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601" y="4807124"/>
              <a:ext cx="1142784" cy="737775"/>
            </a:xfrm>
            <a:custGeom>
              <a:avLst/>
              <a:pathLst>
                <a:path w="1142784" h="737775">
                  <a:moveTo>
                    <a:pt x="485621" y="87205"/>
                  </a:moveTo>
                  <a:lnTo>
                    <a:pt x="646982" y="113338"/>
                  </a:lnTo>
                  <a:lnTo>
                    <a:pt x="719628" y="93663"/>
                  </a:lnTo>
                  <a:lnTo>
                    <a:pt x="841209" y="93519"/>
                  </a:lnTo>
                  <a:lnTo>
                    <a:pt x="876555" y="162417"/>
                  </a:lnTo>
                  <a:lnTo>
                    <a:pt x="982379" y="96538"/>
                  </a:lnTo>
                  <a:lnTo>
                    <a:pt x="1058822" y="155240"/>
                  </a:lnTo>
                  <a:lnTo>
                    <a:pt x="1081338" y="263006"/>
                  </a:lnTo>
                  <a:lnTo>
                    <a:pt x="1073905" y="298431"/>
                  </a:lnTo>
                  <a:lnTo>
                    <a:pt x="1013678" y="370394"/>
                  </a:lnTo>
                  <a:lnTo>
                    <a:pt x="1009498" y="446074"/>
                  </a:lnTo>
                  <a:lnTo>
                    <a:pt x="1028994" y="479431"/>
                  </a:lnTo>
                  <a:lnTo>
                    <a:pt x="1082253" y="502339"/>
                  </a:lnTo>
                  <a:lnTo>
                    <a:pt x="1093452" y="550960"/>
                  </a:lnTo>
                  <a:lnTo>
                    <a:pt x="1142784" y="584143"/>
                  </a:lnTo>
                  <a:lnTo>
                    <a:pt x="1135452" y="688369"/>
                  </a:lnTo>
                  <a:lnTo>
                    <a:pt x="993635" y="699839"/>
                  </a:lnTo>
                  <a:lnTo>
                    <a:pt x="955778" y="680011"/>
                  </a:lnTo>
                  <a:lnTo>
                    <a:pt x="869072" y="678546"/>
                  </a:lnTo>
                  <a:lnTo>
                    <a:pt x="767454" y="695749"/>
                  </a:lnTo>
                  <a:lnTo>
                    <a:pt x="740034" y="677119"/>
                  </a:lnTo>
                  <a:lnTo>
                    <a:pt x="680608" y="737193"/>
                  </a:lnTo>
                  <a:lnTo>
                    <a:pt x="603208" y="737775"/>
                  </a:lnTo>
                  <a:lnTo>
                    <a:pt x="458906" y="715952"/>
                  </a:lnTo>
                  <a:lnTo>
                    <a:pt x="470329" y="682068"/>
                  </a:lnTo>
                  <a:lnTo>
                    <a:pt x="353541" y="712723"/>
                  </a:lnTo>
                  <a:lnTo>
                    <a:pt x="357287" y="664292"/>
                  </a:lnTo>
                  <a:lnTo>
                    <a:pt x="393324" y="617244"/>
                  </a:lnTo>
                  <a:lnTo>
                    <a:pt x="346837" y="544212"/>
                  </a:lnTo>
                  <a:lnTo>
                    <a:pt x="273427" y="523418"/>
                  </a:lnTo>
                  <a:lnTo>
                    <a:pt x="262069" y="488039"/>
                  </a:lnTo>
                  <a:lnTo>
                    <a:pt x="215535" y="423215"/>
                  </a:lnTo>
                  <a:lnTo>
                    <a:pt x="211386" y="325679"/>
                  </a:lnTo>
                  <a:lnTo>
                    <a:pt x="177709" y="294681"/>
                  </a:lnTo>
                  <a:lnTo>
                    <a:pt x="217860" y="248541"/>
                  </a:lnTo>
                  <a:lnTo>
                    <a:pt x="194238" y="211064"/>
                  </a:lnTo>
                  <a:lnTo>
                    <a:pt x="85749" y="190008"/>
                  </a:lnTo>
                  <a:lnTo>
                    <a:pt x="0" y="113383"/>
                  </a:lnTo>
                  <a:lnTo>
                    <a:pt x="32588" y="0"/>
                  </a:lnTo>
                  <a:lnTo>
                    <a:pt x="52073" y="2262"/>
                  </a:lnTo>
                  <a:lnTo>
                    <a:pt x="130904" y="75582"/>
                  </a:lnTo>
                  <a:lnTo>
                    <a:pt x="177404" y="65510"/>
                  </a:lnTo>
                  <a:lnTo>
                    <a:pt x="178164" y="118995"/>
                  </a:lnTo>
                  <a:lnTo>
                    <a:pt x="269802" y="96801"/>
                  </a:lnTo>
                  <a:lnTo>
                    <a:pt x="363814" y="11891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038074" y="963227"/>
              <a:ext cx="825442" cy="1476176"/>
            </a:xfrm>
            <a:custGeom>
              <a:avLst/>
              <a:pathLst>
                <a:path w="825442" h="1476176">
                  <a:moveTo>
                    <a:pt x="674460" y="436487"/>
                  </a:moveTo>
                  <a:lnTo>
                    <a:pt x="648779" y="465169"/>
                  </a:lnTo>
                  <a:lnTo>
                    <a:pt x="603752" y="597539"/>
                  </a:lnTo>
                  <a:lnTo>
                    <a:pt x="705671" y="614832"/>
                  </a:lnTo>
                  <a:lnTo>
                    <a:pt x="693191" y="713568"/>
                  </a:lnTo>
                  <a:lnTo>
                    <a:pt x="796103" y="773698"/>
                  </a:lnTo>
                  <a:lnTo>
                    <a:pt x="825442" y="810832"/>
                  </a:lnTo>
                  <a:lnTo>
                    <a:pt x="803921" y="840450"/>
                  </a:lnTo>
                  <a:lnTo>
                    <a:pt x="749722" y="844432"/>
                  </a:lnTo>
                  <a:lnTo>
                    <a:pt x="764646" y="908899"/>
                  </a:lnTo>
                  <a:lnTo>
                    <a:pt x="747278" y="956300"/>
                  </a:lnTo>
                  <a:lnTo>
                    <a:pt x="710530" y="980625"/>
                  </a:lnTo>
                  <a:lnTo>
                    <a:pt x="718668" y="1084431"/>
                  </a:lnTo>
                  <a:lnTo>
                    <a:pt x="697206" y="1126006"/>
                  </a:lnTo>
                  <a:lnTo>
                    <a:pt x="614749" y="1167576"/>
                  </a:lnTo>
                  <a:lnTo>
                    <a:pt x="612259" y="1268053"/>
                  </a:lnTo>
                  <a:lnTo>
                    <a:pt x="564338" y="1344613"/>
                  </a:lnTo>
                  <a:lnTo>
                    <a:pt x="547237" y="1344121"/>
                  </a:lnTo>
                  <a:lnTo>
                    <a:pt x="458207" y="1469882"/>
                  </a:lnTo>
                  <a:lnTo>
                    <a:pt x="427829" y="1474511"/>
                  </a:lnTo>
                  <a:lnTo>
                    <a:pt x="405151" y="1399018"/>
                  </a:lnTo>
                  <a:lnTo>
                    <a:pt x="349745" y="1389418"/>
                  </a:lnTo>
                  <a:lnTo>
                    <a:pt x="347353" y="1462670"/>
                  </a:lnTo>
                  <a:lnTo>
                    <a:pt x="312185" y="1476176"/>
                  </a:lnTo>
                  <a:lnTo>
                    <a:pt x="233432" y="1474214"/>
                  </a:lnTo>
                  <a:lnTo>
                    <a:pt x="236255" y="1440377"/>
                  </a:lnTo>
                  <a:lnTo>
                    <a:pt x="184293" y="1425462"/>
                  </a:lnTo>
                  <a:lnTo>
                    <a:pt x="201583" y="1292541"/>
                  </a:lnTo>
                  <a:lnTo>
                    <a:pt x="162552" y="1280587"/>
                  </a:lnTo>
                  <a:lnTo>
                    <a:pt x="146810" y="1145428"/>
                  </a:lnTo>
                  <a:lnTo>
                    <a:pt x="193859" y="1087160"/>
                  </a:lnTo>
                  <a:lnTo>
                    <a:pt x="150098" y="994008"/>
                  </a:lnTo>
                  <a:lnTo>
                    <a:pt x="178922" y="941088"/>
                  </a:lnTo>
                  <a:lnTo>
                    <a:pt x="197020" y="868981"/>
                  </a:lnTo>
                  <a:lnTo>
                    <a:pt x="166632" y="851234"/>
                  </a:lnTo>
                  <a:lnTo>
                    <a:pt x="197210" y="789671"/>
                  </a:lnTo>
                  <a:lnTo>
                    <a:pt x="153715" y="688967"/>
                  </a:lnTo>
                  <a:lnTo>
                    <a:pt x="0" y="676581"/>
                  </a:lnTo>
                  <a:lnTo>
                    <a:pt x="33592" y="595669"/>
                  </a:lnTo>
                  <a:lnTo>
                    <a:pt x="98606" y="534627"/>
                  </a:lnTo>
                  <a:lnTo>
                    <a:pt x="158296" y="532003"/>
                  </a:lnTo>
                  <a:lnTo>
                    <a:pt x="181936" y="559299"/>
                  </a:lnTo>
                  <a:lnTo>
                    <a:pt x="228437" y="558677"/>
                  </a:lnTo>
                  <a:lnTo>
                    <a:pt x="333120" y="502917"/>
                  </a:lnTo>
                  <a:lnTo>
                    <a:pt x="327336" y="444718"/>
                  </a:lnTo>
                  <a:lnTo>
                    <a:pt x="288813" y="421214"/>
                  </a:lnTo>
                  <a:lnTo>
                    <a:pt x="294145" y="381235"/>
                  </a:lnTo>
                  <a:lnTo>
                    <a:pt x="264386" y="312021"/>
                  </a:lnTo>
                  <a:lnTo>
                    <a:pt x="294746" y="261839"/>
                  </a:lnTo>
                  <a:lnTo>
                    <a:pt x="250210" y="234313"/>
                  </a:lnTo>
                  <a:lnTo>
                    <a:pt x="258310" y="96717"/>
                  </a:lnTo>
                  <a:lnTo>
                    <a:pt x="284191" y="56265"/>
                  </a:lnTo>
                  <a:lnTo>
                    <a:pt x="373569" y="131393"/>
                  </a:lnTo>
                  <a:lnTo>
                    <a:pt x="441648" y="150853"/>
                  </a:lnTo>
                  <a:lnTo>
                    <a:pt x="477908" y="97421"/>
                  </a:lnTo>
                  <a:lnTo>
                    <a:pt x="481312" y="31247"/>
                  </a:lnTo>
                  <a:lnTo>
                    <a:pt x="538890" y="36539"/>
                  </a:lnTo>
                  <a:lnTo>
                    <a:pt x="627309" y="0"/>
                  </a:lnTo>
                  <a:lnTo>
                    <a:pt x="662134" y="80543"/>
                  </a:lnTo>
                  <a:lnTo>
                    <a:pt x="661273" y="134562"/>
                  </a:lnTo>
                  <a:lnTo>
                    <a:pt x="625623" y="183900"/>
                  </a:lnTo>
                  <a:lnTo>
                    <a:pt x="665882" y="211012"/>
                  </a:lnTo>
                  <a:lnTo>
                    <a:pt x="699359" y="325695"/>
                  </a:lnTo>
                  <a:lnTo>
                    <a:pt x="635959" y="38583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78051" y="4457054"/>
              <a:ext cx="553171" cy="469066"/>
            </a:xfrm>
            <a:custGeom>
              <a:avLst/>
              <a:pathLst>
                <a:path w="553171" h="469066">
                  <a:moveTo>
                    <a:pt x="299068" y="15060"/>
                  </a:moveTo>
                  <a:lnTo>
                    <a:pt x="333048" y="55761"/>
                  </a:lnTo>
                  <a:lnTo>
                    <a:pt x="327619" y="135319"/>
                  </a:lnTo>
                  <a:lnTo>
                    <a:pt x="362891" y="146958"/>
                  </a:lnTo>
                  <a:lnTo>
                    <a:pt x="403419" y="120155"/>
                  </a:lnTo>
                  <a:lnTo>
                    <a:pt x="477763" y="141324"/>
                  </a:lnTo>
                  <a:lnTo>
                    <a:pt x="485731" y="169221"/>
                  </a:lnTo>
                  <a:lnTo>
                    <a:pt x="460817" y="225473"/>
                  </a:lnTo>
                  <a:lnTo>
                    <a:pt x="511986" y="259146"/>
                  </a:lnTo>
                  <a:lnTo>
                    <a:pt x="530313" y="346016"/>
                  </a:lnTo>
                  <a:lnTo>
                    <a:pt x="514985" y="401190"/>
                  </a:lnTo>
                  <a:lnTo>
                    <a:pt x="553171" y="437275"/>
                  </a:lnTo>
                  <a:lnTo>
                    <a:pt x="431364" y="468985"/>
                  </a:lnTo>
                  <a:lnTo>
                    <a:pt x="337352" y="446872"/>
                  </a:lnTo>
                  <a:lnTo>
                    <a:pt x="245714" y="469066"/>
                  </a:lnTo>
                  <a:lnTo>
                    <a:pt x="244955" y="415580"/>
                  </a:lnTo>
                  <a:lnTo>
                    <a:pt x="198454" y="425652"/>
                  </a:lnTo>
                  <a:lnTo>
                    <a:pt x="119623" y="352333"/>
                  </a:lnTo>
                  <a:lnTo>
                    <a:pt x="100138" y="350070"/>
                  </a:lnTo>
                  <a:lnTo>
                    <a:pt x="19010" y="362779"/>
                  </a:lnTo>
                  <a:lnTo>
                    <a:pt x="0" y="317565"/>
                  </a:lnTo>
                  <a:lnTo>
                    <a:pt x="17062" y="238172"/>
                  </a:lnTo>
                  <a:lnTo>
                    <a:pt x="12145" y="191242"/>
                  </a:lnTo>
                  <a:lnTo>
                    <a:pt x="41515" y="114043"/>
                  </a:lnTo>
                  <a:lnTo>
                    <a:pt x="82366" y="98565"/>
                  </a:lnTo>
                  <a:lnTo>
                    <a:pt x="181124" y="3203"/>
                  </a:lnTo>
                  <a:lnTo>
                    <a:pt x="24468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67073" y="3721977"/>
              <a:ext cx="897769" cy="677714"/>
            </a:xfrm>
            <a:custGeom>
              <a:avLst/>
              <a:pathLst>
                <a:path w="897769" h="677714">
                  <a:moveTo>
                    <a:pt x="885877" y="63603"/>
                  </a:moveTo>
                  <a:lnTo>
                    <a:pt x="897769" y="107321"/>
                  </a:lnTo>
                  <a:lnTo>
                    <a:pt x="800114" y="149331"/>
                  </a:lnTo>
                  <a:lnTo>
                    <a:pt x="823270" y="261143"/>
                  </a:lnTo>
                  <a:lnTo>
                    <a:pt x="849140" y="323010"/>
                  </a:lnTo>
                  <a:lnTo>
                    <a:pt x="809053" y="361699"/>
                  </a:lnTo>
                  <a:lnTo>
                    <a:pt x="789441" y="474636"/>
                  </a:lnTo>
                  <a:lnTo>
                    <a:pt x="755468" y="496383"/>
                  </a:lnTo>
                  <a:lnTo>
                    <a:pt x="782231" y="547288"/>
                  </a:lnTo>
                  <a:lnTo>
                    <a:pt x="761494" y="615355"/>
                  </a:lnTo>
                  <a:lnTo>
                    <a:pt x="698725" y="666844"/>
                  </a:lnTo>
                  <a:lnTo>
                    <a:pt x="613541" y="677714"/>
                  </a:lnTo>
                  <a:lnTo>
                    <a:pt x="596667" y="628056"/>
                  </a:lnTo>
                  <a:lnTo>
                    <a:pt x="565977" y="609255"/>
                  </a:lnTo>
                  <a:lnTo>
                    <a:pt x="539100" y="551225"/>
                  </a:lnTo>
                  <a:lnTo>
                    <a:pt x="314231" y="461165"/>
                  </a:lnTo>
                  <a:lnTo>
                    <a:pt x="194368" y="496347"/>
                  </a:lnTo>
                  <a:lnTo>
                    <a:pt x="162294" y="484151"/>
                  </a:lnTo>
                  <a:lnTo>
                    <a:pt x="168802" y="414047"/>
                  </a:lnTo>
                  <a:lnTo>
                    <a:pt x="105775" y="406945"/>
                  </a:lnTo>
                  <a:lnTo>
                    <a:pt x="61948" y="367243"/>
                  </a:lnTo>
                  <a:lnTo>
                    <a:pt x="0" y="337443"/>
                  </a:lnTo>
                  <a:lnTo>
                    <a:pt x="20611" y="311521"/>
                  </a:lnTo>
                  <a:lnTo>
                    <a:pt x="32134" y="296661"/>
                  </a:lnTo>
                  <a:lnTo>
                    <a:pt x="207191" y="261903"/>
                  </a:lnTo>
                  <a:lnTo>
                    <a:pt x="245269" y="318220"/>
                  </a:lnTo>
                  <a:lnTo>
                    <a:pt x="335196" y="327499"/>
                  </a:lnTo>
                  <a:lnTo>
                    <a:pt x="373052" y="277257"/>
                  </a:lnTo>
                  <a:lnTo>
                    <a:pt x="532611" y="174076"/>
                  </a:lnTo>
                  <a:lnTo>
                    <a:pt x="588195" y="113168"/>
                  </a:lnTo>
                  <a:lnTo>
                    <a:pt x="649854" y="70461"/>
                  </a:lnTo>
                  <a:lnTo>
                    <a:pt x="711556" y="0"/>
                  </a:lnTo>
                  <a:lnTo>
                    <a:pt x="727491" y="26653"/>
                  </a:lnTo>
                  <a:lnTo>
                    <a:pt x="783923" y="20208"/>
                  </a:lnTo>
                  <a:lnTo>
                    <a:pt x="828037" y="6361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264187" y="2307349"/>
              <a:ext cx="1184576" cy="1466994"/>
            </a:xfrm>
            <a:custGeom>
              <a:avLst/>
              <a:pathLst>
                <a:path w="1184576" h="1466994">
                  <a:moveTo>
                    <a:pt x="338224" y="491"/>
                  </a:moveTo>
                  <a:lnTo>
                    <a:pt x="392233" y="8975"/>
                  </a:lnTo>
                  <a:lnTo>
                    <a:pt x="425680" y="52974"/>
                  </a:lnTo>
                  <a:lnTo>
                    <a:pt x="384697" y="129980"/>
                  </a:lnTo>
                  <a:lnTo>
                    <a:pt x="404947" y="189595"/>
                  </a:lnTo>
                  <a:lnTo>
                    <a:pt x="501042" y="236148"/>
                  </a:lnTo>
                  <a:lnTo>
                    <a:pt x="506238" y="262704"/>
                  </a:lnTo>
                  <a:lnTo>
                    <a:pt x="638936" y="489581"/>
                  </a:lnTo>
                  <a:lnTo>
                    <a:pt x="701646" y="495277"/>
                  </a:lnTo>
                  <a:lnTo>
                    <a:pt x="873410" y="590908"/>
                  </a:lnTo>
                  <a:lnTo>
                    <a:pt x="931999" y="585577"/>
                  </a:lnTo>
                  <a:lnTo>
                    <a:pt x="989095" y="636055"/>
                  </a:lnTo>
                  <a:lnTo>
                    <a:pt x="940754" y="679586"/>
                  </a:lnTo>
                  <a:lnTo>
                    <a:pt x="1010872" y="728447"/>
                  </a:lnTo>
                  <a:lnTo>
                    <a:pt x="1048297" y="728546"/>
                  </a:lnTo>
                  <a:lnTo>
                    <a:pt x="1147453" y="797696"/>
                  </a:lnTo>
                  <a:lnTo>
                    <a:pt x="1184576" y="909738"/>
                  </a:lnTo>
                  <a:lnTo>
                    <a:pt x="1152157" y="917021"/>
                  </a:lnTo>
                  <a:lnTo>
                    <a:pt x="1144700" y="972670"/>
                  </a:lnTo>
                  <a:lnTo>
                    <a:pt x="1038238" y="968412"/>
                  </a:lnTo>
                  <a:lnTo>
                    <a:pt x="994779" y="1044411"/>
                  </a:lnTo>
                  <a:lnTo>
                    <a:pt x="857472" y="1042061"/>
                  </a:lnTo>
                  <a:lnTo>
                    <a:pt x="819913" y="1156294"/>
                  </a:lnTo>
                  <a:lnTo>
                    <a:pt x="819950" y="1240342"/>
                  </a:lnTo>
                  <a:lnTo>
                    <a:pt x="890374" y="1329483"/>
                  </a:lnTo>
                  <a:lnTo>
                    <a:pt x="883785" y="1463587"/>
                  </a:lnTo>
                  <a:lnTo>
                    <a:pt x="858010" y="1466994"/>
                  </a:lnTo>
                  <a:lnTo>
                    <a:pt x="845283" y="1431297"/>
                  </a:lnTo>
                  <a:lnTo>
                    <a:pt x="795069" y="1388718"/>
                  </a:lnTo>
                  <a:lnTo>
                    <a:pt x="808115" y="1354798"/>
                  </a:lnTo>
                  <a:lnTo>
                    <a:pt x="797971" y="1292591"/>
                  </a:lnTo>
                  <a:lnTo>
                    <a:pt x="660367" y="1303427"/>
                  </a:lnTo>
                  <a:lnTo>
                    <a:pt x="586719" y="1287565"/>
                  </a:lnTo>
                  <a:lnTo>
                    <a:pt x="567917" y="1346754"/>
                  </a:lnTo>
                  <a:lnTo>
                    <a:pt x="522625" y="1385569"/>
                  </a:lnTo>
                  <a:lnTo>
                    <a:pt x="432470" y="1343308"/>
                  </a:lnTo>
                  <a:lnTo>
                    <a:pt x="433242" y="1304244"/>
                  </a:lnTo>
                  <a:lnTo>
                    <a:pt x="392581" y="1259413"/>
                  </a:lnTo>
                  <a:lnTo>
                    <a:pt x="406202" y="1095753"/>
                  </a:lnTo>
                  <a:lnTo>
                    <a:pt x="363538" y="1052105"/>
                  </a:lnTo>
                  <a:lnTo>
                    <a:pt x="342278" y="897627"/>
                  </a:lnTo>
                  <a:lnTo>
                    <a:pt x="314678" y="817091"/>
                  </a:lnTo>
                  <a:lnTo>
                    <a:pt x="321337" y="735882"/>
                  </a:lnTo>
                  <a:lnTo>
                    <a:pt x="301033" y="701771"/>
                  </a:lnTo>
                  <a:lnTo>
                    <a:pt x="259730" y="697579"/>
                  </a:lnTo>
                  <a:lnTo>
                    <a:pt x="238518" y="622906"/>
                  </a:lnTo>
                  <a:lnTo>
                    <a:pt x="251986" y="602021"/>
                  </a:lnTo>
                  <a:lnTo>
                    <a:pt x="219154" y="468523"/>
                  </a:lnTo>
                  <a:lnTo>
                    <a:pt x="258518" y="437866"/>
                  </a:lnTo>
                  <a:lnTo>
                    <a:pt x="269343" y="366455"/>
                  </a:lnTo>
                  <a:lnTo>
                    <a:pt x="213673" y="341798"/>
                  </a:lnTo>
                  <a:lnTo>
                    <a:pt x="205389" y="310808"/>
                  </a:lnTo>
                  <a:lnTo>
                    <a:pt x="134110" y="266711"/>
                  </a:lnTo>
                  <a:lnTo>
                    <a:pt x="19123" y="257852"/>
                  </a:lnTo>
                  <a:lnTo>
                    <a:pt x="0" y="184076"/>
                  </a:lnTo>
                  <a:lnTo>
                    <a:pt x="7318" y="130093"/>
                  </a:lnTo>
                  <a:lnTo>
                    <a:pt x="86072" y="132055"/>
                  </a:lnTo>
                  <a:lnTo>
                    <a:pt x="121240" y="118549"/>
                  </a:lnTo>
                  <a:lnTo>
                    <a:pt x="123631" y="45297"/>
                  </a:lnTo>
                  <a:lnTo>
                    <a:pt x="179037" y="54897"/>
                  </a:lnTo>
                  <a:lnTo>
                    <a:pt x="201715" y="130390"/>
                  </a:lnTo>
                  <a:lnTo>
                    <a:pt x="232093" y="125760"/>
                  </a:lnTo>
                  <a:lnTo>
                    <a:pt x="32112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99377" y="1189302"/>
              <a:ext cx="1371817" cy="678552"/>
            </a:xfrm>
            <a:custGeom>
              <a:avLst/>
              <a:pathLst>
                <a:path w="1371817" h="678552">
                  <a:moveTo>
                    <a:pt x="1060050" y="97775"/>
                  </a:moveTo>
                  <a:lnTo>
                    <a:pt x="1137701" y="103039"/>
                  </a:lnTo>
                  <a:lnTo>
                    <a:pt x="1216612" y="77405"/>
                  </a:lnTo>
                  <a:lnTo>
                    <a:pt x="1264422" y="105548"/>
                  </a:lnTo>
                  <a:lnTo>
                    <a:pt x="1303083" y="85946"/>
                  </a:lnTo>
                  <a:lnTo>
                    <a:pt x="1332841" y="155160"/>
                  </a:lnTo>
                  <a:lnTo>
                    <a:pt x="1327510" y="195139"/>
                  </a:lnTo>
                  <a:lnTo>
                    <a:pt x="1366033" y="218643"/>
                  </a:lnTo>
                  <a:lnTo>
                    <a:pt x="1371817" y="276842"/>
                  </a:lnTo>
                  <a:lnTo>
                    <a:pt x="1267134" y="332602"/>
                  </a:lnTo>
                  <a:lnTo>
                    <a:pt x="1220633" y="333224"/>
                  </a:lnTo>
                  <a:lnTo>
                    <a:pt x="1196993" y="305928"/>
                  </a:lnTo>
                  <a:lnTo>
                    <a:pt x="1137303" y="308552"/>
                  </a:lnTo>
                  <a:lnTo>
                    <a:pt x="1072289" y="369594"/>
                  </a:lnTo>
                  <a:lnTo>
                    <a:pt x="1038696" y="450506"/>
                  </a:lnTo>
                  <a:lnTo>
                    <a:pt x="937013" y="441065"/>
                  </a:lnTo>
                  <a:lnTo>
                    <a:pt x="922454" y="503482"/>
                  </a:lnTo>
                  <a:lnTo>
                    <a:pt x="723833" y="620406"/>
                  </a:lnTo>
                  <a:lnTo>
                    <a:pt x="672608" y="678552"/>
                  </a:lnTo>
                  <a:lnTo>
                    <a:pt x="605450" y="676790"/>
                  </a:lnTo>
                  <a:lnTo>
                    <a:pt x="538802" y="645292"/>
                  </a:lnTo>
                  <a:lnTo>
                    <a:pt x="536326" y="580116"/>
                  </a:lnTo>
                  <a:lnTo>
                    <a:pt x="502602" y="456246"/>
                  </a:lnTo>
                  <a:lnTo>
                    <a:pt x="434500" y="423094"/>
                  </a:lnTo>
                  <a:lnTo>
                    <a:pt x="386859" y="438564"/>
                  </a:lnTo>
                  <a:lnTo>
                    <a:pt x="346270" y="502858"/>
                  </a:lnTo>
                  <a:lnTo>
                    <a:pt x="41270" y="540389"/>
                  </a:lnTo>
                  <a:lnTo>
                    <a:pt x="0" y="481146"/>
                  </a:lnTo>
                  <a:lnTo>
                    <a:pt x="23644" y="423367"/>
                  </a:lnTo>
                  <a:lnTo>
                    <a:pt x="47764" y="365018"/>
                  </a:lnTo>
                  <a:lnTo>
                    <a:pt x="115877" y="343321"/>
                  </a:lnTo>
                  <a:lnTo>
                    <a:pt x="150024" y="268174"/>
                  </a:lnTo>
                  <a:lnTo>
                    <a:pt x="201892" y="271599"/>
                  </a:lnTo>
                  <a:lnTo>
                    <a:pt x="263467" y="241801"/>
                  </a:lnTo>
                  <a:lnTo>
                    <a:pt x="342979" y="164338"/>
                  </a:lnTo>
                  <a:lnTo>
                    <a:pt x="375765" y="109101"/>
                  </a:lnTo>
                  <a:lnTo>
                    <a:pt x="374183" y="49405"/>
                  </a:lnTo>
                  <a:lnTo>
                    <a:pt x="469262" y="23572"/>
                  </a:lnTo>
                  <a:lnTo>
                    <a:pt x="529413" y="30872"/>
                  </a:lnTo>
                  <a:lnTo>
                    <a:pt x="566757" y="0"/>
                  </a:lnTo>
                  <a:lnTo>
                    <a:pt x="618712" y="13894"/>
                  </a:lnTo>
                  <a:lnTo>
                    <a:pt x="639305" y="79196"/>
                  </a:lnTo>
                  <a:lnTo>
                    <a:pt x="691906" y="103041"/>
                  </a:lnTo>
                  <a:lnTo>
                    <a:pt x="675094" y="173274"/>
                  </a:lnTo>
                  <a:lnTo>
                    <a:pt x="719936" y="185267"/>
                  </a:lnTo>
                  <a:lnTo>
                    <a:pt x="854818" y="195577"/>
                  </a:lnTo>
                  <a:lnTo>
                    <a:pt x="932437" y="224107"/>
                  </a:lnTo>
                  <a:lnTo>
                    <a:pt x="969292" y="279565"/>
                  </a:lnTo>
                  <a:lnTo>
                    <a:pt x="1031766" y="250373"/>
                  </a:lnTo>
                  <a:lnTo>
                    <a:pt x="1014988" y="1687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523174" y="4562753"/>
              <a:ext cx="1055016" cy="874460"/>
            </a:xfrm>
            <a:custGeom>
              <a:avLst/>
              <a:pathLst>
                <a:path w="1055016" h="874460">
                  <a:moveTo>
                    <a:pt x="872756" y="0"/>
                  </a:moveTo>
                  <a:lnTo>
                    <a:pt x="886717" y="44750"/>
                  </a:lnTo>
                  <a:lnTo>
                    <a:pt x="965549" y="53338"/>
                  </a:lnTo>
                  <a:lnTo>
                    <a:pt x="967022" y="85543"/>
                  </a:lnTo>
                  <a:lnTo>
                    <a:pt x="971940" y="132473"/>
                  </a:lnTo>
                  <a:lnTo>
                    <a:pt x="954877" y="211866"/>
                  </a:lnTo>
                  <a:lnTo>
                    <a:pt x="973888" y="257080"/>
                  </a:lnTo>
                  <a:lnTo>
                    <a:pt x="1055016" y="244371"/>
                  </a:lnTo>
                  <a:lnTo>
                    <a:pt x="1022427" y="357754"/>
                  </a:lnTo>
                  <a:lnTo>
                    <a:pt x="965288" y="334018"/>
                  </a:lnTo>
                  <a:lnTo>
                    <a:pt x="909466" y="340718"/>
                  </a:lnTo>
                  <a:lnTo>
                    <a:pt x="811953" y="429766"/>
                  </a:lnTo>
                  <a:lnTo>
                    <a:pt x="685102" y="432341"/>
                  </a:lnTo>
                  <a:lnTo>
                    <a:pt x="587261" y="389058"/>
                  </a:lnTo>
                  <a:lnTo>
                    <a:pt x="556469" y="429622"/>
                  </a:lnTo>
                  <a:lnTo>
                    <a:pt x="556172" y="527349"/>
                  </a:lnTo>
                  <a:lnTo>
                    <a:pt x="537765" y="568245"/>
                  </a:lnTo>
                  <a:lnTo>
                    <a:pt x="540578" y="624830"/>
                  </a:lnTo>
                  <a:lnTo>
                    <a:pt x="502791" y="647652"/>
                  </a:lnTo>
                  <a:lnTo>
                    <a:pt x="403711" y="773124"/>
                  </a:lnTo>
                  <a:lnTo>
                    <a:pt x="387317" y="769723"/>
                  </a:lnTo>
                  <a:lnTo>
                    <a:pt x="335663" y="874460"/>
                  </a:lnTo>
                  <a:lnTo>
                    <a:pt x="257995" y="771628"/>
                  </a:lnTo>
                  <a:lnTo>
                    <a:pt x="167469" y="786458"/>
                  </a:lnTo>
                  <a:lnTo>
                    <a:pt x="117770" y="688912"/>
                  </a:lnTo>
                  <a:lnTo>
                    <a:pt x="106521" y="627385"/>
                  </a:lnTo>
                  <a:lnTo>
                    <a:pt x="49368" y="540900"/>
                  </a:lnTo>
                  <a:lnTo>
                    <a:pt x="0" y="426303"/>
                  </a:lnTo>
                  <a:lnTo>
                    <a:pt x="6649" y="309275"/>
                  </a:lnTo>
                  <a:lnTo>
                    <a:pt x="68078" y="296951"/>
                  </a:lnTo>
                  <a:lnTo>
                    <a:pt x="88665" y="267620"/>
                  </a:lnTo>
                  <a:lnTo>
                    <a:pt x="172608" y="275227"/>
                  </a:lnTo>
                  <a:lnTo>
                    <a:pt x="326706" y="106032"/>
                  </a:lnTo>
                  <a:lnTo>
                    <a:pt x="426007" y="108554"/>
                  </a:lnTo>
                  <a:lnTo>
                    <a:pt x="577356" y="130045"/>
                  </a:lnTo>
                  <a:lnTo>
                    <a:pt x="613691" y="78998"/>
                  </a:lnTo>
                  <a:lnTo>
                    <a:pt x="646446" y="107934"/>
                  </a:lnTo>
                  <a:lnTo>
                    <a:pt x="788701" y="476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052951" y="3333613"/>
              <a:ext cx="1013812" cy="964367"/>
            </a:xfrm>
            <a:custGeom>
              <a:avLst/>
              <a:pathLst>
                <a:path w="1013812" h="964367">
                  <a:moveTo>
                    <a:pt x="998949" y="608062"/>
                  </a:moveTo>
                  <a:lnTo>
                    <a:pt x="928757" y="694855"/>
                  </a:lnTo>
                  <a:lnTo>
                    <a:pt x="930720" y="752828"/>
                  </a:lnTo>
                  <a:lnTo>
                    <a:pt x="884788" y="741729"/>
                  </a:lnTo>
                  <a:lnTo>
                    <a:pt x="884702" y="805961"/>
                  </a:lnTo>
                  <a:lnTo>
                    <a:pt x="944852" y="834509"/>
                  </a:lnTo>
                  <a:lnTo>
                    <a:pt x="891273" y="877853"/>
                  </a:lnTo>
                  <a:lnTo>
                    <a:pt x="855974" y="875319"/>
                  </a:lnTo>
                  <a:lnTo>
                    <a:pt x="765669" y="941795"/>
                  </a:lnTo>
                  <a:lnTo>
                    <a:pt x="762283" y="964367"/>
                  </a:lnTo>
                  <a:lnTo>
                    <a:pt x="714774" y="935548"/>
                  </a:lnTo>
                  <a:lnTo>
                    <a:pt x="543138" y="920853"/>
                  </a:lnTo>
                  <a:lnTo>
                    <a:pt x="494804" y="918931"/>
                  </a:lnTo>
                  <a:lnTo>
                    <a:pt x="462051" y="812641"/>
                  </a:lnTo>
                  <a:lnTo>
                    <a:pt x="398899" y="798519"/>
                  </a:lnTo>
                  <a:lnTo>
                    <a:pt x="353703" y="757648"/>
                  </a:lnTo>
                  <a:lnTo>
                    <a:pt x="296292" y="730808"/>
                  </a:lnTo>
                  <a:lnTo>
                    <a:pt x="145368" y="700003"/>
                  </a:lnTo>
                  <a:lnTo>
                    <a:pt x="103788" y="672225"/>
                  </a:lnTo>
                  <a:lnTo>
                    <a:pt x="73339" y="611067"/>
                  </a:lnTo>
                  <a:lnTo>
                    <a:pt x="92686" y="595540"/>
                  </a:lnTo>
                  <a:lnTo>
                    <a:pt x="11892" y="495685"/>
                  </a:lnTo>
                  <a:lnTo>
                    <a:pt x="0" y="451967"/>
                  </a:lnTo>
                  <a:lnTo>
                    <a:pt x="76293" y="374420"/>
                  </a:lnTo>
                  <a:lnTo>
                    <a:pt x="143235" y="380374"/>
                  </a:lnTo>
                  <a:lnTo>
                    <a:pt x="127534" y="273777"/>
                  </a:lnTo>
                  <a:lnTo>
                    <a:pt x="107400" y="238201"/>
                  </a:lnTo>
                  <a:lnTo>
                    <a:pt x="136154" y="200494"/>
                  </a:lnTo>
                  <a:lnTo>
                    <a:pt x="273498" y="175280"/>
                  </a:lnTo>
                  <a:lnTo>
                    <a:pt x="343973" y="105613"/>
                  </a:lnTo>
                  <a:lnTo>
                    <a:pt x="394104" y="137308"/>
                  </a:lnTo>
                  <a:lnTo>
                    <a:pt x="438756" y="136302"/>
                  </a:lnTo>
                  <a:lnTo>
                    <a:pt x="503992" y="108019"/>
                  </a:lnTo>
                  <a:lnTo>
                    <a:pt x="519487" y="66024"/>
                  </a:lnTo>
                  <a:lnTo>
                    <a:pt x="496497" y="31968"/>
                  </a:lnTo>
                  <a:lnTo>
                    <a:pt x="557057" y="0"/>
                  </a:lnTo>
                  <a:lnTo>
                    <a:pt x="585874" y="69210"/>
                  </a:lnTo>
                  <a:lnTo>
                    <a:pt x="641195" y="77310"/>
                  </a:lnTo>
                  <a:lnTo>
                    <a:pt x="606404" y="135207"/>
                  </a:lnTo>
                  <a:lnTo>
                    <a:pt x="676270" y="147074"/>
                  </a:lnTo>
                  <a:lnTo>
                    <a:pt x="698983" y="217303"/>
                  </a:lnTo>
                  <a:lnTo>
                    <a:pt x="749047" y="266382"/>
                  </a:lnTo>
                  <a:lnTo>
                    <a:pt x="806532" y="272737"/>
                  </a:lnTo>
                  <a:lnTo>
                    <a:pt x="807802" y="333291"/>
                  </a:lnTo>
                  <a:lnTo>
                    <a:pt x="850575" y="355578"/>
                  </a:lnTo>
                  <a:lnTo>
                    <a:pt x="871241" y="404342"/>
                  </a:lnTo>
                  <a:lnTo>
                    <a:pt x="939069" y="406401"/>
                  </a:lnTo>
                  <a:lnTo>
                    <a:pt x="922565" y="460565"/>
                  </a:lnTo>
                  <a:lnTo>
                    <a:pt x="981597" y="492634"/>
                  </a:lnTo>
                  <a:lnTo>
                    <a:pt x="1013812" y="5396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016877" y="1612397"/>
              <a:ext cx="1222780" cy="1314254"/>
            </a:xfrm>
            <a:custGeom>
              <a:avLst/>
              <a:pathLst>
                <a:path w="1222780" h="1314254">
                  <a:moveTo>
                    <a:pt x="1021197" y="27412"/>
                  </a:moveTo>
                  <a:lnTo>
                    <a:pt x="1174912" y="39797"/>
                  </a:lnTo>
                  <a:lnTo>
                    <a:pt x="1218407" y="140501"/>
                  </a:lnTo>
                  <a:lnTo>
                    <a:pt x="1187829" y="202065"/>
                  </a:lnTo>
                  <a:lnTo>
                    <a:pt x="1218217" y="219812"/>
                  </a:lnTo>
                  <a:lnTo>
                    <a:pt x="1200119" y="291919"/>
                  </a:lnTo>
                  <a:lnTo>
                    <a:pt x="1171295" y="344839"/>
                  </a:lnTo>
                  <a:lnTo>
                    <a:pt x="1215056" y="437991"/>
                  </a:lnTo>
                  <a:lnTo>
                    <a:pt x="1168007" y="496258"/>
                  </a:lnTo>
                  <a:lnTo>
                    <a:pt x="1183749" y="631418"/>
                  </a:lnTo>
                  <a:lnTo>
                    <a:pt x="1222780" y="643371"/>
                  </a:lnTo>
                  <a:lnTo>
                    <a:pt x="1205490" y="776292"/>
                  </a:lnTo>
                  <a:lnTo>
                    <a:pt x="1081355" y="837203"/>
                  </a:lnTo>
                  <a:lnTo>
                    <a:pt x="1074483" y="897341"/>
                  </a:lnTo>
                  <a:lnTo>
                    <a:pt x="977036" y="907742"/>
                  </a:lnTo>
                  <a:lnTo>
                    <a:pt x="930962" y="853768"/>
                  </a:lnTo>
                  <a:lnTo>
                    <a:pt x="895007" y="839937"/>
                  </a:lnTo>
                  <a:lnTo>
                    <a:pt x="835650" y="921169"/>
                  </a:lnTo>
                  <a:lnTo>
                    <a:pt x="796414" y="943296"/>
                  </a:lnTo>
                  <a:lnTo>
                    <a:pt x="827348" y="1079673"/>
                  </a:lnTo>
                  <a:lnTo>
                    <a:pt x="804647" y="1184057"/>
                  </a:lnTo>
                  <a:lnTo>
                    <a:pt x="818639" y="1267222"/>
                  </a:lnTo>
                  <a:lnTo>
                    <a:pt x="841176" y="1314254"/>
                  </a:lnTo>
                  <a:lnTo>
                    <a:pt x="798506" y="1274276"/>
                  </a:lnTo>
                  <a:lnTo>
                    <a:pt x="789077" y="1223775"/>
                  </a:lnTo>
                  <a:lnTo>
                    <a:pt x="731460" y="1163338"/>
                  </a:lnTo>
                  <a:lnTo>
                    <a:pt x="678999" y="1161779"/>
                  </a:lnTo>
                  <a:lnTo>
                    <a:pt x="648146" y="1097268"/>
                  </a:lnTo>
                  <a:lnTo>
                    <a:pt x="602068" y="1075542"/>
                  </a:lnTo>
                  <a:lnTo>
                    <a:pt x="516788" y="1003720"/>
                  </a:lnTo>
                  <a:lnTo>
                    <a:pt x="500554" y="955883"/>
                  </a:lnTo>
                  <a:lnTo>
                    <a:pt x="461781" y="924130"/>
                  </a:lnTo>
                  <a:lnTo>
                    <a:pt x="407466" y="909583"/>
                  </a:lnTo>
                  <a:lnTo>
                    <a:pt x="390263" y="838467"/>
                  </a:lnTo>
                  <a:lnTo>
                    <a:pt x="353492" y="809555"/>
                  </a:lnTo>
                  <a:lnTo>
                    <a:pt x="311887" y="787129"/>
                  </a:lnTo>
                  <a:lnTo>
                    <a:pt x="248743" y="724144"/>
                  </a:lnTo>
                  <a:lnTo>
                    <a:pt x="202947" y="658217"/>
                  </a:lnTo>
                  <a:lnTo>
                    <a:pt x="219445" y="572583"/>
                  </a:lnTo>
                  <a:lnTo>
                    <a:pt x="246094" y="505009"/>
                  </a:lnTo>
                  <a:lnTo>
                    <a:pt x="146417" y="532395"/>
                  </a:lnTo>
                  <a:lnTo>
                    <a:pt x="76489" y="521230"/>
                  </a:lnTo>
                  <a:lnTo>
                    <a:pt x="16791" y="451324"/>
                  </a:lnTo>
                  <a:lnTo>
                    <a:pt x="0" y="366005"/>
                  </a:lnTo>
                  <a:lnTo>
                    <a:pt x="23770" y="117294"/>
                  </a:lnTo>
                  <a:lnTo>
                    <a:pt x="328770" y="79763"/>
                  </a:lnTo>
                  <a:lnTo>
                    <a:pt x="369359" y="15470"/>
                  </a:lnTo>
                  <a:lnTo>
                    <a:pt x="417000" y="0"/>
                  </a:lnTo>
                  <a:lnTo>
                    <a:pt x="485103" y="33152"/>
                  </a:lnTo>
                  <a:lnTo>
                    <a:pt x="518826" y="157022"/>
                  </a:lnTo>
                  <a:lnTo>
                    <a:pt x="521302" y="222198"/>
                  </a:lnTo>
                  <a:lnTo>
                    <a:pt x="587950" y="253696"/>
                  </a:lnTo>
                  <a:lnTo>
                    <a:pt x="655108" y="255458"/>
                  </a:lnTo>
                  <a:lnTo>
                    <a:pt x="706333" y="197312"/>
                  </a:lnTo>
                  <a:lnTo>
                    <a:pt x="904955" y="80388"/>
                  </a:lnTo>
                  <a:lnTo>
                    <a:pt x="919513" y="1797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858837" y="4896771"/>
              <a:ext cx="949691" cy="976898"/>
            </a:xfrm>
            <a:custGeom>
              <a:avLst/>
              <a:pathLst>
                <a:path w="949691" h="976898">
                  <a:moveTo>
                    <a:pt x="686763" y="23735"/>
                  </a:moveTo>
                  <a:lnTo>
                    <a:pt x="772512" y="100360"/>
                  </a:lnTo>
                  <a:lnTo>
                    <a:pt x="881001" y="121417"/>
                  </a:lnTo>
                  <a:lnTo>
                    <a:pt x="904624" y="158893"/>
                  </a:lnTo>
                  <a:lnTo>
                    <a:pt x="864473" y="205034"/>
                  </a:lnTo>
                  <a:lnTo>
                    <a:pt x="898150" y="236032"/>
                  </a:lnTo>
                  <a:lnTo>
                    <a:pt x="902299" y="333568"/>
                  </a:lnTo>
                  <a:lnTo>
                    <a:pt x="948833" y="398392"/>
                  </a:lnTo>
                  <a:lnTo>
                    <a:pt x="918638" y="446194"/>
                  </a:lnTo>
                  <a:lnTo>
                    <a:pt x="949691" y="518333"/>
                  </a:lnTo>
                  <a:lnTo>
                    <a:pt x="901809" y="557497"/>
                  </a:lnTo>
                  <a:lnTo>
                    <a:pt x="878656" y="622676"/>
                  </a:lnTo>
                  <a:lnTo>
                    <a:pt x="889028" y="669175"/>
                  </a:lnTo>
                  <a:lnTo>
                    <a:pt x="842662" y="798408"/>
                  </a:lnTo>
                  <a:lnTo>
                    <a:pt x="841588" y="844723"/>
                  </a:lnTo>
                  <a:lnTo>
                    <a:pt x="871281" y="877577"/>
                  </a:lnTo>
                  <a:lnTo>
                    <a:pt x="837904" y="947740"/>
                  </a:lnTo>
                  <a:lnTo>
                    <a:pt x="778737" y="947122"/>
                  </a:lnTo>
                  <a:lnTo>
                    <a:pt x="732645" y="912455"/>
                  </a:lnTo>
                  <a:lnTo>
                    <a:pt x="693669" y="960749"/>
                  </a:lnTo>
                  <a:lnTo>
                    <a:pt x="628246" y="976898"/>
                  </a:lnTo>
                  <a:lnTo>
                    <a:pt x="549384" y="890896"/>
                  </a:lnTo>
                  <a:lnTo>
                    <a:pt x="519299" y="883100"/>
                  </a:lnTo>
                  <a:lnTo>
                    <a:pt x="499089" y="854343"/>
                  </a:lnTo>
                  <a:lnTo>
                    <a:pt x="549522" y="791766"/>
                  </a:lnTo>
                  <a:lnTo>
                    <a:pt x="527673" y="737968"/>
                  </a:lnTo>
                  <a:lnTo>
                    <a:pt x="494472" y="737729"/>
                  </a:lnTo>
                  <a:lnTo>
                    <a:pt x="469598" y="686961"/>
                  </a:lnTo>
                  <a:lnTo>
                    <a:pt x="357351" y="637258"/>
                  </a:lnTo>
                  <a:lnTo>
                    <a:pt x="248541" y="569007"/>
                  </a:lnTo>
                  <a:lnTo>
                    <a:pt x="208199" y="643380"/>
                  </a:lnTo>
                  <a:lnTo>
                    <a:pt x="99622" y="640270"/>
                  </a:lnTo>
                  <a:lnTo>
                    <a:pt x="27101" y="650578"/>
                  </a:lnTo>
                  <a:lnTo>
                    <a:pt x="4374" y="612048"/>
                  </a:lnTo>
                  <a:lnTo>
                    <a:pt x="0" y="540442"/>
                  </a:lnTo>
                  <a:lnTo>
                    <a:pt x="51653" y="435705"/>
                  </a:lnTo>
                  <a:lnTo>
                    <a:pt x="68047" y="439106"/>
                  </a:lnTo>
                  <a:lnTo>
                    <a:pt x="167127" y="313633"/>
                  </a:lnTo>
                  <a:lnTo>
                    <a:pt x="204914" y="290811"/>
                  </a:lnTo>
                  <a:lnTo>
                    <a:pt x="202102" y="234226"/>
                  </a:lnTo>
                  <a:lnTo>
                    <a:pt x="220508" y="193330"/>
                  </a:lnTo>
                  <a:lnTo>
                    <a:pt x="220805" y="95604"/>
                  </a:lnTo>
                  <a:lnTo>
                    <a:pt x="251597" y="55039"/>
                  </a:lnTo>
                  <a:lnTo>
                    <a:pt x="349438" y="98322"/>
                  </a:lnTo>
                  <a:lnTo>
                    <a:pt x="476290" y="95747"/>
                  </a:lnTo>
                  <a:lnTo>
                    <a:pt x="573802" y="6699"/>
                  </a:lnTo>
                  <a:lnTo>
                    <a:pt x="6296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486981" y="4569254"/>
              <a:ext cx="753377" cy="1224361"/>
            </a:xfrm>
            <a:custGeom>
              <a:avLst/>
              <a:pathLst>
                <a:path w="753377" h="1224361">
                  <a:moveTo>
                    <a:pt x="734457" y="648398"/>
                  </a:moveTo>
                  <a:lnTo>
                    <a:pt x="668945" y="697317"/>
                  </a:lnTo>
                  <a:lnTo>
                    <a:pt x="642722" y="785244"/>
                  </a:lnTo>
                  <a:lnTo>
                    <a:pt x="753377" y="806611"/>
                  </a:lnTo>
                  <a:lnTo>
                    <a:pt x="733388" y="864468"/>
                  </a:lnTo>
                  <a:lnTo>
                    <a:pt x="651444" y="889874"/>
                  </a:lnTo>
                  <a:lnTo>
                    <a:pt x="557132" y="964939"/>
                  </a:lnTo>
                  <a:lnTo>
                    <a:pt x="514706" y="968486"/>
                  </a:lnTo>
                  <a:lnTo>
                    <a:pt x="503733" y="1118059"/>
                  </a:lnTo>
                  <a:lnTo>
                    <a:pt x="468738" y="1183813"/>
                  </a:lnTo>
                  <a:lnTo>
                    <a:pt x="477221" y="1209015"/>
                  </a:lnTo>
                  <a:lnTo>
                    <a:pt x="379913" y="1224361"/>
                  </a:lnTo>
                  <a:lnTo>
                    <a:pt x="389366" y="1183036"/>
                  </a:lnTo>
                  <a:lnTo>
                    <a:pt x="309672" y="1109193"/>
                  </a:lnTo>
                  <a:lnTo>
                    <a:pt x="275189" y="1003306"/>
                  </a:lnTo>
                  <a:lnTo>
                    <a:pt x="252009" y="1004415"/>
                  </a:lnTo>
                  <a:lnTo>
                    <a:pt x="194072" y="926240"/>
                  </a:lnTo>
                  <a:lnTo>
                    <a:pt x="201404" y="822013"/>
                  </a:lnTo>
                  <a:lnTo>
                    <a:pt x="152072" y="788830"/>
                  </a:lnTo>
                  <a:lnTo>
                    <a:pt x="140873" y="740209"/>
                  </a:lnTo>
                  <a:lnTo>
                    <a:pt x="87614" y="717301"/>
                  </a:lnTo>
                  <a:lnTo>
                    <a:pt x="68118" y="683944"/>
                  </a:lnTo>
                  <a:lnTo>
                    <a:pt x="72298" y="608264"/>
                  </a:lnTo>
                  <a:lnTo>
                    <a:pt x="132525" y="536301"/>
                  </a:lnTo>
                  <a:lnTo>
                    <a:pt x="139958" y="500876"/>
                  </a:lnTo>
                  <a:lnTo>
                    <a:pt x="117442" y="393110"/>
                  </a:lnTo>
                  <a:lnTo>
                    <a:pt x="40999" y="334408"/>
                  </a:lnTo>
                  <a:lnTo>
                    <a:pt x="0" y="269033"/>
                  </a:lnTo>
                  <a:lnTo>
                    <a:pt x="20729" y="148888"/>
                  </a:lnTo>
                  <a:lnTo>
                    <a:pt x="119800" y="105060"/>
                  </a:lnTo>
                  <a:lnTo>
                    <a:pt x="154916" y="77004"/>
                  </a:lnTo>
                  <a:lnTo>
                    <a:pt x="275555" y="93308"/>
                  </a:lnTo>
                  <a:lnTo>
                    <a:pt x="340812" y="21985"/>
                  </a:lnTo>
                  <a:lnTo>
                    <a:pt x="415129" y="0"/>
                  </a:lnTo>
                  <a:lnTo>
                    <a:pt x="481307" y="199383"/>
                  </a:lnTo>
                  <a:lnTo>
                    <a:pt x="535178" y="231457"/>
                  </a:lnTo>
                  <a:lnTo>
                    <a:pt x="597718" y="303616"/>
                  </a:lnTo>
                  <a:lnTo>
                    <a:pt x="589477" y="372321"/>
                  </a:lnTo>
                  <a:lnTo>
                    <a:pt x="637567" y="390401"/>
                  </a:lnTo>
                  <a:lnTo>
                    <a:pt x="663721" y="435806"/>
                  </a:lnTo>
                  <a:lnTo>
                    <a:pt x="642700" y="487645"/>
                  </a:lnTo>
                  <a:lnTo>
                    <a:pt x="668330" y="549998"/>
                  </a:lnTo>
                  <a:lnTo>
                    <a:pt x="616924" y="643867"/>
                  </a:lnTo>
                  <a:lnTo>
                    <a:pt x="695183" y="6588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777119" y="3829299"/>
              <a:ext cx="818969" cy="809685"/>
            </a:xfrm>
            <a:custGeom>
              <a:avLst/>
              <a:pathLst>
                <a:path w="818969" h="809685">
                  <a:moveTo>
                    <a:pt x="818969" y="425167"/>
                  </a:moveTo>
                  <a:lnTo>
                    <a:pt x="555412" y="572472"/>
                  </a:lnTo>
                  <a:lnTo>
                    <a:pt x="479278" y="605092"/>
                  </a:lnTo>
                  <a:lnTo>
                    <a:pt x="477584" y="648551"/>
                  </a:lnTo>
                  <a:lnTo>
                    <a:pt x="378423" y="698408"/>
                  </a:lnTo>
                  <a:lnTo>
                    <a:pt x="369176" y="793858"/>
                  </a:lnTo>
                  <a:lnTo>
                    <a:pt x="335592" y="809685"/>
                  </a:lnTo>
                  <a:lnTo>
                    <a:pt x="269994" y="770113"/>
                  </a:lnTo>
                  <a:lnTo>
                    <a:pt x="186662" y="796976"/>
                  </a:lnTo>
                  <a:lnTo>
                    <a:pt x="178695" y="769079"/>
                  </a:lnTo>
                  <a:lnTo>
                    <a:pt x="104351" y="747910"/>
                  </a:lnTo>
                  <a:lnTo>
                    <a:pt x="63823" y="774713"/>
                  </a:lnTo>
                  <a:lnTo>
                    <a:pt x="28551" y="763074"/>
                  </a:lnTo>
                  <a:lnTo>
                    <a:pt x="33980" y="683516"/>
                  </a:lnTo>
                  <a:lnTo>
                    <a:pt x="0" y="642815"/>
                  </a:lnTo>
                  <a:lnTo>
                    <a:pt x="3495" y="570393"/>
                  </a:lnTo>
                  <a:lnTo>
                    <a:pt x="88679" y="559522"/>
                  </a:lnTo>
                  <a:lnTo>
                    <a:pt x="151448" y="508033"/>
                  </a:lnTo>
                  <a:lnTo>
                    <a:pt x="172185" y="439967"/>
                  </a:lnTo>
                  <a:lnTo>
                    <a:pt x="145423" y="389061"/>
                  </a:lnTo>
                  <a:lnTo>
                    <a:pt x="179395" y="367315"/>
                  </a:lnTo>
                  <a:lnTo>
                    <a:pt x="199007" y="254378"/>
                  </a:lnTo>
                  <a:lnTo>
                    <a:pt x="239094" y="215688"/>
                  </a:lnTo>
                  <a:lnTo>
                    <a:pt x="213224" y="153821"/>
                  </a:lnTo>
                  <a:lnTo>
                    <a:pt x="190068" y="42010"/>
                  </a:lnTo>
                  <a:lnTo>
                    <a:pt x="287723" y="0"/>
                  </a:lnTo>
                  <a:lnTo>
                    <a:pt x="368518" y="99855"/>
                  </a:lnTo>
                  <a:lnTo>
                    <a:pt x="349170" y="115382"/>
                  </a:lnTo>
                  <a:lnTo>
                    <a:pt x="379620" y="176540"/>
                  </a:lnTo>
                  <a:lnTo>
                    <a:pt x="421200" y="204318"/>
                  </a:lnTo>
                  <a:lnTo>
                    <a:pt x="572124" y="235122"/>
                  </a:lnTo>
                  <a:lnTo>
                    <a:pt x="629535" y="261962"/>
                  </a:lnTo>
                  <a:lnTo>
                    <a:pt x="674731" y="302833"/>
                  </a:lnTo>
                  <a:lnTo>
                    <a:pt x="737883" y="316955"/>
                  </a:lnTo>
                  <a:lnTo>
                    <a:pt x="770636" y="42324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789530" y="4916393"/>
              <a:ext cx="949842" cy="1027357"/>
            </a:xfrm>
            <a:custGeom>
              <a:avLst/>
              <a:pathLst>
                <a:path w="949842" h="1027357">
                  <a:moveTo>
                    <a:pt x="558337" y="0"/>
                  </a:moveTo>
                  <a:lnTo>
                    <a:pt x="596202" y="37761"/>
                  </a:lnTo>
                  <a:lnTo>
                    <a:pt x="621326" y="85852"/>
                  </a:lnTo>
                  <a:lnTo>
                    <a:pt x="650422" y="231796"/>
                  </a:lnTo>
                  <a:lnTo>
                    <a:pt x="696075" y="338579"/>
                  </a:lnTo>
                  <a:lnTo>
                    <a:pt x="689834" y="474774"/>
                  </a:lnTo>
                  <a:lnTo>
                    <a:pt x="749812" y="473709"/>
                  </a:lnTo>
                  <a:lnTo>
                    <a:pt x="740454" y="536774"/>
                  </a:lnTo>
                  <a:lnTo>
                    <a:pt x="774647" y="558717"/>
                  </a:lnTo>
                  <a:lnTo>
                    <a:pt x="837086" y="528100"/>
                  </a:lnTo>
                  <a:lnTo>
                    <a:pt x="919133" y="575166"/>
                  </a:lnTo>
                  <a:lnTo>
                    <a:pt x="912498" y="621800"/>
                  </a:lnTo>
                  <a:lnTo>
                    <a:pt x="949702" y="800403"/>
                  </a:lnTo>
                  <a:lnTo>
                    <a:pt x="906187" y="799971"/>
                  </a:lnTo>
                  <a:lnTo>
                    <a:pt x="898016" y="847565"/>
                  </a:lnTo>
                  <a:lnTo>
                    <a:pt x="949842" y="976531"/>
                  </a:lnTo>
                  <a:lnTo>
                    <a:pt x="870427" y="1007310"/>
                  </a:lnTo>
                  <a:lnTo>
                    <a:pt x="781290" y="997682"/>
                  </a:lnTo>
                  <a:lnTo>
                    <a:pt x="753697" y="1027357"/>
                  </a:lnTo>
                  <a:lnTo>
                    <a:pt x="697996" y="999118"/>
                  </a:lnTo>
                  <a:lnTo>
                    <a:pt x="615462" y="1014642"/>
                  </a:lnTo>
                  <a:lnTo>
                    <a:pt x="427538" y="987391"/>
                  </a:lnTo>
                  <a:lnTo>
                    <a:pt x="288465" y="960128"/>
                  </a:lnTo>
                  <a:lnTo>
                    <a:pt x="217563" y="956363"/>
                  </a:lnTo>
                  <a:lnTo>
                    <a:pt x="0" y="914545"/>
                  </a:lnTo>
                  <a:lnTo>
                    <a:pt x="26842" y="858746"/>
                  </a:lnTo>
                  <a:lnTo>
                    <a:pt x="86817" y="835896"/>
                  </a:lnTo>
                  <a:lnTo>
                    <a:pt x="77364" y="877222"/>
                  </a:lnTo>
                  <a:lnTo>
                    <a:pt x="174672" y="861876"/>
                  </a:lnTo>
                  <a:lnTo>
                    <a:pt x="166190" y="836674"/>
                  </a:lnTo>
                  <a:lnTo>
                    <a:pt x="201184" y="770920"/>
                  </a:lnTo>
                  <a:lnTo>
                    <a:pt x="212157" y="621347"/>
                  </a:lnTo>
                  <a:lnTo>
                    <a:pt x="254583" y="617799"/>
                  </a:lnTo>
                  <a:lnTo>
                    <a:pt x="348895" y="542734"/>
                  </a:lnTo>
                  <a:lnTo>
                    <a:pt x="430839" y="517328"/>
                  </a:lnTo>
                  <a:lnTo>
                    <a:pt x="450828" y="459472"/>
                  </a:lnTo>
                  <a:lnTo>
                    <a:pt x="340173" y="438105"/>
                  </a:lnTo>
                  <a:lnTo>
                    <a:pt x="366396" y="350178"/>
                  </a:lnTo>
                  <a:lnTo>
                    <a:pt x="431908" y="301259"/>
                  </a:lnTo>
                  <a:lnTo>
                    <a:pt x="489604" y="273377"/>
                  </a:lnTo>
                  <a:lnTo>
                    <a:pt x="473689" y="233202"/>
                  </a:lnTo>
                  <a:lnTo>
                    <a:pt x="509795" y="201008"/>
                  </a:lnTo>
                  <a:lnTo>
                    <a:pt x="513431" y="1355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034307" y="1202961"/>
              <a:ext cx="1763829" cy="1612626"/>
            </a:xfrm>
            <a:custGeom>
              <a:avLst/>
              <a:pathLst>
                <a:path w="1763829" h="1612626">
                  <a:moveTo>
                    <a:pt x="268538" y="26962"/>
                  </a:moveTo>
                  <a:lnTo>
                    <a:pt x="308963" y="98339"/>
                  </a:lnTo>
                  <a:lnTo>
                    <a:pt x="366052" y="148223"/>
                  </a:lnTo>
                  <a:lnTo>
                    <a:pt x="402793" y="155320"/>
                  </a:lnTo>
                  <a:lnTo>
                    <a:pt x="518908" y="130611"/>
                  </a:lnTo>
                  <a:lnTo>
                    <a:pt x="618665" y="156675"/>
                  </a:lnTo>
                  <a:lnTo>
                    <a:pt x="656279" y="247425"/>
                  </a:lnTo>
                  <a:lnTo>
                    <a:pt x="654708" y="314629"/>
                  </a:lnTo>
                  <a:lnTo>
                    <a:pt x="746233" y="371275"/>
                  </a:lnTo>
                  <a:lnTo>
                    <a:pt x="732136" y="422241"/>
                  </a:lnTo>
                  <a:lnTo>
                    <a:pt x="765368" y="455015"/>
                  </a:lnTo>
                  <a:lnTo>
                    <a:pt x="773137" y="514541"/>
                  </a:lnTo>
                  <a:lnTo>
                    <a:pt x="870694" y="529932"/>
                  </a:lnTo>
                  <a:lnTo>
                    <a:pt x="907610" y="557978"/>
                  </a:lnTo>
                  <a:lnTo>
                    <a:pt x="895887" y="624046"/>
                  </a:lnTo>
                  <a:lnTo>
                    <a:pt x="950487" y="631213"/>
                  </a:lnTo>
                  <a:lnTo>
                    <a:pt x="976439" y="683210"/>
                  </a:lnTo>
                  <a:lnTo>
                    <a:pt x="1048114" y="669350"/>
                  </a:lnTo>
                  <a:lnTo>
                    <a:pt x="1087701" y="683377"/>
                  </a:lnTo>
                  <a:lnTo>
                    <a:pt x="1138714" y="668011"/>
                  </a:lnTo>
                  <a:lnTo>
                    <a:pt x="1151058" y="719533"/>
                  </a:lnTo>
                  <a:lnTo>
                    <a:pt x="1212424" y="705752"/>
                  </a:lnTo>
                  <a:lnTo>
                    <a:pt x="1250169" y="763375"/>
                  </a:lnTo>
                  <a:lnTo>
                    <a:pt x="1288202" y="737804"/>
                  </a:lnTo>
                  <a:lnTo>
                    <a:pt x="1316288" y="760980"/>
                  </a:lnTo>
                  <a:lnTo>
                    <a:pt x="1385483" y="819281"/>
                  </a:lnTo>
                  <a:lnTo>
                    <a:pt x="1392353" y="868246"/>
                  </a:lnTo>
                  <a:lnTo>
                    <a:pt x="1428028" y="894430"/>
                  </a:lnTo>
                  <a:lnTo>
                    <a:pt x="1439783" y="937334"/>
                  </a:lnTo>
                  <a:lnTo>
                    <a:pt x="1412322" y="984115"/>
                  </a:lnTo>
                  <a:lnTo>
                    <a:pt x="1446143" y="1038297"/>
                  </a:lnTo>
                  <a:lnTo>
                    <a:pt x="1534828" y="1065681"/>
                  </a:lnTo>
                  <a:lnTo>
                    <a:pt x="1571375" y="1102859"/>
                  </a:lnTo>
                  <a:lnTo>
                    <a:pt x="1631788" y="1108012"/>
                  </a:lnTo>
                  <a:lnTo>
                    <a:pt x="1677446" y="1157770"/>
                  </a:lnTo>
                  <a:lnTo>
                    <a:pt x="1694495" y="1230769"/>
                  </a:lnTo>
                  <a:lnTo>
                    <a:pt x="1725646" y="1267275"/>
                  </a:lnTo>
                  <a:lnTo>
                    <a:pt x="1729472" y="1313021"/>
                  </a:lnTo>
                  <a:lnTo>
                    <a:pt x="1688002" y="1354335"/>
                  </a:lnTo>
                  <a:lnTo>
                    <a:pt x="1763829" y="1443094"/>
                  </a:lnTo>
                  <a:lnTo>
                    <a:pt x="1759614" y="1480256"/>
                  </a:lnTo>
                  <a:lnTo>
                    <a:pt x="1705614" y="1554153"/>
                  </a:lnTo>
                  <a:lnTo>
                    <a:pt x="1645553" y="1578686"/>
                  </a:lnTo>
                  <a:lnTo>
                    <a:pt x="1632770" y="1612626"/>
                  </a:lnTo>
                  <a:lnTo>
                    <a:pt x="1565974" y="1587832"/>
                  </a:lnTo>
                  <a:lnTo>
                    <a:pt x="1505029" y="1588784"/>
                  </a:lnTo>
                  <a:lnTo>
                    <a:pt x="1390440" y="1571990"/>
                  </a:lnTo>
                  <a:lnTo>
                    <a:pt x="1347643" y="1510828"/>
                  </a:lnTo>
                  <a:lnTo>
                    <a:pt x="1292282" y="1531160"/>
                  </a:lnTo>
                  <a:lnTo>
                    <a:pt x="1275991" y="1504572"/>
                  </a:lnTo>
                  <a:lnTo>
                    <a:pt x="1215087" y="1517096"/>
                  </a:lnTo>
                  <a:lnTo>
                    <a:pt x="1151053" y="1435169"/>
                  </a:lnTo>
                  <a:lnTo>
                    <a:pt x="1172408" y="1389145"/>
                  </a:lnTo>
                  <a:lnTo>
                    <a:pt x="1147144" y="1362684"/>
                  </a:lnTo>
                  <a:lnTo>
                    <a:pt x="760275" y="1351736"/>
                  </a:lnTo>
                  <a:lnTo>
                    <a:pt x="795345" y="1322609"/>
                  </a:lnTo>
                  <a:lnTo>
                    <a:pt x="820842" y="1191291"/>
                  </a:lnTo>
                  <a:lnTo>
                    <a:pt x="771430" y="1175994"/>
                  </a:lnTo>
                  <a:lnTo>
                    <a:pt x="713088" y="1093183"/>
                  </a:lnTo>
                  <a:lnTo>
                    <a:pt x="704483" y="1019717"/>
                  </a:lnTo>
                  <a:lnTo>
                    <a:pt x="600354" y="995135"/>
                  </a:lnTo>
                  <a:lnTo>
                    <a:pt x="542947" y="917345"/>
                  </a:lnTo>
                  <a:lnTo>
                    <a:pt x="423975" y="950943"/>
                  </a:lnTo>
                  <a:lnTo>
                    <a:pt x="431476" y="847049"/>
                  </a:lnTo>
                  <a:lnTo>
                    <a:pt x="456023" y="837067"/>
                  </a:lnTo>
                  <a:lnTo>
                    <a:pt x="453279" y="771876"/>
                  </a:lnTo>
                  <a:lnTo>
                    <a:pt x="397598" y="699021"/>
                  </a:lnTo>
                  <a:lnTo>
                    <a:pt x="337486" y="668969"/>
                  </a:lnTo>
                  <a:lnTo>
                    <a:pt x="310261" y="624373"/>
                  </a:lnTo>
                  <a:lnTo>
                    <a:pt x="229662" y="648558"/>
                  </a:lnTo>
                  <a:lnTo>
                    <a:pt x="164191" y="622966"/>
                  </a:lnTo>
                  <a:lnTo>
                    <a:pt x="172049" y="569154"/>
                  </a:lnTo>
                  <a:lnTo>
                    <a:pt x="122589" y="523275"/>
                  </a:lnTo>
                  <a:lnTo>
                    <a:pt x="82346" y="411275"/>
                  </a:lnTo>
                  <a:lnTo>
                    <a:pt x="80866" y="301090"/>
                  </a:lnTo>
                  <a:lnTo>
                    <a:pt x="25314" y="223000"/>
                  </a:lnTo>
                  <a:lnTo>
                    <a:pt x="34104" y="154148"/>
                  </a:lnTo>
                  <a:lnTo>
                    <a:pt x="0" y="86732"/>
                  </a:lnTo>
                  <a:lnTo>
                    <a:pt x="10052" y="36498"/>
                  </a:lnTo>
                  <a:lnTo>
                    <a:pt x="103313" y="20120"/>
                  </a:lnTo>
                  <a:lnTo>
                    <a:pt x="128212" y="2408"/>
                  </a:lnTo>
                  <a:lnTo>
                    <a:pt x="22998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724404" y="3244077"/>
              <a:ext cx="1225620" cy="1377213"/>
            </a:xfrm>
            <a:custGeom>
              <a:avLst/>
              <a:pathLst>
                <a:path w="1225620" h="1377213">
                  <a:moveTo>
                    <a:pt x="1225620" y="139050"/>
                  </a:moveTo>
                  <a:lnTo>
                    <a:pt x="1222221" y="193724"/>
                  </a:lnTo>
                  <a:lnTo>
                    <a:pt x="1182775" y="235014"/>
                  </a:lnTo>
                  <a:lnTo>
                    <a:pt x="1217918" y="260691"/>
                  </a:lnTo>
                  <a:lnTo>
                    <a:pt x="1215135" y="308595"/>
                  </a:lnTo>
                  <a:lnTo>
                    <a:pt x="1216979" y="376283"/>
                  </a:lnTo>
                  <a:lnTo>
                    <a:pt x="1153504" y="373439"/>
                  </a:lnTo>
                  <a:lnTo>
                    <a:pt x="1120793" y="425705"/>
                  </a:lnTo>
                  <a:lnTo>
                    <a:pt x="1086145" y="424577"/>
                  </a:lnTo>
                  <a:lnTo>
                    <a:pt x="1042415" y="492786"/>
                  </a:lnTo>
                  <a:lnTo>
                    <a:pt x="1040464" y="561723"/>
                  </a:lnTo>
                  <a:lnTo>
                    <a:pt x="988031" y="581642"/>
                  </a:lnTo>
                  <a:lnTo>
                    <a:pt x="864267" y="672521"/>
                  </a:lnTo>
                  <a:lnTo>
                    <a:pt x="828896" y="768637"/>
                  </a:lnTo>
                  <a:lnTo>
                    <a:pt x="873320" y="846241"/>
                  </a:lnTo>
                  <a:lnTo>
                    <a:pt x="824397" y="912764"/>
                  </a:lnTo>
                  <a:lnTo>
                    <a:pt x="837214" y="959154"/>
                  </a:lnTo>
                  <a:lnTo>
                    <a:pt x="772656" y="971169"/>
                  </a:lnTo>
                  <a:lnTo>
                    <a:pt x="686418" y="938775"/>
                  </a:lnTo>
                  <a:lnTo>
                    <a:pt x="650807" y="1002419"/>
                  </a:lnTo>
                  <a:lnTo>
                    <a:pt x="510454" y="928213"/>
                  </a:lnTo>
                  <a:lnTo>
                    <a:pt x="430214" y="1001808"/>
                  </a:lnTo>
                  <a:lnTo>
                    <a:pt x="418709" y="1027047"/>
                  </a:lnTo>
                  <a:lnTo>
                    <a:pt x="381517" y="1070894"/>
                  </a:lnTo>
                  <a:lnTo>
                    <a:pt x="322736" y="1107054"/>
                  </a:lnTo>
                  <a:lnTo>
                    <a:pt x="298969" y="1196155"/>
                  </a:lnTo>
                  <a:lnTo>
                    <a:pt x="258602" y="1265099"/>
                  </a:lnTo>
                  <a:lnTo>
                    <a:pt x="198576" y="1297322"/>
                  </a:lnTo>
                  <a:lnTo>
                    <a:pt x="197638" y="1343299"/>
                  </a:lnTo>
                  <a:lnTo>
                    <a:pt x="132198" y="1377213"/>
                  </a:lnTo>
                  <a:lnTo>
                    <a:pt x="31772" y="1308601"/>
                  </a:lnTo>
                  <a:lnTo>
                    <a:pt x="112468" y="1217780"/>
                  </a:lnTo>
                  <a:lnTo>
                    <a:pt x="132535" y="1169985"/>
                  </a:lnTo>
                  <a:lnTo>
                    <a:pt x="143823" y="1085683"/>
                  </a:lnTo>
                  <a:lnTo>
                    <a:pt x="128761" y="1033359"/>
                  </a:lnTo>
                  <a:lnTo>
                    <a:pt x="157596" y="986464"/>
                  </a:lnTo>
                  <a:lnTo>
                    <a:pt x="147663" y="889917"/>
                  </a:lnTo>
                  <a:lnTo>
                    <a:pt x="164294" y="850311"/>
                  </a:lnTo>
                  <a:lnTo>
                    <a:pt x="92776" y="797732"/>
                  </a:lnTo>
                  <a:lnTo>
                    <a:pt x="100535" y="767804"/>
                  </a:lnTo>
                  <a:lnTo>
                    <a:pt x="67094" y="722098"/>
                  </a:lnTo>
                  <a:lnTo>
                    <a:pt x="53873" y="586940"/>
                  </a:lnTo>
                  <a:lnTo>
                    <a:pt x="36119" y="539707"/>
                  </a:lnTo>
                  <a:lnTo>
                    <a:pt x="0" y="517966"/>
                  </a:lnTo>
                  <a:lnTo>
                    <a:pt x="55856" y="460888"/>
                  </a:lnTo>
                  <a:lnTo>
                    <a:pt x="89305" y="498514"/>
                  </a:lnTo>
                  <a:lnTo>
                    <a:pt x="141024" y="480074"/>
                  </a:lnTo>
                  <a:lnTo>
                    <a:pt x="230052" y="535214"/>
                  </a:lnTo>
                  <a:lnTo>
                    <a:pt x="263710" y="490790"/>
                  </a:lnTo>
                  <a:lnTo>
                    <a:pt x="284537" y="402902"/>
                  </a:lnTo>
                  <a:lnTo>
                    <a:pt x="347403" y="312980"/>
                  </a:lnTo>
                  <a:lnTo>
                    <a:pt x="308733" y="255964"/>
                  </a:lnTo>
                  <a:lnTo>
                    <a:pt x="365435" y="137908"/>
                  </a:lnTo>
                  <a:lnTo>
                    <a:pt x="366605" y="100978"/>
                  </a:lnTo>
                  <a:lnTo>
                    <a:pt x="419320" y="86572"/>
                  </a:lnTo>
                  <a:lnTo>
                    <a:pt x="460957" y="110197"/>
                  </a:lnTo>
                  <a:lnTo>
                    <a:pt x="537825" y="112301"/>
                  </a:lnTo>
                  <a:lnTo>
                    <a:pt x="546612" y="165835"/>
                  </a:lnTo>
                  <a:lnTo>
                    <a:pt x="590436" y="186938"/>
                  </a:lnTo>
                  <a:lnTo>
                    <a:pt x="618038" y="227002"/>
                  </a:lnTo>
                  <a:lnTo>
                    <a:pt x="693641" y="263605"/>
                  </a:lnTo>
                  <a:lnTo>
                    <a:pt x="823125" y="244320"/>
                  </a:lnTo>
                  <a:lnTo>
                    <a:pt x="841093" y="94801"/>
                  </a:lnTo>
                  <a:lnTo>
                    <a:pt x="833291" y="58745"/>
                  </a:lnTo>
                  <a:lnTo>
                    <a:pt x="872616" y="0"/>
                  </a:lnTo>
                  <a:lnTo>
                    <a:pt x="1024555" y="72435"/>
                  </a:lnTo>
                  <a:lnTo>
                    <a:pt x="1067908" y="1484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640075" y="4271125"/>
              <a:ext cx="1296441" cy="1196373"/>
            </a:xfrm>
            <a:custGeom>
              <a:avLst/>
              <a:pathLst>
                <a:path w="1296441" h="1196373">
                  <a:moveTo>
                    <a:pt x="503038" y="0"/>
                  </a:moveTo>
                  <a:lnTo>
                    <a:pt x="597566" y="29920"/>
                  </a:lnTo>
                  <a:lnTo>
                    <a:pt x="636271" y="97101"/>
                  </a:lnTo>
                  <a:lnTo>
                    <a:pt x="819047" y="102441"/>
                  </a:lnTo>
                  <a:lnTo>
                    <a:pt x="892889" y="271418"/>
                  </a:lnTo>
                  <a:lnTo>
                    <a:pt x="1023892" y="343603"/>
                  </a:lnTo>
                  <a:lnTo>
                    <a:pt x="1094616" y="393037"/>
                  </a:lnTo>
                  <a:lnTo>
                    <a:pt x="1197110" y="513780"/>
                  </a:lnTo>
                  <a:lnTo>
                    <a:pt x="1215531" y="570462"/>
                  </a:lnTo>
                  <a:lnTo>
                    <a:pt x="1221388" y="629394"/>
                  </a:lnTo>
                  <a:lnTo>
                    <a:pt x="1191690" y="660405"/>
                  </a:lnTo>
                  <a:lnTo>
                    <a:pt x="1211742" y="702257"/>
                  </a:lnTo>
                  <a:lnTo>
                    <a:pt x="1275772" y="728208"/>
                  </a:lnTo>
                  <a:lnTo>
                    <a:pt x="1296441" y="812121"/>
                  </a:lnTo>
                  <a:lnTo>
                    <a:pt x="1290682" y="960906"/>
                  </a:lnTo>
                  <a:lnTo>
                    <a:pt x="1293314" y="1156330"/>
                  </a:lnTo>
                  <a:lnTo>
                    <a:pt x="1147033" y="1174864"/>
                  </a:lnTo>
                  <a:lnTo>
                    <a:pt x="1037412" y="1196373"/>
                  </a:lnTo>
                  <a:lnTo>
                    <a:pt x="1011648" y="1171223"/>
                  </a:lnTo>
                  <a:lnTo>
                    <a:pt x="979253" y="1075380"/>
                  </a:lnTo>
                  <a:lnTo>
                    <a:pt x="988980" y="1002235"/>
                  </a:lnTo>
                  <a:lnTo>
                    <a:pt x="964268" y="987741"/>
                  </a:lnTo>
                  <a:lnTo>
                    <a:pt x="889174" y="1000279"/>
                  </a:lnTo>
                  <a:lnTo>
                    <a:pt x="863948" y="952270"/>
                  </a:lnTo>
                  <a:lnTo>
                    <a:pt x="794154" y="934439"/>
                  </a:lnTo>
                  <a:lnTo>
                    <a:pt x="763201" y="946894"/>
                  </a:lnTo>
                  <a:lnTo>
                    <a:pt x="682492" y="879874"/>
                  </a:lnTo>
                  <a:lnTo>
                    <a:pt x="669949" y="778802"/>
                  </a:lnTo>
                  <a:lnTo>
                    <a:pt x="627531" y="727387"/>
                  </a:lnTo>
                  <a:lnTo>
                    <a:pt x="625509" y="660613"/>
                  </a:lnTo>
                  <a:lnTo>
                    <a:pt x="565269" y="604844"/>
                  </a:lnTo>
                  <a:lnTo>
                    <a:pt x="491062" y="579778"/>
                  </a:lnTo>
                  <a:lnTo>
                    <a:pt x="369173" y="616204"/>
                  </a:lnTo>
                  <a:lnTo>
                    <a:pt x="303307" y="592953"/>
                  </a:lnTo>
                  <a:lnTo>
                    <a:pt x="205528" y="535742"/>
                  </a:lnTo>
                  <a:lnTo>
                    <a:pt x="155744" y="528762"/>
                  </a:lnTo>
                  <a:lnTo>
                    <a:pt x="149207" y="471163"/>
                  </a:lnTo>
                  <a:lnTo>
                    <a:pt x="113345" y="442576"/>
                  </a:lnTo>
                  <a:lnTo>
                    <a:pt x="69207" y="457281"/>
                  </a:lnTo>
                  <a:lnTo>
                    <a:pt x="8283" y="419496"/>
                  </a:lnTo>
                  <a:lnTo>
                    <a:pt x="0" y="370537"/>
                  </a:lnTo>
                  <a:lnTo>
                    <a:pt x="33305" y="322831"/>
                  </a:lnTo>
                  <a:lnTo>
                    <a:pt x="116101" y="281553"/>
                  </a:lnTo>
                  <a:lnTo>
                    <a:pt x="216527" y="350165"/>
                  </a:lnTo>
                  <a:lnTo>
                    <a:pt x="281967" y="316252"/>
                  </a:lnTo>
                  <a:lnTo>
                    <a:pt x="282905" y="270274"/>
                  </a:lnTo>
                  <a:lnTo>
                    <a:pt x="342931" y="238051"/>
                  </a:lnTo>
                  <a:lnTo>
                    <a:pt x="383298" y="169108"/>
                  </a:lnTo>
                  <a:lnTo>
                    <a:pt x="407065" y="80006"/>
                  </a:lnTo>
                  <a:lnTo>
                    <a:pt x="465846" y="438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20911" y="5295164"/>
              <a:ext cx="1120962" cy="639746"/>
            </a:xfrm>
            <a:custGeom>
              <a:avLst/>
              <a:pathLst>
                <a:path w="1120962" h="639746">
                  <a:moveTo>
                    <a:pt x="905298" y="249153"/>
                  </a:moveTo>
                  <a:lnTo>
                    <a:pt x="969778" y="255466"/>
                  </a:lnTo>
                  <a:lnTo>
                    <a:pt x="1044571" y="292549"/>
                  </a:lnTo>
                  <a:lnTo>
                    <a:pt x="1049530" y="447394"/>
                  </a:lnTo>
                  <a:lnTo>
                    <a:pt x="1110631" y="472881"/>
                  </a:lnTo>
                  <a:lnTo>
                    <a:pt x="1120962" y="526349"/>
                  </a:lnTo>
                  <a:lnTo>
                    <a:pt x="919732" y="545804"/>
                  </a:lnTo>
                  <a:lnTo>
                    <a:pt x="641148" y="587172"/>
                  </a:lnTo>
                  <a:lnTo>
                    <a:pt x="223312" y="612467"/>
                  </a:lnTo>
                  <a:lnTo>
                    <a:pt x="10782" y="639746"/>
                  </a:lnTo>
                  <a:lnTo>
                    <a:pt x="0" y="566898"/>
                  </a:lnTo>
                  <a:lnTo>
                    <a:pt x="31838" y="545811"/>
                  </a:lnTo>
                  <a:lnTo>
                    <a:pt x="57225" y="484707"/>
                  </a:lnTo>
                  <a:lnTo>
                    <a:pt x="87310" y="492503"/>
                  </a:lnTo>
                  <a:lnTo>
                    <a:pt x="166172" y="578506"/>
                  </a:lnTo>
                  <a:lnTo>
                    <a:pt x="231595" y="562356"/>
                  </a:lnTo>
                  <a:lnTo>
                    <a:pt x="270572" y="514062"/>
                  </a:lnTo>
                  <a:lnTo>
                    <a:pt x="316663" y="548729"/>
                  </a:lnTo>
                  <a:lnTo>
                    <a:pt x="375830" y="549348"/>
                  </a:lnTo>
                  <a:lnTo>
                    <a:pt x="409207" y="479184"/>
                  </a:lnTo>
                  <a:lnTo>
                    <a:pt x="379514" y="446331"/>
                  </a:lnTo>
                  <a:lnTo>
                    <a:pt x="380588" y="400015"/>
                  </a:lnTo>
                  <a:lnTo>
                    <a:pt x="426954" y="270782"/>
                  </a:lnTo>
                  <a:lnTo>
                    <a:pt x="416582" y="224283"/>
                  </a:lnTo>
                  <a:lnTo>
                    <a:pt x="439735" y="159105"/>
                  </a:lnTo>
                  <a:lnTo>
                    <a:pt x="487618" y="119940"/>
                  </a:lnTo>
                  <a:lnTo>
                    <a:pt x="456565" y="47801"/>
                  </a:lnTo>
                  <a:lnTo>
                    <a:pt x="486759" y="0"/>
                  </a:lnTo>
                  <a:lnTo>
                    <a:pt x="498117" y="35378"/>
                  </a:lnTo>
                  <a:lnTo>
                    <a:pt x="571526" y="56172"/>
                  </a:lnTo>
                  <a:lnTo>
                    <a:pt x="618014" y="129204"/>
                  </a:lnTo>
                  <a:lnTo>
                    <a:pt x="581977" y="176252"/>
                  </a:lnTo>
                  <a:lnTo>
                    <a:pt x="578231" y="224683"/>
                  </a:lnTo>
                  <a:lnTo>
                    <a:pt x="695019" y="194029"/>
                  </a:lnTo>
                  <a:lnTo>
                    <a:pt x="683596" y="227912"/>
                  </a:lnTo>
                  <a:lnTo>
                    <a:pt x="827898" y="24973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143114" y="3617517"/>
              <a:ext cx="881860" cy="1224070"/>
            </a:xfrm>
            <a:custGeom>
              <a:avLst/>
              <a:pathLst>
                <a:path w="881860" h="1224070">
                  <a:moveTo>
                    <a:pt x="798270" y="2844"/>
                  </a:moveTo>
                  <a:lnTo>
                    <a:pt x="808152" y="70407"/>
                  </a:lnTo>
                  <a:lnTo>
                    <a:pt x="878326" y="122810"/>
                  </a:lnTo>
                  <a:lnTo>
                    <a:pt x="832038" y="158894"/>
                  </a:lnTo>
                  <a:lnTo>
                    <a:pt x="862648" y="247765"/>
                  </a:lnTo>
                  <a:lnTo>
                    <a:pt x="795345" y="310231"/>
                  </a:lnTo>
                  <a:lnTo>
                    <a:pt x="815509" y="338450"/>
                  </a:lnTo>
                  <a:lnTo>
                    <a:pt x="792534" y="470741"/>
                  </a:lnTo>
                  <a:lnTo>
                    <a:pt x="829733" y="556050"/>
                  </a:lnTo>
                  <a:lnTo>
                    <a:pt x="811589" y="679499"/>
                  </a:lnTo>
                  <a:lnTo>
                    <a:pt x="832866" y="711309"/>
                  </a:lnTo>
                  <a:lnTo>
                    <a:pt x="814908" y="772730"/>
                  </a:lnTo>
                  <a:lnTo>
                    <a:pt x="862019" y="784713"/>
                  </a:lnTo>
                  <a:lnTo>
                    <a:pt x="881860" y="855565"/>
                  </a:lnTo>
                  <a:lnTo>
                    <a:pt x="878460" y="967730"/>
                  </a:lnTo>
                  <a:lnTo>
                    <a:pt x="866886" y="1026277"/>
                  </a:lnTo>
                  <a:lnTo>
                    <a:pt x="730430" y="1135881"/>
                  </a:lnTo>
                  <a:lnTo>
                    <a:pt x="712492" y="1224070"/>
                  </a:lnTo>
                  <a:lnTo>
                    <a:pt x="694072" y="1167388"/>
                  </a:lnTo>
                  <a:lnTo>
                    <a:pt x="591577" y="1046645"/>
                  </a:lnTo>
                  <a:lnTo>
                    <a:pt x="520853" y="997211"/>
                  </a:lnTo>
                  <a:lnTo>
                    <a:pt x="389850" y="925026"/>
                  </a:lnTo>
                  <a:lnTo>
                    <a:pt x="316009" y="756050"/>
                  </a:lnTo>
                  <a:lnTo>
                    <a:pt x="133233" y="750709"/>
                  </a:lnTo>
                  <a:lnTo>
                    <a:pt x="94528" y="683528"/>
                  </a:lnTo>
                  <a:lnTo>
                    <a:pt x="0" y="653608"/>
                  </a:lnTo>
                  <a:lnTo>
                    <a:pt x="11504" y="628368"/>
                  </a:lnTo>
                  <a:lnTo>
                    <a:pt x="91745" y="554774"/>
                  </a:lnTo>
                  <a:lnTo>
                    <a:pt x="232097" y="628979"/>
                  </a:lnTo>
                  <a:lnTo>
                    <a:pt x="267709" y="565335"/>
                  </a:lnTo>
                  <a:lnTo>
                    <a:pt x="353947" y="597729"/>
                  </a:lnTo>
                  <a:lnTo>
                    <a:pt x="418504" y="585714"/>
                  </a:lnTo>
                  <a:lnTo>
                    <a:pt x="405688" y="539324"/>
                  </a:lnTo>
                  <a:lnTo>
                    <a:pt x="454610" y="472801"/>
                  </a:lnTo>
                  <a:lnTo>
                    <a:pt x="410187" y="395198"/>
                  </a:lnTo>
                  <a:lnTo>
                    <a:pt x="445557" y="299081"/>
                  </a:lnTo>
                  <a:lnTo>
                    <a:pt x="569322" y="208202"/>
                  </a:lnTo>
                  <a:lnTo>
                    <a:pt x="621755" y="188283"/>
                  </a:lnTo>
                  <a:lnTo>
                    <a:pt x="623706" y="119346"/>
                  </a:lnTo>
                  <a:lnTo>
                    <a:pt x="667436" y="51138"/>
                  </a:lnTo>
                  <a:lnTo>
                    <a:pt x="702084" y="52265"/>
                  </a:lnTo>
                  <a:lnTo>
                    <a:pt x="73479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935648" y="3545816"/>
              <a:ext cx="947439" cy="1358019"/>
            </a:xfrm>
            <a:custGeom>
              <a:avLst/>
              <a:pathLst>
                <a:path w="947439" h="1358019">
                  <a:moveTo>
                    <a:pt x="721120" y="20946"/>
                  </a:moveTo>
                  <a:lnTo>
                    <a:pt x="761781" y="65777"/>
                  </a:lnTo>
                  <a:lnTo>
                    <a:pt x="761009" y="104841"/>
                  </a:lnTo>
                  <a:lnTo>
                    <a:pt x="851164" y="147102"/>
                  </a:lnTo>
                  <a:lnTo>
                    <a:pt x="660029" y="254901"/>
                  </a:lnTo>
                  <a:lnTo>
                    <a:pt x="643152" y="319727"/>
                  </a:lnTo>
                  <a:lnTo>
                    <a:pt x="561680" y="489702"/>
                  </a:lnTo>
                  <a:lnTo>
                    <a:pt x="631319" y="487616"/>
                  </a:lnTo>
                  <a:lnTo>
                    <a:pt x="763426" y="503605"/>
                  </a:lnTo>
                  <a:lnTo>
                    <a:pt x="826374" y="449156"/>
                  </a:lnTo>
                  <a:lnTo>
                    <a:pt x="851884" y="494752"/>
                  </a:lnTo>
                  <a:lnTo>
                    <a:pt x="947439" y="565221"/>
                  </a:lnTo>
                  <a:lnTo>
                    <a:pt x="945397" y="596901"/>
                  </a:lnTo>
                  <a:lnTo>
                    <a:pt x="786900" y="696185"/>
                  </a:lnTo>
                  <a:lnTo>
                    <a:pt x="770901" y="713489"/>
                  </a:lnTo>
                  <a:lnTo>
                    <a:pt x="760660" y="799735"/>
                  </a:lnTo>
                  <a:lnTo>
                    <a:pt x="787695" y="866465"/>
                  </a:lnTo>
                  <a:lnTo>
                    <a:pt x="792367" y="933539"/>
                  </a:lnTo>
                  <a:lnTo>
                    <a:pt x="856956" y="1039696"/>
                  </a:lnTo>
                  <a:lnTo>
                    <a:pt x="855088" y="1085742"/>
                  </a:lnTo>
                  <a:lnTo>
                    <a:pt x="914231" y="1122969"/>
                  </a:lnTo>
                  <a:lnTo>
                    <a:pt x="760134" y="1292164"/>
                  </a:lnTo>
                  <a:lnTo>
                    <a:pt x="676190" y="1284557"/>
                  </a:lnTo>
                  <a:lnTo>
                    <a:pt x="655603" y="1313888"/>
                  </a:lnTo>
                  <a:lnTo>
                    <a:pt x="594174" y="1326212"/>
                  </a:lnTo>
                  <a:lnTo>
                    <a:pt x="504337" y="1358019"/>
                  </a:lnTo>
                  <a:lnTo>
                    <a:pt x="432369" y="1306161"/>
                  </a:lnTo>
                  <a:lnTo>
                    <a:pt x="411232" y="1324125"/>
                  </a:lnTo>
                  <a:lnTo>
                    <a:pt x="241351" y="1346351"/>
                  </a:lnTo>
                  <a:lnTo>
                    <a:pt x="189417" y="1340590"/>
                  </a:lnTo>
                  <a:lnTo>
                    <a:pt x="85600" y="1193943"/>
                  </a:lnTo>
                  <a:lnTo>
                    <a:pt x="116241" y="1158247"/>
                  </a:lnTo>
                  <a:lnTo>
                    <a:pt x="74351" y="1097979"/>
                  </a:lnTo>
                  <a:lnTo>
                    <a:pt x="85925" y="1039431"/>
                  </a:lnTo>
                  <a:lnTo>
                    <a:pt x="89325" y="927266"/>
                  </a:lnTo>
                  <a:lnTo>
                    <a:pt x="69484" y="856414"/>
                  </a:lnTo>
                  <a:lnTo>
                    <a:pt x="22374" y="844432"/>
                  </a:lnTo>
                  <a:lnTo>
                    <a:pt x="40331" y="783010"/>
                  </a:lnTo>
                  <a:lnTo>
                    <a:pt x="19054" y="751200"/>
                  </a:lnTo>
                  <a:lnTo>
                    <a:pt x="37198" y="627751"/>
                  </a:lnTo>
                  <a:lnTo>
                    <a:pt x="0" y="542442"/>
                  </a:lnTo>
                  <a:lnTo>
                    <a:pt x="22974" y="410151"/>
                  </a:lnTo>
                  <a:lnTo>
                    <a:pt x="2810" y="381933"/>
                  </a:lnTo>
                  <a:lnTo>
                    <a:pt x="70113" y="319467"/>
                  </a:lnTo>
                  <a:lnTo>
                    <a:pt x="39503" y="230596"/>
                  </a:lnTo>
                  <a:lnTo>
                    <a:pt x="85791" y="194511"/>
                  </a:lnTo>
                  <a:lnTo>
                    <a:pt x="15617" y="142108"/>
                  </a:lnTo>
                  <a:lnTo>
                    <a:pt x="5735" y="74545"/>
                  </a:lnTo>
                  <a:lnTo>
                    <a:pt x="3890" y="6857"/>
                  </a:lnTo>
                  <a:lnTo>
                    <a:pt x="75792" y="0"/>
                  </a:lnTo>
                  <a:lnTo>
                    <a:pt x="407765" y="2816"/>
                  </a:lnTo>
                  <a:lnTo>
                    <a:pt x="543993" y="59858"/>
                  </a:lnTo>
                  <a:lnTo>
                    <a:pt x="625989" y="283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801668" y="3941676"/>
              <a:ext cx="621156" cy="1286408"/>
            </a:xfrm>
            <a:custGeom>
              <a:avLst/>
              <a:pathLst>
                <a:path w="621156" h="1286408">
                  <a:moveTo>
                    <a:pt x="545523" y="916449"/>
                  </a:moveTo>
                  <a:lnTo>
                    <a:pt x="546198" y="974717"/>
                  </a:lnTo>
                  <a:lnTo>
                    <a:pt x="501292" y="1110276"/>
                  </a:lnTo>
                  <a:lnTo>
                    <a:pt x="497656" y="1175725"/>
                  </a:lnTo>
                  <a:lnTo>
                    <a:pt x="461550" y="1207919"/>
                  </a:lnTo>
                  <a:lnTo>
                    <a:pt x="477465" y="1248095"/>
                  </a:lnTo>
                  <a:lnTo>
                    <a:pt x="419770" y="1275976"/>
                  </a:lnTo>
                  <a:lnTo>
                    <a:pt x="380495" y="1286408"/>
                  </a:lnTo>
                  <a:lnTo>
                    <a:pt x="302237" y="1271445"/>
                  </a:lnTo>
                  <a:lnTo>
                    <a:pt x="353643" y="1177576"/>
                  </a:lnTo>
                  <a:lnTo>
                    <a:pt x="328012" y="1115223"/>
                  </a:lnTo>
                  <a:lnTo>
                    <a:pt x="349034" y="1063384"/>
                  </a:lnTo>
                  <a:lnTo>
                    <a:pt x="322879" y="1017979"/>
                  </a:lnTo>
                  <a:lnTo>
                    <a:pt x="274790" y="999899"/>
                  </a:lnTo>
                  <a:lnTo>
                    <a:pt x="283030" y="931194"/>
                  </a:lnTo>
                  <a:lnTo>
                    <a:pt x="220491" y="859035"/>
                  </a:lnTo>
                  <a:lnTo>
                    <a:pt x="166620" y="826961"/>
                  </a:lnTo>
                  <a:lnTo>
                    <a:pt x="100442" y="627577"/>
                  </a:lnTo>
                  <a:lnTo>
                    <a:pt x="26125" y="649563"/>
                  </a:lnTo>
                  <a:lnTo>
                    <a:pt x="0" y="598193"/>
                  </a:lnTo>
                  <a:lnTo>
                    <a:pt x="28814" y="574369"/>
                  </a:lnTo>
                  <a:lnTo>
                    <a:pt x="5021" y="516986"/>
                  </a:lnTo>
                  <a:lnTo>
                    <a:pt x="45682" y="472957"/>
                  </a:lnTo>
                  <a:lnTo>
                    <a:pt x="17188" y="437872"/>
                  </a:lnTo>
                  <a:lnTo>
                    <a:pt x="57124" y="379223"/>
                  </a:lnTo>
                  <a:lnTo>
                    <a:pt x="13565" y="356305"/>
                  </a:lnTo>
                  <a:lnTo>
                    <a:pt x="16951" y="333732"/>
                  </a:lnTo>
                  <a:lnTo>
                    <a:pt x="107257" y="267256"/>
                  </a:lnTo>
                  <a:lnTo>
                    <a:pt x="142555" y="269791"/>
                  </a:lnTo>
                  <a:lnTo>
                    <a:pt x="196135" y="226446"/>
                  </a:lnTo>
                  <a:lnTo>
                    <a:pt x="135984" y="197898"/>
                  </a:lnTo>
                  <a:lnTo>
                    <a:pt x="136070" y="133666"/>
                  </a:lnTo>
                  <a:lnTo>
                    <a:pt x="182003" y="144765"/>
                  </a:lnTo>
                  <a:lnTo>
                    <a:pt x="180040" y="86792"/>
                  </a:lnTo>
                  <a:lnTo>
                    <a:pt x="250232" y="0"/>
                  </a:lnTo>
                  <a:lnTo>
                    <a:pt x="316838" y="14181"/>
                  </a:lnTo>
                  <a:lnTo>
                    <a:pt x="370052" y="90422"/>
                  </a:lnTo>
                  <a:lnTo>
                    <a:pt x="481700" y="28384"/>
                  </a:lnTo>
                  <a:lnTo>
                    <a:pt x="484414" y="97889"/>
                  </a:lnTo>
                  <a:lnTo>
                    <a:pt x="505225" y="149805"/>
                  </a:lnTo>
                  <a:lnTo>
                    <a:pt x="582942" y="201960"/>
                  </a:lnTo>
                  <a:lnTo>
                    <a:pt x="621156" y="265051"/>
                  </a:lnTo>
                  <a:lnTo>
                    <a:pt x="499724" y="471681"/>
                  </a:lnTo>
                  <a:lnTo>
                    <a:pt x="497105" y="514010"/>
                  </a:lnTo>
                  <a:lnTo>
                    <a:pt x="527850" y="560045"/>
                  </a:lnTo>
                  <a:lnTo>
                    <a:pt x="483148" y="625241"/>
                  </a:lnTo>
                  <a:lnTo>
                    <a:pt x="493413" y="7175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497329" y="3594914"/>
              <a:ext cx="904313" cy="1097883"/>
            </a:xfrm>
            <a:custGeom>
              <a:avLst/>
              <a:pathLst>
                <a:path w="904313" h="1097883">
                  <a:moveTo>
                    <a:pt x="624868" y="179428"/>
                  </a:moveTo>
                  <a:lnTo>
                    <a:pt x="633206" y="252866"/>
                  </a:lnTo>
                  <a:lnTo>
                    <a:pt x="617359" y="300664"/>
                  </a:lnTo>
                  <a:lnTo>
                    <a:pt x="629019" y="368948"/>
                  </a:lnTo>
                  <a:lnTo>
                    <a:pt x="688096" y="415009"/>
                  </a:lnTo>
                  <a:lnTo>
                    <a:pt x="690356" y="438584"/>
                  </a:lnTo>
                  <a:lnTo>
                    <a:pt x="669744" y="464507"/>
                  </a:lnTo>
                  <a:lnTo>
                    <a:pt x="731692" y="494306"/>
                  </a:lnTo>
                  <a:lnTo>
                    <a:pt x="775520" y="534009"/>
                  </a:lnTo>
                  <a:lnTo>
                    <a:pt x="838547" y="541110"/>
                  </a:lnTo>
                  <a:lnTo>
                    <a:pt x="832039" y="611214"/>
                  </a:lnTo>
                  <a:lnTo>
                    <a:pt x="864113" y="623410"/>
                  </a:lnTo>
                  <a:lnTo>
                    <a:pt x="835957" y="634122"/>
                  </a:lnTo>
                  <a:lnTo>
                    <a:pt x="817342" y="719539"/>
                  </a:lnTo>
                  <a:lnTo>
                    <a:pt x="795948" y="735277"/>
                  </a:lnTo>
                  <a:lnTo>
                    <a:pt x="832595" y="826024"/>
                  </a:lnTo>
                  <a:lnTo>
                    <a:pt x="871964" y="854722"/>
                  </a:lnTo>
                  <a:lnTo>
                    <a:pt x="904313" y="918683"/>
                  </a:lnTo>
                  <a:lnTo>
                    <a:pt x="898601" y="967838"/>
                  </a:lnTo>
                  <a:lnTo>
                    <a:pt x="814546" y="1015503"/>
                  </a:lnTo>
                  <a:lnTo>
                    <a:pt x="672291" y="1075772"/>
                  </a:lnTo>
                  <a:lnTo>
                    <a:pt x="639536" y="1046836"/>
                  </a:lnTo>
                  <a:lnTo>
                    <a:pt x="603201" y="1097883"/>
                  </a:lnTo>
                  <a:lnTo>
                    <a:pt x="451852" y="1076393"/>
                  </a:lnTo>
                  <a:lnTo>
                    <a:pt x="352550" y="1073870"/>
                  </a:lnTo>
                  <a:lnTo>
                    <a:pt x="293407" y="1036643"/>
                  </a:lnTo>
                  <a:lnTo>
                    <a:pt x="295275" y="990597"/>
                  </a:lnTo>
                  <a:lnTo>
                    <a:pt x="230686" y="884440"/>
                  </a:lnTo>
                  <a:lnTo>
                    <a:pt x="226014" y="817366"/>
                  </a:lnTo>
                  <a:lnTo>
                    <a:pt x="198980" y="750636"/>
                  </a:lnTo>
                  <a:lnTo>
                    <a:pt x="209220" y="664391"/>
                  </a:lnTo>
                  <a:lnTo>
                    <a:pt x="225220" y="647086"/>
                  </a:lnTo>
                  <a:lnTo>
                    <a:pt x="383717" y="547803"/>
                  </a:lnTo>
                  <a:lnTo>
                    <a:pt x="385758" y="516122"/>
                  </a:lnTo>
                  <a:lnTo>
                    <a:pt x="290203" y="445653"/>
                  </a:lnTo>
                  <a:lnTo>
                    <a:pt x="264693" y="400058"/>
                  </a:lnTo>
                  <a:lnTo>
                    <a:pt x="201745" y="454507"/>
                  </a:lnTo>
                  <a:lnTo>
                    <a:pt x="69639" y="438518"/>
                  </a:lnTo>
                  <a:lnTo>
                    <a:pt x="0" y="440603"/>
                  </a:lnTo>
                  <a:lnTo>
                    <a:pt x="81471" y="270628"/>
                  </a:lnTo>
                  <a:lnTo>
                    <a:pt x="98349" y="205802"/>
                  </a:lnTo>
                  <a:lnTo>
                    <a:pt x="289483" y="98003"/>
                  </a:lnTo>
                  <a:lnTo>
                    <a:pt x="334776" y="59188"/>
                  </a:lnTo>
                  <a:lnTo>
                    <a:pt x="353577" y="0"/>
                  </a:lnTo>
                  <a:lnTo>
                    <a:pt x="427225" y="15861"/>
                  </a:lnTo>
                  <a:lnTo>
                    <a:pt x="564830" y="5025"/>
                  </a:lnTo>
                  <a:lnTo>
                    <a:pt x="574973" y="67232"/>
                  </a:lnTo>
                  <a:lnTo>
                    <a:pt x="561927" y="101153"/>
                  </a:lnTo>
                  <a:lnTo>
                    <a:pt x="612142" y="14373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938868" y="4254466"/>
              <a:ext cx="919924" cy="715075"/>
            </a:xfrm>
            <a:custGeom>
              <a:avLst/>
              <a:pathLst>
                <a:path w="919924" h="715075">
                  <a:moveTo>
                    <a:pt x="876366" y="43514"/>
                  </a:moveTo>
                  <a:lnTo>
                    <a:pt x="919924" y="66433"/>
                  </a:lnTo>
                  <a:lnTo>
                    <a:pt x="879989" y="125081"/>
                  </a:lnTo>
                  <a:lnTo>
                    <a:pt x="908482" y="160167"/>
                  </a:lnTo>
                  <a:lnTo>
                    <a:pt x="867821" y="204196"/>
                  </a:lnTo>
                  <a:lnTo>
                    <a:pt x="891614" y="261579"/>
                  </a:lnTo>
                  <a:lnTo>
                    <a:pt x="862800" y="285402"/>
                  </a:lnTo>
                  <a:lnTo>
                    <a:pt x="888925" y="336773"/>
                  </a:lnTo>
                  <a:lnTo>
                    <a:pt x="823668" y="408096"/>
                  </a:lnTo>
                  <a:lnTo>
                    <a:pt x="703029" y="391792"/>
                  </a:lnTo>
                  <a:lnTo>
                    <a:pt x="667913" y="419848"/>
                  </a:lnTo>
                  <a:lnTo>
                    <a:pt x="568842" y="463675"/>
                  </a:lnTo>
                  <a:lnTo>
                    <a:pt x="548112" y="583820"/>
                  </a:lnTo>
                  <a:lnTo>
                    <a:pt x="589112" y="649196"/>
                  </a:lnTo>
                  <a:lnTo>
                    <a:pt x="483288" y="715075"/>
                  </a:lnTo>
                  <a:lnTo>
                    <a:pt x="447942" y="646177"/>
                  </a:lnTo>
                  <a:lnTo>
                    <a:pt x="326360" y="646321"/>
                  </a:lnTo>
                  <a:lnTo>
                    <a:pt x="253715" y="665996"/>
                  </a:lnTo>
                  <a:lnTo>
                    <a:pt x="92354" y="639863"/>
                  </a:lnTo>
                  <a:lnTo>
                    <a:pt x="54168" y="603778"/>
                  </a:lnTo>
                  <a:lnTo>
                    <a:pt x="69495" y="548603"/>
                  </a:lnTo>
                  <a:lnTo>
                    <a:pt x="51169" y="461734"/>
                  </a:lnTo>
                  <a:lnTo>
                    <a:pt x="0" y="428060"/>
                  </a:lnTo>
                  <a:lnTo>
                    <a:pt x="24914" y="371808"/>
                  </a:lnTo>
                  <a:lnTo>
                    <a:pt x="108245" y="344945"/>
                  </a:lnTo>
                  <a:lnTo>
                    <a:pt x="173843" y="384518"/>
                  </a:lnTo>
                  <a:lnTo>
                    <a:pt x="207428" y="368691"/>
                  </a:lnTo>
                  <a:lnTo>
                    <a:pt x="216674" y="273241"/>
                  </a:lnTo>
                  <a:lnTo>
                    <a:pt x="315835" y="223384"/>
                  </a:lnTo>
                  <a:lnTo>
                    <a:pt x="317529" y="179924"/>
                  </a:lnTo>
                  <a:lnTo>
                    <a:pt x="393663" y="147305"/>
                  </a:lnTo>
                  <a:lnTo>
                    <a:pt x="657221" y="0"/>
                  </a:lnTo>
                  <a:lnTo>
                    <a:pt x="828857" y="146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02412" y="1239460"/>
              <a:ext cx="887918" cy="1658797"/>
            </a:xfrm>
            <a:custGeom>
              <a:avLst/>
              <a:pathLst>
                <a:path w="887918" h="1658797">
                  <a:moveTo>
                    <a:pt x="855870" y="914444"/>
                  </a:moveTo>
                  <a:lnTo>
                    <a:pt x="865027" y="929195"/>
                  </a:lnTo>
                  <a:lnTo>
                    <a:pt x="814421" y="1011520"/>
                  </a:lnTo>
                  <a:lnTo>
                    <a:pt x="801931" y="1067467"/>
                  </a:lnTo>
                  <a:lnTo>
                    <a:pt x="713331" y="1196778"/>
                  </a:lnTo>
                  <a:lnTo>
                    <a:pt x="775814" y="1236289"/>
                  </a:lnTo>
                  <a:lnTo>
                    <a:pt x="739620" y="1316758"/>
                  </a:lnTo>
                  <a:lnTo>
                    <a:pt x="760887" y="1364988"/>
                  </a:lnTo>
                  <a:lnTo>
                    <a:pt x="639899" y="1370013"/>
                  </a:lnTo>
                  <a:lnTo>
                    <a:pt x="618671" y="1396342"/>
                  </a:lnTo>
                  <a:lnTo>
                    <a:pt x="543555" y="1388731"/>
                  </a:lnTo>
                  <a:lnTo>
                    <a:pt x="518657" y="1447927"/>
                  </a:lnTo>
                  <a:lnTo>
                    <a:pt x="564291" y="1490653"/>
                  </a:lnTo>
                  <a:lnTo>
                    <a:pt x="536149" y="1584872"/>
                  </a:lnTo>
                  <a:lnTo>
                    <a:pt x="573049" y="1588601"/>
                  </a:lnTo>
                  <a:lnTo>
                    <a:pt x="593775" y="1653466"/>
                  </a:lnTo>
                  <a:lnTo>
                    <a:pt x="535185" y="1658797"/>
                  </a:lnTo>
                  <a:lnTo>
                    <a:pt x="363422" y="1563166"/>
                  </a:lnTo>
                  <a:lnTo>
                    <a:pt x="300712" y="1557469"/>
                  </a:lnTo>
                  <a:lnTo>
                    <a:pt x="168014" y="1330593"/>
                  </a:lnTo>
                  <a:lnTo>
                    <a:pt x="162817" y="1304037"/>
                  </a:lnTo>
                  <a:lnTo>
                    <a:pt x="66723" y="1257483"/>
                  </a:lnTo>
                  <a:lnTo>
                    <a:pt x="46473" y="1197868"/>
                  </a:lnTo>
                  <a:lnTo>
                    <a:pt x="87456" y="1120863"/>
                  </a:lnTo>
                  <a:lnTo>
                    <a:pt x="54009" y="1076863"/>
                  </a:lnTo>
                  <a:lnTo>
                    <a:pt x="0" y="1068380"/>
                  </a:lnTo>
                  <a:lnTo>
                    <a:pt x="47921" y="991821"/>
                  </a:lnTo>
                  <a:lnTo>
                    <a:pt x="50411" y="891343"/>
                  </a:lnTo>
                  <a:lnTo>
                    <a:pt x="132867" y="849773"/>
                  </a:lnTo>
                  <a:lnTo>
                    <a:pt x="154330" y="808198"/>
                  </a:lnTo>
                  <a:lnTo>
                    <a:pt x="146192" y="704392"/>
                  </a:lnTo>
                  <a:lnTo>
                    <a:pt x="182940" y="680067"/>
                  </a:lnTo>
                  <a:lnTo>
                    <a:pt x="200308" y="632666"/>
                  </a:lnTo>
                  <a:lnTo>
                    <a:pt x="185384" y="568199"/>
                  </a:lnTo>
                  <a:lnTo>
                    <a:pt x="239583" y="564217"/>
                  </a:lnTo>
                  <a:lnTo>
                    <a:pt x="261104" y="534599"/>
                  </a:lnTo>
                  <a:lnTo>
                    <a:pt x="231765" y="497465"/>
                  </a:lnTo>
                  <a:lnTo>
                    <a:pt x="128853" y="437335"/>
                  </a:lnTo>
                  <a:lnTo>
                    <a:pt x="141333" y="338599"/>
                  </a:lnTo>
                  <a:lnTo>
                    <a:pt x="39414" y="321306"/>
                  </a:lnTo>
                  <a:lnTo>
                    <a:pt x="84441" y="188936"/>
                  </a:lnTo>
                  <a:lnTo>
                    <a:pt x="110122" y="160254"/>
                  </a:lnTo>
                  <a:lnTo>
                    <a:pt x="174634" y="191380"/>
                  </a:lnTo>
                  <a:lnTo>
                    <a:pt x="260276" y="196874"/>
                  </a:lnTo>
                  <a:lnTo>
                    <a:pt x="301346" y="127399"/>
                  </a:lnTo>
                  <a:lnTo>
                    <a:pt x="346318" y="129292"/>
                  </a:lnTo>
                  <a:lnTo>
                    <a:pt x="381461" y="43306"/>
                  </a:lnTo>
                  <a:lnTo>
                    <a:pt x="441947" y="0"/>
                  </a:lnTo>
                  <a:lnTo>
                    <a:pt x="431895" y="50233"/>
                  </a:lnTo>
                  <a:lnTo>
                    <a:pt x="465999" y="117649"/>
                  </a:lnTo>
                  <a:lnTo>
                    <a:pt x="457209" y="186501"/>
                  </a:lnTo>
                  <a:lnTo>
                    <a:pt x="512761" y="264591"/>
                  </a:lnTo>
                  <a:lnTo>
                    <a:pt x="514241" y="374776"/>
                  </a:lnTo>
                  <a:lnTo>
                    <a:pt x="554484" y="486776"/>
                  </a:lnTo>
                  <a:lnTo>
                    <a:pt x="603944" y="532655"/>
                  </a:lnTo>
                  <a:lnTo>
                    <a:pt x="596086" y="586467"/>
                  </a:lnTo>
                  <a:lnTo>
                    <a:pt x="661557" y="612060"/>
                  </a:lnTo>
                  <a:lnTo>
                    <a:pt x="742156" y="587874"/>
                  </a:lnTo>
                  <a:lnTo>
                    <a:pt x="769381" y="632470"/>
                  </a:lnTo>
                  <a:lnTo>
                    <a:pt x="829493" y="662522"/>
                  </a:lnTo>
                  <a:lnTo>
                    <a:pt x="885175" y="735377"/>
                  </a:lnTo>
                  <a:lnTo>
                    <a:pt x="887918" y="800568"/>
                  </a:lnTo>
                  <a:lnTo>
                    <a:pt x="863371" y="8105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813291" y="2388690"/>
              <a:ext cx="857099" cy="1216984"/>
            </a:xfrm>
            <a:custGeom>
              <a:avLst/>
              <a:pathLst>
                <a:path w="857099" h="1216984">
                  <a:moveTo>
                    <a:pt x="458215" y="48752"/>
                  </a:moveTo>
                  <a:lnTo>
                    <a:pt x="450896" y="102735"/>
                  </a:lnTo>
                  <a:lnTo>
                    <a:pt x="470020" y="176512"/>
                  </a:lnTo>
                  <a:lnTo>
                    <a:pt x="585007" y="185370"/>
                  </a:lnTo>
                  <a:lnTo>
                    <a:pt x="656286" y="229467"/>
                  </a:lnTo>
                  <a:lnTo>
                    <a:pt x="664569" y="260458"/>
                  </a:lnTo>
                  <a:lnTo>
                    <a:pt x="720239" y="285114"/>
                  </a:lnTo>
                  <a:lnTo>
                    <a:pt x="709414" y="356525"/>
                  </a:lnTo>
                  <a:lnTo>
                    <a:pt x="670050" y="387182"/>
                  </a:lnTo>
                  <a:lnTo>
                    <a:pt x="702883" y="520680"/>
                  </a:lnTo>
                  <a:lnTo>
                    <a:pt x="689415" y="541565"/>
                  </a:lnTo>
                  <a:lnTo>
                    <a:pt x="710626" y="616238"/>
                  </a:lnTo>
                  <a:lnTo>
                    <a:pt x="751929" y="620430"/>
                  </a:lnTo>
                  <a:lnTo>
                    <a:pt x="772234" y="654542"/>
                  </a:lnTo>
                  <a:lnTo>
                    <a:pt x="765575" y="735751"/>
                  </a:lnTo>
                  <a:lnTo>
                    <a:pt x="793174" y="816286"/>
                  </a:lnTo>
                  <a:lnTo>
                    <a:pt x="814434" y="970764"/>
                  </a:lnTo>
                  <a:lnTo>
                    <a:pt x="857099" y="1014412"/>
                  </a:lnTo>
                  <a:lnTo>
                    <a:pt x="843477" y="1178072"/>
                  </a:lnTo>
                  <a:lnTo>
                    <a:pt x="748347" y="1185429"/>
                  </a:lnTo>
                  <a:lnTo>
                    <a:pt x="666350" y="1216984"/>
                  </a:lnTo>
                  <a:lnTo>
                    <a:pt x="530122" y="1159942"/>
                  </a:lnTo>
                  <a:lnTo>
                    <a:pt x="198150" y="1157125"/>
                  </a:lnTo>
                  <a:lnTo>
                    <a:pt x="126248" y="1163983"/>
                  </a:lnTo>
                  <a:lnTo>
                    <a:pt x="129031" y="1116079"/>
                  </a:lnTo>
                  <a:lnTo>
                    <a:pt x="93888" y="1090402"/>
                  </a:lnTo>
                  <a:lnTo>
                    <a:pt x="133334" y="1049112"/>
                  </a:lnTo>
                  <a:lnTo>
                    <a:pt x="136733" y="994438"/>
                  </a:lnTo>
                  <a:lnTo>
                    <a:pt x="104872" y="913212"/>
                  </a:lnTo>
                  <a:lnTo>
                    <a:pt x="121178" y="830453"/>
                  </a:lnTo>
                  <a:lnTo>
                    <a:pt x="101840" y="761672"/>
                  </a:lnTo>
                  <a:lnTo>
                    <a:pt x="97955" y="686429"/>
                  </a:lnTo>
                  <a:lnTo>
                    <a:pt x="44762" y="537961"/>
                  </a:lnTo>
                  <a:lnTo>
                    <a:pt x="22225" y="490929"/>
                  </a:lnTo>
                  <a:lnTo>
                    <a:pt x="8233" y="407764"/>
                  </a:lnTo>
                  <a:lnTo>
                    <a:pt x="30934" y="303380"/>
                  </a:lnTo>
                  <a:lnTo>
                    <a:pt x="0" y="167003"/>
                  </a:lnTo>
                  <a:lnTo>
                    <a:pt x="39236" y="144876"/>
                  </a:lnTo>
                  <a:lnTo>
                    <a:pt x="98593" y="63644"/>
                  </a:lnTo>
                  <a:lnTo>
                    <a:pt x="134547" y="77475"/>
                  </a:lnTo>
                  <a:lnTo>
                    <a:pt x="180622" y="131449"/>
                  </a:lnTo>
                  <a:lnTo>
                    <a:pt x="278069" y="121048"/>
                  </a:lnTo>
                  <a:lnTo>
                    <a:pt x="284941" y="60910"/>
                  </a:lnTo>
                  <a:lnTo>
                    <a:pt x="409076" y="0"/>
                  </a:lnTo>
                  <a:lnTo>
                    <a:pt x="461038" y="149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279689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7282839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282839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282839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282839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82839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282839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568734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68734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68734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68734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68734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68734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374950" y="491427"/>
              <a:ext cx="2575827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Cote d'Ivoire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802476" y="4437380"/>
              <a:ext cx="547569" cy="324248"/>
            </a:xfrm>
            <a:custGeom>
              <a:avLst/>
              <a:pathLst>
                <a:path w="547569" h="324248">
                  <a:moveTo>
                    <a:pt x="534739" y="114721"/>
                  </a:moveTo>
                  <a:lnTo>
                    <a:pt x="521140" y="128649"/>
                  </a:lnTo>
                  <a:lnTo>
                    <a:pt x="495887" y="137089"/>
                  </a:lnTo>
                  <a:lnTo>
                    <a:pt x="492125" y="168453"/>
                  </a:lnTo>
                  <a:lnTo>
                    <a:pt x="503175" y="174482"/>
                  </a:lnTo>
                  <a:lnTo>
                    <a:pt x="510398" y="244448"/>
                  </a:lnTo>
                  <a:lnTo>
                    <a:pt x="522749" y="265334"/>
                  </a:lnTo>
                  <a:lnTo>
                    <a:pt x="492593" y="275488"/>
                  </a:lnTo>
                  <a:lnTo>
                    <a:pt x="474610" y="264779"/>
                  </a:lnTo>
                  <a:lnTo>
                    <a:pt x="435601" y="228477"/>
                  </a:lnTo>
                  <a:lnTo>
                    <a:pt x="421600" y="277418"/>
                  </a:lnTo>
                  <a:lnTo>
                    <a:pt x="407346" y="288899"/>
                  </a:lnTo>
                  <a:lnTo>
                    <a:pt x="375746" y="282361"/>
                  </a:lnTo>
                  <a:lnTo>
                    <a:pt x="345427" y="320142"/>
                  </a:lnTo>
                  <a:lnTo>
                    <a:pt x="324568" y="312063"/>
                  </a:lnTo>
                  <a:lnTo>
                    <a:pt x="313312" y="324248"/>
                  </a:lnTo>
                  <a:lnTo>
                    <a:pt x="295544" y="310292"/>
                  </a:lnTo>
                  <a:lnTo>
                    <a:pt x="305848" y="265795"/>
                  </a:lnTo>
                  <a:lnTo>
                    <a:pt x="298635" y="245285"/>
                  </a:lnTo>
                  <a:lnTo>
                    <a:pt x="250562" y="222132"/>
                  </a:lnTo>
                  <a:lnTo>
                    <a:pt x="218262" y="228801"/>
                  </a:lnTo>
                  <a:lnTo>
                    <a:pt x="189066" y="260122"/>
                  </a:lnTo>
                  <a:lnTo>
                    <a:pt x="180823" y="277870"/>
                  </a:lnTo>
                  <a:lnTo>
                    <a:pt x="157123" y="273694"/>
                  </a:lnTo>
                  <a:lnTo>
                    <a:pt x="149910" y="246550"/>
                  </a:lnTo>
                  <a:lnTo>
                    <a:pt x="111330" y="232728"/>
                  </a:lnTo>
                  <a:lnTo>
                    <a:pt x="91492" y="236134"/>
                  </a:lnTo>
                  <a:lnTo>
                    <a:pt x="63391" y="134687"/>
                  </a:lnTo>
                  <a:lnTo>
                    <a:pt x="44489" y="122747"/>
                  </a:lnTo>
                  <a:lnTo>
                    <a:pt x="5232" y="121191"/>
                  </a:lnTo>
                  <a:lnTo>
                    <a:pt x="0" y="100658"/>
                  </a:lnTo>
                  <a:lnTo>
                    <a:pt x="46073" y="53890"/>
                  </a:lnTo>
                  <a:lnTo>
                    <a:pt x="82998" y="85441"/>
                  </a:lnTo>
                  <a:lnTo>
                    <a:pt x="129965" y="80615"/>
                  </a:lnTo>
                  <a:lnTo>
                    <a:pt x="182749" y="87415"/>
                  </a:lnTo>
                  <a:lnTo>
                    <a:pt x="240101" y="90442"/>
                  </a:lnTo>
                  <a:lnTo>
                    <a:pt x="294806" y="86347"/>
                  </a:lnTo>
                  <a:lnTo>
                    <a:pt x="324224" y="71906"/>
                  </a:lnTo>
                  <a:lnTo>
                    <a:pt x="334356" y="47263"/>
                  </a:lnTo>
                  <a:lnTo>
                    <a:pt x="355891" y="59756"/>
                  </a:lnTo>
                  <a:lnTo>
                    <a:pt x="386943" y="33999"/>
                  </a:lnTo>
                  <a:lnTo>
                    <a:pt x="439568" y="3783"/>
                  </a:lnTo>
                  <a:lnTo>
                    <a:pt x="468785" y="0"/>
                  </a:lnTo>
                  <a:lnTo>
                    <a:pt x="479715" y="31379"/>
                  </a:lnTo>
                  <a:lnTo>
                    <a:pt x="526181" y="56060"/>
                  </a:lnTo>
                  <a:lnTo>
                    <a:pt x="547569" y="9171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03348" y="4132945"/>
              <a:ext cx="231785" cy="231223"/>
            </a:xfrm>
            <a:custGeom>
              <a:avLst/>
              <a:pathLst>
                <a:path w="231785" h="231223">
                  <a:moveTo>
                    <a:pt x="215552" y="3962"/>
                  </a:moveTo>
                  <a:lnTo>
                    <a:pt x="207792" y="13099"/>
                  </a:lnTo>
                  <a:lnTo>
                    <a:pt x="203256" y="121298"/>
                  </a:lnTo>
                  <a:lnTo>
                    <a:pt x="172269" y="124395"/>
                  </a:lnTo>
                  <a:lnTo>
                    <a:pt x="185372" y="142004"/>
                  </a:lnTo>
                  <a:lnTo>
                    <a:pt x="223392" y="168037"/>
                  </a:lnTo>
                  <a:lnTo>
                    <a:pt x="231785" y="224033"/>
                  </a:lnTo>
                  <a:lnTo>
                    <a:pt x="176661" y="225082"/>
                  </a:lnTo>
                  <a:lnTo>
                    <a:pt x="139451" y="230411"/>
                  </a:lnTo>
                  <a:lnTo>
                    <a:pt x="44316" y="231223"/>
                  </a:lnTo>
                  <a:lnTo>
                    <a:pt x="52705" y="206883"/>
                  </a:lnTo>
                  <a:lnTo>
                    <a:pt x="73475" y="203786"/>
                  </a:lnTo>
                  <a:lnTo>
                    <a:pt x="81897" y="184389"/>
                  </a:lnTo>
                  <a:lnTo>
                    <a:pt x="59983" y="179281"/>
                  </a:lnTo>
                  <a:lnTo>
                    <a:pt x="6857" y="197764"/>
                  </a:lnTo>
                  <a:lnTo>
                    <a:pt x="0" y="194222"/>
                  </a:lnTo>
                  <a:lnTo>
                    <a:pt x="28120" y="171872"/>
                  </a:lnTo>
                  <a:lnTo>
                    <a:pt x="32880" y="145701"/>
                  </a:lnTo>
                  <a:lnTo>
                    <a:pt x="48927" y="117483"/>
                  </a:lnTo>
                  <a:lnTo>
                    <a:pt x="44220" y="92826"/>
                  </a:lnTo>
                  <a:lnTo>
                    <a:pt x="90540" y="83238"/>
                  </a:lnTo>
                  <a:lnTo>
                    <a:pt x="131882" y="60356"/>
                  </a:lnTo>
                  <a:lnTo>
                    <a:pt x="182278" y="18090"/>
                  </a:lnTo>
                  <a:lnTo>
                    <a:pt x="18124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478897" y="6252326"/>
              <a:ext cx="298956" cy="310970"/>
            </a:xfrm>
            <a:custGeom>
              <a:avLst/>
              <a:pathLst>
                <a:path w="298956" h="310970">
                  <a:moveTo>
                    <a:pt x="274803" y="16496"/>
                  </a:moveTo>
                  <a:lnTo>
                    <a:pt x="283575" y="43589"/>
                  </a:lnTo>
                  <a:lnTo>
                    <a:pt x="298956" y="63605"/>
                  </a:lnTo>
                  <a:lnTo>
                    <a:pt x="289257" y="94640"/>
                  </a:lnTo>
                  <a:lnTo>
                    <a:pt x="280347" y="99230"/>
                  </a:lnTo>
                  <a:lnTo>
                    <a:pt x="277108" y="150323"/>
                  </a:lnTo>
                  <a:lnTo>
                    <a:pt x="279092" y="179443"/>
                  </a:lnTo>
                  <a:lnTo>
                    <a:pt x="264109" y="222273"/>
                  </a:lnTo>
                  <a:lnTo>
                    <a:pt x="248176" y="210687"/>
                  </a:lnTo>
                  <a:lnTo>
                    <a:pt x="206123" y="211721"/>
                  </a:lnTo>
                  <a:lnTo>
                    <a:pt x="195834" y="219333"/>
                  </a:lnTo>
                  <a:lnTo>
                    <a:pt x="157297" y="226370"/>
                  </a:lnTo>
                  <a:lnTo>
                    <a:pt x="132303" y="244980"/>
                  </a:lnTo>
                  <a:lnTo>
                    <a:pt x="117781" y="281929"/>
                  </a:lnTo>
                  <a:lnTo>
                    <a:pt x="99198" y="281115"/>
                  </a:lnTo>
                  <a:lnTo>
                    <a:pt x="82227" y="310970"/>
                  </a:lnTo>
                  <a:lnTo>
                    <a:pt x="46838" y="308609"/>
                  </a:lnTo>
                  <a:lnTo>
                    <a:pt x="20180" y="295234"/>
                  </a:lnTo>
                  <a:lnTo>
                    <a:pt x="4271" y="273469"/>
                  </a:lnTo>
                  <a:lnTo>
                    <a:pt x="30469" y="247625"/>
                  </a:lnTo>
                  <a:lnTo>
                    <a:pt x="16635" y="198344"/>
                  </a:lnTo>
                  <a:lnTo>
                    <a:pt x="0" y="186694"/>
                  </a:lnTo>
                  <a:lnTo>
                    <a:pt x="14731" y="165493"/>
                  </a:lnTo>
                  <a:lnTo>
                    <a:pt x="15087" y="142281"/>
                  </a:lnTo>
                  <a:lnTo>
                    <a:pt x="696" y="107670"/>
                  </a:lnTo>
                  <a:lnTo>
                    <a:pt x="16958" y="85666"/>
                  </a:lnTo>
                  <a:lnTo>
                    <a:pt x="18114" y="58366"/>
                  </a:lnTo>
                  <a:lnTo>
                    <a:pt x="44626" y="54353"/>
                  </a:lnTo>
                  <a:lnTo>
                    <a:pt x="62047" y="43240"/>
                  </a:lnTo>
                  <a:lnTo>
                    <a:pt x="99322" y="63492"/>
                  </a:lnTo>
                  <a:lnTo>
                    <a:pt x="151822" y="61877"/>
                  </a:lnTo>
                  <a:lnTo>
                    <a:pt x="168500" y="54592"/>
                  </a:lnTo>
                  <a:lnTo>
                    <a:pt x="164186" y="16757"/>
                  </a:lnTo>
                  <a:lnTo>
                    <a:pt x="172485" y="8421"/>
                  </a:lnTo>
                  <a:lnTo>
                    <a:pt x="222962" y="0"/>
                  </a:lnTo>
                  <a:lnTo>
                    <a:pt x="266482" y="263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0263" y="6103581"/>
              <a:ext cx="376749" cy="398917"/>
            </a:xfrm>
            <a:custGeom>
              <a:avLst/>
              <a:pathLst>
                <a:path w="376749" h="398917">
                  <a:moveTo>
                    <a:pt x="376749" y="207110"/>
                  </a:moveTo>
                  <a:lnTo>
                    <a:pt x="375592" y="234411"/>
                  </a:lnTo>
                  <a:lnTo>
                    <a:pt x="359330" y="256415"/>
                  </a:lnTo>
                  <a:lnTo>
                    <a:pt x="322794" y="272116"/>
                  </a:lnTo>
                  <a:lnTo>
                    <a:pt x="299002" y="269842"/>
                  </a:lnTo>
                  <a:lnTo>
                    <a:pt x="297595" y="298278"/>
                  </a:lnTo>
                  <a:lnTo>
                    <a:pt x="282611" y="321238"/>
                  </a:lnTo>
                  <a:lnTo>
                    <a:pt x="254480" y="312876"/>
                  </a:lnTo>
                  <a:lnTo>
                    <a:pt x="217547" y="280593"/>
                  </a:lnTo>
                  <a:lnTo>
                    <a:pt x="206852" y="297976"/>
                  </a:lnTo>
                  <a:lnTo>
                    <a:pt x="203505" y="357102"/>
                  </a:lnTo>
                  <a:lnTo>
                    <a:pt x="221909" y="368930"/>
                  </a:lnTo>
                  <a:lnTo>
                    <a:pt x="209363" y="390494"/>
                  </a:lnTo>
                  <a:lnTo>
                    <a:pt x="193388" y="398917"/>
                  </a:lnTo>
                  <a:lnTo>
                    <a:pt x="173632" y="386823"/>
                  </a:lnTo>
                  <a:lnTo>
                    <a:pt x="141024" y="397839"/>
                  </a:lnTo>
                  <a:lnTo>
                    <a:pt x="108937" y="395577"/>
                  </a:lnTo>
                  <a:lnTo>
                    <a:pt x="59169" y="303098"/>
                  </a:lnTo>
                  <a:lnTo>
                    <a:pt x="52230" y="262455"/>
                  </a:lnTo>
                  <a:lnTo>
                    <a:pt x="59962" y="244140"/>
                  </a:lnTo>
                  <a:lnTo>
                    <a:pt x="81415" y="226284"/>
                  </a:lnTo>
                  <a:lnTo>
                    <a:pt x="79911" y="207227"/>
                  </a:lnTo>
                  <a:lnTo>
                    <a:pt x="46087" y="172408"/>
                  </a:lnTo>
                  <a:lnTo>
                    <a:pt x="33275" y="130653"/>
                  </a:lnTo>
                  <a:lnTo>
                    <a:pt x="26412" y="126535"/>
                  </a:lnTo>
                  <a:lnTo>
                    <a:pt x="0" y="66732"/>
                  </a:lnTo>
                  <a:lnTo>
                    <a:pt x="43004" y="33542"/>
                  </a:lnTo>
                  <a:lnTo>
                    <a:pt x="66381" y="1497"/>
                  </a:lnTo>
                  <a:lnTo>
                    <a:pt x="105557" y="19816"/>
                  </a:lnTo>
                  <a:lnTo>
                    <a:pt x="144969" y="47382"/>
                  </a:lnTo>
                  <a:lnTo>
                    <a:pt x="180789" y="36973"/>
                  </a:lnTo>
                  <a:lnTo>
                    <a:pt x="190558" y="42681"/>
                  </a:lnTo>
                  <a:lnTo>
                    <a:pt x="205794" y="19264"/>
                  </a:lnTo>
                  <a:lnTo>
                    <a:pt x="241329" y="0"/>
                  </a:lnTo>
                  <a:lnTo>
                    <a:pt x="256845" y="8989"/>
                  </a:lnTo>
                  <a:lnTo>
                    <a:pt x="258705" y="27274"/>
                  </a:lnTo>
                  <a:lnTo>
                    <a:pt x="276910" y="39472"/>
                  </a:lnTo>
                  <a:lnTo>
                    <a:pt x="276890" y="69297"/>
                  </a:lnTo>
                  <a:lnTo>
                    <a:pt x="296660" y="95834"/>
                  </a:lnTo>
                  <a:lnTo>
                    <a:pt x="290556" y="116460"/>
                  </a:lnTo>
                  <a:lnTo>
                    <a:pt x="320857" y="132119"/>
                  </a:lnTo>
                  <a:lnTo>
                    <a:pt x="322877" y="149374"/>
                  </a:lnTo>
                  <a:lnTo>
                    <a:pt x="355003" y="159041"/>
                  </a:lnTo>
                  <a:lnTo>
                    <a:pt x="366437" y="19908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604218" y="5991282"/>
              <a:ext cx="391829" cy="582570"/>
            </a:xfrm>
            <a:custGeom>
              <a:avLst/>
              <a:pathLst>
                <a:path w="391829" h="582570">
                  <a:moveTo>
                    <a:pt x="341568" y="487091"/>
                  </a:moveTo>
                  <a:lnTo>
                    <a:pt x="342222" y="512743"/>
                  </a:lnTo>
                  <a:lnTo>
                    <a:pt x="328674" y="536479"/>
                  </a:lnTo>
                  <a:lnTo>
                    <a:pt x="295818" y="569765"/>
                  </a:lnTo>
                  <a:lnTo>
                    <a:pt x="270374" y="582570"/>
                  </a:lnTo>
                  <a:lnTo>
                    <a:pt x="248941" y="581098"/>
                  </a:lnTo>
                  <a:lnTo>
                    <a:pt x="264797" y="558145"/>
                  </a:lnTo>
                  <a:lnTo>
                    <a:pt x="253327" y="526910"/>
                  </a:lnTo>
                  <a:lnTo>
                    <a:pt x="235869" y="513236"/>
                  </a:lnTo>
                  <a:lnTo>
                    <a:pt x="215417" y="514056"/>
                  </a:lnTo>
                  <a:lnTo>
                    <a:pt x="203117" y="497185"/>
                  </a:lnTo>
                  <a:lnTo>
                    <a:pt x="203528" y="478644"/>
                  </a:lnTo>
                  <a:lnTo>
                    <a:pt x="177464" y="491044"/>
                  </a:lnTo>
                  <a:lnTo>
                    <a:pt x="161366" y="488879"/>
                  </a:lnTo>
                  <a:lnTo>
                    <a:pt x="141573" y="442672"/>
                  </a:lnTo>
                  <a:lnTo>
                    <a:pt x="140678" y="388377"/>
                  </a:lnTo>
                  <a:lnTo>
                    <a:pt x="136177" y="358096"/>
                  </a:lnTo>
                  <a:lnTo>
                    <a:pt x="125179" y="352836"/>
                  </a:lnTo>
                  <a:lnTo>
                    <a:pt x="142265" y="319901"/>
                  </a:lnTo>
                  <a:lnTo>
                    <a:pt x="140414" y="268880"/>
                  </a:lnTo>
                  <a:lnTo>
                    <a:pt x="117037" y="243552"/>
                  </a:lnTo>
                  <a:lnTo>
                    <a:pt x="71603" y="242114"/>
                  </a:lnTo>
                  <a:lnTo>
                    <a:pt x="58621" y="269778"/>
                  </a:lnTo>
                  <a:lnTo>
                    <a:pt x="6778" y="285640"/>
                  </a:lnTo>
                  <a:lnTo>
                    <a:pt x="0" y="266695"/>
                  </a:lnTo>
                  <a:lnTo>
                    <a:pt x="43915" y="208196"/>
                  </a:lnTo>
                  <a:lnTo>
                    <a:pt x="44257" y="188380"/>
                  </a:lnTo>
                  <a:lnTo>
                    <a:pt x="72868" y="181970"/>
                  </a:lnTo>
                  <a:lnTo>
                    <a:pt x="83685" y="158291"/>
                  </a:lnTo>
                  <a:lnTo>
                    <a:pt x="105930" y="165404"/>
                  </a:lnTo>
                  <a:lnTo>
                    <a:pt x="116238" y="146580"/>
                  </a:lnTo>
                  <a:lnTo>
                    <a:pt x="111232" y="127922"/>
                  </a:lnTo>
                  <a:lnTo>
                    <a:pt x="96151" y="116703"/>
                  </a:lnTo>
                  <a:lnTo>
                    <a:pt x="64322" y="110762"/>
                  </a:lnTo>
                  <a:lnTo>
                    <a:pt x="53569" y="84316"/>
                  </a:lnTo>
                  <a:lnTo>
                    <a:pt x="58404" y="50775"/>
                  </a:lnTo>
                  <a:lnTo>
                    <a:pt x="100785" y="21221"/>
                  </a:lnTo>
                  <a:lnTo>
                    <a:pt x="123718" y="21978"/>
                  </a:lnTo>
                  <a:lnTo>
                    <a:pt x="156441" y="10246"/>
                  </a:lnTo>
                  <a:lnTo>
                    <a:pt x="165951" y="0"/>
                  </a:lnTo>
                  <a:lnTo>
                    <a:pt x="180877" y="10659"/>
                  </a:lnTo>
                  <a:lnTo>
                    <a:pt x="211106" y="10147"/>
                  </a:lnTo>
                  <a:lnTo>
                    <a:pt x="231107" y="2544"/>
                  </a:lnTo>
                  <a:lnTo>
                    <a:pt x="274317" y="5772"/>
                  </a:lnTo>
                  <a:lnTo>
                    <a:pt x="305558" y="30639"/>
                  </a:lnTo>
                  <a:lnTo>
                    <a:pt x="282704" y="66337"/>
                  </a:lnTo>
                  <a:lnTo>
                    <a:pt x="251667" y="64983"/>
                  </a:lnTo>
                  <a:lnTo>
                    <a:pt x="200031" y="88281"/>
                  </a:lnTo>
                  <a:lnTo>
                    <a:pt x="188719" y="105023"/>
                  </a:lnTo>
                  <a:lnTo>
                    <a:pt x="214156" y="139911"/>
                  </a:lnTo>
                  <a:lnTo>
                    <a:pt x="252390" y="166399"/>
                  </a:lnTo>
                  <a:lnTo>
                    <a:pt x="265693" y="190954"/>
                  </a:lnTo>
                  <a:lnTo>
                    <a:pt x="290278" y="191633"/>
                  </a:lnTo>
                  <a:lnTo>
                    <a:pt x="322024" y="181903"/>
                  </a:lnTo>
                  <a:lnTo>
                    <a:pt x="362379" y="193006"/>
                  </a:lnTo>
                  <a:lnTo>
                    <a:pt x="361455" y="229642"/>
                  </a:lnTo>
                  <a:lnTo>
                    <a:pt x="368488" y="269852"/>
                  </a:lnTo>
                  <a:lnTo>
                    <a:pt x="362019" y="282590"/>
                  </a:lnTo>
                  <a:lnTo>
                    <a:pt x="372881" y="311462"/>
                  </a:lnTo>
                  <a:lnTo>
                    <a:pt x="391829" y="321991"/>
                  </a:lnTo>
                  <a:lnTo>
                    <a:pt x="362371" y="348802"/>
                  </a:lnTo>
                  <a:lnTo>
                    <a:pt x="356192" y="368025"/>
                  </a:lnTo>
                  <a:lnTo>
                    <a:pt x="338172" y="371591"/>
                  </a:lnTo>
                  <a:lnTo>
                    <a:pt x="322560" y="399803"/>
                  </a:lnTo>
                  <a:lnTo>
                    <a:pt x="321872" y="416521"/>
                  </a:lnTo>
                  <a:lnTo>
                    <a:pt x="301939" y="420202"/>
                  </a:lnTo>
                  <a:lnTo>
                    <a:pt x="306616" y="439057"/>
                  </a:lnTo>
                  <a:lnTo>
                    <a:pt x="322154" y="456848"/>
                  </a:lnTo>
                  <a:lnTo>
                    <a:pt x="321717" y="4715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58387" y="5793947"/>
              <a:ext cx="498251" cy="521871"/>
            </a:xfrm>
            <a:custGeom>
              <a:avLst/>
              <a:pathLst>
                <a:path w="498251" h="521871">
                  <a:moveTo>
                    <a:pt x="424448" y="154349"/>
                  </a:moveTo>
                  <a:lnTo>
                    <a:pt x="459417" y="168479"/>
                  </a:lnTo>
                  <a:lnTo>
                    <a:pt x="476179" y="183845"/>
                  </a:lnTo>
                  <a:lnTo>
                    <a:pt x="463800" y="229035"/>
                  </a:lnTo>
                  <a:lnTo>
                    <a:pt x="484771" y="237333"/>
                  </a:lnTo>
                  <a:lnTo>
                    <a:pt x="498251" y="265969"/>
                  </a:lnTo>
                  <a:lnTo>
                    <a:pt x="493767" y="316483"/>
                  </a:lnTo>
                  <a:lnTo>
                    <a:pt x="478235" y="326832"/>
                  </a:lnTo>
                  <a:lnTo>
                    <a:pt x="473637" y="377483"/>
                  </a:lnTo>
                  <a:lnTo>
                    <a:pt x="453419" y="391472"/>
                  </a:lnTo>
                  <a:lnTo>
                    <a:pt x="448650" y="414523"/>
                  </a:lnTo>
                  <a:lnTo>
                    <a:pt x="429605" y="429151"/>
                  </a:lnTo>
                  <a:lnTo>
                    <a:pt x="394779" y="438997"/>
                  </a:lnTo>
                  <a:lnTo>
                    <a:pt x="393750" y="458497"/>
                  </a:lnTo>
                  <a:lnTo>
                    <a:pt x="395313" y="474875"/>
                  </a:lnTo>
                  <a:lnTo>
                    <a:pt x="386992" y="484726"/>
                  </a:lnTo>
                  <a:lnTo>
                    <a:pt x="343472" y="458378"/>
                  </a:lnTo>
                  <a:lnTo>
                    <a:pt x="292995" y="466799"/>
                  </a:lnTo>
                  <a:lnTo>
                    <a:pt x="284696" y="475135"/>
                  </a:lnTo>
                  <a:lnTo>
                    <a:pt x="289010" y="512971"/>
                  </a:lnTo>
                  <a:lnTo>
                    <a:pt x="272332" y="520255"/>
                  </a:lnTo>
                  <a:lnTo>
                    <a:pt x="219832" y="521871"/>
                  </a:lnTo>
                  <a:lnTo>
                    <a:pt x="182557" y="501618"/>
                  </a:lnTo>
                  <a:lnTo>
                    <a:pt x="165136" y="512732"/>
                  </a:lnTo>
                  <a:lnTo>
                    <a:pt x="138624" y="516744"/>
                  </a:lnTo>
                  <a:lnTo>
                    <a:pt x="128313" y="508716"/>
                  </a:lnTo>
                  <a:lnTo>
                    <a:pt x="116879" y="468675"/>
                  </a:lnTo>
                  <a:lnTo>
                    <a:pt x="84753" y="459008"/>
                  </a:lnTo>
                  <a:lnTo>
                    <a:pt x="82733" y="441753"/>
                  </a:lnTo>
                  <a:lnTo>
                    <a:pt x="52431" y="426094"/>
                  </a:lnTo>
                  <a:lnTo>
                    <a:pt x="58536" y="405468"/>
                  </a:lnTo>
                  <a:lnTo>
                    <a:pt x="38765" y="378931"/>
                  </a:lnTo>
                  <a:lnTo>
                    <a:pt x="38786" y="349105"/>
                  </a:lnTo>
                  <a:lnTo>
                    <a:pt x="20581" y="336908"/>
                  </a:lnTo>
                  <a:lnTo>
                    <a:pt x="18721" y="318623"/>
                  </a:lnTo>
                  <a:lnTo>
                    <a:pt x="3205" y="309633"/>
                  </a:lnTo>
                  <a:lnTo>
                    <a:pt x="12937" y="274100"/>
                  </a:lnTo>
                  <a:lnTo>
                    <a:pt x="0" y="259872"/>
                  </a:lnTo>
                  <a:lnTo>
                    <a:pt x="812" y="231986"/>
                  </a:lnTo>
                  <a:lnTo>
                    <a:pt x="13689" y="224860"/>
                  </a:lnTo>
                  <a:lnTo>
                    <a:pt x="30352" y="222615"/>
                  </a:lnTo>
                  <a:lnTo>
                    <a:pt x="42663" y="181331"/>
                  </a:lnTo>
                  <a:lnTo>
                    <a:pt x="83533" y="110677"/>
                  </a:lnTo>
                  <a:lnTo>
                    <a:pt x="74312" y="79097"/>
                  </a:lnTo>
                  <a:lnTo>
                    <a:pt x="102745" y="47380"/>
                  </a:lnTo>
                  <a:lnTo>
                    <a:pt x="125711" y="46672"/>
                  </a:lnTo>
                  <a:lnTo>
                    <a:pt x="139741" y="62252"/>
                  </a:lnTo>
                  <a:lnTo>
                    <a:pt x="154017" y="40244"/>
                  </a:lnTo>
                  <a:lnTo>
                    <a:pt x="176983" y="31461"/>
                  </a:lnTo>
                  <a:lnTo>
                    <a:pt x="222460" y="26578"/>
                  </a:lnTo>
                  <a:lnTo>
                    <a:pt x="223960" y="0"/>
                  </a:lnTo>
                  <a:lnTo>
                    <a:pt x="249011" y="1681"/>
                  </a:lnTo>
                  <a:lnTo>
                    <a:pt x="289067" y="25353"/>
                  </a:lnTo>
                  <a:lnTo>
                    <a:pt x="258377" y="53589"/>
                  </a:lnTo>
                  <a:lnTo>
                    <a:pt x="270789" y="69701"/>
                  </a:lnTo>
                  <a:lnTo>
                    <a:pt x="307577" y="68318"/>
                  </a:lnTo>
                  <a:lnTo>
                    <a:pt x="358654" y="90952"/>
                  </a:lnTo>
                  <a:lnTo>
                    <a:pt x="381825" y="106676"/>
                  </a:lnTo>
                  <a:lnTo>
                    <a:pt x="387074" y="13384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492042" y="5745208"/>
              <a:ext cx="292519" cy="333759"/>
            </a:xfrm>
            <a:custGeom>
              <a:avLst/>
              <a:pathLst>
                <a:path w="292519" h="333759">
                  <a:moveTo>
                    <a:pt x="278127" y="246073"/>
                  </a:moveTo>
                  <a:lnTo>
                    <a:pt x="268617" y="256320"/>
                  </a:lnTo>
                  <a:lnTo>
                    <a:pt x="235894" y="268051"/>
                  </a:lnTo>
                  <a:lnTo>
                    <a:pt x="212961" y="267295"/>
                  </a:lnTo>
                  <a:lnTo>
                    <a:pt x="170580" y="296849"/>
                  </a:lnTo>
                  <a:lnTo>
                    <a:pt x="165745" y="330390"/>
                  </a:lnTo>
                  <a:lnTo>
                    <a:pt x="135079" y="333759"/>
                  </a:lnTo>
                  <a:lnTo>
                    <a:pt x="114865" y="304934"/>
                  </a:lnTo>
                  <a:lnTo>
                    <a:pt x="105021" y="266725"/>
                  </a:lnTo>
                  <a:lnTo>
                    <a:pt x="83353" y="279969"/>
                  </a:lnTo>
                  <a:lnTo>
                    <a:pt x="51381" y="266385"/>
                  </a:lnTo>
                  <a:lnTo>
                    <a:pt x="69296" y="165379"/>
                  </a:lnTo>
                  <a:lnTo>
                    <a:pt x="65515" y="134617"/>
                  </a:lnTo>
                  <a:lnTo>
                    <a:pt x="47292" y="120685"/>
                  </a:lnTo>
                  <a:lnTo>
                    <a:pt x="26721" y="120999"/>
                  </a:lnTo>
                  <a:lnTo>
                    <a:pt x="33019" y="81106"/>
                  </a:lnTo>
                  <a:lnTo>
                    <a:pt x="26292" y="66418"/>
                  </a:lnTo>
                  <a:lnTo>
                    <a:pt x="3041" y="63580"/>
                  </a:lnTo>
                  <a:lnTo>
                    <a:pt x="0" y="30347"/>
                  </a:lnTo>
                  <a:lnTo>
                    <a:pt x="6146" y="4337"/>
                  </a:lnTo>
                  <a:lnTo>
                    <a:pt x="41738" y="0"/>
                  </a:lnTo>
                  <a:lnTo>
                    <a:pt x="66266" y="32544"/>
                  </a:lnTo>
                  <a:lnTo>
                    <a:pt x="96204" y="32164"/>
                  </a:lnTo>
                  <a:lnTo>
                    <a:pt x="137323" y="1891"/>
                  </a:lnTo>
                  <a:lnTo>
                    <a:pt x="182410" y="8323"/>
                  </a:lnTo>
                  <a:lnTo>
                    <a:pt x="197199" y="69249"/>
                  </a:lnTo>
                  <a:lnTo>
                    <a:pt x="190346" y="93468"/>
                  </a:lnTo>
                  <a:lnTo>
                    <a:pt x="213792" y="126011"/>
                  </a:lnTo>
                  <a:lnTo>
                    <a:pt x="235541" y="111712"/>
                  </a:lnTo>
                  <a:lnTo>
                    <a:pt x="244846" y="136450"/>
                  </a:lnTo>
                  <a:lnTo>
                    <a:pt x="272363" y="148368"/>
                  </a:lnTo>
                  <a:lnTo>
                    <a:pt x="283411" y="168693"/>
                  </a:lnTo>
                  <a:lnTo>
                    <a:pt x="292519" y="22675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792937" y="5724677"/>
              <a:ext cx="579139" cy="852598"/>
            </a:xfrm>
            <a:custGeom>
              <a:avLst/>
              <a:pathLst>
                <a:path w="579139" h="852598">
                  <a:moveTo>
                    <a:pt x="579139" y="294130"/>
                  </a:moveTo>
                  <a:lnTo>
                    <a:pt x="566262" y="301256"/>
                  </a:lnTo>
                  <a:lnTo>
                    <a:pt x="565449" y="329142"/>
                  </a:lnTo>
                  <a:lnTo>
                    <a:pt x="578387" y="343370"/>
                  </a:lnTo>
                  <a:lnTo>
                    <a:pt x="568655" y="378904"/>
                  </a:lnTo>
                  <a:lnTo>
                    <a:pt x="533120" y="398168"/>
                  </a:lnTo>
                  <a:lnTo>
                    <a:pt x="517884" y="421585"/>
                  </a:lnTo>
                  <a:lnTo>
                    <a:pt x="508115" y="415877"/>
                  </a:lnTo>
                  <a:lnTo>
                    <a:pt x="472295" y="426286"/>
                  </a:lnTo>
                  <a:lnTo>
                    <a:pt x="432883" y="398720"/>
                  </a:lnTo>
                  <a:lnTo>
                    <a:pt x="393707" y="380401"/>
                  </a:lnTo>
                  <a:lnTo>
                    <a:pt x="370330" y="412446"/>
                  </a:lnTo>
                  <a:lnTo>
                    <a:pt x="327325" y="445636"/>
                  </a:lnTo>
                  <a:lnTo>
                    <a:pt x="353738" y="505439"/>
                  </a:lnTo>
                  <a:lnTo>
                    <a:pt x="360601" y="509557"/>
                  </a:lnTo>
                  <a:lnTo>
                    <a:pt x="373413" y="551312"/>
                  </a:lnTo>
                  <a:lnTo>
                    <a:pt x="407237" y="586131"/>
                  </a:lnTo>
                  <a:lnTo>
                    <a:pt x="408741" y="605188"/>
                  </a:lnTo>
                  <a:lnTo>
                    <a:pt x="387288" y="623044"/>
                  </a:lnTo>
                  <a:lnTo>
                    <a:pt x="379556" y="641359"/>
                  </a:lnTo>
                  <a:lnTo>
                    <a:pt x="386495" y="682002"/>
                  </a:lnTo>
                  <a:lnTo>
                    <a:pt x="436263" y="774481"/>
                  </a:lnTo>
                  <a:lnTo>
                    <a:pt x="417642" y="804959"/>
                  </a:lnTo>
                  <a:lnTo>
                    <a:pt x="424575" y="840054"/>
                  </a:lnTo>
                  <a:lnTo>
                    <a:pt x="398760" y="852598"/>
                  </a:lnTo>
                  <a:lnTo>
                    <a:pt x="383531" y="828767"/>
                  </a:lnTo>
                  <a:lnTo>
                    <a:pt x="351457" y="816508"/>
                  </a:lnTo>
                  <a:lnTo>
                    <a:pt x="295721" y="812077"/>
                  </a:lnTo>
                  <a:lnTo>
                    <a:pt x="277191" y="806924"/>
                  </a:lnTo>
                  <a:lnTo>
                    <a:pt x="284138" y="776744"/>
                  </a:lnTo>
                  <a:lnTo>
                    <a:pt x="262402" y="766497"/>
                  </a:lnTo>
                  <a:lnTo>
                    <a:pt x="253893" y="738436"/>
                  </a:lnTo>
                  <a:lnTo>
                    <a:pt x="232424" y="732466"/>
                  </a:lnTo>
                  <a:lnTo>
                    <a:pt x="216993" y="745732"/>
                  </a:lnTo>
                  <a:lnTo>
                    <a:pt x="192137" y="742595"/>
                  </a:lnTo>
                  <a:lnTo>
                    <a:pt x="152849" y="753696"/>
                  </a:lnTo>
                  <a:lnTo>
                    <a:pt x="132998" y="738144"/>
                  </a:lnTo>
                  <a:lnTo>
                    <a:pt x="133434" y="723453"/>
                  </a:lnTo>
                  <a:lnTo>
                    <a:pt x="117897" y="705662"/>
                  </a:lnTo>
                  <a:lnTo>
                    <a:pt x="113220" y="686807"/>
                  </a:lnTo>
                  <a:lnTo>
                    <a:pt x="133153" y="683126"/>
                  </a:lnTo>
                  <a:lnTo>
                    <a:pt x="133840" y="666408"/>
                  </a:lnTo>
                  <a:lnTo>
                    <a:pt x="149452" y="638196"/>
                  </a:lnTo>
                  <a:lnTo>
                    <a:pt x="167473" y="634630"/>
                  </a:lnTo>
                  <a:lnTo>
                    <a:pt x="173652" y="615407"/>
                  </a:lnTo>
                  <a:lnTo>
                    <a:pt x="203109" y="588596"/>
                  </a:lnTo>
                  <a:lnTo>
                    <a:pt x="184161" y="578067"/>
                  </a:lnTo>
                  <a:lnTo>
                    <a:pt x="173299" y="549195"/>
                  </a:lnTo>
                  <a:lnTo>
                    <a:pt x="179768" y="536457"/>
                  </a:lnTo>
                  <a:lnTo>
                    <a:pt x="172735" y="496247"/>
                  </a:lnTo>
                  <a:lnTo>
                    <a:pt x="173659" y="459611"/>
                  </a:lnTo>
                  <a:lnTo>
                    <a:pt x="133305" y="448508"/>
                  </a:lnTo>
                  <a:lnTo>
                    <a:pt x="101558" y="458238"/>
                  </a:lnTo>
                  <a:lnTo>
                    <a:pt x="76974" y="457559"/>
                  </a:lnTo>
                  <a:lnTo>
                    <a:pt x="63670" y="433004"/>
                  </a:lnTo>
                  <a:lnTo>
                    <a:pt x="25436" y="406516"/>
                  </a:lnTo>
                  <a:lnTo>
                    <a:pt x="0" y="371628"/>
                  </a:lnTo>
                  <a:lnTo>
                    <a:pt x="11311" y="354886"/>
                  </a:lnTo>
                  <a:lnTo>
                    <a:pt x="62947" y="331588"/>
                  </a:lnTo>
                  <a:lnTo>
                    <a:pt x="93985" y="332942"/>
                  </a:lnTo>
                  <a:lnTo>
                    <a:pt x="116838" y="297244"/>
                  </a:lnTo>
                  <a:lnTo>
                    <a:pt x="85598" y="272377"/>
                  </a:lnTo>
                  <a:lnTo>
                    <a:pt x="42388" y="269149"/>
                  </a:lnTo>
                  <a:lnTo>
                    <a:pt x="64920" y="244202"/>
                  </a:lnTo>
                  <a:lnTo>
                    <a:pt x="143634" y="193313"/>
                  </a:lnTo>
                  <a:lnTo>
                    <a:pt x="167278" y="174568"/>
                  </a:lnTo>
                  <a:lnTo>
                    <a:pt x="195633" y="176707"/>
                  </a:lnTo>
                  <a:lnTo>
                    <a:pt x="218451" y="159232"/>
                  </a:lnTo>
                  <a:lnTo>
                    <a:pt x="240163" y="97750"/>
                  </a:lnTo>
                  <a:lnTo>
                    <a:pt x="287768" y="75300"/>
                  </a:lnTo>
                  <a:lnTo>
                    <a:pt x="311528" y="53911"/>
                  </a:lnTo>
                  <a:lnTo>
                    <a:pt x="317690" y="33224"/>
                  </a:lnTo>
                  <a:lnTo>
                    <a:pt x="345604" y="22876"/>
                  </a:lnTo>
                  <a:lnTo>
                    <a:pt x="355692" y="0"/>
                  </a:lnTo>
                  <a:lnTo>
                    <a:pt x="372178" y="31119"/>
                  </a:lnTo>
                  <a:lnTo>
                    <a:pt x="373451" y="72036"/>
                  </a:lnTo>
                  <a:lnTo>
                    <a:pt x="390188" y="92431"/>
                  </a:lnTo>
                  <a:lnTo>
                    <a:pt x="376898" y="104303"/>
                  </a:lnTo>
                  <a:lnTo>
                    <a:pt x="380580" y="123578"/>
                  </a:lnTo>
                  <a:lnTo>
                    <a:pt x="361655" y="130192"/>
                  </a:lnTo>
                  <a:lnTo>
                    <a:pt x="382500" y="156545"/>
                  </a:lnTo>
                  <a:lnTo>
                    <a:pt x="379532" y="172028"/>
                  </a:lnTo>
                  <a:lnTo>
                    <a:pt x="425941" y="166896"/>
                  </a:lnTo>
                  <a:lnTo>
                    <a:pt x="434104" y="175298"/>
                  </a:lnTo>
                  <a:lnTo>
                    <a:pt x="434825" y="210491"/>
                  </a:lnTo>
                  <a:lnTo>
                    <a:pt x="462239" y="210490"/>
                  </a:lnTo>
                  <a:lnTo>
                    <a:pt x="473059" y="224493"/>
                  </a:lnTo>
                  <a:lnTo>
                    <a:pt x="513953" y="237989"/>
                  </a:lnTo>
                  <a:lnTo>
                    <a:pt x="538811" y="238438"/>
                  </a:lnTo>
                  <a:lnTo>
                    <a:pt x="578594" y="25615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849608" y="5576612"/>
              <a:ext cx="299358" cy="344931"/>
            </a:xfrm>
            <a:custGeom>
              <a:avLst/>
              <a:pathLst>
                <a:path w="299358" h="344931">
                  <a:moveTo>
                    <a:pt x="267234" y="33005"/>
                  </a:moveTo>
                  <a:lnTo>
                    <a:pt x="268906" y="65281"/>
                  </a:lnTo>
                  <a:lnTo>
                    <a:pt x="289849" y="81703"/>
                  </a:lnTo>
                  <a:lnTo>
                    <a:pt x="299358" y="103903"/>
                  </a:lnTo>
                  <a:lnTo>
                    <a:pt x="277910" y="148242"/>
                  </a:lnTo>
                  <a:lnTo>
                    <a:pt x="283331" y="175947"/>
                  </a:lnTo>
                  <a:lnTo>
                    <a:pt x="269285" y="181453"/>
                  </a:lnTo>
                  <a:lnTo>
                    <a:pt x="255716" y="208969"/>
                  </a:lnTo>
                  <a:lnTo>
                    <a:pt x="229687" y="230816"/>
                  </a:lnTo>
                  <a:lnTo>
                    <a:pt x="236018" y="254231"/>
                  </a:lnTo>
                  <a:lnTo>
                    <a:pt x="219613" y="259199"/>
                  </a:lnTo>
                  <a:lnTo>
                    <a:pt x="206757" y="281774"/>
                  </a:lnTo>
                  <a:lnTo>
                    <a:pt x="182565" y="290720"/>
                  </a:lnTo>
                  <a:lnTo>
                    <a:pt x="176396" y="306376"/>
                  </a:lnTo>
                  <a:lnTo>
                    <a:pt x="132285" y="299686"/>
                  </a:lnTo>
                  <a:lnTo>
                    <a:pt x="47685" y="316048"/>
                  </a:lnTo>
                  <a:lnTo>
                    <a:pt x="24116" y="324917"/>
                  </a:lnTo>
                  <a:lnTo>
                    <a:pt x="4340" y="344931"/>
                  </a:lnTo>
                  <a:lnTo>
                    <a:pt x="0" y="292330"/>
                  </a:lnTo>
                  <a:lnTo>
                    <a:pt x="9161" y="275359"/>
                  </a:lnTo>
                  <a:lnTo>
                    <a:pt x="54594" y="249516"/>
                  </a:lnTo>
                  <a:lnTo>
                    <a:pt x="40852" y="222099"/>
                  </a:lnTo>
                  <a:lnTo>
                    <a:pt x="41480" y="192427"/>
                  </a:lnTo>
                  <a:lnTo>
                    <a:pt x="74639" y="168916"/>
                  </a:lnTo>
                  <a:lnTo>
                    <a:pt x="99261" y="99971"/>
                  </a:lnTo>
                  <a:lnTo>
                    <a:pt x="100986" y="81665"/>
                  </a:lnTo>
                  <a:lnTo>
                    <a:pt x="159122" y="50976"/>
                  </a:lnTo>
                  <a:lnTo>
                    <a:pt x="158095" y="16829"/>
                  </a:lnTo>
                  <a:lnTo>
                    <a:pt x="178833" y="0"/>
                  </a:lnTo>
                  <a:lnTo>
                    <a:pt x="221432" y="33225"/>
                  </a:lnTo>
                  <a:lnTo>
                    <a:pt x="233957" y="2640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472050" y="5573611"/>
              <a:ext cx="478543" cy="374685"/>
            </a:xfrm>
            <a:custGeom>
              <a:avLst/>
              <a:pathLst>
                <a:path w="478543" h="374685">
                  <a:moveTo>
                    <a:pt x="379601" y="7939"/>
                  </a:moveTo>
                  <a:lnTo>
                    <a:pt x="396562" y="15663"/>
                  </a:lnTo>
                  <a:lnTo>
                    <a:pt x="415785" y="37849"/>
                  </a:lnTo>
                  <a:lnTo>
                    <a:pt x="423025" y="98096"/>
                  </a:lnTo>
                  <a:lnTo>
                    <a:pt x="438615" y="97044"/>
                  </a:lnTo>
                  <a:lnTo>
                    <a:pt x="440499" y="71441"/>
                  </a:lnTo>
                  <a:lnTo>
                    <a:pt x="475071" y="69187"/>
                  </a:lnTo>
                  <a:lnTo>
                    <a:pt x="478543" y="84666"/>
                  </a:lnTo>
                  <a:lnTo>
                    <a:pt x="476818" y="102972"/>
                  </a:lnTo>
                  <a:lnTo>
                    <a:pt x="452196" y="171917"/>
                  </a:lnTo>
                  <a:lnTo>
                    <a:pt x="419037" y="195428"/>
                  </a:lnTo>
                  <a:lnTo>
                    <a:pt x="418410" y="225100"/>
                  </a:lnTo>
                  <a:lnTo>
                    <a:pt x="432151" y="252517"/>
                  </a:lnTo>
                  <a:lnTo>
                    <a:pt x="386718" y="278360"/>
                  </a:lnTo>
                  <a:lnTo>
                    <a:pt x="377557" y="295331"/>
                  </a:lnTo>
                  <a:lnTo>
                    <a:pt x="381897" y="347932"/>
                  </a:lnTo>
                  <a:lnTo>
                    <a:pt x="361571" y="370376"/>
                  </a:lnTo>
                  <a:lnTo>
                    <a:pt x="310785" y="374685"/>
                  </a:lnTo>
                  <a:lnTo>
                    <a:pt x="273411" y="354182"/>
                  </a:lnTo>
                  <a:lnTo>
                    <a:pt x="268161" y="327012"/>
                  </a:lnTo>
                  <a:lnTo>
                    <a:pt x="244990" y="311288"/>
                  </a:lnTo>
                  <a:lnTo>
                    <a:pt x="193914" y="288654"/>
                  </a:lnTo>
                  <a:lnTo>
                    <a:pt x="157126" y="290037"/>
                  </a:lnTo>
                  <a:lnTo>
                    <a:pt x="144714" y="273926"/>
                  </a:lnTo>
                  <a:lnTo>
                    <a:pt x="175404" y="245689"/>
                  </a:lnTo>
                  <a:lnTo>
                    <a:pt x="135348" y="222018"/>
                  </a:lnTo>
                  <a:lnTo>
                    <a:pt x="110297" y="220336"/>
                  </a:lnTo>
                  <a:lnTo>
                    <a:pt x="94109" y="184073"/>
                  </a:lnTo>
                  <a:lnTo>
                    <a:pt x="74155" y="193878"/>
                  </a:lnTo>
                  <a:lnTo>
                    <a:pt x="52259" y="191026"/>
                  </a:lnTo>
                  <a:lnTo>
                    <a:pt x="35814" y="157422"/>
                  </a:lnTo>
                  <a:lnTo>
                    <a:pt x="12544" y="155088"/>
                  </a:lnTo>
                  <a:lnTo>
                    <a:pt x="0" y="129102"/>
                  </a:lnTo>
                  <a:lnTo>
                    <a:pt x="3672" y="100264"/>
                  </a:lnTo>
                  <a:lnTo>
                    <a:pt x="21185" y="80390"/>
                  </a:lnTo>
                  <a:lnTo>
                    <a:pt x="74577" y="55052"/>
                  </a:lnTo>
                  <a:lnTo>
                    <a:pt x="91669" y="19897"/>
                  </a:lnTo>
                  <a:lnTo>
                    <a:pt x="120538" y="18678"/>
                  </a:lnTo>
                  <a:lnTo>
                    <a:pt x="135944" y="31497"/>
                  </a:lnTo>
                  <a:lnTo>
                    <a:pt x="158120" y="33749"/>
                  </a:lnTo>
                  <a:lnTo>
                    <a:pt x="189868" y="13804"/>
                  </a:lnTo>
                  <a:lnTo>
                    <a:pt x="237597" y="0"/>
                  </a:lnTo>
                  <a:lnTo>
                    <a:pt x="271617" y="29317"/>
                  </a:lnTo>
                  <a:lnTo>
                    <a:pt x="280086" y="53319"/>
                  </a:lnTo>
                  <a:lnTo>
                    <a:pt x="319040" y="65766"/>
                  </a:lnTo>
                  <a:lnTo>
                    <a:pt x="327901" y="44114"/>
                  </a:lnTo>
                  <a:lnTo>
                    <a:pt x="365159" y="50944"/>
                  </a:lnTo>
                  <a:lnTo>
                    <a:pt x="368549" y="2648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031902" y="5504540"/>
              <a:ext cx="550445" cy="514267"/>
            </a:xfrm>
            <a:custGeom>
              <a:avLst/>
              <a:pathLst>
                <a:path w="550445" h="514267">
                  <a:moveTo>
                    <a:pt x="385347" y="105432"/>
                  </a:moveTo>
                  <a:lnTo>
                    <a:pt x="386148" y="124224"/>
                  </a:lnTo>
                  <a:lnTo>
                    <a:pt x="398316" y="153875"/>
                  </a:lnTo>
                  <a:lnTo>
                    <a:pt x="412062" y="164522"/>
                  </a:lnTo>
                  <a:lnTo>
                    <a:pt x="430465" y="158284"/>
                  </a:lnTo>
                  <a:lnTo>
                    <a:pt x="443821" y="169335"/>
                  </a:lnTo>
                  <a:lnTo>
                    <a:pt x="440148" y="198173"/>
                  </a:lnTo>
                  <a:lnTo>
                    <a:pt x="452693" y="224159"/>
                  </a:lnTo>
                  <a:lnTo>
                    <a:pt x="475963" y="226493"/>
                  </a:lnTo>
                  <a:lnTo>
                    <a:pt x="492408" y="260096"/>
                  </a:lnTo>
                  <a:lnTo>
                    <a:pt x="514304" y="262949"/>
                  </a:lnTo>
                  <a:lnTo>
                    <a:pt x="534258" y="253144"/>
                  </a:lnTo>
                  <a:lnTo>
                    <a:pt x="550445" y="289406"/>
                  </a:lnTo>
                  <a:lnTo>
                    <a:pt x="548945" y="315985"/>
                  </a:lnTo>
                  <a:lnTo>
                    <a:pt x="503468" y="320868"/>
                  </a:lnTo>
                  <a:lnTo>
                    <a:pt x="480503" y="329651"/>
                  </a:lnTo>
                  <a:lnTo>
                    <a:pt x="466227" y="351658"/>
                  </a:lnTo>
                  <a:lnTo>
                    <a:pt x="452197" y="336079"/>
                  </a:lnTo>
                  <a:lnTo>
                    <a:pt x="429231" y="336786"/>
                  </a:lnTo>
                  <a:lnTo>
                    <a:pt x="400797" y="368504"/>
                  </a:lnTo>
                  <a:lnTo>
                    <a:pt x="410018" y="400084"/>
                  </a:lnTo>
                  <a:lnTo>
                    <a:pt x="369148" y="470738"/>
                  </a:lnTo>
                  <a:lnTo>
                    <a:pt x="356838" y="512022"/>
                  </a:lnTo>
                  <a:lnTo>
                    <a:pt x="340175" y="514267"/>
                  </a:lnTo>
                  <a:lnTo>
                    <a:pt x="339630" y="476290"/>
                  </a:lnTo>
                  <a:lnTo>
                    <a:pt x="299847" y="458575"/>
                  </a:lnTo>
                  <a:lnTo>
                    <a:pt x="274988" y="458125"/>
                  </a:lnTo>
                  <a:lnTo>
                    <a:pt x="234095" y="444629"/>
                  </a:lnTo>
                  <a:lnTo>
                    <a:pt x="223274" y="430627"/>
                  </a:lnTo>
                  <a:lnTo>
                    <a:pt x="195861" y="430627"/>
                  </a:lnTo>
                  <a:lnTo>
                    <a:pt x="195140" y="395435"/>
                  </a:lnTo>
                  <a:lnTo>
                    <a:pt x="186976" y="387032"/>
                  </a:lnTo>
                  <a:lnTo>
                    <a:pt x="140567" y="392165"/>
                  </a:lnTo>
                  <a:lnTo>
                    <a:pt x="143535" y="376681"/>
                  </a:lnTo>
                  <a:lnTo>
                    <a:pt x="122690" y="350329"/>
                  </a:lnTo>
                  <a:lnTo>
                    <a:pt x="141615" y="343715"/>
                  </a:lnTo>
                  <a:lnTo>
                    <a:pt x="137934" y="324440"/>
                  </a:lnTo>
                  <a:lnTo>
                    <a:pt x="151223" y="312567"/>
                  </a:lnTo>
                  <a:lnTo>
                    <a:pt x="134486" y="292172"/>
                  </a:lnTo>
                  <a:lnTo>
                    <a:pt x="133214" y="251256"/>
                  </a:lnTo>
                  <a:lnTo>
                    <a:pt x="116728" y="220136"/>
                  </a:lnTo>
                  <a:lnTo>
                    <a:pt x="106640" y="243012"/>
                  </a:lnTo>
                  <a:lnTo>
                    <a:pt x="78726" y="253361"/>
                  </a:lnTo>
                  <a:lnTo>
                    <a:pt x="72564" y="274048"/>
                  </a:lnTo>
                  <a:lnTo>
                    <a:pt x="48804" y="295436"/>
                  </a:lnTo>
                  <a:lnTo>
                    <a:pt x="23152" y="280588"/>
                  </a:lnTo>
                  <a:lnTo>
                    <a:pt x="41039" y="262522"/>
                  </a:lnTo>
                  <a:lnTo>
                    <a:pt x="40509" y="230494"/>
                  </a:lnTo>
                  <a:lnTo>
                    <a:pt x="31845" y="195989"/>
                  </a:lnTo>
                  <a:lnTo>
                    <a:pt x="16474" y="178127"/>
                  </a:lnTo>
                  <a:lnTo>
                    <a:pt x="12264" y="135462"/>
                  </a:lnTo>
                  <a:lnTo>
                    <a:pt x="2525" y="110865"/>
                  </a:lnTo>
                  <a:lnTo>
                    <a:pt x="0" y="83619"/>
                  </a:lnTo>
                  <a:lnTo>
                    <a:pt x="18755" y="84754"/>
                  </a:lnTo>
                  <a:lnTo>
                    <a:pt x="54464" y="71509"/>
                  </a:lnTo>
                  <a:lnTo>
                    <a:pt x="66007" y="59399"/>
                  </a:lnTo>
                  <a:lnTo>
                    <a:pt x="77046" y="24006"/>
                  </a:lnTo>
                  <a:lnTo>
                    <a:pt x="93958" y="13065"/>
                  </a:lnTo>
                  <a:lnTo>
                    <a:pt x="114298" y="26545"/>
                  </a:lnTo>
                  <a:lnTo>
                    <a:pt x="152558" y="0"/>
                  </a:lnTo>
                  <a:lnTo>
                    <a:pt x="163466" y="13251"/>
                  </a:lnTo>
                  <a:lnTo>
                    <a:pt x="163467" y="43419"/>
                  </a:lnTo>
                  <a:lnTo>
                    <a:pt x="215505" y="61345"/>
                  </a:lnTo>
                  <a:lnTo>
                    <a:pt x="246158" y="66684"/>
                  </a:lnTo>
                  <a:lnTo>
                    <a:pt x="252000" y="80765"/>
                  </a:lnTo>
                  <a:lnTo>
                    <a:pt x="312003" y="72264"/>
                  </a:lnTo>
                  <a:lnTo>
                    <a:pt x="333143" y="73764"/>
                  </a:lnTo>
                  <a:lnTo>
                    <a:pt x="356633" y="1150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417250" y="5395194"/>
              <a:ext cx="442704" cy="278682"/>
            </a:xfrm>
            <a:custGeom>
              <a:avLst/>
              <a:pathLst>
                <a:path w="442704" h="278682">
                  <a:moveTo>
                    <a:pt x="434402" y="186356"/>
                  </a:moveTo>
                  <a:lnTo>
                    <a:pt x="423350" y="204901"/>
                  </a:lnTo>
                  <a:lnTo>
                    <a:pt x="419960" y="229361"/>
                  </a:lnTo>
                  <a:lnTo>
                    <a:pt x="382701" y="222531"/>
                  </a:lnTo>
                  <a:lnTo>
                    <a:pt x="373841" y="244183"/>
                  </a:lnTo>
                  <a:lnTo>
                    <a:pt x="334887" y="231736"/>
                  </a:lnTo>
                  <a:lnTo>
                    <a:pt x="326418" y="207734"/>
                  </a:lnTo>
                  <a:lnTo>
                    <a:pt x="292398" y="178417"/>
                  </a:lnTo>
                  <a:lnTo>
                    <a:pt x="244669" y="192221"/>
                  </a:lnTo>
                  <a:lnTo>
                    <a:pt x="212921" y="212166"/>
                  </a:lnTo>
                  <a:lnTo>
                    <a:pt x="190744" y="209915"/>
                  </a:lnTo>
                  <a:lnTo>
                    <a:pt x="175339" y="197095"/>
                  </a:lnTo>
                  <a:lnTo>
                    <a:pt x="146469" y="198314"/>
                  </a:lnTo>
                  <a:lnTo>
                    <a:pt x="129378" y="233469"/>
                  </a:lnTo>
                  <a:lnTo>
                    <a:pt x="75986" y="258807"/>
                  </a:lnTo>
                  <a:lnTo>
                    <a:pt x="58473" y="278682"/>
                  </a:lnTo>
                  <a:lnTo>
                    <a:pt x="45118" y="267631"/>
                  </a:lnTo>
                  <a:lnTo>
                    <a:pt x="26714" y="273868"/>
                  </a:lnTo>
                  <a:lnTo>
                    <a:pt x="12969" y="263222"/>
                  </a:lnTo>
                  <a:lnTo>
                    <a:pt x="800" y="233571"/>
                  </a:lnTo>
                  <a:lnTo>
                    <a:pt x="0" y="214778"/>
                  </a:lnTo>
                  <a:lnTo>
                    <a:pt x="46443" y="180398"/>
                  </a:lnTo>
                  <a:lnTo>
                    <a:pt x="24943" y="144634"/>
                  </a:lnTo>
                  <a:lnTo>
                    <a:pt x="27937" y="118263"/>
                  </a:lnTo>
                  <a:lnTo>
                    <a:pt x="57429" y="98117"/>
                  </a:lnTo>
                  <a:lnTo>
                    <a:pt x="103555" y="93354"/>
                  </a:lnTo>
                  <a:lnTo>
                    <a:pt x="142680" y="61034"/>
                  </a:lnTo>
                  <a:lnTo>
                    <a:pt x="162632" y="34598"/>
                  </a:lnTo>
                  <a:lnTo>
                    <a:pt x="193505" y="26013"/>
                  </a:lnTo>
                  <a:lnTo>
                    <a:pt x="220763" y="29401"/>
                  </a:lnTo>
                  <a:lnTo>
                    <a:pt x="231286" y="39821"/>
                  </a:lnTo>
                  <a:lnTo>
                    <a:pt x="291447" y="28685"/>
                  </a:lnTo>
                  <a:lnTo>
                    <a:pt x="320446" y="30397"/>
                  </a:lnTo>
                  <a:lnTo>
                    <a:pt x="337579" y="20921"/>
                  </a:lnTo>
                  <a:lnTo>
                    <a:pt x="350223" y="29299"/>
                  </a:lnTo>
                  <a:lnTo>
                    <a:pt x="371206" y="6537"/>
                  </a:lnTo>
                  <a:lnTo>
                    <a:pt x="399252" y="292"/>
                  </a:lnTo>
                  <a:lnTo>
                    <a:pt x="422669" y="8827"/>
                  </a:lnTo>
                  <a:lnTo>
                    <a:pt x="436736" y="0"/>
                  </a:lnTo>
                  <a:lnTo>
                    <a:pt x="425863" y="33267"/>
                  </a:lnTo>
                  <a:lnTo>
                    <a:pt x="442704" y="69888"/>
                  </a:lnTo>
                  <a:lnTo>
                    <a:pt x="428557" y="83191"/>
                  </a:lnTo>
                  <a:lnTo>
                    <a:pt x="439278" y="125417"/>
                  </a:lnTo>
                  <a:lnTo>
                    <a:pt x="402382" y="145204"/>
                  </a:lnTo>
                  <a:lnTo>
                    <a:pt x="411046" y="16840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179427" y="5359663"/>
              <a:ext cx="380503" cy="259921"/>
            </a:xfrm>
            <a:custGeom>
              <a:avLst/>
              <a:pathLst>
                <a:path w="380503" h="259921">
                  <a:moveTo>
                    <a:pt x="380503" y="96565"/>
                  </a:moveTo>
                  <a:lnTo>
                    <a:pt x="341378" y="128885"/>
                  </a:lnTo>
                  <a:lnTo>
                    <a:pt x="295252" y="133648"/>
                  </a:lnTo>
                  <a:lnTo>
                    <a:pt x="265760" y="153794"/>
                  </a:lnTo>
                  <a:lnTo>
                    <a:pt x="262765" y="180165"/>
                  </a:lnTo>
                  <a:lnTo>
                    <a:pt x="284266" y="215928"/>
                  </a:lnTo>
                  <a:lnTo>
                    <a:pt x="237822" y="250309"/>
                  </a:lnTo>
                  <a:lnTo>
                    <a:pt x="209108" y="259921"/>
                  </a:lnTo>
                  <a:lnTo>
                    <a:pt x="185618" y="218642"/>
                  </a:lnTo>
                  <a:lnTo>
                    <a:pt x="164478" y="217141"/>
                  </a:lnTo>
                  <a:lnTo>
                    <a:pt x="104475" y="225642"/>
                  </a:lnTo>
                  <a:lnTo>
                    <a:pt x="98633" y="211561"/>
                  </a:lnTo>
                  <a:lnTo>
                    <a:pt x="67980" y="206223"/>
                  </a:lnTo>
                  <a:lnTo>
                    <a:pt x="15942" y="188297"/>
                  </a:lnTo>
                  <a:lnTo>
                    <a:pt x="15941" y="158128"/>
                  </a:lnTo>
                  <a:lnTo>
                    <a:pt x="5033" y="144877"/>
                  </a:lnTo>
                  <a:lnTo>
                    <a:pt x="0" y="138810"/>
                  </a:lnTo>
                  <a:lnTo>
                    <a:pt x="21641" y="89615"/>
                  </a:lnTo>
                  <a:lnTo>
                    <a:pt x="15393" y="64586"/>
                  </a:lnTo>
                  <a:lnTo>
                    <a:pt x="41084" y="24479"/>
                  </a:lnTo>
                  <a:lnTo>
                    <a:pt x="68934" y="8842"/>
                  </a:lnTo>
                  <a:lnTo>
                    <a:pt x="87539" y="12892"/>
                  </a:lnTo>
                  <a:lnTo>
                    <a:pt x="161911" y="0"/>
                  </a:lnTo>
                  <a:lnTo>
                    <a:pt x="212202" y="6178"/>
                  </a:lnTo>
                  <a:lnTo>
                    <a:pt x="217235" y="23912"/>
                  </a:lnTo>
                  <a:lnTo>
                    <a:pt x="200341" y="38157"/>
                  </a:lnTo>
                  <a:lnTo>
                    <a:pt x="176020" y="78262"/>
                  </a:lnTo>
                  <a:lnTo>
                    <a:pt x="160502" y="84201"/>
                  </a:lnTo>
                  <a:lnTo>
                    <a:pt x="173856" y="108535"/>
                  </a:lnTo>
                  <a:lnTo>
                    <a:pt x="194055" y="90749"/>
                  </a:lnTo>
                  <a:lnTo>
                    <a:pt x="222634" y="93607"/>
                  </a:lnTo>
                  <a:lnTo>
                    <a:pt x="245194" y="76632"/>
                  </a:lnTo>
                  <a:lnTo>
                    <a:pt x="282477" y="74239"/>
                  </a:lnTo>
                  <a:lnTo>
                    <a:pt x="300650" y="53803"/>
                  </a:lnTo>
                  <a:lnTo>
                    <a:pt x="342484" y="62829"/>
                  </a:lnTo>
                  <a:lnTo>
                    <a:pt x="364416" y="5923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471691" y="5318505"/>
              <a:ext cx="609015" cy="683436"/>
            </a:xfrm>
            <a:custGeom>
              <a:avLst/>
              <a:pathLst>
                <a:path w="609015" h="683436">
                  <a:moveTo>
                    <a:pt x="424226" y="184132"/>
                  </a:moveTo>
                  <a:lnTo>
                    <a:pt x="441216" y="212742"/>
                  </a:lnTo>
                  <a:lnTo>
                    <a:pt x="427065" y="236018"/>
                  </a:lnTo>
                  <a:lnTo>
                    <a:pt x="439145" y="245893"/>
                  </a:lnTo>
                  <a:lnTo>
                    <a:pt x="437573" y="268141"/>
                  </a:lnTo>
                  <a:lnTo>
                    <a:pt x="472164" y="286835"/>
                  </a:lnTo>
                  <a:lnTo>
                    <a:pt x="510105" y="257109"/>
                  </a:lnTo>
                  <a:lnTo>
                    <a:pt x="523780" y="265113"/>
                  </a:lnTo>
                  <a:lnTo>
                    <a:pt x="560211" y="269654"/>
                  </a:lnTo>
                  <a:lnTo>
                    <a:pt x="562736" y="296900"/>
                  </a:lnTo>
                  <a:lnTo>
                    <a:pt x="572475" y="321497"/>
                  </a:lnTo>
                  <a:lnTo>
                    <a:pt x="576685" y="364162"/>
                  </a:lnTo>
                  <a:lnTo>
                    <a:pt x="592056" y="382024"/>
                  </a:lnTo>
                  <a:lnTo>
                    <a:pt x="600720" y="416529"/>
                  </a:lnTo>
                  <a:lnTo>
                    <a:pt x="601250" y="448557"/>
                  </a:lnTo>
                  <a:lnTo>
                    <a:pt x="583363" y="466623"/>
                  </a:lnTo>
                  <a:lnTo>
                    <a:pt x="609015" y="481471"/>
                  </a:lnTo>
                  <a:lnTo>
                    <a:pt x="561410" y="503922"/>
                  </a:lnTo>
                  <a:lnTo>
                    <a:pt x="539697" y="565404"/>
                  </a:lnTo>
                  <a:lnTo>
                    <a:pt x="516879" y="582879"/>
                  </a:lnTo>
                  <a:lnTo>
                    <a:pt x="488524" y="580739"/>
                  </a:lnTo>
                  <a:lnTo>
                    <a:pt x="464881" y="599484"/>
                  </a:lnTo>
                  <a:lnTo>
                    <a:pt x="386166" y="650374"/>
                  </a:lnTo>
                  <a:lnTo>
                    <a:pt x="363634" y="675321"/>
                  </a:lnTo>
                  <a:lnTo>
                    <a:pt x="343633" y="682924"/>
                  </a:lnTo>
                  <a:lnTo>
                    <a:pt x="313404" y="683436"/>
                  </a:lnTo>
                  <a:lnTo>
                    <a:pt x="298478" y="672776"/>
                  </a:lnTo>
                  <a:lnTo>
                    <a:pt x="312870" y="653458"/>
                  </a:lnTo>
                  <a:lnTo>
                    <a:pt x="303762" y="595396"/>
                  </a:lnTo>
                  <a:lnTo>
                    <a:pt x="292714" y="575071"/>
                  </a:lnTo>
                  <a:lnTo>
                    <a:pt x="265197" y="563153"/>
                  </a:lnTo>
                  <a:lnTo>
                    <a:pt x="255892" y="538415"/>
                  </a:lnTo>
                  <a:lnTo>
                    <a:pt x="234143" y="552714"/>
                  </a:lnTo>
                  <a:lnTo>
                    <a:pt x="210697" y="520171"/>
                  </a:lnTo>
                  <a:lnTo>
                    <a:pt x="217550" y="495952"/>
                  </a:lnTo>
                  <a:lnTo>
                    <a:pt x="202761" y="435026"/>
                  </a:lnTo>
                  <a:lnTo>
                    <a:pt x="157674" y="428593"/>
                  </a:lnTo>
                  <a:lnTo>
                    <a:pt x="116555" y="458867"/>
                  </a:lnTo>
                  <a:lnTo>
                    <a:pt x="86617" y="459247"/>
                  </a:lnTo>
                  <a:lnTo>
                    <a:pt x="62089" y="426702"/>
                  </a:lnTo>
                  <a:lnTo>
                    <a:pt x="26497" y="431040"/>
                  </a:lnTo>
                  <a:lnTo>
                    <a:pt x="0" y="401562"/>
                  </a:lnTo>
                  <a:lnTo>
                    <a:pt x="53262" y="361729"/>
                  </a:lnTo>
                  <a:lnTo>
                    <a:pt x="68978" y="332901"/>
                  </a:lnTo>
                  <a:lnTo>
                    <a:pt x="92051" y="340447"/>
                  </a:lnTo>
                  <a:lnTo>
                    <a:pt x="155956" y="271025"/>
                  </a:lnTo>
                  <a:lnTo>
                    <a:pt x="156448" y="258648"/>
                  </a:lnTo>
                  <a:lnTo>
                    <a:pt x="139216" y="237809"/>
                  </a:lnTo>
                  <a:lnTo>
                    <a:pt x="152211" y="228988"/>
                  </a:lnTo>
                  <a:lnTo>
                    <a:pt x="167973" y="182687"/>
                  </a:lnTo>
                  <a:lnTo>
                    <a:pt x="160647" y="147514"/>
                  </a:lnTo>
                  <a:lnTo>
                    <a:pt x="170660" y="133362"/>
                  </a:lnTo>
                  <a:lnTo>
                    <a:pt x="168580" y="109211"/>
                  </a:lnTo>
                  <a:lnTo>
                    <a:pt x="186634" y="83274"/>
                  </a:lnTo>
                  <a:lnTo>
                    <a:pt x="191157" y="45405"/>
                  </a:lnTo>
                  <a:lnTo>
                    <a:pt x="212886" y="35235"/>
                  </a:lnTo>
                  <a:lnTo>
                    <a:pt x="204873" y="0"/>
                  </a:lnTo>
                  <a:lnTo>
                    <a:pt x="240901" y="1989"/>
                  </a:lnTo>
                  <a:lnTo>
                    <a:pt x="274226" y="35299"/>
                  </a:lnTo>
                  <a:lnTo>
                    <a:pt x="293220" y="62963"/>
                  </a:lnTo>
                  <a:lnTo>
                    <a:pt x="286776" y="88010"/>
                  </a:lnTo>
                  <a:lnTo>
                    <a:pt x="301950" y="109206"/>
                  </a:lnTo>
                  <a:lnTo>
                    <a:pt x="328641" y="116396"/>
                  </a:lnTo>
                  <a:lnTo>
                    <a:pt x="335855" y="136074"/>
                  </a:lnTo>
                  <a:lnTo>
                    <a:pt x="361619" y="142882"/>
                  </a:lnTo>
                  <a:lnTo>
                    <a:pt x="359839" y="162062"/>
                  </a:lnTo>
                  <a:lnTo>
                    <a:pt x="376930" y="171982"/>
                  </a:lnTo>
                  <a:lnTo>
                    <a:pt x="385272" y="19775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818673" y="5612586"/>
              <a:ext cx="61076" cy="78908"/>
            </a:xfrm>
            <a:custGeom>
              <a:avLst/>
              <a:pathLst>
                <a:path w="61076" h="78908">
                  <a:moveTo>
                    <a:pt x="18443" y="19052"/>
                  </a:moveTo>
                  <a:lnTo>
                    <a:pt x="13069" y="12038"/>
                  </a:lnTo>
                  <a:lnTo>
                    <a:pt x="11806" y="15801"/>
                  </a:lnTo>
                  <a:lnTo>
                    <a:pt x="11713" y="16079"/>
                  </a:lnTo>
                  <a:lnTo>
                    <a:pt x="11381" y="17066"/>
                  </a:lnTo>
                  <a:lnTo>
                    <a:pt x="10352" y="19951"/>
                  </a:lnTo>
                  <a:lnTo>
                    <a:pt x="6552" y="35194"/>
                  </a:lnTo>
                  <a:lnTo>
                    <a:pt x="4841" y="39088"/>
                  </a:lnTo>
                  <a:lnTo>
                    <a:pt x="4267" y="44307"/>
                  </a:lnTo>
                  <a:lnTo>
                    <a:pt x="0" y="45053"/>
                  </a:lnTo>
                  <a:lnTo>
                    <a:pt x="2164" y="51151"/>
                  </a:lnTo>
                  <a:lnTo>
                    <a:pt x="681" y="55284"/>
                  </a:lnTo>
                  <a:lnTo>
                    <a:pt x="1070" y="55896"/>
                  </a:lnTo>
                  <a:lnTo>
                    <a:pt x="2140" y="55820"/>
                  </a:lnTo>
                  <a:lnTo>
                    <a:pt x="2991" y="55871"/>
                  </a:lnTo>
                  <a:lnTo>
                    <a:pt x="3949" y="55796"/>
                  </a:lnTo>
                  <a:lnTo>
                    <a:pt x="4138" y="56164"/>
                  </a:lnTo>
                  <a:lnTo>
                    <a:pt x="4775" y="56673"/>
                  </a:lnTo>
                  <a:lnTo>
                    <a:pt x="14260" y="54421"/>
                  </a:lnTo>
                  <a:lnTo>
                    <a:pt x="12725" y="49264"/>
                  </a:lnTo>
                  <a:lnTo>
                    <a:pt x="13478" y="45416"/>
                  </a:lnTo>
                  <a:lnTo>
                    <a:pt x="14487" y="44073"/>
                  </a:lnTo>
                  <a:lnTo>
                    <a:pt x="15001" y="44017"/>
                  </a:lnTo>
                  <a:lnTo>
                    <a:pt x="15685" y="43786"/>
                  </a:lnTo>
                  <a:lnTo>
                    <a:pt x="16066" y="43767"/>
                  </a:lnTo>
                  <a:lnTo>
                    <a:pt x="16205" y="44132"/>
                  </a:lnTo>
                  <a:lnTo>
                    <a:pt x="16865" y="44155"/>
                  </a:lnTo>
                  <a:lnTo>
                    <a:pt x="17130" y="44276"/>
                  </a:lnTo>
                  <a:lnTo>
                    <a:pt x="17664" y="45287"/>
                  </a:lnTo>
                  <a:lnTo>
                    <a:pt x="18395" y="45951"/>
                  </a:lnTo>
                  <a:lnTo>
                    <a:pt x="18916" y="46949"/>
                  </a:lnTo>
                  <a:lnTo>
                    <a:pt x="19423" y="47409"/>
                  </a:lnTo>
                  <a:lnTo>
                    <a:pt x="19484" y="47661"/>
                  </a:lnTo>
                  <a:lnTo>
                    <a:pt x="19795" y="47879"/>
                  </a:lnTo>
                  <a:lnTo>
                    <a:pt x="20128" y="48026"/>
                  </a:lnTo>
                  <a:lnTo>
                    <a:pt x="20660" y="48142"/>
                  </a:lnTo>
                  <a:lnTo>
                    <a:pt x="22000" y="49071"/>
                  </a:lnTo>
                  <a:lnTo>
                    <a:pt x="23096" y="50398"/>
                  </a:lnTo>
                  <a:lnTo>
                    <a:pt x="23460" y="50573"/>
                  </a:lnTo>
                  <a:lnTo>
                    <a:pt x="23814" y="50827"/>
                  </a:lnTo>
                  <a:lnTo>
                    <a:pt x="24205" y="50997"/>
                  </a:lnTo>
                  <a:lnTo>
                    <a:pt x="24441" y="51044"/>
                  </a:lnTo>
                  <a:lnTo>
                    <a:pt x="24722" y="51207"/>
                  </a:lnTo>
                  <a:lnTo>
                    <a:pt x="25456" y="51428"/>
                  </a:lnTo>
                  <a:lnTo>
                    <a:pt x="25766" y="51344"/>
                  </a:lnTo>
                  <a:lnTo>
                    <a:pt x="26150" y="51555"/>
                  </a:lnTo>
                  <a:lnTo>
                    <a:pt x="29788" y="60627"/>
                  </a:lnTo>
                  <a:lnTo>
                    <a:pt x="30377" y="62090"/>
                  </a:lnTo>
                  <a:lnTo>
                    <a:pt x="33856" y="70797"/>
                  </a:lnTo>
                  <a:lnTo>
                    <a:pt x="52893" y="78908"/>
                  </a:lnTo>
                  <a:lnTo>
                    <a:pt x="58706" y="73764"/>
                  </a:lnTo>
                  <a:lnTo>
                    <a:pt x="55722" y="47262"/>
                  </a:lnTo>
                  <a:lnTo>
                    <a:pt x="61034" y="41132"/>
                  </a:lnTo>
                  <a:lnTo>
                    <a:pt x="61076" y="18416"/>
                  </a:lnTo>
                  <a:lnTo>
                    <a:pt x="60450" y="12248"/>
                  </a:lnTo>
                  <a:lnTo>
                    <a:pt x="49942" y="0"/>
                  </a:lnTo>
                  <a:lnTo>
                    <a:pt x="46560" y="2799"/>
                  </a:lnTo>
                  <a:lnTo>
                    <a:pt x="44940" y="4140"/>
                  </a:lnTo>
                  <a:lnTo>
                    <a:pt x="35852" y="11825"/>
                  </a:lnTo>
                  <a:lnTo>
                    <a:pt x="33248" y="11761"/>
                  </a:lnTo>
                  <a:lnTo>
                    <a:pt x="31694" y="11692"/>
                  </a:lnTo>
                  <a:lnTo>
                    <a:pt x="30462" y="11662"/>
                  </a:lnTo>
                  <a:lnTo>
                    <a:pt x="27504" y="115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819632" y="5262697"/>
              <a:ext cx="291001" cy="409010"/>
            </a:xfrm>
            <a:custGeom>
              <a:avLst/>
              <a:pathLst>
                <a:path w="291001" h="409010">
                  <a:moveTo>
                    <a:pt x="272188" y="10577"/>
                  </a:moveTo>
                  <a:lnTo>
                    <a:pt x="278766" y="45552"/>
                  </a:lnTo>
                  <a:lnTo>
                    <a:pt x="291001" y="57980"/>
                  </a:lnTo>
                  <a:lnTo>
                    <a:pt x="279902" y="86371"/>
                  </a:lnTo>
                  <a:lnTo>
                    <a:pt x="234080" y="119397"/>
                  </a:lnTo>
                  <a:lnTo>
                    <a:pt x="207740" y="148789"/>
                  </a:lnTo>
                  <a:lnTo>
                    <a:pt x="174998" y="176136"/>
                  </a:lnTo>
                  <a:lnTo>
                    <a:pt x="187654" y="197463"/>
                  </a:lnTo>
                  <a:lnTo>
                    <a:pt x="190210" y="248023"/>
                  </a:lnTo>
                  <a:lnTo>
                    <a:pt x="208809" y="313915"/>
                  </a:lnTo>
                  <a:lnTo>
                    <a:pt x="188071" y="330744"/>
                  </a:lnTo>
                  <a:lnTo>
                    <a:pt x="189098" y="364891"/>
                  </a:lnTo>
                  <a:lnTo>
                    <a:pt x="130961" y="395580"/>
                  </a:lnTo>
                  <a:lnTo>
                    <a:pt x="127489" y="380101"/>
                  </a:lnTo>
                  <a:lnTo>
                    <a:pt x="92917" y="382355"/>
                  </a:lnTo>
                  <a:lnTo>
                    <a:pt x="91033" y="407958"/>
                  </a:lnTo>
                  <a:lnTo>
                    <a:pt x="75443" y="409010"/>
                  </a:lnTo>
                  <a:lnTo>
                    <a:pt x="68203" y="348763"/>
                  </a:lnTo>
                  <a:lnTo>
                    <a:pt x="48980" y="326578"/>
                  </a:lnTo>
                  <a:lnTo>
                    <a:pt x="32020" y="318853"/>
                  </a:lnTo>
                  <a:lnTo>
                    <a:pt x="8663" y="300900"/>
                  </a:lnTo>
                  <a:lnTo>
                    <a:pt x="0" y="277701"/>
                  </a:lnTo>
                  <a:lnTo>
                    <a:pt x="36895" y="257914"/>
                  </a:lnTo>
                  <a:lnTo>
                    <a:pt x="26174" y="215688"/>
                  </a:lnTo>
                  <a:lnTo>
                    <a:pt x="40321" y="202385"/>
                  </a:lnTo>
                  <a:lnTo>
                    <a:pt x="23481" y="165764"/>
                  </a:lnTo>
                  <a:lnTo>
                    <a:pt x="34353" y="132496"/>
                  </a:lnTo>
                  <a:lnTo>
                    <a:pt x="54040" y="117148"/>
                  </a:lnTo>
                  <a:lnTo>
                    <a:pt x="28842" y="84320"/>
                  </a:lnTo>
                  <a:lnTo>
                    <a:pt x="30098" y="47094"/>
                  </a:lnTo>
                  <a:lnTo>
                    <a:pt x="29504" y="13375"/>
                  </a:lnTo>
                  <a:lnTo>
                    <a:pt x="47882" y="18105"/>
                  </a:lnTo>
                  <a:lnTo>
                    <a:pt x="76616" y="11007"/>
                  </a:lnTo>
                  <a:lnTo>
                    <a:pt x="98632" y="13464"/>
                  </a:lnTo>
                  <a:lnTo>
                    <a:pt x="104620" y="0"/>
                  </a:lnTo>
                  <a:lnTo>
                    <a:pt x="154775" y="7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415172" y="5241929"/>
              <a:ext cx="633615" cy="680016"/>
            </a:xfrm>
            <a:custGeom>
              <a:avLst/>
              <a:pathLst>
                <a:path w="633615" h="680016">
                  <a:moveTo>
                    <a:pt x="618987" y="323562"/>
                  </a:moveTo>
                  <a:lnTo>
                    <a:pt x="632716" y="341836"/>
                  </a:lnTo>
                  <a:lnTo>
                    <a:pt x="625281" y="366028"/>
                  </a:lnTo>
                  <a:lnTo>
                    <a:pt x="633615" y="405228"/>
                  </a:lnTo>
                  <a:lnTo>
                    <a:pt x="619045" y="417847"/>
                  </a:lnTo>
                  <a:lnTo>
                    <a:pt x="599018" y="474061"/>
                  </a:lnTo>
                  <a:lnTo>
                    <a:pt x="583876" y="488714"/>
                  </a:lnTo>
                  <a:lnTo>
                    <a:pt x="589447" y="554617"/>
                  </a:lnTo>
                  <a:lnTo>
                    <a:pt x="591679" y="563256"/>
                  </a:lnTo>
                  <a:lnTo>
                    <a:pt x="546863" y="595768"/>
                  </a:lnTo>
                  <a:lnTo>
                    <a:pt x="530004" y="593785"/>
                  </a:lnTo>
                  <a:lnTo>
                    <a:pt x="519346" y="627863"/>
                  </a:lnTo>
                  <a:lnTo>
                    <a:pt x="487583" y="651512"/>
                  </a:lnTo>
                  <a:lnTo>
                    <a:pt x="469019" y="680016"/>
                  </a:lnTo>
                  <a:lnTo>
                    <a:pt x="446197" y="670387"/>
                  </a:lnTo>
                  <a:lnTo>
                    <a:pt x="438665" y="642216"/>
                  </a:lnTo>
                  <a:lnTo>
                    <a:pt x="424699" y="625636"/>
                  </a:lnTo>
                  <a:lnTo>
                    <a:pt x="427461" y="600140"/>
                  </a:lnTo>
                  <a:lnTo>
                    <a:pt x="395214" y="578902"/>
                  </a:lnTo>
                  <a:lnTo>
                    <a:pt x="375025" y="555352"/>
                  </a:lnTo>
                  <a:lnTo>
                    <a:pt x="345239" y="562081"/>
                  </a:lnTo>
                  <a:lnTo>
                    <a:pt x="334620" y="556227"/>
                  </a:lnTo>
                  <a:lnTo>
                    <a:pt x="324536" y="588678"/>
                  </a:lnTo>
                  <a:lnTo>
                    <a:pt x="302339" y="603872"/>
                  </a:lnTo>
                  <a:lnTo>
                    <a:pt x="290698" y="627521"/>
                  </a:lnTo>
                  <a:lnTo>
                    <a:pt x="257920" y="642712"/>
                  </a:lnTo>
                  <a:lnTo>
                    <a:pt x="240944" y="633386"/>
                  </a:lnTo>
                  <a:lnTo>
                    <a:pt x="220302" y="617187"/>
                  </a:lnTo>
                  <a:lnTo>
                    <a:pt x="216987" y="602313"/>
                  </a:lnTo>
                  <a:lnTo>
                    <a:pt x="183384" y="589313"/>
                  </a:lnTo>
                  <a:lnTo>
                    <a:pt x="173490" y="558083"/>
                  </a:lnTo>
                  <a:lnTo>
                    <a:pt x="194362" y="527345"/>
                  </a:lnTo>
                  <a:lnTo>
                    <a:pt x="191411" y="504540"/>
                  </a:lnTo>
                  <a:lnTo>
                    <a:pt x="213914" y="483384"/>
                  </a:lnTo>
                  <a:lnTo>
                    <a:pt x="222066" y="462777"/>
                  </a:lnTo>
                  <a:lnTo>
                    <a:pt x="207302" y="437702"/>
                  </a:lnTo>
                  <a:lnTo>
                    <a:pt x="188735" y="389913"/>
                  </a:lnTo>
                  <a:lnTo>
                    <a:pt x="210719" y="338747"/>
                  </a:lnTo>
                  <a:lnTo>
                    <a:pt x="203295" y="305499"/>
                  </a:lnTo>
                  <a:lnTo>
                    <a:pt x="222411" y="285320"/>
                  </a:lnTo>
                  <a:lnTo>
                    <a:pt x="203647" y="259113"/>
                  </a:lnTo>
                  <a:lnTo>
                    <a:pt x="187537" y="226035"/>
                  </a:lnTo>
                  <a:lnTo>
                    <a:pt x="177001" y="225722"/>
                  </a:lnTo>
                  <a:lnTo>
                    <a:pt x="156173" y="188716"/>
                  </a:lnTo>
                  <a:lnTo>
                    <a:pt x="158236" y="168405"/>
                  </a:lnTo>
                  <a:lnTo>
                    <a:pt x="135428" y="146414"/>
                  </a:lnTo>
                  <a:lnTo>
                    <a:pt x="132625" y="125709"/>
                  </a:lnTo>
                  <a:lnTo>
                    <a:pt x="118262" y="114407"/>
                  </a:lnTo>
                  <a:lnTo>
                    <a:pt x="79858" y="117469"/>
                  </a:lnTo>
                  <a:lnTo>
                    <a:pt x="57687" y="146548"/>
                  </a:lnTo>
                  <a:lnTo>
                    <a:pt x="28523" y="116785"/>
                  </a:lnTo>
                  <a:lnTo>
                    <a:pt x="34828" y="86973"/>
                  </a:lnTo>
                  <a:lnTo>
                    <a:pt x="0" y="60111"/>
                  </a:lnTo>
                  <a:lnTo>
                    <a:pt x="10187" y="46096"/>
                  </a:lnTo>
                  <a:lnTo>
                    <a:pt x="61767" y="62442"/>
                  </a:lnTo>
                  <a:lnTo>
                    <a:pt x="138593" y="37464"/>
                  </a:lnTo>
                  <a:lnTo>
                    <a:pt x="171055" y="20813"/>
                  </a:lnTo>
                  <a:lnTo>
                    <a:pt x="181515" y="0"/>
                  </a:lnTo>
                  <a:lnTo>
                    <a:pt x="191614" y="1891"/>
                  </a:lnTo>
                  <a:lnTo>
                    <a:pt x="212175" y="49950"/>
                  </a:lnTo>
                  <a:lnTo>
                    <a:pt x="233095" y="60924"/>
                  </a:lnTo>
                  <a:lnTo>
                    <a:pt x="255967" y="85011"/>
                  </a:lnTo>
                  <a:lnTo>
                    <a:pt x="282320" y="128601"/>
                  </a:lnTo>
                  <a:lnTo>
                    <a:pt x="309466" y="145147"/>
                  </a:lnTo>
                  <a:lnTo>
                    <a:pt x="353202" y="140709"/>
                  </a:lnTo>
                  <a:lnTo>
                    <a:pt x="348881" y="178609"/>
                  </a:lnTo>
                  <a:lnTo>
                    <a:pt x="353210" y="210396"/>
                  </a:lnTo>
                  <a:lnTo>
                    <a:pt x="391444" y="245210"/>
                  </a:lnTo>
                  <a:lnTo>
                    <a:pt x="416333" y="284564"/>
                  </a:lnTo>
                  <a:lnTo>
                    <a:pt x="435450" y="298566"/>
                  </a:lnTo>
                  <a:lnTo>
                    <a:pt x="443386" y="329596"/>
                  </a:lnTo>
                  <a:lnTo>
                    <a:pt x="476570" y="364031"/>
                  </a:lnTo>
                  <a:lnTo>
                    <a:pt x="500376" y="363652"/>
                  </a:lnTo>
                  <a:lnTo>
                    <a:pt x="529231" y="346623"/>
                  </a:lnTo>
                  <a:lnTo>
                    <a:pt x="555201" y="34397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895918" y="5221092"/>
              <a:ext cx="399704" cy="384248"/>
            </a:xfrm>
            <a:custGeom>
              <a:avLst/>
              <a:pathLst>
                <a:path w="399704" h="384248">
                  <a:moveTo>
                    <a:pt x="371049" y="151464"/>
                  </a:moveTo>
                  <a:lnTo>
                    <a:pt x="352443" y="147413"/>
                  </a:lnTo>
                  <a:lnTo>
                    <a:pt x="324594" y="163050"/>
                  </a:lnTo>
                  <a:lnTo>
                    <a:pt x="298903" y="203157"/>
                  </a:lnTo>
                  <a:lnTo>
                    <a:pt x="305150" y="228187"/>
                  </a:lnTo>
                  <a:lnTo>
                    <a:pt x="283509" y="277381"/>
                  </a:lnTo>
                  <a:lnTo>
                    <a:pt x="288542" y="283448"/>
                  </a:lnTo>
                  <a:lnTo>
                    <a:pt x="250282" y="309994"/>
                  </a:lnTo>
                  <a:lnTo>
                    <a:pt x="229942" y="296514"/>
                  </a:lnTo>
                  <a:lnTo>
                    <a:pt x="213030" y="307454"/>
                  </a:lnTo>
                  <a:lnTo>
                    <a:pt x="201991" y="342848"/>
                  </a:lnTo>
                  <a:lnTo>
                    <a:pt x="190449" y="354958"/>
                  </a:lnTo>
                  <a:lnTo>
                    <a:pt x="154740" y="368202"/>
                  </a:lnTo>
                  <a:lnTo>
                    <a:pt x="135984" y="367067"/>
                  </a:lnTo>
                  <a:lnTo>
                    <a:pt x="99553" y="362527"/>
                  </a:lnTo>
                  <a:lnTo>
                    <a:pt x="85878" y="354523"/>
                  </a:lnTo>
                  <a:lnTo>
                    <a:pt x="47937" y="384248"/>
                  </a:lnTo>
                  <a:lnTo>
                    <a:pt x="13346" y="365555"/>
                  </a:lnTo>
                  <a:lnTo>
                    <a:pt x="14918" y="343306"/>
                  </a:lnTo>
                  <a:lnTo>
                    <a:pt x="2838" y="333432"/>
                  </a:lnTo>
                  <a:lnTo>
                    <a:pt x="16989" y="310156"/>
                  </a:lnTo>
                  <a:lnTo>
                    <a:pt x="0" y="281546"/>
                  </a:lnTo>
                  <a:lnTo>
                    <a:pt x="12170" y="256575"/>
                  </a:lnTo>
                  <a:lnTo>
                    <a:pt x="8015" y="237506"/>
                  </a:lnTo>
                  <a:lnTo>
                    <a:pt x="35347" y="219485"/>
                  </a:lnTo>
                  <a:lnTo>
                    <a:pt x="59875" y="210781"/>
                  </a:lnTo>
                  <a:lnTo>
                    <a:pt x="65069" y="197536"/>
                  </a:lnTo>
                  <a:lnTo>
                    <a:pt x="52006" y="144449"/>
                  </a:lnTo>
                  <a:lnTo>
                    <a:pt x="61607" y="116172"/>
                  </a:lnTo>
                  <a:lnTo>
                    <a:pt x="89122" y="111440"/>
                  </a:lnTo>
                  <a:lnTo>
                    <a:pt x="104653" y="120232"/>
                  </a:lnTo>
                  <a:lnTo>
                    <a:pt x="130884" y="118656"/>
                  </a:lnTo>
                  <a:lnTo>
                    <a:pt x="165240" y="161109"/>
                  </a:lnTo>
                  <a:lnTo>
                    <a:pt x="201268" y="157423"/>
                  </a:lnTo>
                  <a:lnTo>
                    <a:pt x="242458" y="144795"/>
                  </a:lnTo>
                  <a:lnTo>
                    <a:pt x="238914" y="111249"/>
                  </a:lnTo>
                  <a:lnTo>
                    <a:pt x="282402" y="96084"/>
                  </a:lnTo>
                  <a:lnTo>
                    <a:pt x="296898" y="74924"/>
                  </a:lnTo>
                  <a:lnTo>
                    <a:pt x="332562" y="63952"/>
                  </a:lnTo>
                  <a:lnTo>
                    <a:pt x="338333" y="10595"/>
                  </a:lnTo>
                  <a:lnTo>
                    <a:pt x="348793" y="0"/>
                  </a:lnTo>
                  <a:lnTo>
                    <a:pt x="370074" y="21948"/>
                  </a:lnTo>
                  <a:lnTo>
                    <a:pt x="362508" y="46283"/>
                  </a:lnTo>
                  <a:lnTo>
                    <a:pt x="393881" y="84765"/>
                  </a:lnTo>
                  <a:lnTo>
                    <a:pt x="399704" y="105893"/>
                  </a:lnTo>
                  <a:lnTo>
                    <a:pt x="376447" y="13119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994631" y="5145445"/>
              <a:ext cx="311261" cy="472338"/>
            </a:xfrm>
            <a:custGeom>
              <a:avLst/>
              <a:pathLst>
                <a:path w="311261" h="472338">
                  <a:moveTo>
                    <a:pt x="309759" y="168979"/>
                  </a:moveTo>
                  <a:lnTo>
                    <a:pt x="294169" y="193916"/>
                  </a:lnTo>
                  <a:lnTo>
                    <a:pt x="262900" y="208347"/>
                  </a:lnTo>
                  <a:lnTo>
                    <a:pt x="248150" y="239950"/>
                  </a:lnTo>
                  <a:lnTo>
                    <a:pt x="203076" y="271019"/>
                  </a:lnTo>
                  <a:lnTo>
                    <a:pt x="168820" y="313923"/>
                  </a:lnTo>
                  <a:lnTo>
                    <a:pt x="187717" y="335363"/>
                  </a:lnTo>
                  <a:lnTo>
                    <a:pt x="213216" y="381700"/>
                  </a:lnTo>
                  <a:lnTo>
                    <a:pt x="214291" y="433012"/>
                  </a:lnTo>
                  <a:lnTo>
                    <a:pt x="207464" y="460390"/>
                  </a:lnTo>
                  <a:lnTo>
                    <a:pt x="183966" y="472338"/>
                  </a:lnTo>
                  <a:lnTo>
                    <a:pt x="162944" y="459571"/>
                  </a:lnTo>
                  <a:lnTo>
                    <a:pt x="122211" y="464172"/>
                  </a:lnTo>
                  <a:lnTo>
                    <a:pt x="88933" y="457567"/>
                  </a:lnTo>
                  <a:lnTo>
                    <a:pt x="76409" y="464392"/>
                  </a:lnTo>
                  <a:lnTo>
                    <a:pt x="33810" y="431166"/>
                  </a:lnTo>
                  <a:lnTo>
                    <a:pt x="15211" y="365275"/>
                  </a:lnTo>
                  <a:lnTo>
                    <a:pt x="12655" y="314715"/>
                  </a:lnTo>
                  <a:lnTo>
                    <a:pt x="0" y="293388"/>
                  </a:lnTo>
                  <a:lnTo>
                    <a:pt x="32741" y="266041"/>
                  </a:lnTo>
                  <a:lnTo>
                    <a:pt x="59081" y="236649"/>
                  </a:lnTo>
                  <a:lnTo>
                    <a:pt x="104903" y="203623"/>
                  </a:lnTo>
                  <a:lnTo>
                    <a:pt x="116002" y="175232"/>
                  </a:lnTo>
                  <a:lnTo>
                    <a:pt x="103767" y="162804"/>
                  </a:lnTo>
                  <a:lnTo>
                    <a:pt x="97189" y="127829"/>
                  </a:lnTo>
                  <a:lnTo>
                    <a:pt x="147488" y="90710"/>
                  </a:lnTo>
                  <a:lnTo>
                    <a:pt x="165032" y="58578"/>
                  </a:lnTo>
                  <a:lnTo>
                    <a:pt x="188082" y="39775"/>
                  </a:lnTo>
                  <a:lnTo>
                    <a:pt x="187912" y="27117"/>
                  </a:lnTo>
                  <a:lnTo>
                    <a:pt x="262164" y="0"/>
                  </a:lnTo>
                  <a:lnTo>
                    <a:pt x="262755" y="18355"/>
                  </a:lnTo>
                  <a:lnTo>
                    <a:pt x="281322" y="41583"/>
                  </a:lnTo>
                  <a:lnTo>
                    <a:pt x="292504" y="94183"/>
                  </a:lnTo>
                  <a:lnTo>
                    <a:pt x="311261" y="13278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999048" y="4987827"/>
              <a:ext cx="686971" cy="884946"/>
            </a:xfrm>
            <a:custGeom>
              <a:avLst/>
              <a:pathLst>
                <a:path w="686971" h="884946">
                  <a:moveTo>
                    <a:pt x="560686" y="27316"/>
                  </a:moveTo>
                  <a:lnTo>
                    <a:pt x="554682" y="36985"/>
                  </a:lnTo>
                  <a:lnTo>
                    <a:pt x="576631" y="69739"/>
                  </a:lnTo>
                  <a:lnTo>
                    <a:pt x="571882" y="102229"/>
                  </a:lnTo>
                  <a:lnTo>
                    <a:pt x="537568" y="138590"/>
                  </a:lnTo>
                  <a:lnTo>
                    <a:pt x="543133" y="151694"/>
                  </a:lnTo>
                  <a:lnTo>
                    <a:pt x="565291" y="161787"/>
                  </a:lnTo>
                  <a:lnTo>
                    <a:pt x="570788" y="175605"/>
                  </a:lnTo>
                  <a:lnTo>
                    <a:pt x="600739" y="198221"/>
                  </a:lnTo>
                  <a:lnTo>
                    <a:pt x="633818" y="182023"/>
                  </a:lnTo>
                  <a:lnTo>
                    <a:pt x="656873" y="152613"/>
                  </a:lnTo>
                  <a:lnTo>
                    <a:pt x="675562" y="155399"/>
                  </a:lnTo>
                  <a:lnTo>
                    <a:pt x="685908" y="172952"/>
                  </a:lnTo>
                  <a:lnTo>
                    <a:pt x="686971" y="202730"/>
                  </a:lnTo>
                  <a:lnTo>
                    <a:pt x="669264" y="220441"/>
                  </a:lnTo>
                  <a:lnTo>
                    <a:pt x="648119" y="260340"/>
                  </a:lnTo>
                  <a:lnTo>
                    <a:pt x="653475" y="298013"/>
                  </a:lnTo>
                  <a:lnTo>
                    <a:pt x="677516" y="330678"/>
                  </a:lnTo>
                  <a:lnTo>
                    <a:pt x="685529" y="365914"/>
                  </a:lnTo>
                  <a:lnTo>
                    <a:pt x="663800" y="376084"/>
                  </a:lnTo>
                  <a:lnTo>
                    <a:pt x="659277" y="413953"/>
                  </a:lnTo>
                  <a:lnTo>
                    <a:pt x="641223" y="439890"/>
                  </a:lnTo>
                  <a:lnTo>
                    <a:pt x="643302" y="464041"/>
                  </a:lnTo>
                  <a:lnTo>
                    <a:pt x="633290" y="478193"/>
                  </a:lnTo>
                  <a:lnTo>
                    <a:pt x="640615" y="513366"/>
                  </a:lnTo>
                  <a:lnTo>
                    <a:pt x="624853" y="559666"/>
                  </a:lnTo>
                  <a:lnTo>
                    <a:pt x="611858" y="568488"/>
                  </a:lnTo>
                  <a:lnTo>
                    <a:pt x="629090" y="589327"/>
                  </a:lnTo>
                  <a:lnTo>
                    <a:pt x="628598" y="601704"/>
                  </a:lnTo>
                  <a:lnTo>
                    <a:pt x="564694" y="671126"/>
                  </a:lnTo>
                  <a:lnTo>
                    <a:pt x="541620" y="663579"/>
                  </a:lnTo>
                  <a:lnTo>
                    <a:pt x="525905" y="692408"/>
                  </a:lnTo>
                  <a:lnTo>
                    <a:pt x="472642" y="732241"/>
                  </a:lnTo>
                  <a:lnTo>
                    <a:pt x="429981" y="709979"/>
                  </a:lnTo>
                  <a:lnTo>
                    <a:pt x="396933" y="703774"/>
                  </a:lnTo>
                  <a:lnTo>
                    <a:pt x="385809" y="711599"/>
                  </a:lnTo>
                  <a:lnTo>
                    <a:pt x="357736" y="706404"/>
                  </a:lnTo>
                  <a:lnTo>
                    <a:pt x="342355" y="719334"/>
                  </a:lnTo>
                  <a:lnTo>
                    <a:pt x="375602" y="754163"/>
                  </a:lnTo>
                  <a:lnTo>
                    <a:pt x="373308" y="789133"/>
                  </a:lnTo>
                  <a:lnTo>
                    <a:pt x="356428" y="801268"/>
                  </a:lnTo>
                  <a:lnTo>
                    <a:pt x="339936" y="795827"/>
                  </a:lnTo>
                  <a:lnTo>
                    <a:pt x="315434" y="800943"/>
                  </a:lnTo>
                  <a:lnTo>
                    <a:pt x="293024" y="821051"/>
                  </a:lnTo>
                  <a:lnTo>
                    <a:pt x="260925" y="828562"/>
                  </a:lnTo>
                  <a:lnTo>
                    <a:pt x="242742" y="849937"/>
                  </a:lnTo>
                  <a:lnTo>
                    <a:pt x="235908" y="884946"/>
                  </a:lnTo>
                  <a:lnTo>
                    <a:pt x="196165" y="872498"/>
                  </a:lnTo>
                  <a:lnTo>
                    <a:pt x="172121" y="873058"/>
                  </a:lnTo>
                  <a:lnTo>
                    <a:pt x="158472" y="856696"/>
                  </a:lnTo>
                  <a:lnTo>
                    <a:pt x="138154" y="856746"/>
                  </a:lnTo>
                  <a:lnTo>
                    <a:pt x="127001" y="845455"/>
                  </a:lnTo>
                  <a:lnTo>
                    <a:pt x="103411" y="841316"/>
                  </a:lnTo>
                  <a:lnTo>
                    <a:pt x="95786" y="827280"/>
                  </a:lnTo>
                  <a:lnTo>
                    <a:pt x="73873" y="828622"/>
                  </a:lnTo>
                  <a:lnTo>
                    <a:pt x="36078" y="812504"/>
                  </a:lnTo>
                  <a:lnTo>
                    <a:pt x="19681" y="820957"/>
                  </a:lnTo>
                  <a:lnTo>
                    <a:pt x="5571" y="808720"/>
                  </a:lnTo>
                  <a:lnTo>
                    <a:pt x="0" y="742816"/>
                  </a:lnTo>
                  <a:lnTo>
                    <a:pt x="15142" y="728163"/>
                  </a:lnTo>
                  <a:lnTo>
                    <a:pt x="35169" y="671950"/>
                  </a:lnTo>
                  <a:lnTo>
                    <a:pt x="49738" y="659330"/>
                  </a:lnTo>
                  <a:lnTo>
                    <a:pt x="41405" y="620131"/>
                  </a:lnTo>
                  <a:lnTo>
                    <a:pt x="48840" y="595939"/>
                  </a:lnTo>
                  <a:lnTo>
                    <a:pt x="35111" y="577664"/>
                  </a:lnTo>
                  <a:lnTo>
                    <a:pt x="44972" y="563102"/>
                  </a:lnTo>
                  <a:lnTo>
                    <a:pt x="43101" y="517093"/>
                  </a:lnTo>
                  <a:lnTo>
                    <a:pt x="53921" y="495901"/>
                  </a:lnTo>
                  <a:lnTo>
                    <a:pt x="45600" y="464299"/>
                  </a:lnTo>
                  <a:lnTo>
                    <a:pt x="54642" y="420596"/>
                  </a:lnTo>
                  <a:lnTo>
                    <a:pt x="73398" y="405080"/>
                  </a:lnTo>
                  <a:lnTo>
                    <a:pt x="110874" y="353147"/>
                  </a:lnTo>
                  <a:lnTo>
                    <a:pt x="166737" y="346126"/>
                  </a:lnTo>
                  <a:lnTo>
                    <a:pt x="158292" y="311905"/>
                  </a:lnTo>
                  <a:lnTo>
                    <a:pt x="140845" y="299500"/>
                  </a:lnTo>
                  <a:lnTo>
                    <a:pt x="114875" y="243495"/>
                  </a:lnTo>
                  <a:lnTo>
                    <a:pt x="78443" y="199977"/>
                  </a:lnTo>
                  <a:lnTo>
                    <a:pt x="64015" y="137917"/>
                  </a:lnTo>
                  <a:lnTo>
                    <a:pt x="65818" y="118617"/>
                  </a:lnTo>
                  <a:lnTo>
                    <a:pt x="130655" y="87536"/>
                  </a:lnTo>
                  <a:lnTo>
                    <a:pt x="151564" y="68479"/>
                  </a:lnTo>
                  <a:lnTo>
                    <a:pt x="162664" y="47481"/>
                  </a:lnTo>
                  <a:lnTo>
                    <a:pt x="191699" y="41039"/>
                  </a:lnTo>
                  <a:lnTo>
                    <a:pt x="249771" y="10765"/>
                  </a:lnTo>
                  <a:lnTo>
                    <a:pt x="262756" y="13414"/>
                  </a:lnTo>
                  <a:lnTo>
                    <a:pt x="303151" y="57640"/>
                  </a:lnTo>
                  <a:lnTo>
                    <a:pt x="320469" y="69040"/>
                  </a:lnTo>
                  <a:lnTo>
                    <a:pt x="348964" y="63742"/>
                  </a:lnTo>
                  <a:lnTo>
                    <a:pt x="343553" y="40658"/>
                  </a:lnTo>
                  <a:lnTo>
                    <a:pt x="347520" y="18331"/>
                  </a:lnTo>
                  <a:lnTo>
                    <a:pt x="390082" y="10763"/>
                  </a:lnTo>
                  <a:lnTo>
                    <a:pt x="400904" y="47847"/>
                  </a:lnTo>
                  <a:lnTo>
                    <a:pt x="416054" y="72823"/>
                  </a:lnTo>
                  <a:lnTo>
                    <a:pt x="446352" y="86445"/>
                  </a:lnTo>
                  <a:lnTo>
                    <a:pt x="493284" y="85384"/>
                  </a:lnTo>
                  <a:lnTo>
                    <a:pt x="482877" y="66255"/>
                  </a:lnTo>
                  <a:lnTo>
                    <a:pt x="498810" y="34156"/>
                  </a:lnTo>
                  <a:lnTo>
                    <a:pt x="498602" y="0"/>
                  </a:lnTo>
                  <a:lnTo>
                    <a:pt x="531796" y="9647"/>
                  </a:lnTo>
                  <a:lnTo>
                    <a:pt x="546451" y="265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536617" y="4974354"/>
              <a:ext cx="490186" cy="541907"/>
            </a:xfrm>
            <a:custGeom>
              <a:avLst/>
              <a:pathLst>
                <a:path w="490186" h="541907">
                  <a:moveTo>
                    <a:pt x="252892" y="30663"/>
                  </a:moveTo>
                  <a:lnTo>
                    <a:pt x="299439" y="36892"/>
                  </a:lnTo>
                  <a:lnTo>
                    <a:pt x="376863" y="38942"/>
                  </a:lnTo>
                  <a:lnTo>
                    <a:pt x="387431" y="105967"/>
                  </a:lnTo>
                  <a:lnTo>
                    <a:pt x="384907" y="162730"/>
                  </a:lnTo>
                  <a:lnTo>
                    <a:pt x="422939" y="225066"/>
                  </a:lnTo>
                  <a:lnTo>
                    <a:pt x="435766" y="256199"/>
                  </a:lnTo>
                  <a:lnTo>
                    <a:pt x="415207" y="270579"/>
                  </a:lnTo>
                  <a:lnTo>
                    <a:pt x="431833" y="287655"/>
                  </a:lnTo>
                  <a:lnTo>
                    <a:pt x="470882" y="282637"/>
                  </a:lnTo>
                  <a:lnTo>
                    <a:pt x="481240" y="313576"/>
                  </a:lnTo>
                  <a:lnTo>
                    <a:pt x="472591" y="342689"/>
                  </a:lnTo>
                  <a:lnTo>
                    <a:pt x="490186" y="365393"/>
                  </a:lnTo>
                  <a:lnTo>
                    <a:pt x="463954" y="366969"/>
                  </a:lnTo>
                  <a:lnTo>
                    <a:pt x="448423" y="358177"/>
                  </a:lnTo>
                  <a:lnTo>
                    <a:pt x="420909" y="362909"/>
                  </a:lnTo>
                  <a:lnTo>
                    <a:pt x="411307" y="391186"/>
                  </a:lnTo>
                  <a:lnTo>
                    <a:pt x="424370" y="444273"/>
                  </a:lnTo>
                  <a:lnTo>
                    <a:pt x="419176" y="457518"/>
                  </a:lnTo>
                  <a:lnTo>
                    <a:pt x="394649" y="466222"/>
                  </a:lnTo>
                  <a:lnTo>
                    <a:pt x="367316" y="484243"/>
                  </a:lnTo>
                  <a:lnTo>
                    <a:pt x="371471" y="503312"/>
                  </a:lnTo>
                  <a:lnTo>
                    <a:pt x="359301" y="528283"/>
                  </a:lnTo>
                  <a:lnTo>
                    <a:pt x="320346" y="541907"/>
                  </a:lnTo>
                  <a:lnTo>
                    <a:pt x="312004" y="516133"/>
                  </a:lnTo>
                  <a:lnTo>
                    <a:pt x="294914" y="506213"/>
                  </a:lnTo>
                  <a:lnTo>
                    <a:pt x="296693" y="487033"/>
                  </a:lnTo>
                  <a:lnTo>
                    <a:pt x="270929" y="480225"/>
                  </a:lnTo>
                  <a:lnTo>
                    <a:pt x="263716" y="460547"/>
                  </a:lnTo>
                  <a:lnTo>
                    <a:pt x="237024" y="453357"/>
                  </a:lnTo>
                  <a:lnTo>
                    <a:pt x="221850" y="432161"/>
                  </a:lnTo>
                  <a:lnTo>
                    <a:pt x="228294" y="407114"/>
                  </a:lnTo>
                  <a:lnTo>
                    <a:pt x="209300" y="379450"/>
                  </a:lnTo>
                  <a:lnTo>
                    <a:pt x="175975" y="346140"/>
                  </a:lnTo>
                  <a:lnTo>
                    <a:pt x="139947" y="344150"/>
                  </a:lnTo>
                  <a:lnTo>
                    <a:pt x="115906" y="311486"/>
                  </a:lnTo>
                  <a:lnTo>
                    <a:pt x="110550" y="273812"/>
                  </a:lnTo>
                  <a:lnTo>
                    <a:pt x="131696" y="233913"/>
                  </a:lnTo>
                  <a:lnTo>
                    <a:pt x="149403" y="216202"/>
                  </a:lnTo>
                  <a:lnTo>
                    <a:pt x="148339" y="186424"/>
                  </a:lnTo>
                  <a:lnTo>
                    <a:pt x="137994" y="168872"/>
                  </a:lnTo>
                  <a:lnTo>
                    <a:pt x="119305" y="166085"/>
                  </a:lnTo>
                  <a:lnTo>
                    <a:pt x="96250" y="195496"/>
                  </a:lnTo>
                  <a:lnTo>
                    <a:pt x="63170" y="211694"/>
                  </a:lnTo>
                  <a:lnTo>
                    <a:pt x="33220" y="189077"/>
                  </a:lnTo>
                  <a:lnTo>
                    <a:pt x="27723" y="175259"/>
                  </a:lnTo>
                  <a:lnTo>
                    <a:pt x="5565" y="165166"/>
                  </a:lnTo>
                  <a:lnTo>
                    <a:pt x="0" y="152062"/>
                  </a:lnTo>
                  <a:lnTo>
                    <a:pt x="34314" y="115701"/>
                  </a:lnTo>
                  <a:lnTo>
                    <a:pt x="39062" y="83211"/>
                  </a:lnTo>
                  <a:lnTo>
                    <a:pt x="17114" y="50458"/>
                  </a:lnTo>
                  <a:lnTo>
                    <a:pt x="23118" y="40789"/>
                  </a:lnTo>
                  <a:lnTo>
                    <a:pt x="50899" y="42775"/>
                  </a:lnTo>
                  <a:lnTo>
                    <a:pt x="76869" y="32935"/>
                  </a:lnTo>
                  <a:lnTo>
                    <a:pt x="98331" y="0"/>
                  </a:lnTo>
                  <a:lnTo>
                    <a:pt x="120513" y="7959"/>
                  </a:lnTo>
                  <a:lnTo>
                    <a:pt x="131334" y="28394"/>
                  </a:lnTo>
                  <a:lnTo>
                    <a:pt x="151534" y="38989"/>
                  </a:lnTo>
                  <a:lnTo>
                    <a:pt x="193735" y="32178"/>
                  </a:lnTo>
                  <a:lnTo>
                    <a:pt x="213213" y="363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913480" y="4966090"/>
              <a:ext cx="425618" cy="416110"/>
            </a:xfrm>
            <a:custGeom>
              <a:avLst/>
              <a:pathLst>
                <a:path w="425618" h="416110">
                  <a:moveTo>
                    <a:pt x="331230" y="255001"/>
                  </a:moveTo>
                  <a:lnTo>
                    <a:pt x="320771" y="265597"/>
                  </a:lnTo>
                  <a:lnTo>
                    <a:pt x="314999" y="318954"/>
                  </a:lnTo>
                  <a:lnTo>
                    <a:pt x="279335" y="329926"/>
                  </a:lnTo>
                  <a:lnTo>
                    <a:pt x="264840" y="351086"/>
                  </a:lnTo>
                  <a:lnTo>
                    <a:pt x="221351" y="366250"/>
                  </a:lnTo>
                  <a:lnTo>
                    <a:pt x="224895" y="399796"/>
                  </a:lnTo>
                  <a:lnTo>
                    <a:pt x="183706" y="412424"/>
                  </a:lnTo>
                  <a:lnTo>
                    <a:pt x="147677" y="416110"/>
                  </a:lnTo>
                  <a:lnTo>
                    <a:pt x="113322" y="373657"/>
                  </a:lnTo>
                  <a:lnTo>
                    <a:pt x="95728" y="350953"/>
                  </a:lnTo>
                  <a:lnTo>
                    <a:pt x="104376" y="321840"/>
                  </a:lnTo>
                  <a:lnTo>
                    <a:pt x="94018" y="290901"/>
                  </a:lnTo>
                  <a:lnTo>
                    <a:pt x="54970" y="295920"/>
                  </a:lnTo>
                  <a:lnTo>
                    <a:pt x="38343" y="278844"/>
                  </a:lnTo>
                  <a:lnTo>
                    <a:pt x="58903" y="264464"/>
                  </a:lnTo>
                  <a:lnTo>
                    <a:pt x="46075" y="233330"/>
                  </a:lnTo>
                  <a:lnTo>
                    <a:pt x="8043" y="170994"/>
                  </a:lnTo>
                  <a:lnTo>
                    <a:pt x="10568" y="114231"/>
                  </a:lnTo>
                  <a:lnTo>
                    <a:pt x="0" y="47207"/>
                  </a:lnTo>
                  <a:lnTo>
                    <a:pt x="21216" y="42330"/>
                  </a:lnTo>
                  <a:lnTo>
                    <a:pt x="34220" y="79946"/>
                  </a:lnTo>
                  <a:lnTo>
                    <a:pt x="84672" y="85089"/>
                  </a:lnTo>
                  <a:lnTo>
                    <a:pt x="118496" y="78421"/>
                  </a:lnTo>
                  <a:lnTo>
                    <a:pt x="173581" y="90131"/>
                  </a:lnTo>
                  <a:lnTo>
                    <a:pt x="217812" y="116366"/>
                  </a:lnTo>
                  <a:lnTo>
                    <a:pt x="254361" y="91708"/>
                  </a:lnTo>
                  <a:lnTo>
                    <a:pt x="301444" y="71937"/>
                  </a:lnTo>
                  <a:lnTo>
                    <a:pt x="333117" y="63606"/>
                  </a:lnTo>
                  <a:lnTo>
                    <a:pt x="349743" y="22942"/>
                  </a:lnTo>
                  <a:lnTo>
                    <a:pt x="425618" y="0"/>
                  </a:lnTo>
                  <a:lnTo>
                    <a:pt x="384974" y="59736"/>
                  </a:lnTo>
                  <a:lnTo>
                    <a:pt x="331230" y="160774"/>
                  </a:lnTo>
                  <a:lnTo>
                    <a:pt x="318334" y="2263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231814" y="4944467"/>
              <a:ext cx="641858" cy="523732"/>
            </a:xfrm>
            <a:custGeom>
              <a:avLst/>
              <a:pathLst>
                <a:path w="641858" h="523732">
                  <a:moveTo>
                    <a:pt x="399706" y="242928"/>
                  </a:moveTo>
                  <a:lnTo>
                    <a:pt x="418981" y="256232"/>
                  </a:lnTo>
                  <a:lnTo>
                    <a:pt x="454778" y="242593"/>
                  </a:lnTo>
                  <a:lnTo>
                    <a:pt x="517801" y="269695"/>
                  </a:lnTo>
                  <a:lnTo>
                    <a:pt x="534734" y="297176"/>
                  </a:lnTo>
                  <a:lnTo>
                    <a:pt x="578082" y="318745"/>
                  </a:lnTo>
                  <a:lnTo>
                    <a:pt x="603762" y="361738"/>
                  </a:lnTo>
                  <a:lnTo>
                    <a:pt x="617916" y="365325"/>
                  </a:lnTo>
                  <a:lnTo>
                    <a:pt x="616660" y="402550"/>
                  </a:lnTo>
                  <a:lnTo>
                    <a:pt x="641858" y="435378"/>
                  </a:lnTo>
                  <a:lnTo>
                    <a:pt x="622171" y="450727"/>
                  </a:lnTo>
                  <a:lnTo>
                    <a:pt x="608104" y="459555"/>
                  </a:lnTo>
                  <a:lnTo>
                    <a:pt x="584687" y="451019"/>
                  </a:lnTo>
                  <a:lnTo>
                    <a:pt x="556641" y="457265"/>
                  </a:lnTo>
                  <a:lnTo>
                    <a:pt x="535659" y="480026"/>
                  </a:lnTo>
                  <a:lnTo>
                    <a:pt x="523014" y="471648"/>
                  </a:lnTo>
                  <a:lnTo>
                    <a:pt x="505881" y="481125"/>
                  </a:lnTo>
                  <a:lnTo>
                    <a:pt x="476882" y="479413"/>
                  </a:lnTo>
                  <a:lnTo>
                    <a:pt x="416721" y="490548"/>
                  </a:lnTo>
                  <a:lnTo>
                    <a:pt x="406198" y="480129"/>
                  </a:lnTo>
                  <a:lnTo>
                    <a:pt x="378941" y="476740"/>
                  </a:lnTo>
                  <a:lnTo>
                    <a:pt x="348067" y="485325"/>
                  </a:lnTo>
                  <a:lnTo>
                    <a:pt x="328116" y="511761"/>
                  </a:lnTo>
                  <a:lnTo>
                    <a:pt x="312029" y="474435"/>
                  </a:lnTo>
                  <a:lnTo>
                    <a:pt x="290097" y="478025"/>
                  </a:lnTo>
                  <a:lnTo>
                    <a:pt x="248263" y="468999"/>
                  </a:lnTo>
                  <a:lnTo>
                    <a:pt x="230089" y="489435"/>
                  </a:lnTo>
                  <a:lnTo>
                    <a:pt x="192807" y="491829"/>
                  </a:lnTo>
                  <a:lnTo>
                    <a:pt x="170247" y="508804"/>
                  </a:lnTo>
                  <a:lnTo>
                    <a:pt x="141667" y="505946"/>
                  </a:lnTo>
                  <a:lnTo>
                    <a:pt x="121469" y="523732"/>
                  </a:lnTo>
                  <a:lnTo>
                    <a:pt x="108115" y="499397"/>
                  </a:lnTo>
                  <a:lnTo>
                    <a:pt x="123633" y="493458"/>
                  </a:lnTo>
                  <a:lnTo>
                    <a:pt x="147953" y="453353"/>
                  </a:lnTo>
                  <a:lnTo>
                    <a:pt x="164847" y="439108"/>
                  </a:lnTo>
                  <a:lnTo>
                    <a:pt x="159815" y="421374"/>
                  </a:lnTo>
                  <a:lnTo>
                    <a:pt x="109523" y="415196"/>
                  </a:lnTo>
                  <a:lnTo>
                    <a:pt x="35152" y="428089"/>
                  </a:lnTo>
                  <a:lnTo>
                    <a:pt x="40550" y="407820"/>
                  </a:lnTo>
                  <a:lnTo>
                    <a:pt x="63807" y="382518"/>
                  </a:lnTo>
                  <a:lnTo>
                    <a:pt x="57984" y="361390"/>
                  </a:lnTo>
                  <a:lnTo>
                    <a:pt x="26611" y="322909"/>
                  </a:lnTo>
                  <a:lnTo>
                    <a:pt x="34178" y="298573"/>
                  </a:lnTo>
                  <a:lnTo>
                    <a:pt x="12896" y="276625"/>
                  </a:lnTo>
                  <a:lnTo>
                    <a:pt x="0" y="247975"/>
                  </a:lnTo>
                  <a:lnTo>
                    <a:pt x="12896" y="182398"/>
                  </a:lnTo>
                  <a:lnTo>
                    <a:pt x="66639" y="81360"/>
                  </a:lnTo>
                  <a:lnTo>
                    <a:pt x="107284" y="21623"/>
                  </a:lnTo>
                  <a:lnTo>
                    <a:pt x="127599" y="0"/>
                  </a:lnTo>
                  <a:lnTo>
                    <a:pt x="171966" y="12865"/>
                  </a:lnTo>
                  <a:lnTo>
                    <a:pt x="198655" y="26488"/>
                  </a:lnTo>
                  <a:lnTo>
                    <a:pt x="275845" y="40868"/>
                  </a:lnTo>
                  <a:lnTo>
                    <a:pt x="247711" y="77196"/>
                  </a:lnTo>
                  <a:lnTo>
                    <a:pt x="247711" y="88548"/>
                  </a:lnTo>
                  <a:lnTo>
                    <a:pt x="267723" y="117279"/>
                  </a:lnTo>
                  <a:lnTo>
                    <a:pt x="266070" y="185222"/>
                  </a:lnTo>
                  <a:lnTo>
                    <a:pt x="280708" y="185568"/>
                  </a:lnTo>
                  <a:lnTo>
                    <a:pt x="301058" y="201144"/>
                  </a:lnTo>
                  <a:lnTo>
                    <a:pt x="298824" y="212969"/>
                  </a:lnTo>
                  <a:lnTo>
                    <a:pt x="316646" y="229337"/>
                  </a:lnTo>
                  <a:lnTo>
                    <a:pt x="347329" y="223082"/>
                  </a:lnTo>
                  <a:lnTo>
                    <a:pt x="351556" y="24446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626177" y="4924323"/>
              <a:ext cx="360854" cy="385468"/>
            </a:xfrm>
            <a:custGeom>
              <a:avLst/>
              <a:pathLst>
                <a:path w="360854" h="385468">
                  <a:moveTo>
                    <a:pt x="338197" y="160989"/>
                  </a:moveTo>
                  <a:lnTo>
                    <a:pt x="350951" y="184571"/>
                  </a:lnTo>
                  <a:lnTo>
                    <a:pt x="360854" y="228649"/>
                  </a:lnTo>
                  <a:lnTo>
                    <a:pt x="341152" y="248921"/>
                  </a:lnTo>
                  <a:lnTo>
                    <a:pt x="351113" y="285990"/>
                  </a:lnTo>
                  <a:lnTo>
                    <a:pt x="343041" y="300327"/>
                  </a:lnTo>
                  <a:lnTo>
                    <a:pt x="348230" y="339147"/>
                  </a:lnTo>
                  <a:lnTo>
                    <a:pt x="298076" y="338374"/>
                  </a:lnTo>
                  <a:lnTo>
                    <a:pt x="292087" y="351839"/>
                  </a:lnTo>
                  <a:lnTo>
                    <a:pt x="270071" y="349381"/>
                  </a:lnTo>
                  <a:lnTo>
                    <a:pt x="241337" y="356479"/>
                  </a:lnTo>
                  <a:lnTo>
                    <a:pt x="222959" y="351749"/>
                  </a:lnTo>
                  <a:lnTo>
                    <a:pt x="223553" y="385468"/>
                  </a:lnTo>
                  <a:lnTo>
                    <a:pt x="209399" y="381882"/>
                  </a:lnTo>
                  <a:lnTo>
                    <a:pt x="183719" y="338889"/>
                  </a:lnTo>
                  <a:lnTo>
                    <a:pt x="140371" y="317320"/>
                  </a:lnTo>
                  <a:lnTo>
                    <a:pt x="123438" y="289839"/>
                  </a:lnTo>
                  <a:lnTo>
                    <a:pt x="60415" y="262737"/>
                  </a:lnTo>
                  <a:lnTo>
                    <a:pt x="24618" y="276376"/>
                  </a:lnTo>
                  <a:lnTo>
                    <a:pt x="5343" y="263072"/>
                  </a:lnTo>
                  <a:lnTo>
                    <a:pt x="0" y="248504"/>
                  </a:lnTo>
                  <a:lnTo>
                    <a:pt x="5412" y="213976"/>
                  </a:lnTo>
                  <a:lnTo>
                    <a:pt x="19955" y="201895"/>
                  </a:lnTo>
                  <a:lnTo>
                    <a:pt x="19918" y="182315"/>
                  </a:lnTo>
                  <a:lnTo>
                    <a:pt x="2318" y="151831"/>
                  </a:lnTo>
                  <a:lnTo>
                    <a:pt x="57504" y="70093"/>
                  </a:lnTo>
                  <a:lnTo>
                    <a:pt x="49131" y="41916"/>
                  </a:lnTo>
                  <a:lnTo>
                    <a:pt x="63924" y="0"/>
                  </a:lnTo>
                  <a:lnTo>
                    <a:pt x="119184" y="35656"/>
                  </a:lnTo>
                  <a:lnTo>
                    <a:pt x="186426" y="63742"/>
                  </a:lnTo>
                  <a:lnTo>
                    <a:pt x="232822" y="102017"/>
                  </a:lnTo>
                  <a:lnTo>
                    <a:pt x="236141" y="138815"/>
                  </a:lnTo>
                  <a:lnTo>
                    <a:pt x="261105" y="157060"/>
                  </a:lnTo>
                  <a:lnTo>
                    <a:pt x="254327" y="177964"/>
                  </a:lnTo>
                  <a:lnTo>
                    <a:pt x="258415" y="218054"/>
                  </a:lnTo>
                  <a:lnTo>
                    <a:pt x="285467" y="222216"/>
                  </a:lnTo>
                  <a:lnTo>
                    <a:pt x="310088" y="217973"/>
                  </a:lnTo>
                  <a:lnTo>
                    <a:pt x="308099" y="190042"/>
                  </a:lnTo>
                  <a:lnTo>
                    <a:pt x="323581" y="1668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596687" y="4880909"/>
              <a:ext cx="594060" cy="725051"/>
            </a:xfrm>
            <a:custGeom>
              <a:avLst/>
              <a:pathLst>
                <a:path w="594060" h="725051">
                  <a:moveTo>
                    <a:pt x="459518" y="14756"/>
                  </a:moveTo>
                  <a:lnTo>
                    <a:pt x="476831" y="34813"/>
                  </a:lnTo>
                  <a:lnTo>
                    <a:pt x="493129" y="94009"/>
                  </a:lnTo>
                  <a:lnTo>
                    <a:pt x="547530" y="127145"/>
                  </a:lnTo>
                  <a:lnTo>
                    <a:pt x="581075" y="136605"/>
                  </a:lnTo>
                  <a:lnTo>
                    <a:pt x="594060" y="147957"/>
                  </a:lnTo>
                  <a:lnTo>
                    <a:pt x="565025" y="154400"/>
                  </a:lnTo>
                  <a:lnTo>
                    <a:pt x="553925" y="175397"/>
                  </a:lnTo>
                  <a:lnTo>
                    <a:pt x="533015" y="194454"/>
                  </a:lnTo>
                  <a:lnTo>
                    <a:pt x="468178" y="225535"/>
                  </a:lnTo>
                  <a:lnTo>
                    <a:pt x="466375" y="244835"/>
                  </a:lnTo>
                  <a:lnTo>
                    <a:pt x="480804" y="306896"/>
                  </a:lnTo>
                  <a:lnTo>
                    <a:pt x="517235" y="350413"/>
                  </a:lnTo>
                  <a:lnTo>
                    <a:pt x="543206" y="406418"/>
                  </a:lnTo>
                  <a:lnTo>
                    <a:pt x="560653" y="418823"/>
                  </a:lnTo>
                  <a:lnTo>
                    <a:pt x="569098" y="453044"/>
                  </a:lnTo>
                  <a:lnTo>
                    <a:pt x="513235" y="460065"/>
                  </a:lnTo>
                  <a:lnTo>
                    <a:pt x="475758" y="511998"/>
                  </a:lnTo>
                  <a:lnTo>
                    <a:pt x="457002" y="527514"/>
                  </a:lnTo>
                  <a:lnTo>
                    <a:pt x="447961" y="571217"/>
                  </a:lnTo>
                  <a:lnTo>
                    <a:pt x="456282" y="602819"/>
                  </a:lnTo>
                  <a:lnTo>
                    <a:pt x="445462" y="624011"/>
                  </a:lnTo>
                  <a:lnTo>
                    <a:pt x="447333" y="670020"/>
                  </a:lnTo>
                  <a:lnTo>
                    <a:pt x="437472" y="684582"/>
                  </a:lnTo>
                  <a:lnTo>
                    <a:pt x="373686" y="704994"/>
                  </a:lnTo>
                  <a:lnTo>
                    <a:pt x="347715" y="707644"/>
                  </a:lnTo>
                  <a:lnTo>
                    <a:pt x="318860" y="724673"/>
                  </a:lnTo>
                  <a:lnTo>
                    <a:pt x="295055" y="725051"/>
                  </a:lnTo>
                  <a:lnTo>
                    <a:pt x="261870" y="690616"/>
                  </a:lnTo>
                  <a:lnTo>
                    <a:pt x="253934" y="659586"/>
                  </a:lnTo>
                  <a:lnTo>
                    <a:pt x="234818" y="645585"/>
                  </a:lnTo>
                  <a:lnTo>
                    <a:pt x="209929" y="606230"/>
                  </a:lnTo>
                  <a:lnTo>
                    <a:pt x="171694" y="571417"/>
                  </a:lnTo>
                  <a:lnTo>
                    <a:pt x="167365" y="539629"/>
                  </a:lnTo>
                  <a:lnTo>
                    <a:pt x="171686" y="501730"/>
                  </a:lnTo>
                  <a:lnTo>
                    <a:pt x="127950" y="506168"/>
                  </a:lnTo>
                  <a:lnTo>
                    <a:pt x="100805" y="489621"/>
                  </a:lnTo>
                  <a:lnTo>
                    <a:pt x="74451" y="446032"/>
                  </a:lnTo>
                  <a:lnTo>
                    <a:pt x="51580" y="421944"/>
                  </a:lnTo>
                  <a:lnTo>
                    <a:pt x="30660" y="410970"/>
                  </a:lnTo>
                  <a:lnTo>
                    <a:pt x="10099" y="362911"/>
                  </a:lnTo>
                  <a:lnTo>
                    <a:pt x="0" y="361020"/>
                  </a:lnTo>
                  <a:lnTo>
                    <a:pt x="9598" y="323947"/>
                  </a:lnTo>
                  <a:lnTo>
                    <a:pt x="31631" y="302627"/>
                  </a:lnTo>
                  <a:lnTo>
                    <a:pt x="75383" y="329609"/>
                  </a:lnTo>
                  <a:lnTo>
                    <a:pt x="103157" y="337556"/>
                  </a:lnTo>
                  <a:lnTo>
                    <a:pt x="141391" y="329230"/>
                  </a:lnTo>
                  <a:lnTo>
                    <a:pt x="151850" y="306524"/>
                  </a:lnTo>
                  <a:lnTo>
                    <a:pt x="177459" y="291008"/>
                  </a:lnTo>
                  <a:lnTo>
                    <a:pt x="195853" y="239165"/>
                  </a:lnTo>
                  <a:lnTo>
                    <a:pt x="193328" y="202836"/>
                  </a:lnTo>
                  <a:lnTo>
                    <a:pt x="218576" y="186564"/>
                  </a:lnTo>
                  <a:lnTo>
                    <a:pt x="231921" y="150992"/>
                  </a:lnTo>
                  <a:lnTo>
                    <a:pt x="221460" y="119205"/>
                  </a:lnTo>
                  <a:lnTo>
                    <a:pt x="226509" y="100663"/>
                  </a:lnTo>
                  <a:lnTo>
                    <a:pt x="252117" y="61685"/>
                  </a:lnTo>
                  <a:lnTo>
                    <a:pt x="252369" y="6625"/>
                  </a:lnTo>
                  <a:lnTo>
                    <a:pt x="293497" y="9523"/>
                  </a:lnTo>
                  <a:lnTo>
                    <a:pt x="322813" y="13246"/>
                  </a:lnTo>
                  <a:lnTo>
                    <a:pt x="378561" y="11891"/>
                  </a:lnTo>
                  <a:lnTo>
                    <a:pt x="404691" y="0"/>
                  </a:lnTo>
                  <a:lnTo>
                    <a:pt x="432104" y="26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056206" y="4670798"/>
              <a:ext cx="744124" cy="403475"/>
            </a:xfrm>
            <a:custGeom>
              <a:avLst/>
              <a:pathLst>
                <a:path w="744124" h="403475">
                  <a:moveTo>
                    <a:pt x="547539" y="83709"/>
                  </a:moveTo>
                  <a:lnTo>
                    <a:pt x="608859" y="90898"/>
                  </a:lnTo>
                  <a:lnTo>
                    <a:pt x="620401" y="123820"/>
                  </a:lnTo>
                  <a:lnTo>
                    <a:pt x="616795" y="177935"/>
                  </a:lnTo>
                  <a:lnTo>
                    <a:pt x="621792" y="197876"/>
                  </a:lnTo>
                  <a:lnTo>
                    <a:pt x="661522" y="218803"/>
                  </a:lnTo>
                  <a:lnTo>
                    <a:pt x="706249" y="258536"/>
                  </a:lnTo>
                  <a:lnTo>
                    <a:pt x="732581" y="264969"/>
                  </a:lnTo>
                  <a:lnTo>
                    <a:pt x="734024" y="291080"/>
                  </a:lnTo>
                  <a:lnTo>
                    <a:pt x="744124" y="326651"/>
                  </a:lnTo>
                  <a:lnTo>
                    <a:pt x="733303" y="334220"/>
                  </a:lnTo>
                  <a:lnTo>
                    <a:pt x="693624" y="339897"/>
                  </a:lnTo>
                  <a:lnTo>
                    <a:pt x="674146" y="335735"/>
                  </a:lnTo>
                  <a:lnTo>
                    <a:pt x="631945" y="342546"/>
                  </a:lnTo>
                  <a:lnTo>
                    <a:pt x="611745" y="331951"/>
                  </a:lnTo>
                  <a:lnTo>
                    <a:pt x="600924" y="311516"/>
                  </a:lnTo>
                  <a:lnTo>
                    <a:pt x="578742" y="303556"/>
                  </a:lnTo>
                  <a:lnTo>
                    <a:pt x="557280" y="336492"/>
                  </a:lnTo>
                  <a:lnTo>
                    <a:pt x="531309" y="346332"/>
                  </a:lnTo>
                  <a:lnTo>
                    <a:pt x="503529" y="344346"/>
                  </a:lnTo>
                  <a:lnTo>
                    <a:pt x="489294" y="343582"/>
                  </a:lnTo>
                  <a:lnTo>
                    <a:pt x="474638" y="326676"/>
                  </a:lnTo>
                  <a:lnTo>
                    <a:pt x="441444" y="317029"/>
                  </a:lnTo>
                  <a:lnTo>
                    <a:pt x="441652" y="351185"/>
                  </a:lnTo>
                  <a:lnTo>
                    <a:pt x="425719" y="383284"/>
                  </a:lnTo>
                  <a:lnTo>
                    <a:pt x="436126" y="402413"/>
                  </a:lnTo>
                  <a:lnTo>
                    <a:pt x="389195" y="403475"/>
                  </a:lnTo>
                  <a:lnTo>
                    <a:pt x="358896" y="389852"/>
                  </a:lnTo>
                  <a:lnTo>
                    <a:pt x="343747" y="364877"/>
                  </a:lnTo>
                  <a:lnTo>
                    <a:pt x="332925" y="327792"/>
                  </a:lnTo>
                  <a:lnTo>
                    <a:pt x="290362" y="335361"/>
                  </a:lnTo>
                  <a:lnTo>
                    <a:pt x="286395" y="357687"/>
                  </a:lnTo>
                  <a:lnTo>
                    <a:pt x="291807" y="380771"/>
                  </a:lnTo>
                  <a:lnTo>
                    <a:pt x="263311" y="386070"/>
                  </a:lnTo>
                  <a:lnTo>
                    <a:pt x="245994" y="374669"/>
                  </a:lnTo>
                  <a:lnTo>
                    <a:pt x="205599" y="330443"/>
                  </a:lnTo>
                  <a:lnTo>
                    <a:pt x="192613" y="327794"/>
                  </a:lnTo>
                  <a:lnTo>
                    <a:pt x="134542" y="358068"/>
                  </a:lnTo>
                  <a:lnTo>
                    <a:pt x="121557" y="346716"/>
                  </a:lnTo>
                  <a:lnTo>
                    <a:pt x="88011" y="337256"/>
                  </a:lnTo>
                  <a:lnTo>
                    <a:pt x="33610" y="304120"/>
                  </a:lnTo>
                  <a:lnTo>
                    <a:pt x="17313" y="244924"/>
                  </a:lnTo>
                  <a:lnTo>
                    <a:pt x="0" y="224867"/>
                  </a:lnTo>
                  <a:lnTo>
                    <a:pt x="18756" y="219191"/>
                  </a:lnTo>
                  <a:lnTo>
                    <a:pt x="75745" y="166590"/>
                  </a:lnTo>
                  <a:lnTo>
                    <a:pt x="111454" y="144263"/>
                  </a:lnTo>
                  <a:lnTo>
                    <a:pt x="138145" y="148803"/>
                  </a:lnTo>
                  <a:lnTo>
                    <a:pt x="156337" y="191392"/>
                  </a:lnTo>
                  <a:lnTo>
                    <a:pt x="175658" y="191942"/>
                  </a:lnTo>
                  <a:lnTo>
                    <a:pt x="235174" y="180210"/>
                  </a:lnTo>
                  <a:lnTo>
                    <a:pt x="260062" y="171506"/>
                  </a:lnTo>
                  <a:lnTo>
                    <a:pt x="264750" y="139719"/>
                  </a:lnTo>
                  <a:lnTo>
                    <a:pt x="248518" y="95822"/>
                  </a:lnTo>
                  <a:lnTo>
                    <a:pt x="241039" y="54499"/>
                  </a:lnTo>
                  <a:lnTo>
                    <a:pt x="246702" y="31480"/>
                  </a:lnTo>
                  <a:lnTo>
                    <a:pt x="267419" y="23882"/>
                  </a:lnTo>
                  <a:lnTo>
                    <a:pt x="267233" y="7740"/>
                  </a:lnTo>
                  <a:lnTo>
                    <a:pt x="293962" y="0"/>
                  </a:lnTo>
                  <a:lnTo>
                    <a:pt x="314606" y="20233"/>
                  </a:lnTo>
                  <a:lnTo>
                    <a:pt x="362859" y="36031"/>
                  </a:lnTo>
                  <a:lnTo>
                    <a:pt x="371516" y="51545"/>
                  </a:lnTo>
                  <a:lnTo>
                    <a:pt x="417686" y="96198"/>
                  </a:lnTo>
                  <a:lnTo>
                    <a:pt x="424179" y="121931"/>
                  </a:lnTo>
                  <a:lnTo>
                    <a:pt x="430672" y="180586"/>
                  </a:lnTo>
                  <a:lnTo>
                    <a:pt x="461693" y="182477"/>
                  </a:lnTo>
                  <a:lnTo>
                    <a:pt x="502451" y="154474"/>
                  </a:lnTo>
                  <a:lnTo>
                    <a:pt x="519043" y="1355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759347" y="4568612"/>
              <a:ext cx="371518" cy="321835"/>
            </a:xfrm>
            <a:custGeom>
              <a:avLst/>
              <a:pathLst>
                <a:path w="371518" h="321835">
                  <a:moveTo>
                    <a:pt x="366631" y="15021"/>
                  </a:moveTo>
                  <a:lnTo>
                    <a:pt x="366689" y="15387"/>
                  </a:lnTo>
                  <a:lnTo>
                    <a:pt x="370154" y="42709"/>
                  </a:lnTo>
                  <a:lnTo>
                    <a:pt x="371518" y="51941"/>
                  </a:lnTo>
                  <a:lnTo>
                    <a:pt x="332563" y="101515"/>
                  </a:lnTo>
                  <a:lnTo>
                    <a:pt x="319217" y="129518"/>
                  </a:lnTo>
                  <a:lnTo>
                    <a:pt x="296482" y="149187"/>
                  </a:lnTo>
                  <a:lnTo>
                    <a:pt x="274130" y="148062"/>
                  </a:lnTo>
                  <a:lnTo>
                    <a:pt x="250325" y="184769"/>
                  </a:lnTo>
                  <a:lnTo>
                    <a:pt x="225453" y="234347"/>
                  </a:lnTo>
                  <a:lnTo>
                    <a:pt x="203171" y="248308"/>
                  </a:lnTo>
                  <a:lnTo>
                    <a:pt x="181073" y="285051"/>
                  </a:lnTo>
                  <a:lnTo>
                    <a:pt x="130838" y="321819"/>
                  </a:lnTo>
                  <a:lnTo>
                    <a:pt x="89709" y="318921"/>
                  </a:lnTo>
                  <a:lnTo>
                    <a:pt x="71819" y="321835"/>
                  </a:lnTo>
                  <a:lnTo>
                    <a:pt x="69256" y="247212"/>
                  </a:lnTo>
                  <a:lnTo>
                    <a:pt x="50290" y="228290"/>
                  </a:lnTo>
                  <a:lnTo>
                    <a:pt x="36128" y="198454"/>
                  </a:lnTo>
                  <a:lnTo>
                    <a:pt x="4329" y="163204"/>
                  </a:lnTo>
                  <a:lnTo>
                    <a:pt x="0" y="127633"/>
                  </a:lnTo>
                  <a:lnTo>
                    <a:pt x="9775" y="92436"/>
                  </a:lnTo>
                  <a:lnTo>
                    <a:pt x="41604" y="138825"/>
                  </a:lnTo>
                  <a:lnTo>
                    <a:pt x="52060" y="106462"/>
                  </a:lnTo>
                  <a:lnTo>
                    <a:pt x="66073" y="95628"/>
                  </a:lnTo>
                  <a:lnTo>
                    <a:pt x="68168" y="76259"/>
                  </a:lnTo>
                  <a:lnTo>
                    <a:pt x="127680" y="24937"/>
                  </a:lnTo>
                  <a:lnTo>
                    <a:pt x="156133" y="16226"/>
                  </a:lnTo>
                  <a:lnTo>
                    <a:pt x="184203" y="11523"/>
                  </a:lnTo>
                  <a:lnTo>
                    <a:pt x="251648" y="14885"/>
                  </a:lnTo>
                  <a:lnTo>
                    <a:pt x="272844" y="0"/>
                  </a:lnTo>
                  <a:lnTo>
                    <a:pt x="315970" y="373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38312" y="4557737"/>
              <a:ext cx="1019867" cy="524720"/>
            </a:xfrm>
            <a:custGeom>
              <a:avLst/>
              <a:pathLst>
                <a:path w="1019867" h="524720">
                  <a:moveTo>
                    <a:pt x="532492" y="0"/>
                  </a:moveTo>
                  <a:lnTo>
                    <a:pt x="720286" y="524"/>
                  </a:lnTo>
                  <a:lnTo>
                    <a:pt x="1019867" y="1144"/>
                  </a:lnTo>
                  <a:lnTo>
                    <a:pt x="1009830" y="47665"/>
                  </a:lnTo>
                  <a:lnTo>
                    <a:pt x="984942" y="126376"/>
                  </a:lnTo>
                  <a:lnTo>
                    <a:pt x="940578" y="190707"/>
                  </a:lnTo>
                  <a:lnTo>
                    <a:pt x="934446" y="211142"/>
                  </a:lnTo>
                  <a:lnTo>
                    <a:pt x="973763" y="272824"/>
                  </a:lnTo>
                  <a:lnTo>
                    <a:pt x="993602" y="340561"/>
                  </a:lnTo>
                  <a:lnTo>
                    <a:pt x="993242" y="365537"/>
                  </a:lnTo>
                  <a:lnTo>
                    <a:pt x="965469" y="399595"/>
                  </a:lnTo>
                  <a:lnTo>
                    <a:pt x="921102" y="386729"/>
                  </a:lnTo>
                  <a:lnTo>
                    <a:pt x="900787" y="408353"/>
                  </a:lnTo>
                  <a:lnTo>
                    <a:pt x="824911" y="431295"/>
                  </a:lnTo>
                  <a:lnTo>
                    <a:pt x="808285" y="471959"/>
                  </a:lnTo>
                  <a:lnTo>
                    <a:pt x="776613" y="480291"/>
                  </a:lnTo>
                  <a:lnTo>
                    <a:pt x="729530" y="500061"/>
                  </a:lnTo>
                  <a:lnTo>
                    <a:pt x="692981" y="524720"/>
                  </a:lnTo>
                  <a:lnTo>
                    <a:pt x="648749" y="498484"/>
                  </a:lnTo>
                  <a:lnTo>
                    <a:pt x="593665" y="486774"/>
                  </a:lnTo>
                  <a:lnTo>
                    <a:pt x="559841" y="493442"/>
                  </a:lnTo>
                  <a:lnTo>
                    <a:pt x="509388" y="488299"/>
                  </a:lnTo>
                  <a:lnTo>
                    <a:pt x="496384" y="450683"/>
                  </a:lnTo>
                  <a:lnTo>
                    <a:pt x="475168" y="455560"/>
                  </a:lnTo>
                  <a:lnTo>
                    <a:pt x="397744" y="453509"/>
                  </a:lnTo>
                  <a:lnTo>
                    <a:pt x="351197" y="447280"/>
                  </a:lnTo>
                  <a:lnTo>
                    <a:pt x="362018" y="439712"/>
                  </a:lnTo>
                  <a:lnTo>
                    <a:pt x="351918" y="404141"/>
                  </a:lnTo>
                  <a:lnTo>
                    <a:pt x="350475" y="378030"/>
                  </a:lnTo>
                  <a:lnTo>
                    <a:pt x="324143" y="371597"/>
                  </a:lnTo>
                  <a:lnTo>
                    <a:pt x="279416" y="331863"/>
                  </a:lnTo>
                  <a:lnTo>
                    <a:pt x="239686" y="310936"/>
                  </a:lnTo>
                  <a:lnTo>
                    <a:pt x="234689" y="290995"/>
                  </a:lnTo>
                  <a:lnTo>
                    <a:pt x="238295" y="236881"/>
                  </a:lnTo>
                  <a:lnTo>
                    <a:pt x="226753" y="203958"/>
                  </a:lnTo>
                  <a:lnTo>
                    <a:pt x="165433" y="196769"/>
                  </a:lnTo>
                  <a:lnTo>
                    <a:pt x="148087" y="187196"/>
                  </a:lnTo>
                  <a:lnTo>
                    <a:pt x="125395" y="135845"/>
                  </a:lnTo>
                  <a:lnTo>
                    <a:pt x="119624" y="97246"/>
                  </a:lnTo>
                  <a:lnTo>
                    <a:pt x="103390" y="79082"/>
                  </a:lnTo>
                  <a:lnTo>
                    <a:pt x="53127" y="53231"/>
                  </a:lnTo>
                  <a:lnTo>
                    <a:pt x="4920" y="10590"/>
                  </a:lnTo>
                  <a:lnTo>
                    <a:pt x="0" y="906"/>
                  </a:lnTo>
                  <a:lnTo>
                    <a:pt x="48738" y="662"/>
                  </a:lnTo>
                  <a:lnTo>
                    <a:pt x="281590" y="5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044839" y="4552101"/>
              <a:ext cx="415431" cy="572488"/>
            </a:xfrm>
            <a:custGeom>
              <a:avLst/>
              <a:pathLst>
                <a:path w="415431" h="572488">
                  <a:moveTo>
                    <a:pt x="369405" y="11556"/>
                  </a:moveTo>
                  <a:lnTo>
                    <a:pt x="415431" y="36267"/>
                  </a:lnTo>
                  <a:lnTo>
                    <a:pt x="389460" y="53674"/>
                  </a:lnTo>
                  <a:lnTo>
                    <a:pt x="329584" y="141846"/>
                  </a:lnTo>
                  <a:lnTo>
                    <a:pt x="315156" y="187635"/>
                  </a:lnTo>
                  <a:lnTo>
                    <a:pt x="316599" y="214881"/>
                  </a:lnTo>
                  <a:lnTo>
                    <a:pt x="330305" y="225098"/>
                  </a:lnTo>
                  <a:lnTo>
                    <a:pt x="305292" y="250314"/>
                  </a:lnTo>
                  <a:lnTo>
                    <a:pt x="298044" y="314916"/>
                  </a:lnTo>
                  <a:lnTo>
                    <a:pt x="298564" y="350355"/>
                  </a:lnTo>
                  <a:lnTo>
                    <a:pt x="269348" y="379115"/>
                  </a:lnTo>
                  <a:lnTo>
                    <a:pt x="244459" y="396523"/>
                  </a:lnTo>
                  <a:lnTo>
                    <a:pt x="243738" y="439662"/>
                  </a:lnTo>
                  <a:lnTo>
                    <a:pt x="223809" y="496965"/>
                  </a:lnTo>
                  <a:lnTo>
                    <a:pt x="181809" y="509773"/>
                  </a:lnTo>
                  <a:lnTo>
                    <a:pt x="174481" y="529360"/>
                  </a:lnTo>
                  <a:lnTo>
                    <a:pt x="154856" y="546777"/>
                  </a:lnTo>
                  <a:lnTo>
                    <a:pt x="157013" y="565049"/>
                  </a:lnTo>
                  <a:lnTo>
                    <a:pt x="133003" y="572488"/>
                  </a:lnTo>
                  <a:lnTo>
                    <a:pt x="119657" y="559243"/>
                  </a:lnTo>
                  <a:lnTo>
                    <a:pt x="94769" y="556973"/>
                  </a:lnTo>
                  <a:lnTo>
                    <a:pt x="109558" y="535403"/>
                  </a:lnTo>
                  <a:lnTo>
                    <a:pt x="112443" y="516104"/>
                  </a:lnTo>
                  <a:lnTo>
                    <a:pt x="69321" y="485639"/>
                  </a:lnTo>
                  <a:lnTo>
                    <a:pt x="28458" y="468877"/>
                  </a:lnTo>
                  <a:lnTo>
                    <a:pt x="38525" y="448197"/>
                  </a:lnTo>
                  <a:lnTo>
                    <a:pt x="35052" y="414381"/>
                  </a:lnTo>
                  <a:lnTo>
                    <a:pt x="1409" y="413821"/>
                  </a:lnTo>
                  <a:lnTo>
                    <a:pt x="0" y="397582"/>
                  </a:lnTo>
                  <a:lnTo>
                    <a:pt x="50995" y="380699"/>
                  </a:lnTo>
                  <a:lnTo>
                    <a:pt x="72076" y="396143"/>
                  </a:lnTo>
                  <a:lnTo>
                    <a:pt x="129035" y="396523"/>
                  </a:lnTo>
                  <a:lnTo>
                    <a:pt x="149234" y="343922"/>
                  </a:lnTo>
                  <a:lnTo>
                    <a:pt x="154283" y="303810"/>
                  </a:lnTo>
                  <a:lnTo>
                    <a:pt x="144184" y="272780"/>
                  </a:lnTo>
                  <a:lnTo>
                    <a:pt x="93320" y="247739"/>
                  </a:lnTo>
                  <a:lnTo>
                    <a:pt x="103064" y="205421"/>
                  </a:lnTo>
                  <a:lnTo>
                    <a:pt x="133383" y="167640"/>
                  </a:lnTo>
                  <a:lnTo>
                    <a:pt x="164983" y="174178"/>
                  </a:lnTo>
                  <a:lnTo>
                    <a:pt x="179237" y="162697"/>
                  </a:lnTo>
                  <a:lnTo>
                    <a:pt x="193238" y="113756"/>
                  </a:lnTo>
                  <a:lnTo>
                    <a:pt x="232247" y="150058"/>
                  </a:lnTo>
                  <a:lnTo>
                    <a:pt x="250230" y="160767"/>
                  </a:lnTo>
                  <a:lnTo>
                    <a:pt x="280386" y="150613"/>
                  </a:lnTo>
                  <a:lnTo>
                    <a:pt x="268035" y="129727"/>
                  </a:lnTo>
                  <a:lnTo>
                    <a:pt x="260812" y="59761"/>
                  </a:lnTo>
                  <a:lnTo>
                    <a:pt x="249762" y="53732"/>
                  </a:lnTo>
                  <a:lnTo>
                    <a:pt x="253524" y="22368"/>
                  </a:lnTo>
                  <a:lnTo>
                    <a:pt x="278777" y="13928"/>
                  </a:lnTo>
                  <a:lnTo>
                    <a:pt x="292376" y="0"/>
                  </a:lnTo>
                  <a:lnTo>
                    <a:pt x="316485" y="695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317971" y="4502446"/>
              <a:ext cx="531085" cy="801925"/>
            </a:xfrm>
            <a:custGeom>
              <a:avLst/>
              <a:pathLst>
                <a:path w="531085" h="801925">
                  <a:moveTo>
                    <a:pt x="451151" y="158602"/>
                  </a:moveTo>
                  <a:lnTo>
                    <a:pt x="441375" y="193799"/>
                  </a:lnTo>
                  <a:lnTo>
                    <a:pt x="445704" y="229371"/>
                  </a:lnTo>
                  <a:lnTo>
                    <a:pt x="477504" y="264621"/>
                  </a:lnTo>
                  <a:lnTo>
                    <a:pt x="491665" y="294456"/>
                  </a:lnTo>
                  <a:lnTo>
                    <a:pt x="510632" y="313378"/>
                  </a:lnTo>
                  <a:lnTo>
                    <a:pt x="513194" y="388002"/>
                  </a:lnTo>
                  <a:lnTo>
                    <a:pt x="531085" y="385087"/>
                  </a:lnTo>
                  <a:lnTo>
                    <a:pt x="530833" y="440148"/>
                  </a:lnTo>
                  <a:lnTo>
                    <a:pt x="505225" y="479125"/>
                  </a:lnTo>
                  <a:lnTo>
                    <a:pt x="500176" y="497668"/>
                  </a:lnTo>
                  <a:lnTo>
                    <a:pt x="510636" y="529455"/>
                  </a:lnTo>
                  <a:lnTo>
                    <a:pt x="497292" y="565027"/>
                  </a:lnTo>
                  <a:lnTo>
                    <a:pt x="472044" y="581299"/>
                  </a:lnTo>
                  <a:lnTo>
                    <a:pt x="474569" y="617627"/>
                  </a:lnTo>
                  <a:lnTo>
                    <a:pt x="456175" y="669471"/>
                  </a:lnTo>
                  <a:lnTo>
                    <a:pt x="430566" y="684986"/>
                  </a:lnTo>
                  <a:lnTo>
                    <a:pt x="420107" y="707692"/>
                  </a:lnTo>
                  <a:lnTo>
                    <a:pt x="381873" y="716018"/>
                  </a:lnTo>
                  <a:lnTo>
                    <a:pt x="354099" y="708072"/>
                  </a:lnTo>
                  <a:lnTo>
                    <a:pt x="310347" y="681090"/>
                  </a:lnTo>
                  <a:lnTo>
                    <a:pt x="288314" y="702410"/>
                  </a:lnTo>
                  <a:lnTo>
                    <a:pt x="278715" y="739483"/>
                  </a:lnTo>
                  <a:lnTo>
                    <a:pt x="268256" y="760296"/>
                  </a:lnTo>
                  <a:lnTo>
                    <a:pt x="235794" y="776947"/>
                  </a:lnTo>
                  <a:lnTo>
                    <a:pt x="158967" y="801925"/>
                  </a:lnTo>
                  <a:lnTo>
                    <a:pt x="107388" y="785579"/>
                  </a:lnTo>
                  <a:lnTo>
                    <a:pt x="97200" y="799594"/>
                  </a:lnTo>
                  <a:lnTo>
                    <a:pt x="72511" y="763389"/>
                  </a:lnTo>
                  <a:lnTo>
                    <a:pt x="58619" y="730096"/>
                  </a:lnTo>
                  <a:lnTo>
                    <a:pt x="103233" y="693066"/>
                  </a:lnTo>
                  <a:lnTo>
                    <a:pt x="107373" y="649911"/>
                  </a:lnTo>
                  <a:lnTo>
                    <a:pt x="82083" y="622487"/>
                  </a:lnTo>
                  <a:lnTo>
                    <a:pt x="90569" y="587592"/>
                  </a:lnTo>
                  <a:lnTo>
                    <a:pt x="91769" y="558283"/>
                  </a:lnTo>
                  <a:lnTo>
                    <a:pt x="78325" y="516006"/>
                  </a:lnTo>
                  <a:lnTo>
                    <a:pt x="52469" y="507883"/>
                  </a:lnTo>
                  <a:lnTo>
                    <a:pt x="49781" y="482324"/>
                  </a:lnTo>
                  <a:lnTo>
                    <a:pt x="13617" y="470667"/>
                  </a:lnTo>
                  <a:lnTo>
                    <a:pt x="5962" y="437298"/>
                  </a:lnTo>
                  <a:lnTo>
                    <a:pt x="33813" y="378723"/>
                  </a:lnTo>
                  <a:lnTo>
                    <a:pt x="12492" y="360777"/>
                  </a:lnTo>
                  <a:lnTo>
                    <a:pt x="0" y="334794"/>
                  </a:lnTo>
                  <a:lnTo>
                    <a:pt x="41022" y="331622"/>
                  </a:lnTo>
                  <a:lnTo>
                    <a:pt x="64869" y="351217"/>
                  </a:lnTo>
                  <a:lnTo>
                    <a:pt x="70243" y="335704"/>
                  </a:lnTo>
                  <a:lnTo>
                    <a:pt x="94861" y="334431"/>
                  </a:lnTo>
                  <a:lnTo>
                    <a:pt x="112354" y="313555"/>
                  </a:lnTo>
                  <a:lnTo>
                    <a:pt x="134397" y="303096"/>
                  </a:lnTo>
                  <a:lnTo>
                    <a:pt x="157200" y="281429"/>
                  </a:lnTo>
                  <a:lnTo>
                    <a:pt x="153271" y="271092"/>
                  </a:lnTo>
                  <a:lnTo>
                    <a:pt x="162179" y="234669"/>
                  </a:lnTo>
                  <a:lnTo>
                    <a:pt x="142481" y="225910"/>
                  </a:lnTo>
                  <a:lnTo>
                    <a:pt x="152335" y="195923"/>
                  </a:lnTo>
                  <a:lnTo>
                    <a:pt x="150294" y="169518"/>
                  </a:lnTo>
                  <a:lnTo>
                    <a:pt x="160362" y="128926"/>
                  </a:lnTo>
                  <a:lnTo>
                    <a:pt x="169820" y="116670"/>
                  </a:lnTo>
                  <a:lnTo>
                    <a:pt x="178399" y="71578"/>
                  </a:lnTo>
                  <a:lnTo>
                    <a:pt x="190161" y="44992"/>
                  </a:lnTo>
                  <a:lnTo>
                    <a:pt x="209551" y="44103"/>
                  </a:lnTo>
                  <a:lnTo>
                    <a:pt x="241905" y="38891"/>
                  </a:lnTo>
                  <a:lnTo>
                    <a:pt x="243268" y="26124"/>
                  </a:lnTo>
                  <a:lnTo>
                    <a:pt x="293279" y="0"/>
                  </a:lnTo>
                  <a:lnTo>
                    <a:pt x="314998" y="28915"/>
                  </a:lnTo>
                  <a:lnTo>
                    <a:pt x="317137" y="45242"/>
                  </a:lnTo>
                  <a:lnTo>
                    <a:pt x="333027" y="56014"/>
                  </a:lnTo>
                  <a:lnTo>
                    <a:pt x="361210" y="88766"/>
                  </a:lnTo>
                  <a:lnTo>
                    <a:pt x="421034" y="12920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833276" y="3086067"/>
              <a:ext cx="620616" cy="639077"/>
            </a:xfrm>
            <a:custGeom>
              <a:avLst/>
              <a:pathLst>
                <a:path w="620616" h="639077">
                  <a:moveTo>
                    <a:pt x="620616" y="190269"/>
                  </a:moveTo>
                  <a:lnTo>
                    <a:pt x="614457" y="502512"/>
                  </a:lnTo>
                  <a:lnTo>
                    <a:pt x="597553" y="617738"/>
                  </a:lnTo>
                  <a:lnTo>
                    <a:pt x="524657" y="628564"/>
                  </a:lnTo>
                  <a:lnTo>
                    <a:pt x="502894" y="622638"/>
                  </a:lnTo>
                  <a:lnTo>
                    <a:pt x="325245" y="639077"/>
                  </a:lnTo>
                  <a:lnTo>
                    <a:pt x="316917" y="636466"/>
                  </a:lnTo>
                  <a:lnTo>
                    <a:pt x="252683" y="584031"/>
                  </a:lnTo>
                  <a:lnTo>
                    <a:pt x="154848" y="541775"/>
                  </a:lnTo>
                  <a:lnTo>
                    <a:pt x="67628" y="543625"/>
                  </a:lnTo>
                  <a:lnTo>
                    <a:pt x="35972" y="504118"/>
                  </a:lnTo>
                  <a:lnTo>
                    <a:pt x="70404" y="469959"/>
                  </a:lnTo>
                  <a:lnTo>
                    <a:pt x="0" y="368039"/>
                  </a:lnTo>
                  <a:lnTo>
                    <a:pt x="182785" y="243395"/>
                  </a:lnTo>
                  <a:lnTo>
                    <a:pt x="218624" y="216375"/>
                  </a:lnTo>
                  <a:lnTo>
                    <a:pt x="244074" y="338258"/>
                  </a:lnTo>
                  <a:lnTo>
                    <a:pt x="271653" y="356250"/>
                  </a:lnTo>
                  <a:lnTo>
                    <a:pt x="293870" y="338702"/>
                  </a:lnTo>
                  <a:lnTo>
                    <a:pt x="336006" y="332041"/>
                  </a:lnTo>
                  <a:lnTo>
                    <a:pt x="324522" y="281259"/>
                  </a:lnTo>
                  <a:lnTo>
                    <a:pt x="393219" y="263174"/>
                  </a:lnTo>
                  <a:lnTo>
                    <a:pt x="396528" y="238208"/>
                  </a:lnTo>
                  <a:lnTo>
                    <a:pt x="448241" y="221476"/>
                  </a:lnTo>
                  <a:lnTo>
                    <a:pt x="456668" y="196758"/>
                  </a:lnTo>
                  <a:lnTo>
                    <a:pt x="487312" y="189912"/>
                  </a:lnTo>
                  <a:lnTo>
                    <a:pt x="472373" y="171279"/>
                  </a:lnTo>
                  <a:lnTo>
                    <a:pt x="419128" y="180406"/>
                  </a:lnTo>
                  <a:lnTo>
                    <a:pt x="390016" y="164434"/>
                  </a:lnTo>
                  <a:lnTo>
                    <a:pt x="331792" y="141618"/>
                  </a:lnTo>
                  <a:lnTo>
                    <a:pt x="306127" y="94460"/>
                  </a:lnTo>
                  <a:lnTo>
                    <a:pt x="406773" y="0"/>
                  </a:lnTo>
                  <a:lnTo>
                    <a:pt x="431003" y="81203"/>
                  </a:lnTo>
                  <a:lnTo>
                    <a:pt x="529810" y="178912"/>
                  </a:lnTo>
                  <a:lnTo>
                    <a:pt x="548397" y="19088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91939" y="2131495"/>
              <a:ext cx="1360867" cy="1322611"/>
            </a:xfrm>
            <a:custGeom>
              <a:avLst/>
              <a:pathLst>
                <a:path w="1360867" h="1322611">
                  <a:moveTo>
                    <a:pt x="1360867" y="581393"/>
                  </a:moveTo>
                  <a:lnTo>
                    <a:pt x="1244760" y="811989"/>
                  </a:lnTo>
                  <a:lnTo>
                    <a:pt x="1248110" y="954571"/>
                  </a:lnTo>
                  <a:lnTo>
                    <a:pt x="1147465" y="1049032"/>
                  </a:lnTo>
                  <a:lnTo>
                    <a:pt x="1173129" y="1096189"/>
                  </a:lnTo>
                  <a:lnTo>
                    <a:pt x="1231354" y="1119006"/>
                  </a:lnTo>
                  <a:lnTo>
                    <a:pt x="1260466" y="1134977"/>
                  </a:lnTo>
                  <a:lnTo>
                    <a:pt x="1313710" y="1125851"/>
                  </a:lnTo>
                  <a:lnTo>
                    <a:pt x="1328649" y="1144484"/>
                  </a:lnTo>
                  <a:lnTo>
                    <a:pt x="1298005" y="1151330"/>
                  </a:lnTo>
                  <a:lnTo>
                    <a:pt x="1289578" y="1176048"/>
                  </a:lnTo>
                  <a:lnTo>
                    <a:pt x="1237866" y="1192780"/>
                  </a:lnTo>
                  <a:lnTo>
                    <a:pt x="1234557" y="1217746"/>
                  </a:lnTo>
                  <a:lnTo>
                    <a:pt x="1165860" y="1235831"/>
                  </a:lnTo>
                  <a:lnTo>
                    <a:pt x="1177344" y="1286613"/>
                  </a:lnTo>
                  <a:lnTo>
                    <a:pt x="1135208" y="1293274"/>
                  </a:lnTo>
                  <a:lnTo>
                    <a:pt x="1112991" y="1310821"/>
                  </a:lnTo>
                  <a:lnTo>
                    <a:pt x="1085411" y="1292830"/>
                  </a:lnTo>
                  <a:lnTo>
                    <a:pt x="1059962" y="1170947"/>
                  </a:lnTo>
                  <a:lnTo>
                    <a:pt x="1024122" y="1197967"/>
                  </a:lnTo>
                  <a:lnTo>
                    <a:pt x="841337" y="1322611"/>
                  </a:lnTo>
                  <a:lnTo>
                    <a:pt x="767934" y="1174786"/>
                  </a:lnTo>
                  <a:lnTo>
                    <a:pt x="683728" y="1152058"/>
                  </a:lnTo>
                  <a:lnTo>
                    <a:pt x="421300" y="1087751"/>
                  </a:lnTo>
                  <a:lnTo>
                    <a:pt x="335995" y="1073523"/>
                  </a:lnTo>
                  <a:lnTo>
                    <a:pt x="26906" y="810264"/>
                  </a:lnTo>
                  <a:lnTo>
                    <a:pt x="0" y="723715"/>
                  </a:lnTo>
                  <a:lnTo>
                    <a:pt x="275575" y="576888"/>
                  </a:lnTo>
                  <a:lnTo>
                    <a:pt x="420562" y="455343"/>
                  </a:lnTo>
                  <a:lnTo>
                    <a:pt x="656114" y="257880"/>
                  </a:lnTo>
                  <a:lnTo>
                    <a:pt x="737085" y="0"/>
                  </a:lnTo>
                  <a:lnTo>
                    <a:pt x="741784" y="27849"/>
                  </a:lnTo>
                  <a:lnTo>
                    <a:pt x="890075" y="123753"/>
                  </a:lnTo>
                  <a:lnTo>
                    <a:pt x="1162613" y="299842"/>
                  </a:lnTo>
                  <a:lnTo>
                    <a:pt x="1170041" y="327278"/>
                  </a:lnTo>
                  <a:lnTo>
                    <a:pt x="1169193" y="381463"/>
                  </a:lnTo>
                  <a:lnTo>
                    <a:pt x="1159706" y="423160"/>
                  </a:lnTo>
                  <a:lnTo>
                    <a:pt x="1166322" y="445652"/>
                  </a:lnTo>
                  <a:lnTo>
                    <a:pt x="1212853" y="441634"/>
                  </a:lnTo>
                  <a:lnTo>
                    <a:pt x="1236443" y="471298"/>
                  </a:lnTo>
                  <a:lnTo>
                    <a:pt x="1266693" y="476959"/>
                  </a:lnTo>
                  <a:lnTo>
                    <a:pt x="1316286" y="496003"/>
                  </a:lnTo>
                  <a:lnTo>
                    <a:pt x="1338077" y="514283"/>
                  </a:lnTo>
                  <a:lnTo>
                    <a:pt x="1344544" y="56789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851910" y="5612578"/>
              <a:ext cx="27814" cy="29400"/>
            </a:xfrm>
            <a:custGeom>
              <a:avLst/>
              <a:pathLst>
                <a:path w="27814" h="29400">
                  <a:moveTo>
                    <a:pt x="27814" y="25771"/>
                  </a:moveTo>
                  <a:lnTo>
                    <a:pt x="21575" y="26089"/>
                  </a:lnTo>
                  <a:lnTo>
                    <a:pt x="13279" y="29400"/>
                  </a:lnTo>
                  <a:lnTo>
                    <a:pt x="9672" y="17870"/>
                  </a:lnTo>
                  <a:lnTo>
                    <a:pt x="6268" y="15006"/>
                  </a:lnTo>
                  <a:lnTo>
                    <a:pt x="900" y="12747"/>
                  </a:lnTo>
                  <a:lnTo>
                    <a:pt x="159" y="12184"/>
                  </a:lnTo>
                  <a:lnTo>
                    <a:pt x="0" y="11760"/>
                  </a:lnTo>
                  <a:lnTo>
                    <a:pt x="16694" y="0"/>
                  </a:lnTo>
                  <a:lnTo>
                    <a:pt x="18247" y="4175"/>
                  </a:lnTo>
                  <a:lnTo>
                    <a:pt x="19584" y="7939"/>
                  </a:lnTo>
                  <a:lnTo>
                    <a:pt x="21732" y="11329"/>
                  </a:lnTo>
                  <a:lnTo>
                    <a:pt x="27201" y="122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848936" y="5624271"/>
              <a:ext cx="16252" cy="20098"/>
            </a:xfrm>
            <a:custGeom>
              <a:avLst/>
              <a:pathLst>
                <a:path w="16252" h="20098">
                  <a:moveTo>
                    <a:pt x="16252" y="17708"/>
                  </a:moveTo>
                  <a:lnTo>
                    <a:pt x="11616" y="20098"/>
                  </a:lnTo>
                  <a:lnTo>
                    <a:pt x="2016" y="18905"/>
                  </a:lnTo>
                  <a:lnTo>
                    <a:pt x="0" y="7747"/>
                  </a:lnTo>
                  <a:lnTo>
                    <a:pt x="5773" y="3563"/>
                  </a:lnTo>
                  <a:lnTo>
                    <a:pt x="3441" y="2444"/>
                  </a:lnTo>
                  <a:lnTo>
                    <a:pt x="1919" y="1153"/>
                  </a:lnTo>
                  <a:lnTo>
                    <a:pt x="1484" y="508"/>
                  </a:lnTo>
                  <a:lnTo>
                    <a:pt x="1450" y="369"/>
                  </a:lnTo>
                  <a:lnTo>
                    <a:pt x="1436" y="163"/>
                  </a:lnTo>
                  <a:lnTo>
                    <a:pt x="1418" y="0"/>
                  </a:lnTo>
                  <a:lnTo>
                    <a:pt x="3082" y="254"/>
                  </a:lnTo>
                  <a:lnTo>
                    <a:pt x="3132" y="492"/>
                  </a:lnTo>
                  <a:lnTo>
                    <a:pt x="3873" y="1054"/>
                  </a:lnTo>
                  <a:lnTo>
                    <a:pt x="9241" y="3314"/>
                  </a:lnTo>
                  <a:lnTo>
                    <a:pt x="12645" y="617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830042" y="5624152"/>
              <a:ext cx="24667" cy="22018"/>
            </a:xfrm>
            <a:custGeom>
              <a:avLst/>
              <a:pathLst>
                <a:path w="24667" h="22018">
                  <a:moveTo>
                    <a:pt x="20911" y="19024"/>
                  </a:moveTo>
                  <a:lnTo>
                    <a:pt x="16513" y="22018"/>
                  </a:lnTo>
                  <a:lnTo>
                    <a:pt x="10465" y="11914"/>
                  </a:lnTo>
                  <a:lnTo>
                    <a:pt x="3660" y="6537"/>
                  </a:lnTo>
                  <a:lnTo>
                    <a:pt x="1370" y="6247"/>
                  </a:lnTo>
                  <a:lnTo>
                    <a:pt x="519" y="5719"/>
                  </a:lnTo>
                  <a:lnTo>
                    <a:pt x="152" y="5549"/>
                  </a:lnTo>
                  <a:lnTo>
                    <a:pt x="0" y="5492"/>
                  </a:lnTo>
                  <a:lnTo>
                    <a:pt x="1688" y="464"/>
                  </a:lnTo>
                  <a:lnTo>
                    <a:pt x="2426" y="300"/>
                  </a:lnTo>
                  <a:lnTo>
                    <a:pt x="7075" y="7486"/>
                  </a:lnTo>
                  <a:lnTo>
                    <a:pt x="16123" y="0"/>
                  </a:lnTo>
                  <a:lnTo>
                    <a:pt x="20312" y="118"/>
                  </a:lnTo>
                  <a:lnTo>
                    <a:pt x="20331" y="282"/>
                  </a:lnTo>
                  <a:lnTo>
                    <a:pt x="20345" y="488"/>
                  </a:lnTo>
                  <a:lnTo>
                    <a:pt x="20379" y="627"/>
                  </a:lnTo>
                  <a:lnTo>
                    <a:pt x="20814" y="1272"/>
                  </a:lnTo>
                  <a:lnTo>
                    <a:pt x="22335" y="2563"/>
                  </a:lnTo>
                  <a:lnTo>
                    <a:pt x="24667" y="3682"/>
                  </a:lnTo>
                  <a:lnTo>
                    <a:pt x="18894" y="786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818660" y="5629644"/>
              <a:ext cx="27894" cy="39607"/>
            </a:xfrm>
            <a:custGeom>
              <a:avLst/>
              <a:pathLst>
                <a:path w="27894" h="39607">
                  <a:moveTo>
                    <a:pt x="27894" y="16525"/>
                  </a:moveTo>
                  <a:lnTo>
                    <a:pt x="15002" y="26951"/>
                  </a:lnTo>
                  <a:lnTo>
                    <a:pt x="14488" y="27007"/>
                  </a:lnTo>
                  <a:lnTo>
                    <a:pt x="13478" y="28350"/>
                  </a:lnTo>
                  <a:lnTo>
                    <a:pt x="12725" y="32197"/>
                  </a:lnTo>
                  <a:lnTo>
                    <a:pt x="14260" y="37355"/>
                  </a:lnTo>
                  <a:lnTo>
                    <a:pt x="9722" y="37813"/>
                  </a:lnTo>
                  <a:lnTo>
                    <a:pt x="6024" y="39167"/>
                  </a:lnTo>
                  <a:lnTo>
                    <a:pt x="4775" y="39607"/>
                  </a:lnTo>
                  <a:lnTo>
                    <a:pt x="4074" y="39047"/>
                  </a:lnTo>
                  <a:lnTo>
                    <a:pt x="4023" y="38917"/>
                  </a:lnTo>
                  <a:lnTo>
                    <a:pt x="3949" y="38729"/>
                  </a:lnTo>
                  <a:lnTo>
                    <a:pt x="2140" y="38753"/>
                  </a:lnTo>
                  <a:lnTo>
                    <a:pt x="1070" y="38830"/>
                  </a:lnTo>
                  <a:lnTo>
                    <a:pt x="681" y="38217"/>
                  </a:lnTo>
                  <a:lnTo>
                    <a:pt x="2164" y="34084"/>
                  </a:lnTo>
                  <a:lnTo>
                    <a:pt x="0" y="27986"/>
                  </a:lnTo>
                  <a:lnTo>
                    <a:pt x="4267" y="27241"/>
                  </a:lnTo>
                  <a:lnTo>
                    <a:pt x="4841" y="22022"/>
                  </a:lnTo>
                  <a:lnTo>
                    <a:pt x="6552" y="18128"/>
                  </a:lnTo>
                  <a:lnTo>
                    <a:pt x="10352" y="2885"/>
                  </a:lnTo>
                  <a:lnTo>
                    <a:pt x="11381" y="0"/>
                  </a:lnTo>
                  <a:lnTo>
                    <a:pt x="11623" y="105"/>
                  </a:lnTo>
                  <a:lnTo>
                    <a:pt x="11901" y="227"/>
                  </a:lnTo>
                  <a:lnTo>
                    <a:pt x="12752" y="754"/>
                  </a:lnTo>
                  <a:lnTo>
                    <a:pt x="15042" y="1044"/>
                  </a:lnTo>
                  <a:lnTo>
                    <a:pt x="21847" y="642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833662" y="5643176"/>
              <a:ext cx="26890" cy="31492"/>
            </a:xfrm>
            <a:custGeom>
              <a:avLst/>
              <a:pathLst>
                <a:path w="26890" h="31492">
                  <a:moveTo>
                    <a:pt x="26890" y="1193"/>
                  </a:moveTo>
                  <a:lnTo>
                    <a:pt x="21479" y="17294"/>
                  </a:lnTo>
                  <a:lnTo>
                    <a:pt x="22605" y="26821"/>
                  </a:lnTo>
                  <a:lnTo>
                    <a:pt x="21745" y="27378"/>
                  </a:lnTo>
                  <a:lnTo>
                    <a:pt x="15375" y="31492"/>
                  </a:lnTo>
                  <a:lnTo>
                    <a:pt x="14786" y="30029"/>
                  </a:lnTo>
                  <a:lnTo>
                    <a:pt x="11750" y="22459"/>
                  </a:lnTo>
                  <a:lnTo>
                    <a:pt x="11148" y="20957"/>
                  </a:lnTo>
                  <a:lnTo>
                    <a:pt x="10764" y="20746"/>
                  </a:lnTo>
                  <a:lnTo>
                    <a:pt x="10454" y="20830"/>
                  </a:lnTo>
                  <a:lnTo>
                    <a:pt x="9720" y="20609"/>
                  </a:lnTo>
                  <a:lnTo>
                    <a:pt x="9439" y="20446"/>
                  </a:lnTo>
                  <a:lnTo>
                    <a:pt x="9203" y="20400"/>
                  </a:lnTo>
                  <a:lnTo>
                    <a:pt x="8812" y="20229"/>
                  </a:lnTo>
                  <a:lnTo>
                    <a:pt x="8094" y="19800"/>
                  </a:lnTo>
                  <a:lnTo>
                    <a:pt x="6998" y="18473"/>
                  </a:lnTo>
                  <a:lnTo>
                    <a:pt x="5896" y="17886"/>
                  </a:lnTo>
                  <a:lnTo>
                    <a:pt x="5658" y="17544"/>
                  </a:lnTo>
                  <a:lnTo>
                    <a:pt x="5126" y="17428"/>
                  </a:lnTo>
                  <a:lnTo>
                    <a:pt x="4793" y="17281"/>
                  </a:lnTo>
                  <a:lnTo>
                    <a:pt x="4482" y="17063"/>
                  </a:lnTo>
                  <a:lnTo>
                    <a:pt x="3914" y="16351"/>
                  </a:lnTo>
                  <a:lnTo>
                    <a:pt x="3393" y="15354"/>
                  </a:lnTo>
                  <a:lnTo>
                    <a:pt x="2662" y="14689"/>
                  </a:lnTo>
                  <a:lnTo>
                    <a:pt x="2128" y="13678"/>
                  </a:lnTo>
                  <a:lnTo>
                    <a:pt x="1064" y="13170"/>
                  </a:lnTo>
                  <a:lnTo>
                    <a:pt x="683" y="13188"/>
                  </a:lnTo>
                  <a:lnTo>
                    <a:pt x="0" y="13419"/>
                  </a:lnTo>
                  <a:lnTo>
                    <a:pt x="12892" y="2993"/>
                  </a:lnTo>
                  <a:lnTo>
                    <a:pt x="1729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849038" y="5638350"/>
              <a:ext cx="30686" cy="53136"/>
            </a:xfrm>
            <a:custGeom>
              <a:avLst/>
              <a:pathLst>
                <a:path w="30686" h="53136">
                  <a:moveTo>
                    <a:pt x="30686" y="0"/>
                  </a:moveTo>
                  <a:lnTo>
                    <a:pt x="30657" y="15360"/>
                  </a:lnTo>
                  <a:lnTo>
                    <a:pt x="25344" y="21490"/>
                  </a:lnTo>
                  <a:lnTo>
                    <a:pt x="28328" y="47992"/>
                  </a:lnTo>
                  <a:lnTo>
                    <a:pt x="22515" y="53136"/>
                  </a:lnTo>
                  <a:lnTo>
                    <a:pt x="13818" y="49430"/>
                  </a:lnTo>
                  <a:lnTo>
                    <a:pt x="3478" y="45025"/>
                  </a:lnTo>
                  <a:lnTo>
                    <a:pt x="0" y="36318"/>
                  </a:lnTo>
                  <a:lnTo>
                    <a:pt x="6370" y="32204"/>
                  </a:lnTo>
                  <a:lnTo>
                    <a:pt x="7229" y="31647"/>
                  </a:lnTo>
                  <a:lnTo>
                    <a:pt x="6103" y="22120"/>
                  </a:lnTo>
                  <a:lnTo>
                    <a:pt x="11514" y="6019"/>
                  </a:lnTo>
                  <a:lnTo>
                    <a:pt x="16150" y="3628"/>
                  </a:lnTo>
                  <a:lnTo>
                    <a:pt x="24446" y="31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848549" y="4269627"/>
              <a:ext cx="696160" cy="294030"/>
            </a:xfrm>
            <a:custGeom>
              <a:avLst/>
              <a:pathLst>
                <a:path w="696160" h="294030">
                  <a:moveTo>
                    <a:pt x="554798" y="57541"/>
                  </a:moveTo>
                  <a:lnTo>
                    <a:pt x="561655" y="61083"/>
                  </a:lnTo>
                  <a:lnTo>
                    <a:pt x="614781" y="42599"/>
                  </a:lnTo>
                  <a:lnTo>
                    <a:pt x="636695" y="47707"/>
                  </a:lnTo>
                  <a:lnTo>
                    <a:pt x="628273" y="67105"/>
                  </a:lnTo>
                  <a:lnTo>
                    <a:pt x="607503" y="70202"/>
                  </a:lnTo>
                  <a:lnTo>
                    <a:pt x="599115" y="94541"/>
                  </a:lnTo>
                  <a:lnTo>
                    <a:pt x="694249" y="93730"/>
                  </a:lnTo>
                  <a:lnTo>
                    <a:pt x="672712" y="142256"/>
                  </a:lnTo>
                  <a:lnTo>
                    <a:pt x="696160" y="148005"/>
                  </a:lnTo>
                  <a:lnTo>
                    <a:pt x="686276" y="177856"/>
                  </a:lnTo>
                  <a:lnTo>
                    <a:pt x="696023" y="203133"/>
                  </a:lnTo>
                  <a:lnTo>
                    <a:pt x="670156" y="212561"/>
                  </a:lnTo>
                  <a:lnTo>
                    <a:pt x="629033" y="200674"/>
                  </a:lnTo>
                  <a:lnTo>
                    <a:pt x="600580" y="243994"/>
                  </a:lnTo>
                  <a:lnTo>
                    <a:pt x="587553" y="274088"/>
                  </a:lnTo>
                  <a:lnTo>
                    <a:pt x="565694" y="294030"/>
                  </a:lnTo>
                  <a:lnTo>
                    <a:pt x="512774" y="289430"/>
                  </a:lnTo>
                  <a:lnTo>
                    <a:pt x="488666" y="282474"/>
                  </a:lnTo>
                  <a:lnTo>
                    <a:pt x="501496" y="259463"/>
                  </a:lnTo>
                  <a:lnTo>
                    <a:pt x="480108" y="223814"/>
                  </a:lnTo>
                  <a:lnTo>
                    <a:pt x="433642" y="199132"/>
                  </a:lnTo>
                  <a:lnTo>
                    <a:pt x="422712" y="167753"/>
                  </a:lnTo>
                  <a:lnTo>
                    <a:pt x="393495" y="171537"/>
                  </a:lnTo>
                  <a:lnTo>
                    <a:pt x="340869" y="201753"/>
                  </a:lnTo>
                  <a:lnTo>
                    <a:pt x="309817" y="227509"/>
                  </a:lnTo>
                  <a:lnTo>
                    <a:pt x="288283" y="215017"/>
                  </a:lnTo>
                  <a:lnTo>
                    <a:pt x="278150" y="239659"/>
                  </a:lnTo>
                  <a:lnTo>
                    <a:pt x="248733" y="254100"/>
                  </a:lnTo>
                  <a:lnTo>
                    <a:pt x="194027" y="258196"/>
                  </a:lnTo>
                  <a:lnTo>
                    <a:pt x="136676" y="255169"/>
                  </a:lnTo>
                  <a:lnTo>
                    <a:pt x="83892" y="248369"/>
                  </a:lnTo>
                  <a:lnTo>
                    <a:pt x="36924" y="253194"/>
                  </a:lnTo>
                  <a:lnTo>
                    <a:pt x="0" y="221643"/>
                  </a:lnTo>
                  <a:lnTo>
                    <a:pt x="64670" y="158861"/>
                  </a:lnTo>
                  <a:lnTo>
                    <a:pt x="84683" y="167391"/>
                  </a:lnTo>
                  <a:lnTo>
                    <a:pt x="106836" y="165518"/>
                  </a:lnTo>
                  <a:lnTo>
                    <a:pt x="251666" y="91307"/>
                  </a:lnTo>
                  <a:lnTo>
                    <a:pt x="338311" y="52117"/>
                  </a:lnTo>
                  <a:lnTo>
                    <a:pt x="438486" y="0"/>
                  </a:lnTo>
                  <a:lnTo>
                    <a:pt x="454183" y="4783"/>
                  </a:lnTo>
                  <a:lnTo>
                    <a:pt x="458213" y="31123"/>
                  </a:lnTo>
                  <a:lnTo>
                    <a:pt x="476844" y="417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275954" y="5040809"/>
              <a:ext cx="283274" cy="401621"/>
            </a:xfrm>
            <a:custGeom>
              <a:avLst/>
              <a:pathLst>
                <a:path w="283274" h="401621">
                  <a:moveTo>
                    <a:pt x="276876" y="190966"/>
                  </a:moveTo>
                  <a:lnTo>
                    <a:pt x="283194" y="209120"/>
                  </a:lnTo>
                  <a:lnTo>
                    <a:pt x="281650" y="244730"/>
                  </a:lnTo>
                  <a:lnTo>
                    <a:pt x="273924" y="260471"/>
                  </a:lnTo>
                  <a:lnTo>
                    <a:pt x="283274" y="355169"/>
                  </a:lnTo>
                  <a:lnTo>
                    <a:pt x="222426" y="361476"/>
                  </a:lnTo>
                  <a:lnTo>
                    <a:pt x="217373" y="401621"/>
                  </a:lnTo>
                  <a:lnTo>
                    <a:pt x="183660" y="397502"/>
                  </a:lnTo>
                  <a:lnTo>
                    <a:pt x="159277" y="386056"/>
                  </a:lnTo>
                  <a:lnTo>
                    <a:pt x="114978" y="355422"/>
                  </a:lnTo>
                  <a:lnTo>
                    <a:pt x="87903" y="326919"/>
                  </a:lnTo>
                  <a:lnTo>
                    <a:pt x="24386" y="313577"/>
                  </a:lnTo>
                  <a:lnTo>
                    <a:pt x="34316" y="288804"/>
                  </a:lnTo>
                  <a:lnTo>
                    <a:pt x="28437" y="273615"/>
                  </a:lnTo>
                  <a:lnTo>
                    <a:pt x="29938" y="237418"/>
                  </a:lnTo>
                  <a:lnTo>
                    <a:pt x="11181" y="198819"/>
                  </a:lnTo>
                  <a:lnTo>
                    <a:pt x="0" y="146219"/>
                  </a:lnTo>
                  <a:lnTo>
                    <a:pt x="62405" y="112359"/>
                  </a:lnTo>
                  <a:lnTo>
                    <a:pt x="78265" y="90763"/>
                  </a:lnTo>
                  <a:lnTo>
                    <a:pt x="98061" y="86543"/>
                  </a:lnTo>
                  <a:lnTo>
                    <a:pt x="129516" y="30034"/>
                  </a:lnTo>
                  <a:lnTo>
                    <a:pt x="143736" y="34924"/>
                  </a:lnTo>
                  <a:lnTo>
                    <a:pt x="196267" y="0"/>
                  </a:lnTo>
                  <a:lnTo>
                    <a:pt x="203097" y="11234"/>
                  </a:lnTo>
                  <a:lnTo>
                    <a:pt x="233373" y="79592"/>
                  </a:lnTo>
                  <a:lnTo>
                    <a:pt x="229431" y="97524"/>
                  </a:lnTo>
                  <a:lnTo>
                    <a:pt x="212635" y="117426"/>
                  </a:lnTo>
                  <a:lnTo>
                    <a:pt x="227032" y="142041"/>
                  </a:lnTo>
                  <a:lnTo>
                    <a:pt x="252055" y="155832"/>
                  </a:lnTo>
                  <a:lnTo>
                    <a:pt x="270908" y="15208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964375" y="4965923"/>
              <a:ext cx="304273" cy="307350"/>
            </a:xfrm>
            <a:custGeom>
              <a:avLst/>
              <a:pathLst>
                <a:path w="304273" h="307350">
                  <a:moveTo>
                    <a:pt x="304273" y="83143"/>
                  </a:moveTo>
                  <a:lnTo>
                    <a:pt x="289413" y="112375"/>
                  </a:lnTo>
                  <a:lnTo>
                    <a:pt x="300576" y="131958"/>
                  </a:lnTo>
                  <a:lnTo>
                    <a:pt x="288776" y="163128"/>
                  </a:lnTo>
                  <a:lnTo>
                    <a:pt x="292421" y="179521"/>
                  </a:lnTo>
                  <a:lnTo>
                    <a:pt x="218169" y="206639"/>
                  </a:lnTo>
                  <a:lnTo>
                    <a:pt x="218339" y="219296"/>
                  </a:lnTo>
                  <a:lnTo>
                    <a:pt x="195289" y="238099"/>
                  </a:lnTo>
                  <a:lnTo>
                    <a:pt x="177745" y="270231"/>
                  </a:lnTo>
                  <a:lnTo>
                    <a:pt x="127446" y="307350"/>
                  </a:lnTo>
                  <a:lnTo>
                    <a:pt x="10033" y="297546"/>
                  </a:lnTo>
                  <a:lnTo>
                    <a:pt x="4844" y="258727"/>
                  </a:lnTo>
                  <a:lnTo>
                    <a:pt x="12916" y="244389"/>
                  </a:lnTo>
                  <a:lnTo>
                    <a:pt x="2955" y="207321"/>
                  </a:lnTo>
                  <a:lnTo>
                    <a:pt x="22657" y="187048"/>
                  </a:lnTo>
                  <a:lnTo>
                    <a:pt x="12754" y="142970"/>
                  </a:lnTo>
                  <a:lnTo>
                    <a:pt x="0" y="119389"/>
                  </a:lnTo>
                  <a:lnTo>
                    <a:pt x="2278" y="95517"/>
                  </a:lnTo>
                  <a:lnTo>
                    <a:pt x="46267" y="77600"/>
                  </a:lnTo>
                  <a:lnTo>
                    <a:pt x="57922" y="78276"/>
                  </a:lnTo>
                  <a:lnTo>
                    <a:pt x="61612" y="21300"/>
                  </a:lnTo>
                  <a:lnTo>
                    <a:pt x="81873" y="0"/>
                  </a:lnTo>
                  <a:lnTo>
                    <a:pt x="115516" y="559"/>
                  </a:lnTo>
                  <a:lnTo>
                    <a:pt x="118990" y="34375"/>
                  </a:lnTo>
                  <a:lnTo>
                    <a:pt x="108923" y="55055"/>
                  </a:lnTo>
                  <a:lnTo>
                    <a:pt x="149786" y="71817"/>
                  </a:lnTo>
                  <a:lnTo>
                    <a:pt x="192908" y="102282"/>
                  </a:lnTo>
                  <a:lnTo>
                    <a:pt x="190022" y="121581"/>
                  </a:lnTo>
                  <a:lnTo>
                    <a:pt x="175233" y="143151"/>
                  </a:lnTo>
                  <a:lnTo>
                    <a:pt x="200122" y="145421"/>
                  </a:lnTo>
                  <a:lnTo>
                    <a:pt x="213467" y="158666"/>
                  </a:lnTo>
                  <a:lnTo>
                    <a:pt x="237477" y="151227"/>
                  </a:lnTo>
                  <a:lnTo>
                    <a:pt x="235321" y="132955"/>
                  </a:lnTo>
                  <a:lnTo>
                    <a:pt x="254945" y="115538"/>
                  </a:lnTo>
                  <a:lnTo>
                    <a:pt x="262273" y="9595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690102" y="4659513"/>
              <a:ext cx="509020" cy="487025"/>
            </a:xfrm>
            <a:custGeom>
              <a:avLst/>
              <a:pathLst>
                <a:path w="509020" h="487025">
                  <a:moveTo>
                    <a:pt x="457800" y="98010"/>
                  </a:moveTo>
                  <a:lnTo>
                    <a:pt x="448057" y="140328"/>
                  </a:lnTo>
                  <a:lnTo>
                    <a:pt x="498920" y="165368"/>
                  </a:lnTo>
                  <a:lnTo>
                    <a:pt x="509020" y="196398"/>
                  </a:lnTo>
                  <a:lnTo>
                    <a:pt x="503970" y="236511"/>
                  </a:lnTo>
                  <a:lnTo>
                    <a:pt x="483772" y="289111"/>
                  </a:lnTo>
                  <a:lnTo>
                    <a:pt x="426813" y="288731"/>
                  </a:lnTo>
                  <a:lnTo>
                    <a:pt x="405732" y="273288"/>
                  </a:lnTo>
                  <a:lnTo>
                    <a:pt x="354736" y="290171"/>
                  </a:lnTo>
                  <a:lnTo>
                    <a:pt x="356146" y="306410"/>
                  </a:lnTo>
                  <a:lnTo>
                    <a:pt x="335884" y="327711"/>
                  </a:lnTo>
                  <a:lnTo>
                    <a:pt x="332194" y="384686"/>
                  </a:lnTo>
                  <a:lnTo>
                    <a:pt x="320539" y="384011"/>
                  </a:lnTo>
                  <a:lnTo>
                    <a:pt x="276550" y="401927"/>
                  </a:lnTo>
                  <a:lnTo>
                    <a:pt x="274272" y="425799"/>
                  </a:lnTo>
                  <a:lnTo>
                    <a:pt x="259656" y="431668"/>
                  </a:lnTo>
                  <a:lnTo>
                    <a:pt x="244174" y="454852"/>
                  </a:lnTo>
                  <a:lnTo>
                    <a:pt x="246163" y="482782"/>
                  </a:lnTo>
                  <a:lnTo>
                    <a:pt x="221543" y="487025"/>
                  </a:lnTo>
                  <a:lnTo>
                    <a:pt x="194490" y="482863"/>
                  </a:lnTo>
                  <a:lnTo>
                    <a:pt x="190402" y="442774"/>
                  </a:lnTo>
                  <a:lnTo>
                    <a:pt x="197180" y="421869"/>
                  </a:lnTo>
                  <a:lnTo>
                    <a:pt x="172216" y="403624"/>
                  </a:lnTo>
                  <a:lnTo>
                    <a:pt x="168897" y="366827"/>
                  </a:lnTo>
                  <a:lnTo>
                    <a:pt x="122501" y="328552"/>
                  </a:lnTo>
                  <a:lnTo>
                    <a:pt x="55259" y="300465"/>
                  </a:lnTo>
                  <a:lnTo>
                    <a:pt x="0" y="264809"/>
                  </a:lnTo>
                  <a:lnTo>
                    <a:pt x="15942" y="242946"/>
                  </a:lnTo>
                  <a:lnTo>
                    <a:pt x="25681" y="206996"/>
                  </a:lnTo>
                  <a:lnTo>
                    <a:pt x="20992" y="177858"/>
                  </a:lnTo>
                  <a:lnTo>
                    <a:pt x="44169" y="109183"/>
                  </a:lnTo>
                  <a:lnTo>
                    <a:pt x="60391" y="113455"/>
                  </a:lnTo>
                  <a:lnTo>
                    <a:pt x="81709" y="101171"/>
                  </a:lnTo>
                  <a:lnTo>
                    <a:pt x="141826" y="98389"/>
                  </a:lnTo>
                  <a:lnTo>
                    <a:pt x="164911" y="79090"/>
                  </a:lnTo>
                  <a:lnTo>
                    <a:pt x="203866" y="14001"/>
                  </a:lnTo>
                  <a:lnTo>
                    <a:pt x="223704" y="10595"/>
                  </a:lnTo>
                  <a:lnTo>
                    <a:pt x="262284" y="24417"/>
                  </a:lnTo>
                  <a:lnTo>
                    <a:pt x="269497" y="51561"/>
                  </a:lnTo>
                  <a:lnTo>
                    <a:pt x="293197" y="55737"/>
                  </a:lnTo>
                  <a:lnTo>
                    <a:pt x="301440" y="37989"/>
                  </a:lnTo>
                  <a:lnTo>
                    <a:pt x="330636" y="6669"/>
                  </a:lnTo>
                  <a:lnTo>
                    <a:pt x="362936" y="0"/>
                  </a:lnTo>
                  <a:lnTo>
                    <a:pt x="411009" y="23153"/>
                  </a:lnTo>
                  <a:lnTo>
                    <a:pt x="418222" y="43662"/>
                  </a:lnTo>
                  <a:lnTo>
                    <a:pt x="407918" y="88159"/>
                  </a:lnTo>
                  <a:lnTo>
                    <a:pt x="425686" y="102115"/>
                  </a:lnTo>
                  <a:lnTo>
                    <a:pt x="436942" y="899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890185" y="4484689"/>
              <a:ext cx="713560" cy="410976"/>
            </a:xfrm>
            <a:custGeom>
              <a:avLst/>
              <a:pathLst>
                <a:path w="713560" h="410976">
                  <a:moveTo>
                    <a:pt x="548126" y="73954"/>
                  </a:moveTo>
                  <a:lnTo>
                    <a:pt x="553046" y="83638"/>
                  </a:lnTo>
                  <a:lnTo>
                    <a:pt x="601253" y="126279"/>
                  </a:lnTo>
                  <a:lnTo>
                    <a:pt x="651517" y="152130"/>
                  </a:lnTo>
                  <a:lnTo>
                    <a:pt x="667750" y="170294"/>
                  </a:lnTo>
                  <a:lnTo>
                    <a:pt x="673521" y="208893"/>
                  </a:lnTo>
                  <a:lnTo>
                    <a:pt x="696213" y="260244"/>
                  </a:lnTo>
                  <a:lnTo>
                    <a:pt x="713560" y="269818"/>
                  </a:lnTo>
                  <a:lnTo>
                    <a:pt x="685064" y="321661"/>
                  </a:lnTo>
                  <a:lnTo>
                    <a:pt x="668472" y="340582"/>
                  </a:lnTo>
                  <a:lnTo>
                    <a:pt x="627713" y="368586"/>
                  </a:lnTo>
                  <a:lnTo>
                    <a:pt x="596693" y="366695"/>
                  </a:lnTo>
                  <a:lnTo>
                    <a:pt x="590199" y="308040"/>
                  </a:lnTo>
                  <a:lnTo>
                    <a:pt x="583707" y="282307"/>
                  </a:lnTo>
                  <a:lnTo>
                    <a:pt x="537537" y="237654"/>
                  </a:lnTo>
                  <a:lnTo>
                    <a:pt x="528879" y="222140"/>
                  </a:lnTo>
                  <a:lnTo>
                    <a:pt x="480627" y="206342"/>
                  </a:lnTo>
                  <a:lnTo>
                    <a:pt x="459982" y="186108"/>
                  </a:lnTo>
                  <a:lnTo>
                    <a:pt x="433254" y="193849"/>
                  </a:lnTo>
                  <a:lnTo>
                    <a:pt x="433440" y="209991"/>
                  </a:lnTo>
                  <a:lnTo>
                    <a:pt x="412723" y="217589"/>
                  </a:lnTo>
                  <a:lnTo>
                    <a:pt x="407060" y="240608"/>
                  </a:lnTo>
                  <a:lnTo>
                    <a:pt x="414539" y="281931"/>
                  </a:lnTo>
                  <a:lnTo>
                    <a:pt x="430771" y="325828"/>
                  </a:lnTo>
                  <a:lnTo>
                    <a:pt x="426082" y="357615"/>
                  </a:lnTo>
                  <a:lnTo>
                    <a:pt x="401194" y="366319"/>
                  </a:lnTo>
                  <a:lnTo>
                    <a:pt x="341679" y="378051"/>
                  </a:lnTo>
                  <a:lnTo>
                    <a:pt x="322357" y="377501"/>
                  </a:lnTo>
                  <a:lnTo>
                    <a:pt x="304166" y="334912"/>
                  </a:lnTo>
                  <a:lnTo>
                    <a:pt x="277474" y="330371"/>
                  </a:lnTo>
                  <a:lnTo>
                    <a:pt x="241765" y="352699"/>
                  </a:lnTo>
                  <a:lnTo>
                    <a:pt x="184776" y="405300"/>
                  </a:lnTo>
                  <a:lnTo>
                    <a:pt x="166020" y="410976"/>
                  </a:lnTo>
                  <a:lnTo>
                    <a:pt x="138607" y="398868"/>
                  </a:lnTo>
                  <a:lnTo>
                    <a:pt x="111193" y="396219"/>
                  </a:lnTo>
                  <a:lnTo>
                    <a:pt x="85063" y="408111"/>
                  </a:lnTo>
                  <a:lnTo>
                    <a:pt x="29315" y="409466"/>
                  </a:lnTo>
                  <a:lnTo>
                    <a:pt x="0" y="405743"/>
                  </a:lnTo>
                  <a:lnTo>
                    <a:pt x="50235" y="368974"/>
                  </a:lnTo>
                  <a:lnTo>
                    <a:pt x="72333" y="332232"/>
                  </a:lnTo>
                  <a:lnTo>
                    <a:pt x="94615" y="318270"/>
                  </a:lnTo>
                  <a:lnTo>
                    <a:pt x="119487" y="268692"/>
                  </a:lnTo>
                  <a:lnTo>
                    <a:pt x="143292" y="231985"/>
                  </a:lnTo>
                  <a:lnTo>
                    <a:pt x="165644" y="233111"/>
                  </a:lnTo>
                  <a:lnTo>
                    <a:pt x="188379" y="213442"/>
                  </a:lnTo>
                  <a:lnTo>
                    <a:pt x="201725" y="185438"/>
                  </a:lnTo>
                  <a:lnTo>
                    <a:pt x="240680" y="135865"/>
                  </a:lnTo>
                  <a:lnTo>
                    <a:pt x="239316" y="126633"/>
                  </a:lnTo>
                  <a:lnTo>
                    <a:pt x="235851" y="99311"/>
                  </a:lnTo>
                  <a:lnTo>
                    <a:pt x="235793" y="98944"/>
                  </a:lnTo>
                  <a:lnTo>
                    <a:pt x="295970" y="100087"/>
                  </a:lnTo>
                  <a:lnTo>
                    <a:pt x="449905" y="97589"/>
                  </a:lnTo>
                  <a:lnTo>
                    <a:pt x="437413" y="35833"/>
                  </a:lnTo>
                  <a:lnTo>
                    <a:pt x="477389" y="0"/>
                  </a:lnTo>
                  <a:lnTo>
                    <a:pt x="484929" y="9868"/>
                  </a:lnTo>
                  <a:lnTo>
                    <a:pt x="477239" y="46805"/>
                  </a:lnTo>
                  <a:lnTo>
                    <a:pt x="478671" y="7417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521262" y="3973270"/>
              <a:ext cx="964481" cy="774742"/>
            </a:xfrm>
            <a:custGeom>
              <a:avLst/>
              <a:pathLst>
                <a:path w="964481" h="774742">
                  <a:moveTo>
                    <a:pt x="952941" y="182556"/>
                  </a:moveTo>
                  <a:lnTo>
                    <a:pt x="939068" y="260275"/>
                  </a:lnTo>
                  <a:lnTo>
                    <a:pt x="886377" y="322596"/>
                  </a:lnTo>
                  <a:lnTo>
                    <a:pt x="898831" y="365741"/>
                  </a:lnTo>
                  <a:lnTo>
                    <a:pt x="940985" y="412722"/>
                  </a:lnTo>
                  <a:lnTo>
                    <a:pt x="962786" y="463647"/>
                  </a:lnTo>
                  <a:lnTo>
                    <a:pt x="957280" y="513623"/>
                  </a:lnTo>
                  <a:lnTo>
                    <a:pt x="939659" y="560268"/>
                  </a:lnTo>
                  <a:lnTo>
                    <a:pt x="901706" y="599684"/>
                  </a:lnTo>
                  <a:lnTo>
                    <a:pt x="903622" y="622695"/>
                  </a:lnTo>
                  <a:lnTo>
                    <a:pt x="920867" y="636118"/>
                  </a:lnTo>
                  <a:lnTo>
                    <a:pt x="957272" y="640912"/>
                  </a:lnTo>
                  <a:lnTo>
                    <a:pt x="959189" y="662004"/>
                  </a:lnTo>
                  <a:lnTo>
                    <a:pt x="945776" y="689810"/>
                  </a:lnTo>
                  <a:lnTo>
                    <a:pt x="959317" y="742515"/>
                  </a:lnTo>
                  <a:lnTo>
                    <a:pt x="941210" y="749994"/>
                  </a:lnTo>
                  <a:lnTo>
                    <a:pt x="860752" y="773773"/>
                  </a:lnTo>
                  <a:lnTo>
                    <a:pt x="823868" y="774742"/>
                  </a:lnTo>
                  <a:lnTo>
                    <a:pt x="793689" y="760216"/>
                  </a:lnTo>
                  <a:lnTo>
                    <a:pt x="774393" y="706673"/>
                  </a:lnTo>
                  <a:lnTo>
                    <a:pt x="741569" y="674886"/>
                  </a:lnTo>
                  <a:lnTo>
                    <a:pt x="708930" y="664074"/>
                  </a:lnTo>
                  <a:lnTo>
                    <a:pt x="670357" y="640305"/>
                  </a:lnTo>
                  <a:lnTo>
                    <a:pt x="604141" y="611312"/>
                  </a:lnTo>
                  <a:lnTo>
                    <a:pt x="556889" y="613204"/>
                  </a:lnTo>
                  <a:lnTo>
                    <a:pt x="524481" y="622224"/>
                  </a:lnTo>
                  <a:lnTo>
                    <a:pt x="486639" y="649339"/>
                  </a:lnTo>
                  <a:lnTo>
                    <a:pt x="442569" y="670159"/>
                  </a:lnTo>
                  <a:lnTo>
                    <a:pt x="379818" y="667254"/>
                  </a:lnTo>
                  <a:lnTo>
                    <a:pt x="298988" y="652561"/>
                  </a:lnTo>
                  <a:lnTo>
                    <a:pt x="275542" y="634775"/>
                  </a:lnTo>
                  <a:lnTo>
                    <a:pt x="228449" y="616415"/>
                  </a:lnTo>
                  <a:lnTo>
                    <a:pt x="194918" y="579616"/>
                  </a:lnTo>
                  <a:lnTo>
                    <a:pt x="188691" y="553470"/>
                  </a:lnTo>
                  <a:lnTo>
                    <a:pt x="194918" y="521514"/>
                  </a:lnTo>
                  <a:lnTo>
                    <a:pt x="158512" y="483748"/>
                  </a:lnTo>
                  <a:lnTo>
                    <a:pt x="144866" y="450227"/>
                  </a:lnTo>
                  <a:lnTo>
                    <a:pt x="126662" y="434278"/>
                  </a:lnTo>
                  <a:lnTo>
                    <a:pt x="110732" y="458145"/>
                  </a:lnTo>
                  <a:lnTo>
                    <a:pt x="63016" y="463904"/>
                  </a:lnTo>
                  <a:lnTo>
                    <a:pt x="62964" y="450857"/>
                  </a:lnTo>
                  <a:lnTo>
                    <a:pt x="23448" y="444362"/>
                  </a:lnTo>
                  <a:lnTo>
                    <a:pt x="0" y="438613"/>
                  </a:lnTo>
                  <a:lnTo>
                    <a:pt x="21537" y="390087"/>
                  </a:lnTo>
                  <a:lnTo>
                    <a:pt x="58747" y="384757"/>
                  </a:lnTo>
                  <a:lnTo>
                    <a:pt x="113870" y="383708"/>
                  </a:lnTo>
                  <a:lnTo>
                    <a:pt x="105478" y="327712"/>
                  </a:lnTo>
                  <a:lnTo>
                    <a:pt x="67458" y="301679"/>
                  </a:lnTo>
                  <a:lnTo>
                    <a:pt x="54355" y="284071"/>
                  </a:lnTo>
                  <a:lnTo>
                    <a:pt x="85341" y="280974"/>
                  </a:lnTo>
                  <a:lnTo>
                    <a:pt x="89877" y="172774"/>
                  </a:lnTo>
                  <a:lnTo>
                    <a:pt x="97638" y="163637"/>
                  </a:lnTo>
                  <a:lnTo>
                    <a:pt x="104541" y="151638"/>
                  </a:lnTo>
                  <a:lnTo>
                    <a:pt x="131962" y="153662"/>
                  </a:lnTo>
                  <a:lnTo>
                    <a:pt x="147010" y="145515"/>
                  </a:lnTo>
                  <a:lnTo>
                    <a:pt x="167324" y="153251"/>
                  </a:lnTo>
                  <a:lnTo>
                    <a:pt x="197343" y="129481"/>
                  </a:lnTo>
                  <a:lnTo>
                    <a:pt x="210379" y="133803"/>
                  </a:lnTo>
                  <a:lnTo>
                    <a:pt x="191137" y="176135"/>
                  </a:lnTo>
                  <a:lnTo>
                    <a:pt x="190895" y="201403"/>
                  </a:lnTo>
                  <a:lnTo>
                    <a:pt x="207092" y="204805"/>
                  </a:lnTo>
                  <a:lnTo>
                    <a:pt x="245771" y="189498"/>
                  </a:lnTo>
                  <a:lnTo>
                    <a:pt x="276834" y="161660"/>
                  </a:lnTo>
                  <a:lnTo>
                    <a:pt x="273050" y="142302"/>
                  </a:lnTo>
                  <a:lnTo>
                    <a:pt x="300019" y="118479"/>
                  </a:lnTo>
                  <a:lnTo>
                    <a:pt x="316999" y="90761"/>
                  </a:lnTo>
                  <a:lnTo>
                    <a:pt x="392317" y="83810"/>
                  </a:lnTo>
                  <a:lnTo>
                    <a:pt x="406302" y="66068"/>
                  </a:lnTo>
                  <a:lnTo>
                    <a:pt x="480905" y="61193"/>
                  </a:lnTo>
                  <a:lnTo>
                    <a:pt x="525551" y="21062"/>
                  </a:lnTo>
                  <a:lnTo>
                    <a:pt x="564836" y="11934"/>
                  </a:lnTo>
                  <a:lnTo>
                    <a:pt x="596573" y="13580"/>
                  </a:lnTo>
                  <a:lnTo>
                    <a:pt x="611662" y="21711"/>
                  </a:lnTo>
                  <a:lnTo>
                    <a:pt x="641453" y="0"/>
                  </a:lnTo>
                  <a:lnTo>
                    <a:pt x="633647" y="12055"/>
                  </a:lnTo>
                  <a:lnTo>
                    <a:pt x="649955" y="30083"/>
                  </a:lnTo>
                  <a:lnTo>
                    <a:pt x="816951" y="43013"/>
                  </a:lnTo>
                  <a:lnTo>
                    <a:pt x="934295" y="53560"/>
                  </a:lnTo>
                  <a:lnTo>
                    <a:pt x="956312" y="69477"/>
                  </a:lnTo>
                  <a:lnTo>
                    <a:pt x="964481" y="11671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407640" y="3708706"/>
              <a:ext cx="950294" cy="1033595"/>
            </a:xfrm>
            <a:custGeom>
              <a:avLst/>
              <a:pathLst>
                <a:path w="950294" h="1033595">
                  <a:moveTo>
                    <a:pt x="950294" y="5925"/>
                  </a:moveTo>
                  <a:lnTo>
                    <a:pt x="803835" y="316569"/>
                  </a:lnTo>
                  <a:lnTo>
                    <a:pt x="698435" y="427199"/>
                  </a:lnTo>
                  <a:lnTo>
                    <a:pt x="693315" y="444263"/>
                  </a:lnTo>
                  <a:lnTo>
                    <a:pt x="723129" y="484600"/>
                  </a:lnTo>
                  <a:lnTo>
                    <a:pt x="720495" y="508490"/>
                  </a:lnTo>
                  <a:lnTo>
                    <a:pt x="651680" y="570205"/>
                  </a:lnTo>
                  <a:lnTo>
                    <a:pt x="639498" y="586794"/>
                  </a:lnTo>
                  <a:lnTo>
                    <a:pt x="644841" y="668667"/>
                  </a:lnTo>
                  <a:lnTo>
                    <a:pt x="633901" y="671956"/>
                  </a:lnTo>
                  <a:lnTo>
                    <a:pt x="588134" y="652021"/>
                  </a:lnTo>
                  <a:lnTo>
                    <a:pt x="549940" y="648366"/>
                  </a:lnTo>
                  <a:lnTo>
                    <a:pt x="504503" y="654679"/>
                  </a:lnTo>
                  <a:lnTo>
                    <a:pt x="444734" y="721717"/>
                  </a:lnTo>
                  <a:lnTo>
                    <a:pt x="438994" y="736209"/>
                  </a:lnTo>
                  <a:lnTo>
                    <a:pt x="311466" y="852095"/>
                  </a:lnTo>
                  <a:lnTo>
                    <a:pt x="241757" y="896012"/>
                  </a:lnTo>
                  <a:lnTo>
                    <a:pt x="238794" y="922742"/>
                  </a:lnTo>
                  <a:lnTo>
                    <a:pt x="267110" y="955348"/>
                  </a:lnTo>
                  <a:lnTo>
                    <a:pt x="272378" y="980634"/>
                  </a:lnTo>
                  <a:lnTo>
                    <a:pt x="260880" y="1018245"/>
                  </a:lnTo>
                  <a:lnTo>
                    <a:pt x="234540" y="1008799"/>
                  </a:lnTo>
                  <a:lnTo>
                    <a:pt x="190306" y="1033595"/>
                  </a:lnTo>
                  <a:lnTo>
                    <a:pt x="180495" y="1032834"/>
                  </a:lnTo>
                  <a:lnTo>
                    <a:pt x="159408" y="1006665"/>
                  </a:lnTo>
                  <a:lnTo>
                    <a:pt x="72939" y="1007079"/>
                  </a:lnTo>
                  <a:lnTo>
                    <a:pt x="59398" y="954373"/>
                  </a:lnTo>
                  <a:lnTo>
                    <a:pt x="72811" y="926568"/>
                  </a:lnTo>
                  <a:lnTo>
                    <a:pt x="70894" y="905476"/>
                  </a:lnTo>
                  <a:lnTo>
                    <a:pt x="34490" y="900682"/>
                  </a:lnTo>
                  <a:lnTo>
                    <a:pt x="17244" y="887259"/>
                  </a:lnTo>
                  <a:lnTo>
                    <a:pt x="15328" y="864248"/>
                  </a:lnTo>
                  <a:lnTo>
                    <a:pt x="53282" y="824832"/>
                  </a:lnTo>
                  <a:lnTo>
                    <a:pt x="70902" y="778187"/>
                  </a:lnTo>
                  <a:lnTo>
                    <a:pt x="76409" y="728210"/>
                  </a:lnTo>
                  <a:lnTo>
                    <a:pt x="54607" y="677286"/>
                  </a:lnTo>
                  <a:lnTo>
                    <a:pt x="12454" y="630305"/>
                  </a:lnTo>
                  <a:lnTo>
                    <a:pt x="0" y="587160"/>
                  </a:lnTo>
                  <a:lnTo>
                    <a:pt x="52691" y="524839"/>
                  </a:lnTo>
                  <a:lnTo>
                    <a:pt x="66563" y="447120"/>
                  </a:lnTo>
                  <a:lnTo>
                    <a:pt x="81408" y="452476"/>
                  </a:lnTo>
                  <a:lnTo>
                    <a:pt x="227029" y="431176"/>
                  </a:lnTo>
                  <a:lnTo>
                    <a:pt x="265112" y="405917"/>
                  </a:lnTo>
                  <a:lnTo>
                    <a:pt x="303306" y="409223"/>
                  </a:lnTo>
                  <a:lnTo>
                    <a:pt x="334915" y="392690"/>
                  </a:lnTo>
                  <a:lnTo>
                    <a:pt x="349402" y="360947"/>
                  </a:lnTo>
                  <a:lnTo>
                    <a:pt x="419204" y="302091"/>
                  </a:lnTo>
                  <a:lnTo>
                    <a:pt x="425790" y="280268"/>
                  </a:lnTo>
                  <a:lnTo>
                    <a:pt x="480446" y="270348"/>
                  </a:lnTo>
                  <a:lnTo>
                    <a:pt x="498884" y="236621"/>
                  </a:lnTo>
                  <a:lnTo>
                    <a:pt x="480762" y="161888"/>
                  </a:lnTo>
                  <a:lnTo>
                    <a:pt x="512820" y="107448"/>
                  </a:lnTo>
                  <a:lnTo>
                    <a:pt x="564327" y="84585"/>
                  </a:lnTo>
                  <a:lnTo>
                    <a:pt x="700283" y="29999"/>
                  </a:lnTo>
                  <a:lnTo>
                    <a:pt x="750882" y="16438"/>
                  </a:lnTo>
                  <a:lnTo>
                    <a:pt x="92853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153176" y="3219247"/>
              <a:ext cx="1005346" cy="941935"/>
            </a:xfrm>
            <a:custGeom>
              <a:avLst/>
              <a:pathLst>
                <a:path w="1005346" h="941935">
                  <a:moveTo>
                    <a:pt x="680100" y="234859"/>
                  </a:moveTo>
                  <a:lnTo>
                    <a:pt x="750504" y="336779"/>
                  </a:lnTo>
                  <a:lnTo>
                    <a:pt x="716073" y="370938"/>
                  </a:lnTo>
                  <a:lnTo>
                    <a:pt x="747729" y="410445"/>
                  </a:lnTo>
                  <a:lnTo>
                    <a:pt x="834949" y="408595"/>
                  </a:lnTo>
                  <a:lnTo>
                    <a:pt x="932783" y="450851"/>
                  </a:lnTo>
                  <a:lnTo>
                    <a:pt x="997017" y="503286"/>
                  </a:lnTo>
                  <a:lnTo>
                    <a:pt x="1005346" y="505897"/>
                  </a:lnTo>
                  <a:lnTo>
                    <a:pt x="954746" y="519458"/>
                  </a:lnTo>
                  <a:lnTo>
                    <a:pt x="818791" y="574044"/>
                  </a:lnTo>
                  <a:lnTo>
                    <a:pt x="767283" y="596907"/>
                  </a:lnTo>
                  <a:lnTo>
                    <a:pt x="735225" y="651347"/>
                  </a:lnTo>
                  <a:lnTo>
                    <a:pt x="753347" y="726080"/>
                  </a:lnTo>
                  <a:lnTo>
                    <a:pt x="734910" y="759807"/>
                  </a:lnTo>
                  <a:lnTo>
                    <a:pt x="680253" y="769727"/>
                  </a:lnTo>
                  <a:lnTo>
                    <a:pt x="673667" y="791550"/>
                  </a:lnTo>
                  <a:lnTo>
                    <a:pt x="603866" y="850406"/>
                  </a:lnTo>
                  <a:lnTo>
                    <a:pt x="589378" y="882149"/>
                  </a:lnTo>
                  <a:lnTo>
                    <a:pt x="557770" y="898682"/>
                  </a:lnTo>
                  <a:lnTo>
                    <a:pt x="519576" y="895376"/>
                  </a:lnTo>
                  <a:lnTo>
                    <a:pt x="481492" y="920635"/>
                  </a:lnTo>
                  <a:lnTo>
                    <a:pt x="335872" y="941935"/>
                  </a:lnTo>
                  <a:lnTo>
                    <a:pt x="321027" y="936579"/>
                  </a:lnTo>
                  <a:lnTo>
                    <a:pt x="332567" y="870740"/>
                  </a:lnTo>
                  <a:lnTo>
                    <a:pt x="324398" y="823500"/>
                  </a:lnTo>
                  <a:lnTo>
                    <a:pt x="302381" y="807583"/>
                  </a:lnTo>
                  <a:lnTo>
                    <a:pt x="185037" y="797036"/>
                  </a:lnTo>
                  <a:lnTo>
                    <a:pt x="18041" y="784106"/>
                  </a:lnTo>
                  <a:lnTo>
                    <a:pt x="1733" y="766078"/>
                  </a:lnTo>
                  <a:lnTo>
                    <a:pt x="9538" y="754022"/>
                  </a:lnTo>
                  <a:lnTo>
                    <a:pt x="0" y="724293"/>
                  </a:lnTo>
                  <a:lnTo>
                    <a:pt x="13495" y="699842"/>
                  </a:lnTo>
                  <a:lnTo>
                    <a:pt x="43634" y="671572"/>
                  </a:lnTo>
                  <a:lnTo>
                    <a:pt x="49853" y="642823"/>
                  </a:lnTo>
                  <a:lnTo>
                    <a:pt x="6319" y="544490"/>
                  </a:lnTo>
                  <a:lnTo>
                    <a:pt x="30984" y="438149"/>
                  </a:lnTo>
                  <a:lnTo>
                    <a:pt x="175205" y="433735"/>
                  </a:lnTo>
                  <a:lnTo>
                    <a:pt x="239865" y="392041"/>
                  </a:lnTo>
                  <a:lnTo>
                    <a:pt x="260063" y="0"/>
                  </a:lnTo>
                  <a:lnTo>
                    <a:pt x="522490" y="64307"/>
                  </a:lnTo>
                  <a:lnTo>
                    <a:pt x="606697" y="870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447734" y="3174423"/>
              <a:ext cx="816728" cy="449448"/>
            </a:xfrm>
            <a:custGeom>
              <a:avLst/>
              <a:pathLst>
                <a:path w="816728" h="449448">
                  <a:moveTo>
                    <a:pt x="411683" y="9584"/>
                  </a:moveTo>
                  <a:lnTo>
                    <a:pt x="488512" y="73790"/>
                  </a:lnTo>
                  <a:lnTo>
                    <a:pt x="661862" y="38665"/>
                  </a:lnTo>
                  <a:lnTo>
                    <a:pt x="816439" y="6935"/>
                  </a:lnTo>
                  <a:lnTo>
                    <a:pt x="816728" y="170285"/>
                  </a:lnTo>
                  <a:lnTo>
                    <a:pt x="815525" y="435487"/>
                  </a:lnTo>
                  <a:lnTo>
                    <a:pt x="446377" y="435302"/>
                  </a:lnTo>
                  <a:lnTo>
                    <a:pt x="163327" y="449448"/>
                  </a:lnTo>
                  <a:lnTo>
                    <a:pt x="96667" y="414534"/>
                  </a:lnTo>
                  <a:lnTo>
                    <a:pt x="0" y="414156"/>
                  </a:lnTo>
                  <a:lnTo>
                    <a:pt x="6159" y="101913"/>
                  </a:lnTo>
                  <a:lnTo>
                    <a:pt x="101414" y="101092"/>
                  </a:lnTo>
                  <a:lnTo>
                    <a:pt x="116322" y="0"/>
                  </a:lnTo>
                  <a:lnTo>
                    <a:pt x="282084" y="681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236699" y="2712889"/>
              <a:ext cx="677294" cy="564064"/>
            </a:xfrm>
            <a:custGeom>
              <a:avLst/>
              <a:pathLst>
                <a:path w="677294" h="564064">
                  <a:moveTo>
                    <a:pt x="622718" y="471118"/>
                  </a:moveTo>
                  <a:lnTo>
                    <a:pt x="493118" y="529717"/>
                  </a:lnTo>
                  <a:lnTo>
                    <a:pt x="327357" y="461534"/>
                  </a:lnTo>
                  <a:lnTo>
                    <a:pt x="312448" y="562626"/>
                  </a:lnTo>
                  <a:lnTo>
                    <a:pt x="217194" y="563447"/>
                  </a:lnTo>
                  <a:lnTo>
                    <a:pt x="144974" y="564064"/>
                  </a:lnTo>
                  <a:lnTo>
                    <a:pt x="126388" y="552091"/>
                  </a:lnTo>
                  <a:lnTo>
                    <a:pt x="27580" y="454382"/>
                  </a:lnTo>
                  <a:lnTo>
                    <a:pt x="3350" y="373178"/>
                  </a:lnTo>
                  <a:lnTo>
                    <a:pt x="0" y="230595"/>
                  </a:lnTo>
                  <a:lnTo>
                    <a:pt x="116107" y="0"/>
                  </a:lnTo>
                  <a:lnTo>
                    <a:pt x="147448" y="29490"/>
                  </a:lnTo>
                  <a:lnTo>
                    <a:pt x="173719" y="28949"/>
                  </a:lnTo>
                  <a:lnTo>
                    <a:pt x="192328" y="51683"/>
                  </a:lnTo>
                  <a:lnTo>
                    <a:pt x="209382" y="43487"/>
                  </a:lnTo>
                  <a:lnTo>
                    <a:pt x="234917" y="44777"/>
                  </a:lnTo>
                  <a:lnTo>
                    <a:pt x="252841" y="61551"/>
                  </a:lnTo>
                  <a:lnTo>
                    <a:pt x="285734" y="31337"/>
                  </a:lnTo>
                  <a:lnTo>
                    <a:pt x="309807" y="41610"/>
                  </a:lnTo>
                  <a:lnTo>
                    <a:pt x="340515" y="72267"/>
                  </a:lnTo>
                  <a:lnTo>
                    <a:pt x="362442" y="114600"/>
                  </a:lnTo>
                  <a:lnTo>
                    <a:pt x="385423" y="118172"/>
                  </a:lnTo>
                  <a:lnTo>
                    <a:pt x="427049" y="139971"/>
                  </a:lnTo>
                  <a:lnTo>
                    <a:pt x="472826" y="140043"/>
                  </a:lnTo>
                  <a:lnTo>
                    <a:pt x="511148" y="153040"/>
                  </a:lnTo>
                  <a:lnTo>
                    <a:pt x="580033" y="165746"/>
                  </a:lnTo>
                  <a:lnTo>
                    <a:pt x="644199" y="205102"/>
                  </a:lnTo>
                  <a:lnTo>
                    <a:pt x="661632" y="207690"/>
                  </a:lnTo>
                  <a:lnTo>
                    <a:pt x="655731" y="263267"/>
                  </a:lnTo>
                  <a:lnTo>
                    <a:pt x="663595" y="273926"/>
                  </a:lnTo>
                  <a:lnTo>
                    <a:pt x="655829" y="306111"/>
                  </a:lnTo>
                  <a:lnTo>
                    <a:pt x="669225" y="325912"/>
                  </a:lnTo>
                  <a:lnTo>
                    <a:pt x="663800" y="338978"/>
                  </a:lnTo>
                  <a:lnTo>
                    <a:pt x="677294" y="365230"/>
                  </a:lnTo>
                  <a:lnTo>
                    <a:pt x="654902" y="393306"/>
                  </a:lnTo>
                  <a:lnTo>
                    <a:pt x="650569" y="413988"/>
                  </a:lnTo>
                  <a:lnTo>
                    <a:pt x="618297" y="4521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429869" y="1559565"/>
              <a:ext cx="1155757" cy="2997142"/>
            </a:xfrm>
            <a:custGeom>
              <a:avLst/>
              <a:pathLst>
                <a:path w="1155757" h="2997142">
                  <a:moveTo>
                    <a:pt x="0" y="0"/>
                  </a:moveTo>
                  <a:lnTo>
                    <a:pt x="78517" y="135755"/>
                  </a:lnTo>
                  <a:lnTo>
                    <a:pt x="326693" y="681657"/>
                  </a:lnTo>
                  <a:lnTo>
                    <a:pt x="445955" y="946114"/>
                  </a:lnTo>
                  <a:lnTo>
                    <a:pt x="809514" y="1748488"/>
                  </a:lnTo>
                  <a:lnTo>
                    <a:pt x="985011" y="2194499"/>
                  </a:lnTo>
                  <a:lnTo>
                    <a:pt x="993361" y="2278691"/>
                  </a:lnTo>
                  <a:lnTo>
                    <a:pt x="1001014" y="2305212"/>
                  </a:lnTo>
                  <a:lnTo>
                    <a:pt x="1039282" y="2329889"/>
                  </a:lnTo>
                  <a:lnTo>
                    <a:pt x="1084968" y="2366307"/>
                  </a:lnTo>
                  <a:lnTo>
                    <a:pt x="1092151" y="2508366"/>
                  </a:lnTo>
                  <a:lnTo>
                    <a:pt x="1103987" y="2536328"/>
                  </a:lnTo>
                  <a:lnTo>
                    <a:pt x="1100336" y="2569516"/>
                  </a:lnTo>
                  <a:lnTo>
                    <a:pt x="1122424" y="2577035"/>
                  </a:lnTo>
                  <a:lnTo>
                    <a:pt x="1154724" y="2573380"/>
                  </a:lnTo>
                  <a:lnTo>
                    <a:pt x="1155757" y="2591471"/>
                  </a:lnTo>
                  <a:lnTo>
                    <a:pt x="1105361" y="2633736"/>
                  </a:lnTo>
                  <a:lnTo>
                    <a:pt x="1064019" y="2656618"/>
                  </a:lnTo>
                  <a:lnTo>
                    <a:pt x="1017699" y="2666206"/>
                  </a:lnTo>
                  <a:lnTo>
                    <a:pt x="1022406" y="2690863"/>
                  </a:lnTo>
                  <a:lnTo>
                    <a:pt x="1006359" y="2719081"/>
                  </a:lnTo>
                  <a:lnTo>
                    <a:pt x="1001599" y="2745252"/>
                  </a:lnTo>
                  <a:lnTo>
                    <a:pt x="973479" y="2767602"/>
                  </a:lnTo>
                  <a:lnTo>
                    <a:pt x="895525" y="2751855"/>
                  </a:lnTo>
                  <a:lnTo>
                    <a:pt x="876894" y="2741185"/>
                  </a:lnTo>
                  <a:lnTo>
                    <a:pt x="872864" y="2714844"/>
                  </a:lnTo>
                  <a:lnTo>
                    <a:pt x="857166" y="2710061"/>
                  </a:lnTo>
                  <a:lnTo>
                    <a:pt x="756992" y="2762179"/>
                  </a:lnTo>
                  <a:lnTo>
                    <a:pt x="670347" y="2801368"/>
                  </a:lnTo>
                  <a:lnTo>
                    <a:pt x="525517" y="2875580"/>
                  </a:lnTo>
                  <a:lnTo>
                    <a:pt x="503364" y="2877453"/>
                  </a:lnTo>
                  <a:lnTo>
                    <a:pt x="483351" y="2868923"/>
                  </a:lnTo>
                  <a:lnTo>
                    <a:pt x="418680" y="2931705"/>
                  </a:lnTo>
                  <a:lnTo>
                    <a:pt x="372607" y="2978473"/>
                  </a:lnTo>
                  <a:lnTo>
                    <a:pt x="314570" y="2997142"/>
                  </a:lnTo>
                  <a:lnTo>
                    <a:pt x="317640" y="2994852"/>
                  </a:lnTo>
                  <a:lnTo>
                    <a:pt x="356921" y="2808676"/>
                  </a:lnTo>
                  <a:lnTo>
                    <a:pt x="382314" y="2682622"/>
                  </a:lnTo>
                  <a:lnTo>
                    <a:pt x="282563" y="2619887"/>
                  </a:lnTo>
                  <a:lnTo>
                    <a:pt x="262642" y="2429390"/>
                  </a:lnTo>
                  <a:lnTo>
                    <a:pt x="234081" y="2156373"/>
                  </a:lnTo>
                  <a:lnTo>
                    <a:pt x="224554" y="2065305"/>
                  </a:lnTo>
                  <a:lnTo>
                    <a:pt x="194962" y="1782436"/>
                  </a:lnTo>
                  <a:lnTo>
                    <a:pt x="163093" y="1484449"/>
                  </a:lnTo>
                  <a:lnTo>
                    <a:pt x="141788" y="1290263"/>
                  </a:lnTo>
                  <a:lnTo>
                    <a:pt x="139170" y="1246972"/>
                  </a:lnTo>
                  <a:lnTo>
                    <a:pt x="106593" y="968256"/>
                  </a:lnTo>
                  <a:lnTo>
                    <a:pt x="88275" y="795425"/>
                  </a:lnTo>
                  <a:lnTo>
                    <a:pt x="63819" y="578289"/>
                  </a:lnTo>
                  <a:lnTo>
                    <a:pt x="29696" y="271156"/>
                  </a:lnTo>
                  <a:lnTo>
                    <a:pt x="9740" y="849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65879" y="962793"/>
              <a:ext cx="2363145" cy="3215282"/>
            </a:xfrm>
            <a:custGeom>
              <a:avLst/>
              <a:pathLst>
                <a:path w="2363145" h="3215282">
                  <a:moveTo>
                    <a:pt x="626454" y="1286"/>
                  </a:moveTo>
                  <a:lnTo>
                    <a:pt x="826231" y="134753"/>
                  </a:lnTo>
                  <a:lnTo>
                    <a:pt x="939058" y="209952"/>
                  </a:lnTo>
                  <a:lnTo>
                    <a:pt x="1030776" y="268579"/>
                  </a:lnTo>
                  <a:lnTo>
                    <a:pt x="1172091" y="362365"/>
                  </a:lnTo>
                  <a:lnTo>
                    <a:pt x="1389398" y="505356"/>
                  </a:lnTo>
                  <a:lnTo>
                    <a:pt x="1590028" y="639288"/>
                  </a:lnTo>
                  <a:lnTo>
                    <a:pt x="1765730" y="758100"/>
                  </a:lnTo>
                  <a:lnTo>
                    <a:pt x="1958728" y="891859"/>
                  </a:lnTo>
                  <a:lnTo>
                    <a:pt x="2097223" y="986920"/>
                  </a:lnTo>
                  <a:lnTo>
                    <a:pt x="2363145" y="1168702"/>
                  </a:lnTo>
                  <a:lnTo>
                    <a:pt x="2282175" y="1426583"/>
                  </a:lnTo>
                  <a:lnTo>
                    <a:pt x="2046622" y="1624046"/>
                  </a:lnTo>
                  <a:lnTo>
                    <a:pt x="1901635" y="1745591"/>
                  </a:lnTo>
                  <a:lnTo>
                    <a:pt x="1626060" y="1892418"/>
                  </a:lnTo>
                  <a:lnTo>
                    <a:pt x="1652966" y="1978967"/>
                  </a:lnTo>
                  <a:lnTo>
                    <a:pt x="1962055" y="2242226"/>
                  </a:lnTo>
                  <a:lnTo>
                    <a:pt x="2047361" y="2256454"/>
                  </a:lnTo>
                  <a:lnTo>
                    <a:pt x="2027162" y="2648495"/>
                  </a:lnTo>
                  <a:lnTo>
                    <a:pt x="1962502" y="2690189"/>
                  </a:lnTo>
                  <a:lnTo>
                    <a:pt x="1818282" y="2694604"/>
                  </a:lnTo>
                  <a:lnTo>
                    <a:pt x="1793616" y="2800944"/>
                  </a:lnTo>
                  <a:lnTo>
                    <a:pt x="1837150" y="2899278"/>
                  </a:lnTo>
                  <a:lnTo>
                    <a:pt x="1830931" y="2928026"/>
                  </a:lnTo>
                  <a:lnTo>
                    <a:pt x="1800793" y="2956296"/>
                  </a:lnTo>
                  <a:lnTo>
                    <a:pt x="1787297" y="2980747"/>
                  </a:lnTo>
                  <a:lnTo>
                    <a:pt x="1796836" y="3010477"/>
                  </a:lnTo>
                  <a:lnTo>
                    <a:pt x="1767045" y="3032189"/>
                  </a:lnTo>
                  <a:lnTo>
                    <a:pt x="1751956" y="3024057"/>
                  </a:lnTo>
                  <a:lnTo>
                    <a:pt x="1720220" y="3022411"/>
                  </a:lnTo>
                  <a:lnTo>
                    <a:pt x="1680934" y="3031539"/>
                  </a:lnTo>
                  <a:lnTo>
                    <a:pt x="1636289" y="3071670"/>
                  </a:lnTo>
                  <a:lnTo>
                    <a:pt x="1561686" y="3076545"/>
                  </a:lnTo>
                  <a:lnTo>
                    <a:pt x="1547700" y="3094287"/>
                  </a:lnTo>
                  <a:lnTo>
                    <a:pt x="1472382" y="3101238"/>
                  </a:lnTo>
                  <a:lnTo>
                    <a:pt x="1455402" y="3128956"/>
                  </a:lnTo>
                  <a:lnTo>
                    <a:pt x="1428434" y="3152780"/>
                  </a:lnTo>
                  <a:lnTo>
                    <a:pt x="1432218" y="3172137"/>
                  </a:lnTo>
                  <a:lnTo>
                    <a:pt x="1401155" y="3199975"/>
                  </a:lnTo>
                  <a:lnTo>
                    <a:pt x="1362475" y="3215282"/>
                  </a:lnTo>
                  <a:lnTo>
                    <a:pt x="1346278" y="3211881"/>
                  </a:lnTo>
                  <a:lnTo>
                    <a:pt x="1346520" y="3186612"/>
                  </a:lnTo>
                  <a:lnTo>
                    <a:pt x="1365762" y="3144281"/>
                  </a:lnTo>
                  <a:lnTo>
                    <a:pt x="1352726" y="3139959"/>
                  </a:lnTo>
                  <a:lnTo>
                    <a:pt x="1322707" y="3163729"/>
                  </a:lnTo>
                  <a:lnTo>
                    <a:pt x="1302393" y="3155992"/>
                  </a:lnTo>
                  <a:lnTo>
                    <a:pt x="1287346" y="3164139"/>
                  </a:lnTo>
                  <a:lnTo>
                    <a:pt x="1259924" y="3162116"/>
                  </a:lnTo>
                  <a:lnTo>
                    <a:pt x="1253021" y="3174115"/>
                  </a:lnTo>
                  <a:lnTo>
                    <a:pt x="1218714" y="3170152"/>
                  </a:lnTo>
                  <a:lnTo>
                    <a:pt x="1186414" y="3173808"/>
                  </a:lnTo>
                  <a:lnTo>
                    <a:pt x="1164326" y="3166288"/>
                  </a:lnTo>
                  <a:lnTo>
                    <a:pt x="1167977" y="3133100"/>
                  </a:lnTo>
                  <a:lnTo>
                    <a:pt x="1156141" y="3105139"/>
                  </a:lnTo>
                  <a:lnTo>
                    <a:pt x="1148958" y="2963080"/>
                  </a:lnTo>
                  <a:lnTo>
                    <a:pt x="1103272" y="2926661"/>
                  </a:lnTo>
                  <a:lnTo>
                    <a:pt x="1065004" y="2901984"/>
                  </a:lnTo>
                  <a:lnTo>
                    <a:pt x="1057350" y="2875464"/>
                  </a:lnTo>
                  <a:lnTo>
                    <a:pt x="1049001" y="2791271"/>
                  </a:lnTo>
                  <a:lnTo>
                    <a:pt x="873504" y="2345261"/>
                  </a:lnTo>
                  <a:lnTo>
                    <a:pt x="509945" y="1542886"/>
                  </a:lnTo>
                  <a:lnTo>
                    <a:pt x="390683" y="1278430"/>
                  </a:lnTo>
                  <a:lnTo>
                    <a:pt x="142507" y="732528"/>
                  </a:lnTo>
                  <a:lnTo>
                    <a:pt x="63989" y="596772"/>
                  </a:lnTo>
                  <a:lnTo>
                    <a:pt x="39565" y="385052"/>
                  </a:lnTo>
                  <a:lnTo>
                    <a:pt x="40625" y="378384"/>
                  </a:lnTo>
                  <a:lnTo>
                    <a:pt x="27178" y="251586"/>
                  </a:lnTo>
                  <a:lnTo>
                    <a:pt x="3284" y="29984"/>
                  </a:lnTo>
                  <a:lnTo>
                    <a:pt x="0" y="56"/>
                  </a:lnTo>
                  <a:lnTo>
                    <a:pt x="481" y="1"/>
                  </a:lnTo>
                  <a:lnTo>
                    <a:pt x="222972" y="0"/>
                  </a:lnTo>
                  <a:lnTo>
                    <a:pt x="353240" y="0"/>
                  </a:lnTo>
                  <a:lnTo>
                    <a:pt x="56429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359995" y="4407549"/>
              <a:ext cx="1102477" cy="587658"/>
            </a:xfrm>
            <a:custGeom>
              <a:avLst/>
              <a:pathLst>
                <a:path w="1102477" h="587658">
                  <a:moveTo>
                    <a:pt x="1102477" y="315715"/>
                  </a:moveTo>
                  <a:lnTo>
                    <a:pt x="996164" y="405743"/>
                  </a:lnTo>
                  <a:lnTo>
                    <a:pt x="981328" y="418488"/>
                  </a:lnTo>
                  <a:lnTo>
                    <a:pt x="899414" y="439878"/>
                  </a:lnTo>
                  <a:lnTo>
                    <a:pt x="769574" y="525658"/>
                  </a:lnTo>
                  <a:lnTo>
                    <a:pt x="739718" y="534966"/>
                  </a:lnTo>
                  <a:lnTo>
                    <a:pt x="687689" y="532726"/>
                  </a:lnTo>
                  <a:lnTo>
                    <a:pt x="661195" y="535500"/>
                  </a:lnTo>
                  <a:lnTo>
                    <a:pt x="659828" y="557817"/>
                  </a:lnTo>
                  <a:lnTo>
                    <a:pt x="649611" y="587658"/>
                  </a:lnTo>
                  <a:lnTo>
                    <a:pt x="633124" y="543338"/>
                  </a:lnTo>
                  <a:lnTo>
                    <a:pt x="618698" y="488199"/>
                  </a:lnTo>
                  <a:lnTo>
                    <a:pt x="453402" y="450631"/>
                  </a:lnTo>
                  <a:lnTo>
                    <a:pt x="383267" y="430683"/>
                  </a:lnTo>
                  <a:lnTo>
                    <a:pt x="357816" y="410140"/>
                  </a:lnTo>
                  <a:lnTo>
                    <a:pt x="325025" y="407347"/>
                  </a:lnTo>
                  <a:lnTo>
                    <a:pt x="261763" y="395429"/>
                  </a:lnTo>
                  <a:lnTo>
                    <a:pt x="232287" y="406913"/>
                  </a:lnTo>
                  <a:lnTo>
                    <a:pt x="228885" y="377455"/>
                  </a:lnTo>
                  <a:lnTo>
                    <a:pt x="217002" y="363179"/>
                  </a:lnTo>
                  <a:lnTo>
                    <a:pt x="190090" y="354892"/>
                  </a:lnTo>
                  <a:lnTo>
                    <a:pt x="156722" y="319582"/>
                  </a:lnTo>
                  <a:lnTo>
                    <a:pt x="122753" y="342017"/>
                  </a:lnTo>
                  <a:lnTo>
                    <a:pt x="63239" y="373878"/>
                  </a:lnTo>
                  <a:lnTo>
                    <a:pt x="40549" y="358378"/>
                  </a:lnTo>
                  <a:lnTo>
                    <a:pt x="15149" y="369651"/>
                  </a:lnTo>
                  <a:lnTo>
                    <a:pt x="1443" y="359433"/>
                  </a:lnTo>
                  <a:lnTo>
                    <a:pt x="0" y="332187"/>
                  </a:lnTo>
                  <a:lnTo>
                    <a:pt x="14428" y="286398"/>
                  </a:lnTo>
                  <a:lnTo>
                    <a:pt x="74304" y="198226"/>
                  </a:lnTo>
                  <a:lnTo>
                    <a:pt x="100274" y="180819"/>
                  </a:lnTo>
                  <a:lnTo>
                    <a:pt x="54248" y="156108"/>
                  </a:lnTo>
                  <a:lnTo>
                    <a:pt x="76107" y="136166"/>
                  </a:lnTo>
                  <a:lnTo>
                    <a:pt x="89134" y="106072"/>
                  </a:lnTo>
                  <a:lnTo>
                    <a:pt x="117587" y="62752"/>
                  </a:lnTo>
                  <a:lnTo>
                    <a:pt x="158710" y="74639"/>
                  </a:lnTo>
                  <a:lnTo>
                    <a:pt x="184577" y="65211"/>
                  </a:lnTo>
                  <a:lnTo>
                    <a:pt x="174831" y="39933"/>
                  </a:lnTo>
                  <a:lnTo>
                    <a:pt x="184714" y="10083"/>
                  </a:lnTo>
                  <a:lnTo>
                    <a:pt x="224231" y="16578"/>
                  </a:lnTo>
                  <a:lnTo>
                    <a:pt x="224283" y="29625"/>
                  </a:lnTo>
                  <a:lnTo>
                    <a:pt x="271998" y="23866"/>
                  </a:lnTo>
                  <a:lnTo>
                    <a:pt x="287929" y="0"/>
                  </a:lnTo>
                  <a:lnTo>
                    <a:pt x="306133" y="15948"/>
                  </a:lnTo>
                  <a:lnTo>
                    <a:pt x="319779" y="49469"/>
                  </a:lnTo>
                  <a:lnTo>
                    <a:pt x="356185" y="87235"/>
                  </a:lnTo>
                  <a:lnTo>
                    <a:pt x="349957" y="119191"/>
                  </a:lnTo>
                  <a:lnTo>
                    <a:pt x="356185" y="145338"/>
                  </a:lnTo>
                  <a:lnTo>
                    <a:pt x="389716" y="182136"/>
                  </a:lnTo>
                  <a:lnTo>
                    <a:pt x="436809" y="200496"/>
                  </a:lnTo>
                  <a:lnTo>
                    <a:pt x="460254" y="218282"/>
                  </a:lnTo>
                  <a:lnTo>
                    <a:pt x="541085" y="232975"/>
                  </a:lnTo>
                  <a:lnTo>
                    <a:pt x="603836" y="235880"/>
                  </a:lnTo>
                  <a:lnTo>
                    <a:pt x="647906" y="215060"/>
                  </a:lnTo>
                  <a:lnTo>
                    <a:pt x="685748" y="187945"/>
                  </a:lnTo>
                  <a:lnTo>
                    <a:pt x="718156" y="178925"/>
                  </a:lnTo>
                  <a:lnTo>
                    <a:pt x="765408" y="177033"/>
                  </a:lnTo>
                  <a:lnTo>
                    <a:pt x="831624" y="206026"/>
                  </a:lnTo>
                  <a:lnTo>
                    <a:pt x="870197" y="229795"/>
                  </a:lnTo>
                  <a:lnTo>
                    <a:pt x="902836" y="240607"/>
                  </a:lnTo>
                  <a:lnTo>
                    <a:pt x="935660" y="272394"/>
                  </a:lnTo>
                  <a:lnTo>
                    <a:pt x="954956" y="325937"/>
                  </a:lnTo>
                  <a:lnTo>
                    <a:pt x="985135" y="340463"/>
                  </a:lnTo>
                  <a:lnTo>
                    <a:pt x="1022019" y="33949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479051" y="4814896"/>
              <a:ext cx="540772" cy="452412"/>
            </a:xfrm>
            <a:custGeom>
              <a:avLst/>
              <a:pathLst>
                <a:path w="540772" h="452412">
                  <a:moveTo>
                    <a:pt x="540772" y="150470"/>
                  </a:moveTo>
                  <a:lnTo>
                    <a:pt x="535539" y="236037"/>
                  </a:lnTo>
                  <a:lnTo>
                    <a:pt x="495085" y="253246"/>
                  </a:lnTo>
                  <a:lnTo>
                    <a:pt x="427935" y="214674"/>
                  </a:lnTo>
                  <a:lnTo>
                    <a:pt x="361388" y="197401"/>
                  </a:lnTo>
                  <a:lnTo>
                    <a:pt x="294344" y="256153"/>
                  </a:lnTo>
                  <a:lnTo>
                    <a:pt x="231331" y="287168"/>
                  </a:lnTo>
                  <a:lnTo>
                    <a:pt x="232990" y="310919"/>
                  </a:lnTo>
                  <a:lnTo>
                    <a:pt x="210093" y="376107"/>
                  </a:lnTo>
                  <a:lnTo>
                    <a:pt x="207521" y="414377"/>
                  </a:lnTo>
                  <a:lnTo>
                    <a:pt x="218728" y="440523"/>
                  </a:lnTo>
                  <a:lnTo>
                    <a:pt x="189245" y="451330"/>
                  </a:lnTo>
                  <a:lnTo>
                    <a:pt x="174296" y="437379"/>
                  </a:lnTo>
                  <a:lnTo>
                    <a:pt x="153988" y="452412"/>
                  </a:lnTo>
                  <a:lnTo>
                    <a:pt x="133850" y="425354"/>
                  </a:lnTo>
                  <a:lnTo>
                    <a:pt x="105592" y="429176"/>
                  </a:lnTo>
                  <a:lnTo>
                    <a:pt x="73778" y="416879"/>
                  </a:lnTo>
                  <a:lnTo>
                    <a:pt x="67810" y="377994"/>
                  </a:lnTo>
                  <a:lnTo>
                    <a:pt x="48958" y="381745"/>
                  </a:lnTo>
                  <a:lnTo>
                    <a:pt x="23935" y="367953"/>
                  </a:lnTo>
                  <a:lnTo>
                    <a:pt x="9538" y="343339"/>
                  </a:lnTo>
                  <a:lnTo>
                    <a:pt x="26334" y="323437"/>
                  </a:lnTo>
                  <a:lnTo>
                    <a:pt x="30276" y="305504"/>
                  </a:lnTo>
                  <a:lnTo>
                    <a:pt x="0" y="237147"/>
                  </a:lnTo>
                  <a:lnTo>
                    <a:pt x="95061" y="164752"/>
                  </a:lnTo>
                  <a:lnTo>
                    <a:pt x="81007" y="147700"/>
                  </a:lnTo>
                  <a:lnTo>
                    <a:pt x="109827" y="116517"/>
                  </a:lnTo>
                  <a:lnTo>
                    <a:pt x="110143" y="62422"/>
                  </a:lnTo>
                  <a:lnTo>
                    <a:pt x="141611" y="43319"/>
                  </a:lnTo>
                  <a:lnTo>
                    <a:pt x="156176" y="49888"/>
                  </a:lnTo>
                  <a:lnTo>
                    <a:pt x="186996" y="23701"/>
                  </a:lnTo>
                  <a:lnTo>
                    <a:pt x="205969" y="0"/>
                  </a:lnTo>
                  <a:lnTo>
                    <a:pt x="238760" y="2793"/>
                  </a:lnTo>
                  <a:lnTo>
                    <a:pt x="264211" y="23336"/>
                  </a:lnTo>
                  <a:lnTo>
                    <a:pt x="334346" y="43283"/>
                  </a:lnTo>
                  <a:lnTo>
                    <a:pt x="499642" y="80851"/>
                  </a:lnTo>
                  <a:lnTo>
                    <a:pt x="514068" y="135990"/>
                  </a:lnTo>
                  <a:lnTo>
                    <a:pt x="530555" y="18031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253151" y="4727132"/>
              <a:ext cx="431869" cy="459897"/>
            </a:xfrm>
            <a:custGeom>
              <a:avLst/>
              <a:pathLst>
                <a:path w="431869" h="459897">
                  <a:moveTo>
                    <a:pt x="431869" y="87764"/>
                  </a:moveTo>
                  <a:lnTo>
                    <a:pt x="412896" y="111466"/>
                  </a:lnTo>
                  <a:lnTo>
                    <a:pt x="382076" y="137652"/>
                  </a:lnTo>
                  <a:lnTo>
                    <a:pt x="367511" y="131083"/>
                  </a:lnTo>
                  <a:lnTo>
                    <a:pt x="336042" y="150187"/>
                  </a:lnTo>
                  <a:lnTo>
                    <a:pt x="335727" y="204281"/>
                  </a:lnTo>
                  <a:lnTo>
                    <a:pt x="306906" y="235465"/>
                  </a:lnTo>
                  <a:lnTo>
                    <a:pt x="320960" y="252517"/>
                  </a:lnTo>
                  <a:lnTo>
                    <a:pt x="225899" y="324912"/>
                  </a:lnTo>
                  <a:lnTo>
                    <a:pt x="219069" y="313677"/>
                  </a:lnTo>
                  <a:lnTo>
                    <a:pt x="166538" y="348601"/>
                  </a:lnTo>
                  <a:lnTo>
                    <a:pt x="152318" y="343711"/>
                  </a:lnTo>
                  <a:lnTo>
                    <a:pt x="120863" y="400221"/>
                  </a:lnTo>
                  <a:lnTo>
                    <a:pt x="101067" y="404441"/>
                  </a:lnTo>
                  <a:lnTo>
                    <a:pt x="85208" y="426037"/>
                  </a:lnTo>
                  <a:lnTo>
                    <a:pt x="22802" y="459897"/>
                  </a:lnTo>
                  <a:lnTo>
                    <a:pt x="4235" y="436669"/>
                  </a:lnTo>
                  <a:lnTo>
                    <a:pt x="3644" y="418313"/>
                  </a:lnTo>
                  <a:lnTo>
                    <a:pt x="0" y="401920"/>
                  </a:lnTo>
                  <a:lnTo>
                    <a:pt x="11799" y="370750"/>
                  </a:lnTo>
                  <a:lnTo>
                    <a:pt x="636" y="351167"/>
                  </a:lnTo>
                  <a:lnTo>
                    <a:pt x="15496" y="321934"/>
                  </a:lnTo>
                  <a:lnTo>
                    <a:pt x="35425" y="264632"/>
                  </a:lnTo>
                  <a:lnTo>
                    <a:pt x="36147" y="221492"/>
                  </a:lnTo>
                  <a:lnTo>
                    <a:pt x="61035" y="204085"/>
                  </a:lnTo>
                  <a:lnTo>
                    <a:pt x="90252" y="175325"/>
                  </a:lnTo>
                  <a:lnTo>
                    <a:pt x="89732" y="139885"/>
                  </a:lnTo>
                  <a:lnTo>
                    <a:pt x="96980" y="75284"/>
                  </a:lnTo>
                  <a:lnTo>
                    <a:pt x="121993" y="50068"/>
                  </a:lnTo>
                  <a:lnTo>
                    <a:pt x="147393" y="38795"/>
                  </a:lnTo>
                  <a:lnTo>
                    <a:pt x="170083" y="54296"/>
                  </a:lnTo>
                  <a:lnTo>
                    <a:pt x="229597" y="22435"/>
                  </a:lnTo>
                  <a:lnTo>
                    <a:pt x="263566" y="0"/>
                  </a:lnTo>
                  <a:lnTo>
                    <a:pt x="296933" y="35309"/>
                  </a:lnTo>
                  <a:lnTo>
                    <a:pt x="323846" y="43597"/>
                  </a:lnTo>
                  <a:lnTo>
                    <a:pt x="335729" y="57872"/>
                  </a:lnTo>
                  <a:lnTo>
                    <a:pt x="339131" y="87331"/>
                  </a:lnTo>
                  <a:lnTo>
                    <a:pt x="368606" y="7584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372758" y="4538039"/>
              <a:ext cx="521210" cy="650892"/>
            </a:xfrm>
            <a:custGeom>
              <a:avLst/>
              <a:pathLst>
                <a:path w="521210" h="650892">
                  <a:moveTo>
                    <a:pt x="521210" y="135475"/>
                  </a:moveTo>
                  <a:lnTo>
                    <a:pt x="482255" y="200564"/>
                  </a:lnTo>
                  <a:lnTo>
                    <a:pt x="459170" y="219864"/>
                  </a:lnTo>
                  <a:lnTo>
                    <a:pt x="399053" y="222645"/>
                  </a:lnTo>
                  <a:lnTo>
                    <a:pt x="377735" y="234930"/>
                  </a:lnTo>
                  <a:lnTo>
                    <a:pt x="361513" y="230657"/>
                  </a:lnTo>
                  <a:lnTo>
                    <a:pt x="338336" y="299332"/>
                  </a:lnTo>
                  <a:lnTo>
                    <a:pt x="343025" y="328471"/>
                  </a:lnTo>
                  <a:lnTo>
                    <a:pt x="333286" y="364420"/>
                  </a:lnTo>
                  <a:lnTo>
                    <a:pt x="317344" y="386283"/>
                  </a:lnTo>
                  <a:lnTo>
                    <a:pt x="302550" y="428200"/>
                  </a:lnTo>
                  <a:lnTo>
                    <a:pt x="310923" y="456376"/>
                  </a:lnTo>
                  <a:lnTo>
                    <a:pt x="255737" y="538115"/>
                  </a:lnTo>
                  <a:lnTo>
                    <a:pt x="273338" y="568599"/>
                  </a:lnTo>
                  <a:lnTo>
                    <a:pt x="273374" y="588179"/>
                  </a:lnTo>
                  <a:lnTo>
                    <a:pt x="258831" y="600260"/>
                  </a:lnTo>
                  <a:lnTo>
                    <a:pt x="253419" y="634788"/>
                  </a:lnTo>
                  <a:lnTo>
                    <a:pt x="258762" y="649355"/>
                  </a:lnTo>
                  <a:lnTo>
                    <a:pt x="210612" y="650892"/>
                  </a:lnTo>
                  <a:lnTo>
                    <a:pt x="206385" y="629509"/>
                  </a:lnTo>
                  <a:lnTo>
                    <a:pt x="175702" y="635764"/>
                  </a:lnTo>
                  <a:lnTo>
                    <a:pt x="157881" y="619397"/>
                  </a:lnTo>
                  <a:lnTo>
                    <a:pt x="160114" y="607571"/>
                  </a:lnTo>
                  <a:lnTo>
                    <a:pt x="139764" y="591996"/>
                  </a:lnTo>
                  <a:lnTo>
                    <a:pt x="125126" y="591649"/>
                  </a:lnTo>
                  <a:lnTo>
                    <a:pt x="126779" y="523707"/>
                  </a:lnTo>
                  <a:lnTo>
                    <a:pt x="106767" y="494976"/>
                  </a:lnTo>
                  <a:lnTo>
                    <a:pt x="106767" y="483623"/>
                  </a:lnTo>
                  <a:lnTo>
                    <a:pt x="134901" y="447295"/>
                  </a:lnTo>
                  <a:lnTo>
                    <a:pt x="57711" y="432916"/>
                  </a:lnTo>
                  <a:lnTo>
                    <a:pt x="31023" y="419293"/>
                  </a:lnTo>
                  <a:lnTo>
                    <a:pt x="58795" y="385235"/>
                  </a:lnTo>
                  <a:lnTo>
                    <a:pt x="59155" y="360259"/>
                  </a:lnTo>
                  <a:lnTo>
                    <a:pt x="39317" y="292522"/>
                  </a:lnTo>
                  <a:lnTo>
                    <a:pt x="0" y="230840"/>
                  </a:lnTo>
                  <a:lnTo>
                    <a:pt x="6132" y="210405"/>
                  </a:lnTo>
                  <a:lnTo>
                    <a:pt x="50495" y="146074"/>
                  </a:lnTo>
                  <a:lnTo>
                    <a:pt x="75384" y="67363"/>
                  </a:lnTo>
                  <a:lnTo>
                    <a:pt x="85420" y="20842"/>
                  </a:lnTo>
                  <a:lnTo>
                    <a:pt x="103749" y="20984"/>
                  </a:lnTo>
                  <a:lnTo>
                    <a:pt x="265640" y="20810"/>
                  </a:lnTo>
                  <a:lnTo>
                    <a:pt x="371681" y="18668"/>
                  </a:lnTo>
                  <a:lnTo>
                    <a:pt x="429717" y="0"/>
                  </a:lnTo>
                  <a:lnTo>
                    <a:pt x="434950" y="20532"/>
                  </a:lnTo>
                  <a:lnTo>
                    <a:pt x="474207" y="22088"/>
                  </a:lnTo>
                  <a:lnTo>
                    <a:pt x="493109" y="3402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646434" y="4025275"/>
              <a:ext cx="735732" cy="741259"/>
            </a:xfrm>
            <a:custGeom>
              <a:avLst/>
              <a:pathLst>
                <a:path w="735732" h="741259">
                  <a:moveTo>
                    <a:pt x="565041" y="0"/>
                  </a:moveTo>
                  <a:lnTo>
                    <a:pt x="605172" y="38847"/>
                  </a:lnTo>
                  <a:lnTo>
                    <a:pt x="691437" y="13185"/>
                  </a:lnTo>
                  <a:lnTo>
                    <a:pt x="723704" y="34370"/>
                  </a:lnTo>
                  <a:lnTo>
                    <a:pt x="717749" y="129691"/>
                  </a:lnTo>
                  <a:lnTo>
                    <a:pt x="735732" y="226189"/>
                  </a:lnTo>
                  <a:lnTo>
                    <a:pt x="714302" y="272912"/>
                  </a:lnTo>
                  <a:lnTo>
                    <a:pt x="706648" y="307430"/>
                  </a:lnTo>
                  <a:lnTo>
                    <a:pt x="673656" y="332120"/>
                  </a:lnTo>
                  <a:lnTo>
                    <a:pt x="666553" y="372984"/>
                  </a:lnTo>
                  <a:lnTo>
                    <a:pt x="630450" y="400498"/>
                  </a:lnTo>
                  <a:lnTo>
                    <a:pt x="617650" y="419811"/>
                  </a:lnTo>
                  <a:lnTo>
                    <a:pt x="590291" y="496864"/>
                  </a:lnTo>
                  <a:lnTo>
                    <a:pt x="578689" y="592428"/>
                  </a:lnTo>
                  <a:lnTo>
                    <a:pt x="557772" y="625154"/>
                  </a:lnTo>
                  <a:lnTo>
                    <a:pt x="438329" y="729311"/>
                  </a:lnTo>
                  <a:lnTo>
                    <a:pt x="346686" y="736853"/>
                  </a:lnTo>
                  <a:lnTo>
                    <a:pt x="337684" y="741259"/>
                  </a:lnTo>
                  <a:lnTo>
                    <a:pt x="329741" y="738623"/>
                  </a:lnTo>
                  <a:lnTo>
                    <a:pt x="327180" y="737945"/>
                  </a:lnTo>
                  <a:lnTo>
                    <a:pt x="325305" y="736917"/>
                  </a:lnTo>
                  <a:lnTo>
                    <a:pt x="319070" y="735918"/>
                  </a:lnTo>
                  <a:lnTo>
                    <a:pt x="313776" y="734306"/>
                  </a:lnTo>
                  <a:lnTo>
                    <a:pt x="301566" y="731010"/>
                  </a:lnTo>
                  <a:lnTo>
                    <a:pt x="299597" y="729807"/>
                  </a:lnTo>
                  <a:lnTo>
                    <a:pt x="293883" y="729069"/>
                  </a:lnTo>
                  <a:lnTo>
                    <a:pt x="289356" y="727711"/>
                  </a:lnTo>
                  <a:lnTo>
                    <a:pt x="281273" y="728554"/>
                  </a:lnTo>
                  <a:lnTo>
                    <a:pt x="275704" y="723902"/>
                  </a:lnTo>
                  <a:lnTo>
                    <a:pt x="272648" y="721346"/>
                  </a:lnTo>
                  <a:lnTo>
                    <a:pt x="272004" y="720808"/>
                  </a:lnTo>
                  <a:lnTo>
                    <a:pt x="271442" y="720933"/>
                  </a:lnTo>
                  <a:lnTo>
                    <a:pt x="267500" y="722580"/>
                  </a:lnTo>
                  <a:lnTo>
                    <a:pt x="256868" y="725357"/>
                  </a:lnTo>
                  <a:lnTo>
                    <a:pt x="247677" y="728354"/>
                  </a:lnTo>
                  <a:lnTo>
                    <a:pt x="238253" y="731410"/>
                  </a:lnTo>
                  <a:lnTo>
                    <a:pt x="232214" y="732850"/>
                  </a:lnTo>
                  <a:lnTo>
                    <a:pt x="225393" y="732048"/>
                  </a:lnTo>
                  <a:lnTo>
                    <a:pt x="223909" y="731873"/>
                  </a:lnTo>
                  <a:lnTo>
                    <a:pt x="219079" y="731306"/>
                  </a:lnTo>
                  <a:lnTo>
                    <a:pt x="214471" y="730563"/>
                  </a:lnTo>
                  <a:lnTo>
                    <a:pt x="202521" y="728144"/>
                  </a:lnTo>
                  <a:lnTo>
                    <a:pt x="197397" y="726884"/>
                  </a:lnTo>
                  <a:lnTo>
                    <a:pt x="184174" y="725259"/>
                  </a:lnTo>
                  <a:lnTo>
                    <a:pt x="170019" y="725255"/>
                  </a:lnTo>
                  <a:lnTo>
                    <a:pt x="109730" y="729751"/>
                  </a:lnTo>
                  <a:lnTo>
                    <a:pt x="83968" y="726954"/>
                  </a:lnTo>
                  <a:lnTo>
                    <a:pt x="22086" y="701675"/>
                  </a:lnTo>
                  <a:lnTo>
                    <a:pt x="33584" y="664064"/>
                  </a:lnTo>
                  <a:lnTo>
                    <a:pt x="28315" y="638778"/>
                  </a:lnTo>
                  <a:lnTo>
                    <a:pt x="0" y="606172"/>
                  </a:lnTo>
                  <a:lnTo>
                    <a:pt x="2963" y="579442"/>
                  </a:lnTo>
                  <a:lnTo>
                    <a:pt x="72672" y="535526"/>
                  </a:lnTo>
                  <a:lnTo>
                    <a:pt x="200199" y="419640"/>
                  </a:lnTo>
                  <a:lnTo>
                    <a:pt x="205940" y="405148"/>
                  </a:lnTo>
                  <a:lnTo>
                    <a:pt x="265709" y="338110"/>
                  </a:lnTo>
                  <a:lnTo>
                    <a:pt x="311146" y="331797"/>
                  </a:lnTo>
                  <a:lnTo>
                    <a:pt x="349340" y="335452"/>
                  </a:lnTo>
                  <a:lnTo>
                    <a:pt x="395107" y="355387"/>
                  </a:lnTo>
                  <a:lnTo>
                    <a:pt x="406047" y="352098"/>
                  </a:lnTo>
                  <a:lnTo>
                    <a:pt x="400704" y="270225"/>
                  </a:lnTo>
                  <a:lnTo>
                    <a:pt x="412886" y="253635"/>
                  </a:lnTo>
                  <a:lnTo>
                    <a:pt x="481700" y="191921"/>
                  </a:lnTo>
                  <a:lnTo>
                    <a:pt x="484335" y="168031"/>
                  </a:lnTo>
                  <a:lnTo>
                    <a:pt x="454521" y="127694"/>
                  </a:lnTo>
                  <a:lnTo>
                    <a:pt x="459640" y="1106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04206" y="3588580"/>
              <a:ext cx="1059359" cy="1061849"/>
            </a:xfrm>
            <a:custGeom>
              <a:avLst/>
              <a:pathLst>
                <a:path w="1059359" h="1061849">
                  <a:moveTo>
                    <a:pt x="1059052" y="21331"/>
                  </a:moveTo>
                  <a:lnTo>
                    <a:pt x="1058602" y="213803"/>
                  </a:lnTo>
                  <a:lnTo>
                    <a:pt x="1059359" y="405930"/>
                  </a:lnTo>
                  <a:lnTo>
                    <a:pt x="1000042" y="434456"/>
                  </a:lnTo>
                  <a:lnTo>
                    <a:pt x="1001052" y="547172"/>
                  </a:lnTo>
                  <a:lnTo>
                    <a:pt x="1001083" y="547766"/>
                  </a:lnTo>
                  <a:lnTo>
                    <a:pt x="1000967" y="550912"/>
                  </a:lnTo>
                  <a:lnTo>
                    <a:pt x="999937" y="658417"/>
                  </a:lnTo>
                  <a:lnTo>
                    <a:pt x="967933" y="756711"/>
                  </a:lnTo>
                  <a:lnTo>
                    <a:pt x="973944" y="784963"/>
                  </a:lnTo>
                  <a:lnTo>
                    <a:pt x="951443" y="804112"/>
                  </a:lnTo>
                  <a:lnTo>
                    <a:pt x="942005" y="829579"/>
                  </a:lnTo>
                  <a:lnTo>
                    <a:pt x="938339" y="865143"/>
                  </a:lnTo>
                  <a:lnTo>
                    <a:pt x="927873" y="894275"/>
                  </a:lnTo>
                  <a:lnTo>
                    <a:pt x="908247" y="907012"/>
                  </a:lnTo>
                  <a:lnTo>
                    <a:pt x="866350" y="916119"/>
                  </a:lnTo>
                  <a:lnTo>
                    <a:pt x="830834" y="958952"/>
                  </a:lnTo>
                  <a:lnTo>
                    <a:pt x="805769" y="973272"/>
                  </a:lnTo>
                  <a:lnTo>
                    <a:pt x="801922" y="1028828"/>
                  </a:lnTo>
                  <a:lnTo>
                    <a:pt x="691587" y="1029293"/>
                  </a:lnTo>
                  <a:lnTo>
                    <a:pt x="615018" y="1027189"/>
                  </a:lnTo>
                  <a:lnTo>
                    <a:pt x="477747" y="1019130"/>
                  </a:lnTo>
                  <a:lnTo>
                    <a:pt x="219398" y="1042188"/>
                  </a:lnTo>
                  <a:lnTo>
                    <a:pt x="181048" y="1044842"/>
                  </a:lnTo>
                  <a:lnTo>
                    <a:pt x="168388" y="1045802"/>
                  </a:lnTo>
                  <a:lnTo>
                    <a:pt x="157811" y="1046528"/>
                  </a:lnTo>
                  <a:lnTo>
                    <a:pt x="145784" y="1047524"/>
                  </a:lnTo>
                  <a:lnTo>
                    <a:pt x="139046" y="1048154"/>
                  </a:lnTo>
                  <a:lnTo>
                    <a:pt x="108341" y="1050433"/>
                  </a:lnTo>
                  <a:lnTo>
                    <a:pt x="88555" y="1052157"/>
                  </a:lnTo>
                  <a:lnTo>
                    <a:pt x="76868" y="1052376"/>
                  </a:lnTo>
                  <a:lnTo>
                    <a:pt x="64216" y="1053306"/>
                  </a:lnTo>
                  <a:lnTo>
                    <a:pt x="0" y="1061849"/>
                  </a:lnTo>
                  <a:lnTo>
                    <a:pt x="20917" y="1029123"/>
                  </a:lnTo>
                  <a:lnTo>
                    <a:pt x="32518" y="933559"/>
                  </a:lnTo>
                  <a:lnTo>
                    <a:pt x="59877" y="856507"/>
                  </a:lnTo>
                  <a:lnTo>
                    <a:pt x="72677" y="837194"/>
                  </a:lnTo>
                  <a:lnTo>
                    <a:pt x="108780" y="809680"/>
                  </a:lnTo>
                  <a:lnTo>
                    <a:pt x="115883" y="768816"/>
                  </a:lnTo>
                  <a:lnTo>
                    <a:pt x="148876" y="744126"/>
                  </a:lnTo>
                  <a:lnTo>
                    <a:pt x="156529" y="709607"/>
                  </a:lnTo>
                  <a:lnTo>
                    <a:pt x="177959" y="662884"/>
                  </a:lnTo>
                  <a:lnTo>
                    <a:pt x="159976" y="566386"/>
                  </a:lnTo>
                  <a:lnTo>
                    <a:pt x="165931" y="471066"/>
                  </a:lnTo>
                  <a:lnTo>
                    <a:pt x="133664" y="449881"/>
                  </a:lnTo>
                  <a:lnTo>
                    <a:pt x="47399" y="475542"/>
                  </a:lnTo>
                  <a:lnTo>
                    <a:pt x="7268" y="436695"/>
                  </a:lnTo>
                  <a:lnTo>
                    <a:pt x="153727" y="126052"/>
                  </a:lnTo>
                  <a:lnTo>
                    <a:pt x="226623" y="115226"/>
                  </a:lnTo>
                  <a:lnTo>
                    <a:pt x="243527" y="0"/>
                  </a:lnTo>
                  <a:lnTo>
                    <a:pt x="340195" y="377"/>
                  </a:lnTo>
                  <a:lnTo>
                    <a:pt x="406854" y="35292"/>
                  </a:lnTo>
                  <a:lnTo>
                    <a:pt x="689905" y="2114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634003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7637153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37153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637153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37153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37153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637153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23048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23048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23048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23048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23048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23048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20637" y="493473"/>
              <a:ext cx="1947341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Mali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722608" y="2014298"/>
              <a:ext cx="1498731" cy="1626795"/>
            </a:xfrm>
            <a:custGeom>
              <a:avLst/>
              <a:pathLst>
                <a:path w="1498731" h="1626795">
                  <a:moveTo>
                    <a:pt x="1466651" y="215451"/>
                  </a:moveTo>
                  <a:lnTo>
                    <a:pt x="1334210" y="334028"/>
                  </a:lnTo>
                  <a:lnTo>
                    <a:pt x="1235510" y="375636"/>
                  </a:lnTo>
                  <a:lnTo>
                    <a:pt x="1230223" y="595382"/>
                  </a:lnTo>
                  <a:lnTo>
                    <a:pt x="1182338" y="649306"/>
                  </a:lnTo>
                  <a:lnTo>
                    <a:pt x="1373141" y="745774"/>
                  </a:lnTo>
                  <a:lnTo>
                    <a:pt x="1498731" y="729683"/>
                  </a:lnTo>
                  <a:lnTo>
                    <a:pt x="1411742" y="1035802"/>
                  </a:lnTo>
                  <a:lnTo>
                    <a:pt x="1465510" y="1077098"/>
                  </a:lnTo>
                  <a:lnTo>
                    <a:pt x="1209244" y="1118932"/>
                  </a:lnTo>
                  <a:lnTo>
                    <a:pt x="1174969" y="1146169"/>
                  </a:lnTo>
                  <a:lnTo>
                    <a:pt x="1256361" y="1366937"/>
                  </a:lnTo>
                  <a:lnTo>
                    <a:pt x="1169423" y="1458583"/>
                  </a:lnTo>
                  <a:lnTo>
                    <a:pt x="1156208" y="1530486"/>
                  </a:lnTo>
                  <a:lnTo>
                    <a:pt x="1097057" y="1601301"/>
                  </a:lnTo>
                  <a:lnTo>
                    <a:pt x="1028891" y="1518884"/>
                  </a:lnTo>
                  <a:lnTo>
                    <a:pt x="907956" y="1597424"/>
                  </a:lnTo>
                  <a:lnTo>
                    <a:pt x="900408" y="1626795"/>
                  </a:lnTo>
                  <a:lnTo>
                    <a:pt x="575964" y="1565529"/>
                  </a:lnTo>
                  <a:lnTo>
                    <a:pt x="416995" y="1494052"/>
                  </a:lnTo>
                  <a:lnTo>
                    <a:pt x="432797" y="1377296"/>
                  </a:lnTo>
                  <a:lnTo>
                    <a:pt x="358841" y="1358997"/>
                  </a:lnTo>
                  <a:lnTo>
                    <a:pt x="310980" y="1376442"/>
                  </a:lnTo>
                  <a:lnTo>
                    <a:pt x="235419" y="1330215"/>
                  </a:lnTo>
                  <a:lnTo>
                    <a:pt x="168694" y="1323336"/>
                  </a:lnTo>
                  <a:lnTo>
                    <a:pt x="56658" y="1258070"/>
                  </a:lnTo>
                  <a:lnTo>
                    <a:pt x="16225" y="1172703"/>
                  </a:lnTo>
                  <a:lnTo>
                    <a:pt x="0" y="743723"/>
                  </a:lnTo>
                  <a:lnTo>
                    <a:pt x="267916" y="282815"/>
                  </a:lnTo>
                  <a:lnTo>
                    <a:pt x="269009" y="85288"/>
                  </a:lnTo>
                  <a:lnTo>
                    <a:pt x="268959" y="112"/>
                  </a:lnTo>
                  <a:lnTo>
                    <a:pt x="451664" y="0"/>
                  </a:lnTo>
                  <a:lnTo>
                    <a:pt x="1081015" y="161"/>
                  </a:lnTo>
                  <a:lnTo>
                    <a:pt x="1204465" y="69053"/>
                  </a:lnTo>
                  <a:lnTo>
                    <a:pt x="1385687" y="7774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914478" y="1889563"/>
              <a:ext cx="493438" cy="321310"/>
            </a:xfrm>
            <a:custGeom>
              <a:avLst/>
              <a:pathLst>
                <a:path w="493438" h="321310">
                  <a:moveTo>
                    <a:pt x="493438" y="93780"/>
                  </a:moveTo>
                  <a:lnTo>
                    <a:pt x="311048" y="237210"/>
                  </a:lnTo>
                  <a:lnTo>
                    <a:pt x="294107" y="286512"/>
                  </a:lnTo>
                  <a:lnTo>
                    <a:pt x="201902" y="318970"/>
                  </a:lnTo>
                  <a:lnTo>
                    <a:pt x="0" y="321310"/>
                  </a:lnTo>
                  <a:lnTo>
                    <a:pt x="28727" y="52953"/>
                  </a:lnTo>
                  <a:lnTo>
                    <a:pt x="91014" y="47735"/>
                  </a:lnTo>
                  <a:lnTo>
                    <a:pt x="208828" y="0"/>
                  </a:lnTo>
                  <a:lnTo>
                    <a:pt x="228285" y="9683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838013" y="1796405"/>
              <a:ext cx="1153605" cy="961616"/>
            </a:xfrm>
            <a:custGeom>
              <a:avLst/>
              <a:pathLst>
                <a:path w="1153605" h="961616">
                  <a:moveTo>
                    <a:pt x="884595" y="961616"/>
                  </a:moveTo>
                  <a:lnTo>
                    <a:pt x="564404" y="929574"/>
                  </a:lnTo>
                  <a:lnTo>
                    <a:pt x="434247" y="890710"/>
                  </a:lnTo>
                  <a:lnTo>
                    <a:pt x="310946" y="800741"/>
                  </a:lnTo>
                  <a:lnTo>
                    <a:pt x="291925" y="689305"/>
                  </a:lnTo>
                  <a:lnTo>
                    <a:pt x="261984" y="668382"/>
                  </a:lnTo>
                  <a:lnTo>
                    <a:pt x="0" y="607787"/>
                  </a:lnTo>
                  <a:lnTo>
                    <a:pt x="56618" y="503183"/>
                  </a:lnTo>
                  <a:lnTo>
                    <a:pt x="76465" y="414469"/>
                  </a:lnTo>
                  <a:lnTo>
                    <a:pt x="278367" y="412129"/>
                  </a:lnTo>
                  <a:lnTo>
                    <a:pt x="370572" y="379670"/>
                  </a:lnTo>
                  <a:lnTo>
                    <a:pt x="387513" y="330369"/>
                  </a:lnTo>
                  <a:lnTo>
                    <a:pt x="569903" y="186939"/>
                  </a:lnTo>
                  <a:lnTo>
                    <a:pt x="761640" y="98936"/>
                  </a:lnTo>
                  <a:lnTo>
                    <a:pt x="879369" y="0"/>
                  </a:lnTo>
                  <a:lnTo>
                    <a:pt x="1153605" y="303181"/>
                  </a:lnTo>
                  <a:lnTo>
                    <a:pt x="1152512" y="5007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43141" y="1321711"/>
              <a:ext cx="1329495" cy="777874"/>
            </a:xfrm>
            <a:custGeom>
              <a:avLst/>
              <a:pathLst>
                <a:path w="1329495" h="777874">
                  <a:moveTo>
                    <a:pt x="1327969" y="22586"/>
                  </a:moveTo>
                  <a:lnTo>
                    <a:pt x="1329495" y="106588"/>
                  </a:lnTo>
                  <a:lnTo>
                    <a:pt x="1211397" y="182000"/>
                  </a:lnTo>
                  <a:lnTo>
                    <a:pt x="1240174" y="282097"/>
                  </a:lnTo>
                  <a:lnTo>
                    <a:pt x="1252545" y="445769"/>
                  </a:lnTo>
                  <a:lnTo>
                    <a:pt x="1221312" y="504739"/>
                  </a:lnTo>
                  <a:lnTo>
                    <a:pt x="1209749" y="692594"/>
                  </a:lnTo>
                  <a:lnTo>
                    <a:pt x="1231131" y="692586"/>
                  </a:lnTo>
                  <a:lnTo>
                    <a:pt x="1048426" y="692699"/>
                  </a:lnTo>
                  <a:lnTo>
                    <a:pt x="1048477" y="777874"/>
                  </a:lnTo>
                  <a:lnTo>
                    <a:pt x="774241" y="474693"/>
                  </a:lnTo>
                  <a:lnTo>
                    <a:pt x="656512" y="573629"/>
                  </a:lnTo>
                  <a:lnTo>
                    <a:pt x="464775" y="661632"/>
                  </a:lnTo>
                  <a:lnTo>
                    <a:pt x="199623" y="664685"/>
                  </a:lnTo>
                  <a:lnTo>
                    <a:pt x="180166" y="567852"/>
                  </a:lnTo>
                  <a:lnTo>
                    <a:pt x="62351" y="615587"/>
                  </a:lnTo>
                  <a:lnTo>
                    <a:pt x="65" y="620805"/>
                  </a:lnTo>
                  <a:lnTo>
                    <a:pt x="0" y="620073"/>
                  </a:lnTo>
                  <a:lnTo>
                    <a:pt x="71652" y="565108"/>
                  </a:lnTo>
                  <a:lnTo>
                    <a:pt x="61641" y="482914"/>
                  </a:lnTo>
                  <a:lnTo>
                    <a:pt x="128436" y="442189"/>
                  </a:lnTo>
                  <a:lnTo>
                    <a:pt x="174794" y="375795"/>
                  </a:lnTo>
                  <a:lnTo>
                    <a:pt x="155816" y="334553"/>
                  </a:lnTo>
                  <a:lnTo>
                    <a:pt x="197291" y="276164"/>
                  </a:lnTo>
                  <a:lnTo>
                    <a:pt x="252371" y="98206"/>
                  </a:lnTo>
                  <a:lnTo>
                    <a:pt x="358365" y="87992"/>
                  </a:lnTo>
                  <a:lnTo>
                    <a:pt x="441065" y="41626"/>
                  </a:lnTo>
                  <a:lnTo>
                    <a:pt x="521955" y="132976"/>
                  </a:lnTo>
                  <a:lnTo>
                    <a:pt x="569729" y="105861"/>
                  </a:lnTo>
                  <a:lnTo>
                    <a:pt x="622579" y="121252"/>
                  </a:lnTo>
                  <a:lnTo>
                    <a:pt x="689818" y="86355"/>
                  </a:lnTo>
                  <a:lnTo>
                    <a:pt x="878532" y="119870"/>
                  </a:lnTo>
                  <a:lnTo>
                    <a:pt x="1082940" y="88564"/>
                  </a:lnTo>
                  <a:lnTo>
                    <a:pt x="1121596" y="24688"/>
                  </a:lnTo>
                  <a:lnTo>
                    <a:pt x="1193208" y="0"/>
                  </a:lnTo>
                  <a:lnTo>
                    <a:pt x="1246183" y="568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265586" y="3477322"/>
              <a:ext cx="859803" cy="449669"/>
            </a:xfrm>
            <a:custGeom>
              <a:avLst/>
              <a:pathLst>
                <a:path w="859803" h="449669">
                  <a:moveTo>
                    <a:pt x="859803" y="141128"/>
                  </a:moveTo>
                  <a:lnTo>
                    <a:pt x="856218" y="197726"/>
                  </a:lnTo>
                  <a:lnTo>
                    <a:pt x="637838" y="280041"/>
                  </a:lnTo>
                  <a:lnTo>
                    <a:pt x="602553" y="319699"/>
                  </a:lnTo>
                  <a:lnTo>
                    <a:pt x="567673" y="294171"/>
                  </a:lnTo>
                  <a:lnTo>
                    <a:pt x="447325" y="437241"/>
                  </a:lnTo>
                  <a:lnTo>
                    <a:pt x="252960" y="421867"/>
                  </a:lnTo>
                  <a:lnTo>
                    <a:pt x="149382" y="449669"/>
                  </a:lnTo>
                  <a:lnTo>
                    <a:pt x="102123" y="405546"/>
                  </a:lnTo>
                  <a:lnTo>
                    <a:pt x="0" y="386937"/>
                  </a:lnTo>
                  <a:lnTo>
                    <a:pt x="37339" y="280740"/>
                  </a:lnTo>
                  <a:lnTo>
                    <a:pt x="81022" y="237408"/>
                  </a:lnTo>
                  <a:lnTo>
                    <a:pt x="206469" y="245495"/>
                  </a:lnTo>
                  <a:lnTo>
                    <a:pt x="310747" y="257986"/>
                  </a:lnTo>
                  <a:lnTo>
                    <a:pt x="387276" y="243729"/>
                  </a:lnTo>
                  <a:lnTo>
                    <a:pt x="468673" y="186180"/>
                  </a:lnTo>
                  <a:lnTo>
                    <a:pt x="483614" y="15403"/>
                  </a:lnTo>
                  <a:lnTo>
                    <a:pt x="516332" y="0"/>
                  </a:lnTo>
                  <a:lnTo>
                    <a:pt x="601591" y="68630"/>
                  </a:lnTo>
                  <a:lnTo>
                    <a:pt x="657531" y="44639"/>
                  </a:lnTo>
                  <a:lnTo>
                    <a:pt x="755786" y="11035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805756" y="3442640"/>
              <a:ext cx="112466" cy="124430"/>
            </a:xfrm>
            <a:custGeom>
              <a:avLst/>
              <a:pathLst>
                <a:path w="112466" h="124430">
                  <a:moveTo>
                    <a:pt x="94819" y="41394"/>
                  </a:moveTo>
                  <a:lnTo>
                    <a:pt x="112466" y="65555"/>
                  </a:lnTo>
                  <a:lnTo>
                    <a:pt x="70971" y="124430"/>
                  </a:lnTo>
                  <a:lnTo>
                    <a:pt x="0" y="67378"/>
                  </a:lnTo>
                  <a:lnTo>
                    <a:pt x="5462" y="18294"/>
                  </a:lnTo>
                  <a:lnTo>
                    <a:pt x="9752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614385" y="5937605"/>
              <a:ext cx="401722" cy="373113"/>
            </a:xfrm>
            <a:custGeom>
              <a:avLst/>
              <a:pathLst>
                <a:path w="401722" h="373113">
                  <a:moveTo>
                    <a:pt x="391825" y="338771"/>
                  </a:moveTo>
                  <a:lnTo>
                    <a:pt x="219546" y="351606"/>
                  </a:lnTo>
                  <a:lnTo>
                    <a:pt x="140056" y="340499"/>
                  </a:lnTo>
                  <a:lnTo>
                    <a:pt x="89398" y="373113"/>
                  </a:lnTo>
                  <a:lnTo>
                    <a:pt x="27705" y="296004"/>
                  </a:lnTo>
                  <a:lnTo>
                    <a:pt x="0" y="191021"/>
                  </a:lnTo>
                  <a:lnTo>
                    <a:pt x="49103" y="104182"/>
                  </a:lnTo>
                  <a:lnTo>
                    <a:pt x="110738" y="84527"/>
                  </a:lnTo>
                  <a:lnTo>
                    <a:pt x="231550" y="0"/>
                  </a:lnTo>
                  <a:lnTo>
                    <a:pt x="313129" y="28596"/>
                  </a:lnTo>
                  <a:lnTo>
                    <a:pt x="401722" y="2634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927515" y="5927957"/>
              <a:ext cx="713738" cy="348419"/>
            </a:xfrm>
            <a:custGeom>
              <a:avLst/>
              <a:pathLst>
                <a:path w="713738" h="348419">
                  <a:moveTo>
                    <a:pt x="713738" y="246481"/>
                  </a:moveTo>
                  <a:lnTo>
                    <a:pt x="636531" y="251315"/>
                  </a:lnTo>
                  <a:lnTo>
                    <a:pt x="517927" y="217559"/>
                  </a:lnTo>
                  <a:lnTo>
                    <a:pt x="397370" y="239602"/>
                  </a:lnTo>
                  <a:lnTo>
                    <a:pt x="345539" y="232716"/>
                  </a:lnTo>
                  <a:lnTo>
                    <a:pt x="147361" y="344824"/>
                  </a:lnTo>
                  <a:lnTo>
                    <a:pt x="78695" y="348419"/>
                  </a:lnTo>
                  <a:lnTo>
                    <a:pt x="88592" y="273101"/>
                  </a:lnTo>
                  <a:lnTo>
                    <a:pt x="0" y="38244"/>
                  </a:lnTo>
                  <a:lnTo>
                    <a:pt x="180047" y="119396"/>
                  </a:lnTo>
                  <a:lnTo>
                    <a:pt x="213291" y="64269"/>
                  </a:lnTo>
                  <a:lnTo>
                    <a:pt x="279607" y="78009"/>
                  </a:lnTo>
                  <a:lnTo>
                    <a:pt x="349270" y="54122"/>
                  </a:lnTo>
                  <a:lnTo>
                    <a:pt x="386337" y="80071"/>
                  </a:lnTo>
                  <a:lnTo>
                    <a:pt x="523234" y="43338"/>
                  </a:lnTo>
                  <a:lnTo>
                    <a:pt x="569922" y="0"/>
                  </a:lnTo>
                  <a:lnTo>
                    <a:pt x="627310" y="34809"/>
                  </a:lnTo>
                  <a:lnTo>
                    <a:pt x="649381" y="1442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554826" y="5685507"/>
              <a:ext cx="961600" cy="513220"/>
            </a:xfrm>
            <a:custGeom>
              <a:avLst/>
              <a:pathLst>
                <a:path w="961600" h="513220">
                  <a:moveTo>
                    <a:pt x="951117" y="75905"/>
                  </a:moveTo>
                  <a:lnTo>
                    <a:pt x="919436" y="141632"/>
                  </a:lnTo>
                  <a:lnTo>
                    <a:pt x="961600" y="213864"/>
                  </a:lnTo>
                  <a:lnTo>
                    <a:pt x="891275" y="212498"/>
                  </a:lnTo>
                  <a:lnTo>
                    <a:pt x="720722" y="293278"/>
                  </a:lnTo>
                  <a:lnTo>
                    <a:pt x="607700" y="382970"/>
                  </a:lnTo>
                  <a:lnTo>
                    <a:pt x="549731" y="410951"/>
                  </a:lnTo>
                  <a:lnTo>
                    <a:pt x="379714" y="494949"/>
                  </a:lnTo>
                  <a:lnTo>
                    <a:pt x="297269" y="513220"/>
                  </a:lnTo>
                  <a:lnTo>
                    <a:pt x="86427" y="488931"/>
                  </a:lnTo>
                  <a:lnTo>
                    <a:pt x="22070" y="386652"/>
                  </a:lnTo>
                  <a:lnTo>
                    <a:pt x="0" y="277259"/>
                  </a:lnTo>
                  <a:lnTo>
                    <a:pt x="66829" y="328691"/>
                  </a:lnTo>
                  <a:lnTo>
                    <a:pt x="162525" y="341746"/>
                  </a:lnTo>
                  <a:lnTo>
                    <a:pt x="213355" y="309733"/>
                  </a:lnTo>
                  <a:lnTo>
                    <a:pt x="325443" y="318686"/>
                  </a:lnTo>
                  <a:lnTo>
                    <a:pt x="391165" y="375625"/>
                  </a:lnTo>
                  <a:lnTo>
                    <a:pt x="451338" y="328201"/>
                  </a:lnTo>
                  <a:lnTo>
                    <a:pt x="498473" y="252678"/>
                  </a:lnTo>
                  <a:lnTo>
                    <a:pt x="476285" y="138503"/>
                  </a:lnTo>
                  <a:lnTo>
                    <a:pt x="610804" y="41607"/>
                  </a:lnTo>
                  <a:lnTo>
                    <a:pt x="775599" y="0"/>
                  </a:lnTo>
                  <a:lnTo>
                    <a:pt x="827259" y="6260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490984" y="5468944"/>
              <a:ext cx="1031642" cy="592188"/>
            </a:xfrm>
            <a:custGeom>
              <a:avLst/>
              <a:pathLst>
                <a:path w="1031642" h="592188">
                  <a:moveTo>
                    <a:pt x="957325" y="24904"/>
                  </a:moveTo>
                  <a:lnTo>
                    <a:pt x="979299" y="115814"/>
                  </a:lnTo>
                  <a:lnTo>
                    <a:pt x="1031642" y="175238"/>
                  </a:lnTo>
                  <a:lnTo>
                    <a:pt x="1014959" y="292468"/>
                  </a:lnTo>
                  <a:lnTo>
                    <a:pt x="891101" y="279170"/>
                  </a:lnTo>
                  <a:lnTo>
                    <a:pt x="839441" y="216563"/>
                  </a:lnTo>
                  <a:lnTo>
                    <a:pt x="674646" y="258170"/>
                  </a:lnTo>
                  <a:lnTo>
                    <a:pt x="540127" y="355067"/>
                  </a:lnTo>
                  <a:lnTo>
                    <a:pt x="562315" y="469241"/>
                  </a:lnTo>
                  <a:lnTo>
                    <a:pt x="515179" y="544764"/>
                  </a:lnTo>
                  <a:lnTo>
                    <a:pt x="455007" y="592188"/>
                  </a:lnTo>
                  <a:lnTo>
                    <a:pt x="389285" y="535249"/>
                  </a:lnTo>
                  <a:lnTo>
                    <a:pt x="277197" y="526297"/>
                  </a:lnTo>
                  <a:lnTo>
                    <a:pt x="226366" y="558310"/>
                  </a:lnTo>
                  <a:lnTo>
                    <a:pt x="130670" y="545254"/>
                  </a:lnTo>
                  <a:lnTo>
                    <a:pt x="63841" y="493822"/>
                  </a:lnTo>
                  <a:lnTo>
                    <a:pt x="6453" y="459013"/>
                  </a:lnTo>
                  <a:lnTo>
                    <a:pt x="0" y="348903"/>
                  </a:lnTo>
                  <a:lnTo>
                    <a:pt x="56496" y="188816"/>
                  </a:lnTo>
                  <a:lnTo>
                    <a:pt x="108225" y="194029"/>
                  </a:lnTo>
                  <a:lnTo>
                    <a:pt x="165883" y="140430"/>
                  </a:lnTo>
                  <a:lnTo>
                    <a:pt x="286072" y="126148"/>
                  </a:lnTo>
                  <a:lnTo>
                    <a:pt x="313002" y="189797"/>
                  </a:lnTo>
                  <a:lnTo>
                    <a:pt x="440467" y="169219"/>
                  </a:lnTo>
                  <a:lnTo>
                    <a:pt x="739875" y="25108"/>
                  </a:lnTo>
                  <a:lnTo>
                    <a:pt x="89958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448310" y="5453608"/>
              <a:ext cx="1198794" cy="449372"/>
            </a:xfrm>
            <a:custGeom>
              <a:avLst/>
              <a:pathLst>
                <a:path w="1198794" h="449372">
                  <a:moveTo>
                    <a:pt x="977440" y="7797"/>
                  </a:moveTo>
                  <a:lnTo>
                    <a:pt x="1141695" y="58347"/>
                  </a:lnTo>
                  <a:lnTo>
                    <a:pt x="1183425" y="48161"/>
                  </a:lnTo>
                  <a:lnTo>
                    <a:pt x="1198794" y="133503"/>
                  </a:lnTo>
                  <a:lnTo>
                    <a:pt x="1136558" y="149436"/>
                  </a:lnTo>
                  <a:lnTo>
                    <a:pt x="1169025" y="278335"/>
                  </a:lnTo>
                  <a:lnTo>
                    <a:pt x="1028861" y="312264"/>
                  </a:lnTo>
                  <a:lnTo>
                    <a:pt x="1011650" y="385381"/>
                  </a:lnTo>
                  <a:lnTo>
                    <a:pt x="966386" y="449372"/>
                  </a:lnTo>
                  <a:lnTo>
                    <a:pt x="948800" y="449305"/>
                  </a:lnTo>
                  <a:lnTo>
                    <a:pt x="299483" y="447347"/>
                  </a:lnTo>
                  <a:lnTo>
                    <a:pt x="68116" y="445763"/>
                  </a:lnTo>
                  <a:lnTo>
                    <a:pt x="25952" y="373531"/>
                  </a:lnTo>
                  <a:lnTo>
                    <a:pt x="57633" y="307804"/>
                  </a:lnTo>
                  <a:lnTo>
                    <a:pt x="74316" y="190574"/>
                  </a:lnTo>
                  <a:lnTo>
                    <a:pt x="21973" y="131149"/>
                  </a:lnTo>
                  <a:lnTo>
                    <a:pt x="0" y="40240"/>
                  </a:lnTo>
                  <a:lnTo>
                    <a:pt x="157611" y="0"/>
                  </a:lnTo>
                  <a:lnTo>
                    <a:pt x="241122" y="1993"/>
                  </a:lnTo>
                  <a:lnTo>
                    <a:pt x="281670" y="82721"/>
                  </a:lnTo>
                  <a:lnTo>
                    <a:pt x="270226" y="143649"/>
                  </a:lnTo>
                  <a:lnTo>
                    <a:pt x="322474" y="186767"/>
                  </a:lnTo>
                  <a:lnTo>
                    <a:pt x="376241" y="168840"/>
                  </a:lnTo>
                  <a:lnTo>
                    <a:pt x="425115" y="226087"/>
                  </a:lnTo>
                  <a:lnTo>
                    <a:pt x="581402" y="126639"/>
                  </a:lnTo>
                  <a:lnTo>
                    <a:pt x="593948" y="86981"/>
                  </a:lnTo>
                  <a:lnTo>
                    <a:pt x="670094" y="70740"/>
                  </a:lnTo>
                  <a:lnTo>
                    <a:pt x="718500" y="13551"/>
                  </a:lnTo>
                  <a:lnTo>
                    <a:pt x="792493" y="375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671532" y="5288818"/>
              <a:ext cx="1689243" cy="1046007"/>
            </a:xfrm>
            <a:custGeom>
              <a:avLst/>
              <a:pathLst>
                <a:path w="1689243" h="1046007">
                  <a:moveTo>
                    <a:pt x="817366" y="6401"/>
                  </a:moveTo>
                  <a:lnTo>
                    <a:pt x="863536" y="88869"/>
                  </a:lnTo>
                  <a:lnTo>
                    <a:pt x="912557" y="120112"/>
                  </a:lnTo>
                  <a:lnTo>
                    <a:pt x="943420" y="233940"/>
                  </a:lnTo>
                  <a:lnTo>
                    <a:pt x="1005893" y="206415"/>
                  </a:lnTo>
                  <a:lnTo>
                    <a:pt x="1098624" y="282355"/>
                  </a:lnTo>
                  <a:lnTo>
                    <a:pt x="1169066" y="311341"/>
                  </a:lnTo>
                  <a:lnTo>
                    <a:pt x="1176722" y="367188"/>
                  </a:lnTo>
                  <a:lnTo>
                    <a:pt x="1261542" y="392715"/>
                  </a:lnTo>
                  <a:lnTo>
                    <a:pt x="1405149" y="566747"/>
                  </a:lnTo>
                  <a:lnTo>
                    <a:pt x="1517929" y="556437"/>
                  </a:lnTo>
                  <a:lnTo>
                    <a:pt x="1627380" y="588122"/>
                  </a:lnTo>
                  <a:lnTo>
                    <a:pt x="1689243" y="653098"/>
                  </a:lnTo>
                  <a:lnTo>
                    <a:pt x="1530656" y="905714"/>
                  </a:lnTo>
                  <a:lnTo>
                    <a:pt x="1526335" y="929498"/>
                  </a:lnTo>
                  <a:lnTo>
                    <a:pt x="1495896" y="905704"/>
                  </a:lnTo>
                  <a:lnTo>
                    <a:pt x="1356776" y="941534"/>
                  </a:lnTo>
                  <a:lnTo>
                    <a:pt x="1266065" y="912614"/>
                  </a:lnTo>
                  <a:lnTo>
                    <a:pt x="1195441" y="974932"/>
                  </a:lnTo>
                  <a:lnTo>
                    <a:pt x="1109841" y="990145"/>
                  </a:lnTo>
                  <a:lnTo>
                    <a:pt x="986523" y="1046007"/>
                  </a:lnTo>
                  <a:lnTo>
                    <a:pt x="930331" y="985419"/>
                  </a:lnTo>
                  <a:lnTo>
                    <a:pt x="915171" y="892296"/>
                  </a:lnTo>
                  <a:lnTo>
                    <a:pt x="873143" y="900014"/>
                  </a:lnTo>
                  <a:lnTo>
                    <a:pt x="789506" y="829278"/>
                  </a:lnTo>
                  <a:lnTo>
                    <a:pt x="762915" y="783408"/>
                  </a:lnTo>
                  <a:lnTo>
                    <a:pt x="757653" y="677796"/>
                  </a:lnTo>
                  <a:lnTo>
                    <a:pt x="698250" y="631334"/>
                  </a:lnTo>
                  <a:lnTo>
                    <a:pt x="669315" y="526695"/>
                  </a:lnTo>
                  <a:lnTo>
                    <a:pt x="590271" y="550915"/>
                  </a:lnTo>
                  <a:lnTo>
                    <a:pt x="582780" y="586151"/>
                  </a:lnTo>
                  <a:lnTo>
                    <a:pt x="453255" y="552026"/>
                  </a:lnTo>
                  <a:lnTo>
                    <a:pt x="376879" y="475592"/>
                  </a:lnTo>
                  <a:lnTo>
                    <a:pt x="313441" y="485956"/>
                  </a:lnTo>
                  <a:lnTo>
                    <a:pt x="245746" y="448703"/>
                  </a:lnTo>
                  <a:lnTo>
                    <a:pt x="216467" y="475707"/>
                  </a:lnTo>
                  <a:lnTo>
                    <a:pt x="125926" y="476081"/>
                  </a:lnTo>
                  <a:lnTo>
                    <a:pt x="50949" y="384658"/>
                  </a:lnTo>
                  <a:lnTo>
                    <a:pt x="85346" y="340426"/>
                  </a:lnTo>
                  <a:lnTo>
                    <a:pt x="0" y="228037"/>
                  </a:lnTo>
                  <a:lnTo>
                    <a:pt x="15134" y="174630"/>
                  </a:lnTo>
                  <a:lnTo>
                    <a:pt x="90868" y="171606"/>
                  </a:lnTo>
                  <a:lnTo>
                    <a:pt x="155173" y="198570"/>
                  </a:lnTo>
                  <a:lnTo>
                    <a:pt x="187615" y="159903"/>
                  </a:lnTo>
                  <a:lnTo>
                    <a:pt x="297144" y="142322"/>
                  </a:lnTo>
                  <a:lnTo>
                    <a:pt x="441649" y="239229"/>
                  </a:lnTo>
                  <a:lnTo>
                    <a:pt x="614050" y="84397"/>
                  </a:lnTo>
                  <a:lnTo>
                    <a:pt x="619954" y="33503"/>
                  </a:lnTo>
                  <a:lnTo>
                    <a:pt x="73271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531221" y="5071722"/>
              <a:ext cx="859349" cy="591251"/>
            </a:xfrm>
            <a:custGeom>
              <a:avLst/>
              <a:pathLst>
                <a:path w="859349" h="591251">
                  <a:moveTo>
                    <a:pt x="735038" y="44382"/>
                  </a:moveTo>
                  <a:lnTo>
                    <a:pt x="717875" y="137174"/>
                  </a:lnTo>
                  <a:lnTo>
                    <a:pt x="746544" y="217839"/>
                  </a:lnTo>
                  <a:lnTo>
                    <a:pt x="830684" y="244185"/>
                  </a:lnTo>
                  <a:lnTo>
                    <a:pt x="859349" y="397222"/>
                  </a:lnTo>
                  <a:lnTo>
                    <a:pt x="699637" y="422330"/>
                  </a:lnTo>
                  <a:lnTo>
                    <a:pt x="400230" y="566441"/>
                  </a:lnTo>
                  <a:lnTo>
                    <a:pt x="272765" y="587019"/>
                  </a:lnTo>
                  <a:lnTo>
                    <a:pt x="245834" y="523370"/>
                  </a:lnTo>
                  <a:lnTo>
                    <a:pt x="125646" y="537653"/>
                  </a:lnTo>
                  <a:lnTo>
                    <a:pt x="67988" y="591251"/>
                  </a:lnTo>
                  <a:lnTo>
                    <a:pt x="16258" y="586038"/>
                  </a:lnTo>
                  <a:lnTo>
                    <a:pt x="0" y="523796"/>
                  </a:lnTo>
                  <a:lnTo>
                    <a:pt x="48309" y="470705"/>
                  </a:lnTo>
                  <a:lnTo>
                    <a:pt x="98029" y="344421"/>
                  </a:lnTo>
                  <a:lnTo>
                    <a:pt x="104469" y="266353"/>
                  </a:lnTo>
                  <a:lnTo>
                    <a:pt x="197830" y="266704"/>
                  </a:lnTo>
                  <a:lnTo>
                    <a:pt x="200521" y="152351"/>
                  </a:lnTo>
                  <a:lnTo>
                    <a:pt x="202850" y="53772"/>
                  </a:lnTo>
                  <a:lnTo>
                    <a:pt x="357925" y="33513"/>
                  </a:lnTo>
                  <a:lnTo>
                    <a:pt x="434146" y="58136"/>
                  </a:lnTo>
                  <a:lnTo>
                    <a:pt x="53968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86766" y="4928619"/>
              <a:ext cx="1017954" cy="984177"/>
            </a:xfrm>
            <a:custGeom>
              <a:avLst/>
              <a:pathLst>
                <a:path w="1017954" h="984177">
                  <a:moveTo>
                    <a:pt x="979854" y="984177"/>
                  </a:moveTo>
                  <a:lnTo>
                    <a:pt x="724653" y="974630"/>
                  </a:lnTo>
                  <a:lnTo>
                    <a:pt x="27929" y="974361"/>
                  </a:lnTo>
                  <a:lnTo>
                    <a:pt x="73193" y="910370"/>
                  </a:lnTo>
                  <a:lnTo>
                    <a:pt x="90404" y="837253"/>
                  </a:lnTo>
                  <a:lnTo>
                    <a:pt x="230568" y="803324"/>
                  </a:lnTo>
                  <a:lnTo>
                    <a:pt x="198101" y="674425"/>
                  </a:lnTo>
                  <a:lnTo>
                    <a:pt x="260338" y="658492"/>
                  </a:lnTo>
                  <a:lnTo>
                    <a:pt x="244968" y="573150"/>
                  </a:lnTo>
                  <a:lnTo>
                    <a:pt x="203238" y="583336"/>
                  </a:lnTo>
                  <a:lnTo>
                    <a:pt x="38983" y="532786"/>
                  </a:lnTo>
                  <a:lnTo>
                    <a:pt x="47957" y="430260"/>
                  </a:lnTo>
                  <a:lnTo>
                    <a:pt x="0" y="328624"/>
                  </a:lnTo>
                  <a:lnTo>
                    <a:pt x="78164" y="319468"/>
                  </a:lnTo>
                  <a:lnTo>
                    <a:pt x="117777" y="342187"/>
                  </a:lnTo>
                  <a:lnTo>
                    <a:pt x="234196" y="336401"/>
                  </a:lnTo>
                  <a:lnTo>
                    <a:pt x="286671" y="266172"/>
                  </a:lnTo>
                  <a:lnTo>
                    <a:pt x="391674" y="257871"/>
                  </a:lnTo>
                  <a:lnTo>
                    <a:pt x="521731" y="227033"/>
                  </a:lnTo>
                  <a:lnTo>
                    <a:pt x="574673" y="199101"/>
                  </a:lnTo>
                  <a:lnTo>
                    <a:pt x="622581" y="84318"/>
                  </a:lnTo>
                  <a:lnTo>
                    <a:pt x="550382" y="0"/>
                  </a:lnTo>
                  <a:lnTo>
                    <a:pt x="614837" y="43911"/>
                  </a:lnTo>
                  <a:lnTo>
                    <a:pt x="654502" y="29541"/>
                  </a:lnTo>
                  <a:lnTo>
                    <a:pt x="683522" y="163320"/>
                  </a:lnTo>
                  <a:lnTo>
                    <a:pt x="748119" y="250149"/>
                  </a:lnTo>
                  <a:lnTo>
                    <a:pt x="845439" y="338389"/>
                  </a:lnTo>
                  <a:lnTo>
                    <a:pt x="831104" y="430124"/>
                  </a:lnTo>
                  <a:lnTo>
                    <a:pt x="960502" y="592382"/>
                  </a:lnTo>
                  <a:lnTo>
                    <a:pt x="962800" y="699269"/>
                  </a:lnTo>
                  <a:lnTo>
                    <a:pt x="1017954" y="772445"/>
                  </a:lnTo>
                  <a:lnTo>
                    <a:pt x="1002934" y="94917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249097" y="4834928"/>
              <a:ext cx="1185626" cy="844767"/>
            </a:xfrm>
            <a:custGeom>
              <a:avLst/>
              <a:pathLst>
                <a:path w="1185626" h="844767">
                  <a:moveTo>
                    <a:pt x="904035" y="319434"/>
                  </a:moveTo>
                  <a:lnTo>
                    <a:pt x="1007319" y="344174"/>
                  </a:lnTo>
                  <a:lnTo>
                    <a:pt x="1095392" y="416629"/>
                  </a:lnTo>
                  <a:lnTo>
                    <a:pt x="1137669" y="422315"/>
                  </a:lnTo>
                  <a:lnTo>
                    <a:pt x="1185626" y="523952"/>
                  </a:lnTo>
                  <a:lnTo>
                    <a:pt x="1176653" y="626478"/>
                  </a:lnTo>
                  <a:lnTo>
                    <a:pt x="991705" y="656260"/>
                  </a:lnTo>
                  <a:lnTo>
                    <a:pt x="917713" y="632231"/>
                  </a:lnTo>
                  <a:lnTo>
                    <a:pt x="869306" y="689420"/>
                  </a:lnTo>
                  <a:lnTo>
                    <a:pt x="793160" y="705661"/>
                  </a:lnTo>
                  <a:lnTo>
                    <a:pt x="780614" y="745319"/>
                  </a:lnTo>
                  <a:lnTo>
                    <a:pt x="624328" y="844767"/>
                  </a:lnTo>
                  <a:lnTo>
                    <a:pt x="575454" y="787521"/>
                  </a:lnTo>
                  <a:lnTo>
                    <a:pt x="521687" y="805448"/>
                  </a:lnTo>
                  <a:lnTo>
                    <a:pt x="469439" y="762329"/>
                  </a:lnTo>
                  <a:lnTo>
                    <a:pt x="480883" y="701401"/>
                  </a:lnTo>
                  <a:lnTo>
                    <a:pt x="440335" y="620673"/>
                  </a:lnTo>
                  <a:lnTo>
                    <a:pt x="356823" y="618680"/>
                  </a:lnTo>
                  <a:lnTo>
                    <a:pt x="199212" y="658921"/>
                  </a:lnTo>
                  <a:lnTo>
                    <a:pt x="141474" y="634016"/>
                  </a:lnTo>
                  <a:lnTo>
                    <a:pt x="112809" y="480979"/>
                  </a:lnTo>
                  <a:lnTo>
                    <a:pt x="28669" y="454633"/>
                  </a:lnTo>
                  <a:lnTo>
                    <a:pt x="0" y="373968"/>
                  </a:lnTo>
                  <a:lnTo>
                    <a:pt x="17162" y="281176"/>
                  </a:lnTo>
                  <a:lnTo>
                    <a:pt x="81596" y="257412"/>
                  </a:lnTo>
                  <a:lnTo>
                    <a:pt x="132756" y="206359"/>
                  </a:lnTo>
                  <a:lnTo>
                    <a:pt x="166897" y="80765"/>
                  </a:lnTo>
                  <a:lnTo>
                    <a:pt x="200182" y="42113"/>
                  </a:lnTo>
                  <a:lnTo>
                    <a:pt x="286391" y="0"/>
                  </a:lnTo>
                  <a:lnTo>
                    <a:pt x="313682" y="47244"/>
                  </a:lnTo>
                  <a:lnTo>
                    <a:pt x="404950" y="121347"/>
                  </a:lnTo>
                  <a:lnTo>
                    <a:pt x="479745" y="160702"/>
                  </a:lnTo>
                  <a:lnTo>
                    <a:pt x="661866" y="206262"/>
                  </a:lnTo>
                  <a:lnTo>
                    <a:pt x="701559" y="252042"/>
                  </a:lnTo>
                  <a:lnTo>
                    <a:pt x="785417" y="298358"/>
                  </a:lnTo>
                  <a:lnTo>
                    <a:pt x="874980" y="29002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232497" y="4467022"/>
              <a:ext cx="953614" cy="373169"/>
            </a:xfrm>
            <a:custGeom>
              <a:avLst/>
              <a:pathLst>
                <a:path w="953614" h="373169">
                  <a:moveTo>
                    <a:pt x="612471" y="44678"/>
                  </a:moveTo>
                  <a:lnTo>
                    <a:pt x="692455" y="149517"/>
                  </a:lnTo>
                  <a:lnTo>
                    <a:pt x="750675" y="87143"/>
                  </a:lnTo>
                  <a:lnTo>
                    <a:pt x="826403" y="120762"/>
                  </a:lnTo>
                  <a:lnTo>
                    <a:pt x="914683" y="119243"/>
                  </a:lnTo>
                  <a:lnTo>
                    <a:pt x="953614" y="193269"/>
                  </a:lnTo>
                  <a:lnTo>
                    <a:pt x="880996" y="310771"/>
                  </a:lnTo>
                  <a:lnTo>
                    <a:pt x="871579" y="370385"/>
                  </a:lnTo>
                  <a:lnTo>
                    <a:pt x="474521" y="373169"/>
                  </a:lnTo>
                  <a:lnTo>
                    <a:pt x="180064" y="369968"/>
                  </a:lnTo>
                  <a:lnTo>
                    <a:pt x="112670" y="281669"/>
                  </a:lnTo>
                  <a:lnTo>
                    <a:pt x="96588" y="177036"/>
                  </a:lnTo>
                  <a:lnTo>
                    <a:pt x="6167" y="124349"/>
                  </a:lnTo>
                  <a:lnTo>
                    <a:pt x="0" y="65423"/>
                  </a:lnTo>
                  <a:lnTo>
                    <a:pt x="61976" y="35704"/>
                  </a:lnTo>
                  <a:lnTo>
                    <a:pt x="97406" y="59903"/>
                  </a:lnTo>
                  <a:lnTo>
                    <a:pt x="295789" y="17747"/>
                  </a:lnTo>
                  <a:lnTo>
                    <a:pt x="43724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663410" y="4165171"/>
              <a:ext cx="749151" cy="671820"/>
            </a:xfrm>
            <a:custGeom>
              <a:avLst/>
              <a:pathLst>
                <a:path w="749151" h="671820">
                  <a:moveTo>
                    <a:pt x="422287" y="7988"/>
                  </a:moveTo>
                  <a:lnTo>
                    <a:pt x="509078" y="0"/>
                  </a:lnTo>
                  <a:lnTo>
                    <a:pt x="588046" y="55019"/>
                  </a:lnTo>
                  <a:lnTo>
                    <a:pt x="594938" y="114173"/>
                  </a:lnTo>
                  <a:lnTo>
                    <a:pt x="552120" y="160465"/>
                  </a:lnTo>
                  <a:lnTo>
                    <a:pt x="621401" y="207178"/>
                  </a:lnTo>
                  <a:lnTo>
                    <a:pt x="631062" y="337556"/>
                  </a:lnTo>
                  <a:lnTo>
                    <a:pt x="569086" y="367274"/>
                  </a:lnTo>
                  <a:lnTo>
                    <a:pt x="575254" y="426201"/>
                  </a:lnTo>
                  <a:lnTo>
                    <a:pt x="665674" y="478888"/>
                  </a:lnTo>
                  <a:lnTo>
                    <a:pt x="681756" y="583520"/>
                  </a:lnTo>
                  <a:lnTo>
                    <a:pt x="749151" y="671820"/>
                  </a:lnTo>
                  <a:lnTo>
                    <a:pt x="218477" y="670589"/>
                  </a:lnTo>
                  <a:lnTo>
                    <a:pt x="152423" y="604267"/>
                  </a:lnTo>
                  <a:lnTo>
                    <a:pt x="137445" y="501436"/>
                  </a:lnTo>
                  <a:lnTo>
                    <a:pt x="19807" y="407425"/>
                  </a:lnTo>
                  <a:lnTo>
                    <a:pt x="0" y="248537"/>
                  </a:lnTo>
                  <a:lnTo>
                    <a:pt x="36505" y="196499"/>
                  </a:lnTo>
                  <a:lnTo>
                    <a:pt x="159027" y="190212"/>
                  </a:lnTo>
                  <a:lnTo>
                    <a:pt x="294627" y="36196"/>
                  </a:lnTo>
                  <a:lnTo>
                    <a:pt x="347254" y="88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683942" y="4007449"/>
              <a:ext cx="424460" cy="609091"/>
            </a:xfrm>
            <a:custGeom>
              <a:avLst/>
              <a:pathLst>
                <a:path w="424460" h="609091">
                  <a:moveTo>
                    <a:pt x="299230" y="546717"/>
                  </a:moveTo>
                  <a:lnTo>
                    <a:pt x="241010" y="609091"/>
                  </a:lnTo>
                  <a:lnTo>
                    <a:pt x="161027" y="504252"/>
                  </a:lnTo>
                  <a:lnTo>
                    <a:pt x="191287" y="449942"/>
                  </a:lnTo>
                  <a:lnTo>
                    <a:pt x="79977" y="353890"/>
                  </a:lnTo>
                  <a:lnTo>
                    <a:pt x="72281" y="286838"/>
                  </a:lnTo>
                  <a:lnTo>
                    <a:pt x="7088" y="251326"/>
                  </a:lnTo>
                  <a:lnTo>
                    <a:pt x="0" y="212476"/>
                  </a:lnTo>
                  <a:lnTo>
                    <a:pt x="1251" y="142165"/>
                  </a:lnTo>
                  <a:lnTo>
                    <a:pt x="57297" y="4244"/>
                  </a:lnTo>
                  <a:lnTo>
                    <a:pt x="183451" y="0"/>
                  </a:lnTo>
                  <a:lnTo>
                    <a:pt x="248672" y="152904"/>
                  </a:lnTo>
                  <a:lnTo>
                    <a:pt x="310132" y="248184"/>
                  </a:lnTo>
                  <a:lnTo>
                    <a:pt x="306243" y="349032"/>
                  </a:lnTo>
                  <a:lnTo>
                    <a:pt x="384598" y="348221"/>
                  </a:lnTo>
                  <a:lnTo>
                    <a:pt x="424460" y="409871"/>
                  </a:lnTo>
                  <a:lnTo>
                    <a:pt x="406725" y="44851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085697" y="3921468"/>
              <a:ext cx="789531" cy="605458"/>
            </a:xfrm>
            <a:custGeom>
              <a:avLst/>
              <a:pathLst>
                <a:path w="789531" h="605458">
                  <a:moveTo>
                    <a:pt x="598244" y="298457"/>
                  </a:moveTo>
                  <a:lnTo>
                    <a:pt x="605333" y="337307"/>
                  </a:lnTo>
                  <a:lnTo>
                    <a:pt x="670526" y="372819"/>
                  </a:lnTo>
                  <a:lnTo>
                    <a:pt x="678221" y="439871"/>
                  </a:lnTo>
                  <a:lnTo>
                    <a:pt x="789531" y="535923"/>
                  </a:lnTo>
                  <a:lnTo>
                    <a:pt x="759271" y="590233"/>
                  </a:lnTo>
                  <a:lnTo>
                    <a:pt x="584041" y="545554"/>
                  </a:lnTo>
                  <a:lnTo>
                    <a:pt x="442588" y="563302"/>
                  </a:lnTo>
                  <a:lnTo>
                    <a:pt x="244205" y="605458"/>
                  </a:lnTo>
                  <a:lnTo>
                    <a:pt x="208775" y="581259"/>
                  </a:lnTo>
                  <a:lnTo>
                    <a:pt x="199114" y="450881"/>
                  </a:lnTo>
                  <a:lnTo>
                    <a:pt x="129833" y="404168"/>
                  </a:lnTo>
                  <a:lnTo>
                    <a:pt x="172651" y="357876"/>
                  </a:lnTo>
                  <a:lnTo>
                    <a:pt x="165759" y="298722"/>
                  </a:lnTo>
                  <a:lnTo>
                    <a:pt x="86791" y="243703"/>
                  </a:lnTo>
                  <a:lnTo>
                    <a:pt x="0" y="251691"/>
                  </a:lnTo>
                  <a:lnTo>
                    <a:pt x="33132" y="132227"/>
                  </a:lnTo>
                  <a:lnTo>
                    <a:pt x="138443" y="47225"/>
                  </a:lnTo>
                  <a:lnTo>
                    <a:pt x="285858" y="0"/>
                  </a:lnTo>
                  <a:lnTo>
                    <a:pt x="329271" y="5524"/>
                  </a:lnTo>
                  <a:lnTo>
                    <a:pt x="279658" y="74596"/>
                  </a:lnTo>
                  <a:lnTo>
                    <a:pt x="284554" y="165857"/>
                  </a:lnTo>
                  <a:lnTo>
                    <a:pt x="366996" y="210044"/>
                  </a:lnTo>
                  <a:lnTo>
                    <a:pt x="370860" y="272393"/>
                  </a:lnTo>
                  <a:lnTo>
                    <a:pt x="480606" y="30682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98073" y="3873646"/>
              <a:ext cx="2221247" cy="2075582"/>
            </a:xfrm>
            <a:custGeom>
              <a:avLst/>
              <a:pathLst>
                <a:path w="2221247" h="2075582">
                  <a:moveTo>
                    <a:pt x="2221247" y="1372639"/>
                  </a:moveTo>
                  <a:lnTo>
                    <a:pt x="2190825" y="1421572"/>
                  </a:lnTo>
                  <a:lnTo>
                    <a:pt x="2106174" y="1415171"/>
                  </a:lnTo>
                  <a:lnTo>
                    <a:pt x="1993414" y="1448674"/>
                  </a:lnTo>
                  <a:lnTo>
                    <a:pt x="1987509" y="1499568"/>
                  </a:lnTo>
                  <a:lnTo>
                    <a:pt x="1815108" y="1654401"/>
                  </a:lnTo>
                  <a:lnTo>
                    <a:pt x="1670603" y="1557493"/>
                  </a:lnTo>
                  <a:lnTo>
                    <a:pt x="1561075" y="1575074"/>
                  </a:lnTo>
                  <a:lnTo>
                    <a:pt x="1528633" y="1613742"/>
                  </a:lnTo>
                  <a:lnTo>
                    <a:pt x="1464328" y="1586777"/>
                  </a:lnTo>
                  <a:lnTo>
                    <a:pt x="1388593" y="1589802"/>
                  </a:lnTo>
                  <a:lnTo>
                    <a:pt x="1373459" y="1643208"/>
                  </a:lnTo>
                  <a:lnTo>
                    <a:pt x="1458805" y="1755597"/>
                  </a:lnTo>
                  <a:lnTo>
                    <a:pt x="1424408" y="1799830"/>
                  </a:lnTo>
                  <a:lnTo>
                    <a:pt x="1499386" y="1891253"/>
                  </a:lnTo>
                  <a:lnTo>
                    <a:pt x="1476821" y="2075379"/>
                  </a:lnTo>
                  <a:lnTo>
                    <a:pt x="1393197" y="2075582"/>
                  </a:lnTo>
                  <a:lnTo>
                    <a:pt x="1219007" y="2049065"/>
                  </a:lnTo>
                  <a:lnTo>
                    <a:pt x="1068547" y="2039150"/>
                  </a:lnTo>
                  <a:lnTo>
                    <a:pt x="1091628" y="2004148"/>
                  </a:lnTo>
                  <a:lnTo>
                    <a:pt x="1106648" y="1827418"/>
                  </a:lnTo>
                  <a:lnTo>
                    <a:pt x="1051494" y="1754242"/>
                  </a:lnTo>
                  <a:lnTo>
                    <a:pt x="1049195" y="1647355"/>
                  </a:lnTo>
                  <a:lnTo>
                    <a:pt x="919798" y="1485097"/>
                  </a:lnTo>
                  <a:lnTo>
                    <a:pt x="934132" y="1393362"/>
                  </a:lnTo>
                  <a:lnTo>
                    <a:pt x="836813" y="1305122"/>
                  </a:lnTo>
                  <a:lnTo>
                    <a:pt x="772216" y="1218293"/>
                  </a:lnTo>
                  <a:lnTo>
                    <a:pt x="743195" y="1084514"/>
                  </a:lnTo>
                  <a:lnTo>
                    <a:pt x="703530" y="1098884"/>
                  </a:lnTo>
                  <a:lnTo>
                    <a:pt x="639075" y="1054972"/>
                  </a:lnTo>
                  <a:lnTo>
                    <a:pt x="523947" y="979883"/>
                  </a:lnTo>
                  <a:lnTo>
                    <a:pt x="387568" y="1003818"/>
                  </a:lnTo>
                  <a:lnTo>
                    <a:pt x="256832" y="1054933"/>
                  </a:lnTo>
                  <a:lnTo>
                    <a:pt x="203744" y="1093958"/>
                  </a:lnTo>
                  <a:lnTo>
                    <a:pt x="89204" y="1111877"/>
                  </a:lnTo>
                  <a:lnTo>
                    <a:pt x="0" y="1062565"/>
                  </a:lnTo>
                  <a:lnTo>
                    <a:pt x="60568" y="835320"/>
                  </a:lnTo>
                  <a:lnTo>
                    <a:pt x="150080" y="844422"/>
                  </a:lnTo>
                  <a:lnTo>
                    <a:pt x="262633" y="725793"/>
                  </a:lnTo>
                  <a:lnTo>
                    <a:pt x="294436" y="670888"/>
                  </a:lnTo>
                  <a:lnTo>
                    <a:pt x="296110" y="576697"/>
                  </a:lnTo>
                  <a:lnTo>
                    <a:pt x="540396" y="369918"/>
                  </a:lnTo>
                  <a:lnTo>
                    <a:pt x="507505" y="324518"/>
                  </a:lnTo>
                  <a:lnTo>
                    <a:pt x="646522" y="88279"/>
                  </a:lnTo>
                  <a:lnTo>
                    <a:pt x="729018" y="0"/>
                  </a:lnTo>
                  <a:lnTo>
                    <a:pt x="1013409" y="6662"/>
                  </a:lnTo>
                  <a:lnTo>
                    <a:pt x="1030492" y="7071"/>
                  </a:lnTo>
                  <a:lnTo>
                    <a:pt x="1016266" y="166885"/>
                  </a:lnTo>
                  <a:lnTo>
                    <a:pt x="939439" y="279740"/>
                  </a:lnTo>
                  <a:lnTo>
                    <a:pt x="866429" y="335361"/>
                  </a:lnTo>
                  <a:lnTo>
                    <a:pt x="828847" y="452632"/>
                  </a:lnTo>
                  <a:lnTo>
                    <a:pt x="818429" y="539245"/>
                  </a:lnTo>
                  <a:lnTo>
                    <a:pt x="868622" y="608826"/>
                  </a:lnTo>
                  <a:lnTo>
                    <a:pt x="1014837" y="642804"/>
                  </a:lnTo>
                  <a:lnTo>
                    <a:pt x="1057776" y="598353"/>
                  </a:lnTo>
                  <a:lnTo>
                    <a:pt x="1101899" y="653750"/>
                  </a:lnTo>
                  <a:lnTo>
                    <a:pt x="1172461" y="682982"/>
                  </a:lnTo>
                  <a:lnTo>
                    <a:pt x="1231442" y="793756"/>
                  </a:lnTo>
                  <a:lnTo>
                    <a:pt x="1121799" y="845631"/>
                  </a:lnTo>
                  <a:lnTo>
                    <a:pt x="1065058" y="919400"/>
                  </a:lnTo>
                  <a:lnTo>
                    <a:pt x="1163318" y="1004674"/>
                  </a:lnTo>
                  <a:lnTo>
                    <a:pt x="1225569" y="1009183"/>
                  </a:lnTo>
                  <a:lnTo>
                    <a:pt x="1218221" y="1072676"/>
                  </a:lnTo>
                  <a:lnTo>
                    <a:pt x="1271086" y="1122776"/>
                  </a:lnTo>
                  <a:lnTo>
                    <a:pt x="1374123" y="1122862"/>
                  </a:lnTo>
                  <a:lnTo>
                    <a:pt x="1397302" y="1093631"/>
                  </a:lnTo>
                  <a:lnTo>
                    <a:pt x="1480620" y="1099221"/>
                  </a:lnTo>
                  <a:lnTo>
                    <a:pt x="1542950" y="1238344"/>
                  </a:lnTo>
                  <a:lnTo>
                    <a:pt x="1724542" y="1103298"/>
                  </a:lnTo>
                  <a:lnTo>
                    <a:pt x="1893716" y="990950"/>
                  </a:lnTo>
                  <a:lnTo>
                    <a:pt x="1970760" y="1035064"/>
                  </a:lnTo>
                  <a:lnTo>
                    <a:pt x="2028066" y="1103055"/>
                  </a:lnTo>
                  <a:lnTo>
                    <a:pt x="2090703" y="1115614"/>
                  </a:lnTo>
                  <a:lnTo>
                    <a:pt x="2152760" y="1213218"/>
                  </a:lnTo>
                  <a:lnTo>
                    <a:pt x="2206885" y="125503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365356" y="3771493"/>
              <a:ext cx="502783" cy="456801"/>
            </a:xfrm>
            <a:custGeom>
              <a:avLst/>
              <a:pathLst>
                <a:path w="502783" h="456801">
                  <a:moveTo>
                    <a:pt x="502036" y="235955"/>
                  </a:moveTo>
                  <a:lnTo>
                    <a:pt x="375883" y="240200"/>
                  </a:lnTo>
                  <a:lnTo>
                    <a:pt x="319836" y="378121"/>
                  </a:lnTo>
                  <a:lnTo>
                    <a:pt x="318585" y="448432"/>
                  </a:lnTo>
                  <a:lnTo>
                    <a:pt x="200948" y="456801"/>
                  </a:lnTo>
                  <a:lnTo>
                    <a:pt x="91202" y="422367"/>
                  </a:lnTo>
                  <a:lnTo>
                    <a:pt x="87338" y="360019"/>
                  </a:lnTo>
                  <a:lnTo>
                    <a:pt x="4896" y="315832"/>
                  </a:lnTo>
                  <a:lnTo>
                    <a:pt x="0" y="224570"/>
                  </a:lnTo>
                  <a:lnTo>
                    <a:pt x="49612" y="155498"/>
                  </a:lnTo>
                  <a:lnTo>
                    <a:pt x="153191" y="127696"/>
                  </a:lnTo>
                  <a:lnTo>
                    <a:pt x="347555" y="143070"/>
                  </a:lnTo>
                  <a:lnTo>
                    <a:pt x="467903" y="0"/>
                  </a:lnTo>
                  <a:lnTo>
                    <a:pt x="502783" y="25528"/>
                  </a:lnTo>
                  <a:lnTo>
                    <a:pt x="492905" y="862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858262" y="3675048"/>
              <a:ext cx="672562" cy="985244"/>
            </a:xfrm>
            <a:custGeom>
              <a:avLst/>
              <a:pathLst>
                <a:path w="672562" h="985244">
                  <a:moveTo>
                    <a:pt x="647416" y="688709"/>
                  </a:moveTo>
                  <a:lnTo>
                    <a:pt x="628066" y="735122"/>
                  </a:lnTo>
                  <a:lnTo>
                    <a:pt x="670119" y="835209"/>
                  </a:lnTo>
                  <a:lnTo>
                    <a:pt x="672562" y="895587"/>
                  </a:lnTo>
                  <a:lnTo>
                    <a:pt x="515233" y="969269"/>
                  </a:lnTo>
                  <a:lnTo>
                    <a:pt x="468779" y="945451"/>
                  </a:lnTo>
                  <a:lnTo>
                    <a:pt x="388606" y="948500"/>
                  </a:lnTo>
                  <a:lnTo>
                    <a:pt x="327849" y="985244"/>
                  </a:lnTo>
                  <a:lnTo>
                    <a:pt x="288918" y="911217"/>
                  </a:lnTo>
                  <a:lnTo>
                    <a:pt x="200638" y="912736"/>
                  </a:lnTo>
                  <a:lnTo>
                    <a:pt x="124910" y="879118"/>
                  </a:lnTo>
                  <a:lnTo>
                    <a:pt x="232405" y="780920"/>
                  </a:lnTo>
                  <a:lnTo>
                    <a:pt x="250140" y="742272"/>
                  </a:lnTo>
                  <a:lnTo>
                    <a:pt x="210278" y="680622"/>
                  </a:lnTo>
                  <a:lnTo>
                    <a:pt x="131923" y="681433"/>
                  </a:lnTo>
                  <a:lnTo>
                    <a:pt x="135812" y="580584"/>
                  </a:lnTo>
                  <a:lnTo>
                    <a:pt x="74352" y="485304"/>
                  </a:lnTo>
                  <a:lnTo>
                    <a:pt x="9131" y="332400"/>
                  </a:lnTo>
                  <a:lnTo>
                    <a:pt x="0" y="182697"/>
                  </a:lnTo>
                  <a:lnTo>
                    <a:pt x="9877" y="121973"/>
                  </a:lnTo>
                  <a:lnTo>
                    <a:pt x="45163" y="82315"/>
                  </a:lnTo>
                  <a:lnTo>
                    <a:pt x="263542" y="0"/>
                  </a:lnTo>
                  <a:lnTo>
                    <a:pt x="378613" y="215890"/>
                  </a:lnTo>
                  <a:lnTo>
                    <a:pt x="369045" y="280682"/>
                  </a:lnTo>
                  <a:lnTo>
                    <a:pt x="286343" y="333032"/>
                  </a:lnTo>
                  <a:lnTo>
                    <a:pt x="297234" y="461628"/>
                  </a:lnTo>
                  <a:lnTo>
                    <a:pt x="331428" y="483992"/>
                  </a:lnTo>
                  <a:lnTo>
                    <a:pt x="317908" y="620024"/>
                  </a:lnTo>
                  <a:lnTo>
                    <a:pt x="484375" y="6783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832501" y="3583848"/>
              <a:ext cx="1194590" cy="1352364"/>
            </a:xfrm>
            <a:custGeom>
              <a:avLst/>
              <a:pathLst>
                <a:path w="1194590" h="1352364">
                  <a:moveTo>
                    <a:pt x="1194590" y="289798"/>
                  </a:moveTo>
                  <a:lnTo>
                    <a:pt x="1112093" y="378078"/>
                  </a:lnTo>
                  <a:lnTo>
                    <a:pt x="973076" y="614316"/>
                  </a:lnTo>
                  <a:lnTo>
                    <a:pt x="1005967" y="659717"/>
                  </a:lnTo>
                  <a:lnTo>
                    <a:pt x="761682" y="866495"/>
                  </a:lnTo>
                  <a:lnTo>
                    <a:pt x="760008" y="960687"/>
                  </a:lnTo>
                  <a:lnTo>
                    <a:pt x="728205" y="1015592"/>
                  </a:lnTo>
                  <a:lnTo>
                    <a:pt x="615652" y="1134221"/>
                  </a:lnTo>
                  <a:lnTo>
                    <a:pt x="526139" y="1125119"/>
                  </a:lnTo>
                  <a:lnTo>
                    <a:pt x="465571" y="1352364"/>
                  </a:lnTo>
                  <a:lnTo>
                    <a:pt x="435847" y="1329129"/>
                  </a:lnTo>
                  <a:lnTo>
                    <a:pt x="393478" y="1243157"/>
                  </a:lnTo>
                  <a:lnTo>
                    <a:pt x="345538" y="1197435"/>
                  </a:lnTo>
                  <a:lnTo>
                    <a:pt x="250977" y="1175421"/>
                  </a:lnTo>
                  <a:lnTo>
                    <a:pt x="134616" y="1222031"/>
                  </a:lnTo>
                  <a:lnTo>
                    <a:pt x="55594" y="1166261"/>
                  </a:lnTo>
                  <a:lnTo>
                    <a:pt x="32593" y="1075620"/>
                  </a:lnTo>
                  <a:lnTo>
                    <a:pt x="0" y="1045340"/>
                  </a:lnTo>
                  <a:lnTo>
                    <a:pt x="40465" y="993649"/>
                  </a:lnTo>
                  <a:lnTo>
                    <a:pt x="133563" y="984262"/>
                  </a:lnTo>
                  <a:lnTo>
                    <a:pt x="165533" y="906752"/>
                  </a:lnTo>
                  <a:lnTo>
                    <a:pt x="265840" y="842873"/>
                  </a:lnTo>
                  <a:lnTo>
                    <a:pt x="290545" y="770474"/>
                  </a:lnTo>
                  <a:lnTo>
                    <a:pt x="273978" y="467304"/>
                  </a:lnTo>
                  <a:lnTo>
                    <a:pt x="223960" y="418412"/>
                  </a:lnTo>
                  <a:lnTo>
                    <a:pt x="238267" y="151870"/>
                  </a:lnTo>
                  <a:lnTo>
                    <a:pt x="405639" y="106550"/>
                  </a:lnTo>
                  <a:lnTo>
                    <a:pt x="483176" y="24755"/>
                  </a:lnTo>
                  <a:lnTo>
                    <a:pt x="557084" y="0"/>
                  </a:lnTo>
                  <a:lnTo>
                    <a:pt x="602848" y="68903"/>
                  </a:lnTo>
                  <a:lnTo>
                    <a:pt x="658795" y="103041"/>
                  </a:lnTo>
                  <a:lnTo>
                    <a:pt x="950435" y="202007"/>
                  </a:lnTo>
                  <a:lnTo>
                    <a:pt x="1123479" y="28818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619475" y="3645561"/>
              <a:ext cx="795493" cy="716109"/>
            </a:xfrm>
            <a:custGeom>
              <a:avLst/>
              <a:pathLst>
                <a:path w="795493" h="716109">
                  <a:moveTo>
                    <a:pt x="488245" y="2055"/>
                  </a:moveTo>
                  <a:lnTo>
                    <a:pt x="513630" y="39988"/>
                  </a:lnTo>
                  <a:lnTo>
                    <a:pt x="671089" y="41204"/>
                  </a:lnTo>
                  <a:lnTo>
                    <a:pt x="727133" y="69169"/>
                  </a:lnTo>
                  <a:lnTo>
                    <a:pt x="683450" y="112500"/>
                  </a:lnTo>
                  <a:lnTo>
                    <a:pt x="646111" y="218698"/>
                  </a:lnTo>
                  <a:lnTo>
                    <a:pt x="748234" y="237307"/>
                  </a:lnTo>
                  <a:lnTo>
                    <a:pt x="795493" y="281430"/>
                  </a:lnTo>
                  <a:lnTo>
                    <a:pt x="752080" y="275906"/>
                  </a:lnTo>
                  <a:lnTo>
                    <a:pt x="604665" y="323132"/>
                  </a:lnTo>
                  <a:lnTo>
                    <a:pt x="499354" y="408134"/>
                  </a:lnTo>
                  <a:lnTo>
                    <a:pt x="466222" y="527598"/>
                  </a:lnTo>
                  <a:lnTo>
                    <a:pt x="391189" y="520492"/>
                  </a:lnTo>
                  <a:lnTo>
                    <a:pt x="338562" y="555806"/>
                  </a:lnTo>
                  <a:lnTo>
                    <a:pt x="202962" y="709822"/>
                  </a:lnTo>
                  <a:lnTo>
                    <a:pt x="80440" y="716109"/>
                  </a:lnTo>
                  <a:lnTo>
                    <a:pt x="10600" y="673438"/>
                  </a:lnTo>
                  <a:lnTo>
                    <a:pt x="43239" y="609738"/>
                  </a:lnTo>
                  <a:lnTo>
                    <a:pt x="0" y="565308"/>
                  </a:lnTo>
                  <a:lnTo>
                    <a:pt x="72464" y="487393"/>
                  </a:lnTo>
                  <a:lnTo>
                    <a:pt x="52663" y="413803"/>
                  </a:lnTo>
                  <a:lnTo>
                    <a:pt x="95867" y="344429"/>
                  </a:lnTo>
                  <a:lnTo>
                    <a:pt x="103664" y="237856"/>
                  </a:lnTo>
                  <a:lnTo>
                    <a:pt x="177309" y="207538"/>
                  </a:lnTo>
                  <a:lnTo>
                    <a:pt x="272380" y="133236"/>
                  </a:lnTo>
                  <a:lnTo>
                    <a:pt x="303133" y="0"/>
                  </a:lnTo>
                  <a:lnTo>
                    <a:pt x="344829" y="1711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486328" y="3533182"/>
              <a:ext cx="636718" cy="1096006"/>
            </a:xfrm>
            <a:custGeom>
              <a:avLst/>
              <a:pathLst>
                <a:path w="636718" h="1096006">
                  <a:moveTo>
                    <a:pt x="346173" y="1096006"/>
                  </a:moveTo>
                  <a:lnTo>
                    <a:pt x="283614" y="1063485"/>
                  </a:lnTo>
                  <a:lnTo>
                    <a:pt x="184138" y="1059421"/>
                  </a:lnTo>
                  <a:lnTo>
                    <a:pt x="106443" y="1029532"/>
                  </a:lnTo>
                  <a:lnTo>
                    <a:pt x="44495" y="1037453"/>
                  </a:lnTo>
                  <a:lnTo>
                    <a:pt x="42053" y="977076"/>
                  </a:lnTo>
                  <a:lnTo>
                    <a:pt x="0" y="876988"/>
                  </a:lnTo>
                  <a:lnTo>
                    <a:pt x="19350" y="830575"/>
                  </a:lnTo>
                  <a:lnTo>
                    <a:pt x="36777" y="648617"/>
                  </a:lnTo>
                  <a:lnTo>
                    <a:pt x="96290" y="552180"/>
                  </a:lnTo>
                  <a:lnTo>
                    <a:pt x="91062" y="282394"/>
                  </a:lnTo>
                  <a:lnTo>
                    <a:pt x="136688" y="107911"/>
                  </a:lnTo>
                  <a:lnTo>
                    <a:pt x="144236" y="78540"/>
                  </a:lnTo>
                  <a:lnTo>
                    <a:pt x="265171" y="0"/>
                  </a:lnTo>
                  <a:lnTo>
                    <a:pt x="333338" y="82417"/>
                  </a:lnTo>
                  <a:lnTo>
                    <a:pt x="585589" y="157907"/>
                  </a:lnTo>
                  <a:lnTo>
                    <a:pt x="584441" y="202536"/>
                  </a:lnTo>
                  <a:lnTo>
                    <a:pt x="570134" y="469078"/>
                  </a:lnTo>
                  <a:lnTo>
                    <a:pt x="620151" y="517970"/>
                  </a:lnTo>
                  <a:lnTo>
                    <a:pt x="636718" y="821140"/>
                  </a:lnTo>
                  <a:lnTo>
                    <a:pt x="612014" y="893539"/>
                  </a:lnTo>
                  <a:lnTo>
                    <a:pt x="511706" y="957418"/>
                  </a:lnTo>
                  <a:lnTo>
                    <a:pt x="479736" y="1034928"/>
                  </a:lnTo>
                  <a:lnTo>
                    <a:pt x="386639" y="104431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220356" y="3548034"/>
              <a:ext cx="702252" cy="770965"/>
            </a:xfrm>
            <a:custGeom>
              <a:avLst/>
              <a:pathLst>
                <a:path w="702252" h="770965">
                  <a:moveTo>
                    <a:pt x="594520" y="59916"/>
                  </a:moveTo>
                  <a:lnTo>
                    <a:pt x="637579" y="96150"/>
                  </a:lnTo>
                  <a:lnTo>
                    <a:pt x="702252" y="97527"/>
                  </a:lnTo>
                  <a:lnTo>
                    <a:pt x="671498" y="230763"/>
                  </a:lnTo>
                  <a:lnTo>
                    <a:pt x="576428" y="305065"/>
                  </a:lnTo>
                  <a:lnTo>
                    <a:pt x="502782" y="335383"/>
                  </a:lnTo>
                  <a:lnTo>
                    <a:pt x="494986" y="441956"/>
                  </a:lnTo>
                  <a:lnTo>
                    <a:pt x="451782" y="511330"/>
                  </a:lnTo>
                  <a:lnTo>
                    <a:pt x="471583" y="584921"/>
                  </a:lnTo>
                  <a:lnTo>
                    <a:pt x="399118" y="662835"/>
                  </a:lnTo>
                  <a:lnTo>
                    <a:pt x="442358" y="707266"/>
                  </a:lnTo>
                  <a:lnTo>
                    <a:pt x="409719" y="770965"/>
                  </a:lnTo>
                  <a:lnTo>
                    <a:pt x="366499" y="628295"/>
                  </a:lnTo>
                  <a:lnTo>
                    <a:pt x="306350" y="594500"/>
                  </a:lnTo>
                  <a:lnTo>
                    <a:pt x="235079" y="417050"/>
                  </a:lnTo>
                  <a:lnTo>
                    <a:pt x="150542" y="298549"/>
                  </a:lnTo>
                  <a:lnTo>
                    <a:pt x="94175" y="276769"/>
                  </a:lnTo>
                  <a:lnTo>
                    <a:pt x="0" y="121939"/>
                  </a:lnTo>
                  <a:lnTo>
                    <a:pt x="11386" y="0"/>
                  </a:lnTo>
                  <a:lnTo>
                    <a:pt x="123225" y="14634"/>
                  </a:lnTo>
                  <a:lnTo>
                    <a:pt x="199451" y="67544"/>
                  </a:lnTo>
                  <a:lnTo>
                    <a:pt x="257579" y="145326"/>
                  </a:lnTo>
                  <a:lnTo>
                    <a:pt x="258069" y="187058"/>
                  </a:lnTo>
                  <a:lnTo>
                    <a:pt x="337144" y="213599"/>
                  </a:lnTo>
                  <a:lnTo>
                    <a:pt x="460681" y="42269"/>
                  </a:lnTo>
                  <a:lnTo>
                    <a:pt x="531804" y="2904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121804" y="3508350"/>
              <a:ext cx="501212" cy="855408"/>
            </a:xfrm>
            <a:custGeom>
              <a:avLst/>
              <a:pathLst>
                <a:path w="501212" h="855408">
                  <a:moveTo>
                    <a:pt x="383874" y="855408"/>
                  </a:moveTo>
                  <a:lnTo>
                    <a:pt x="220832" y="845063"/>
                  </a:lnTo>
                  <a:lnTo>
                    <a:pt x="54365" y="786723"/>
                  </a:lnTo>
                  <a:lnTo>
                    <a:pt x="67885" y="650691"/>
                  </a:lnTo>
                  <a:lnTo>
                    <a:pt x="33691" y="628326"/>
                  </a:lnTo>
                  <a:lnTo>
                    <a:pt x="22801" y="499730"/>
                  </a:lnTo>
                  <a:lnTo>
                    <a:pt x="105502" y="447380"/>
                  </a:lnTo>
                  <a:lnTo>
                    <a:pt x="115071" y="382589"/>
                  </a:lnTo>
                  <a:lnTo>
                    <a:pt x="0" y="166698"/>
                  </a:lnTo>
                  <a:lnTo>
                    <a:pt x="3585" y="110100"/>
                  </a:lnTo>
                  <a:lnTo>
                    <a:pt x="17799" y="0"/>
                  </a:lnTo>
                  <a:lnTo>
                    <a:pt x="176769" y="71477"/>
                  </a:lnTo>
                  <a:lnTo>
                    <a:pt x="501212" y="132743"/>
                  </a:lnTo>
                  <a:lnTo>
                    <a:pt x="455585" y="307226"/>
                  </a:lnTo>
                  <a:lnTo>
                    <a:pt x="460814" y="577012"/>
                  </a:lnTo>
                  <a:lnTo>
                    <a:pt x="401301" y="6734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900576" y="3416783"/>
              <a:ext cx="65387" cy="67252"/>
            </a:xfrm>
            <a:custGeom>
              <a:avLst/>
              <a:pathLst>
                <a:path w="65387" h="67252">
                  <a:moveTo>
                    <a:pt x="0" y="67252"/>
                  </a:moveTo>
                  <a:lnTo>
                    <a:pt x="2703" y="25857"/>
                  </a:lnTo>
                  <a:lnTo>
                    <a:pt x="6538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900576" y="3386524"/>
              <a:ext cx="137228" cy="123090"/>
            </a:xfrm>
            <a:custGeom>
              <a:avLst/>
              <a:pathLst>
                <a:path w="137228" h="123090">
                  <a:moveTo>
                    <a:pt x="133647" y="123090"/>
                  </a:moveTo>
                  <a:lnTo>
                    <a:pt x="17646" y="121672"/>
                  </a:lnTo>
                  <a:lnTo>
                    <a:pt x="0" y="97511"/>
                  </a:lnTo>
                  <a:lnTo>
                    <a:pt x="65387" y="30258"/>
                  </a:lnTo>
                  <a:lnTo>
                    <a:pt x="13722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034223" y="3312668"/>
              <a:ext cx="207026" cy="357304"/>
            </a:xfrm>
            <a:custGeom>
              <a:avLst/>
              <a:pathLst>
                <a:path w="207026" h="357304">
                  <a:moveTo>
                    <a:pt x="186132" y="357304"/>
                  </a:moveTo>
                  <a:lnTo>
                    <a:pt x="169786" y="313642"/>
                  </a:lnTo>
                  <a:lnTo>
                    <a:pt x="87393" y="235928"/>
                  </a:lnTo>
                  <a:lnTo>
                    <a:pt x="0" y="196946"/>
                  </a:lnTo>
                  <a:lnTo>
                    <a:pt x="3581" y="73855"/>
                  </a:lnTo>
                  <a:lnTo>
                    <a:pt x="148469" y="0"/>
                  </a:lnTo>
                  <a:lnTo>
                    <a:pt x="207026" y="123782"/>
                  </a:lnTo>
                  <a:lnTo>
                    <a:pt x="197519" y="2353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182692" y="3239549"/>
              <a:ext cx="643398" cy="522084"/>
            </a:xfrm>
            <a:custGeom>
              <a:avLst/>
              <a:pathLst>
                <a:path w="643398" h="522084">
                  <a:moveTo>
                    <a:pt x="557061" y="30120"/>
                  </a:moveTo>
                  <a:lnTo>
                    <a:pt x="623164" y="107493"/>
                  </a:lnTo>
                  <a:lnTo>
                    <a:pt x="602792" y="170537"/>
                  </a:lnTo>
                  <a:lnTo>
                    <a:pt x="643398" y="210635"/>
                  </a:lnTo>
                  <a:lnTo>
                    <a:pt x="632183" y="368400"/>
                  </a:lnTo>
                  <a:lnTo>
                    <a:pt x="569468" y="337527"/>
                  </a:lnTo>
                  <a:lnTo>
                    <a:pt x="498344" y="350754"/>
                  </a:lnTo>
                  <a:lnTo>
                    <a:pt x="374807" y="522084"/>
                  </a:lnTo>
                  <a:lnTo>
                    <a:pt x="295733" y="495542"/>
                  </a:lnTo>
                  <a:lnTo>
                    <a:pt x="295242" y="453810"/>
                  </a:lnTo>
                  <a:lnTo>
                    <a:pt x="237115" y="376028"/>
                  </a:lnTo>
                  <a:lnTo>
                    <a:pt x="160888" y="323119"/>
                  </a:lnTo>
                  <a:lnTo>
                    <a:pt x="49050" y="308484"/>
                  </a:lnTo>
                  <a:lnTo>
                    <a:pt x="58557" y="196901"/>
                  </a:lnTo>
                  <a:lnTo>
                    <a:pt x="0" y="73118"/>
                  </a:lnTo>
                  <a:lnTo>
                    <a:pt x="76706" y="0"/>
                  </a:lnTo>
                  <a:lnTo>
                    <a:pt x="137906" y="93377"/>
                  </a:lnTo>
                  <a:lnTo>
                    <a:pt x="149334" y="165898"/>
                  </a:lnTo>
                  <a:lnTo>
                    <a:pt x="246693" y="109329"/>
                  </a:lnTo>
                  <a:lnTo>
                    <a:pt x="473969" y="8847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269766" y="3085580"/>
              <a:ext cx="918027" cy="2074782"/>
            </a:xfrm>
            <a:custGeom>
              <a:avLst/>
              <a:pathLst>
                <a:path w="918027" h="2074782">
                  <a:moveTo>
                    <a:pt x="503402" y="378780"/>
                  </a:moveTo>
                  <a:lnTo>
                    <a:pt x="542632" y="459126"/>
                  </a:lnTo>
                  <a:lnTo>
                    <a:pt x="609591" y="514619"/>
                  </a:lnTo>
                  <a:lnTo>
                    <a:pt x="522125" y="695744"/>
                  </a:lnTo>
                  <a:lnTo>
                    <a:pt x="546166" y="798929"/>
                  </a:lnTo>
                  <a:lnTo>
                    <a:pt x="659737" y="834974"/>
                  </a:lnTo>
                  <a:lnTo>
                    <a:pt x="668179" y="914010"/>
                  </a:lnTo>
                  <a:lnTo>
                    <a:pt x="749376" y="939129"/>
                  </a:lnTo>
                  <a:lnTo>
                    <a:pt x="791598" y="1069856"/>
                  </a:lnTo>
                  <a:lnTo>
                    <a:pt x="787828" y="1160488"/>
                  </a:lnTo>
                  <a:lnTo>
                    <a:pt x="761178" y="1268390"/>
                  </a:lnTo>
                  <a:lnTo>
                    <a:pt x="840598" y="1353192"/>
                  </a:lnTo>
                  <a:lnTo>
                    <a:pt x="827599" y="1486636"/>
                  </a:lnTo>
                  <a:lnTo>
                    <a:pt x="687492" y="1601140"/>
                  </a:lnTo>
                  <a:lnTo>
                    <a:pt x="731118" y="1704091"/>
                  </a:lnTo>
                  <a:lnTo>
                    <a:pt x="808652" y="1816043"/>
                  </a:lnTo>
                  <a:lnTo>
                    <a:pt x="918027" y="1899108"/>
                  </a:lnTo>
                  <a:lnTo>
                    <a:pt x="898226" y="1991294"/>
                  </a:lnTo>
                  <a:lnTo>
                    <a:pt x="829534" y="2010728"/>
                  </a:lnTo>
                  <a:lnTo>
                    <a:pt x="760171" y="2074782"/>
                  </a:lnTo>
                  <a:lnTo>
                    <a:pt x="717047" y="2020345"/>
                  </a:lnTo>
                  <a:lnTo>
                    <a:pt x="500906" y="1902628"/>
                  </a:lnTo>
                  <a:lnTo>
                    <a:pt x="395913" y="1825141"/>
                  </a:lnTo>
                  <a:lnTo>
                    <a:pt x="395988" y="1065310"/>
                  </a:lnTo>
                  <a:lnTo>
                    <a:pt x="214824" y="1061142"/>
                  </a:lnTo>
                  <a:lnTo>
                    <a:pt x="202645" y="484177"/>
                  </a:lnTo>
                  <a:lnTo>
                    <a:pt x="40044" y="439540"/>
                  </a:lnTo>
                  <a:lnTo>
                    <a:pt x="113756" y="209567"/>
                  </a:lnTo>
                  <a:lnTo>
                    <a:pt x="69760" y="98214"/>
                  </a:lnTo>
                  <a:lnTo>
                    <a:pt x="0" y="0"/>
                  </a:lnTo>
                  <a:lnTo>
                    <a:pt x="77413" y="1480"/>
                  </a:lnTo>
                  <a:lnTo>
                    <a:pt x="143195" y="59992"/>
                  </a:lnTo>
                  <a:lnTo>
                    <a:pt x="246471" y="115928"/>
                  </a:lnTo>
                  <a:lnTo>
                    <a:pt x="264452" y="220201"/>
                  </a:lnTo>
                  <a:lnTo>
                    <a:pt x="320865" y="276829"/>
                  </a:lnTo>
                  <a:lnTo>
                    <a:pt x="406084" y="30965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259399" y="2764456"/>
              <a:ext cx="1056250" cy="640991"/>
            </a:xfrm>
            <a:custGeom>
              <a:avLst/>
              <a:pathLst>
                <a:path w="1056250" h="640991">
                  <a:moveTo>
                    <a:pt x="1056250" y="463534"/>
                  </a:moveTo>
                  <a:lnTo>
                    <a:pt x="1006862" y="476400"/>
                  </a:lnTo>
                  <a:lnTo>
                    <a:pt x="943147" y="431996"/>
                  </a:lnTo>
                  <a:lnTo>
                    <a:pt x="822593" y="395909"/>
                  </a:lnTo>
                  <a:lnTo>
                    <a:pt x="736773" y="395193"/>
                  </a:lnTo>
                  <a:lnTo>
                    <a:pt x="692584" y="422007"/>
                  </a:lnTo>
                  <a:lnTo>
                    <a:pt x="531581" y="464870"/>
                  </a:lnTo>
                  <a:lnTo>
                    <a:pt x="480354" y="505214"/>
                  </a:lnTo>
                  <a:lnTo>
                    <a:pt x="397262" y="563565"/>
                  </a:lnTo>
                  <a:lnTo>
                    <a:pt x="169986" y="584422"/>
                  </a:lnTo>
                  <a:lnTo>
                    <a:pt x="72628" y="640991"/>
                  </a:lnTo>
                  <a:lnTo>
                    <a:pt x="61199" y="568471"/>
                  </a:lnTo>
                  <a:lnTo>
                    <a:pt x="0" y="475093"/>
                  </a:lnTo>
                  <a:lnTo>
                    <a:pt x="135265" y="320547"/>
                  </a:lnTo>
                  <a:lnTo>
                    <a:pt x="276685" y="130456"/>
                  </a:lnTo>
                  <a:lnTo>
                    <a:pt x="335889" y="32472"/>
                  </a:lnTo>
                  <a:lnTo>
                    <a:pt x="448374" y="81759"/>
                  </a:lnTo>
                  <a:lnTo>
                    <a:pt x="538826" y="159677"/>
                  </a:lnTo>
                  <a:lnTo>
                    <a:pt x="575772" y="238993"/>
                  </a:lnTo>
                  <a:lnTo>
                    <a:pt x="655611" y="108726"/>
                  </a:lnTo>
                  <a:lnTo>
                    <a:pt x="746029" y="0"/>
                  </a:lnTo>
                  <a:lnTo>
                    <a:pt x="783907" y="38403"/>
                  </a:lnTo>
                  <a:lnTo>
                    <a:pt x="848186" y="36503"/>
                  </a:lnTo>
                  <a:lnTo>
                    <a:pt x="890052" y="126130"/>
                  </a:lnTo>
                  <a:lnTo>
                    <a:pt x="949983" y="127838"/>
                  </a:lnTo>
                  <a:lnTo>
                    <a:pt x="988967" y="274243"/>
                  </a:lnTo>
                  <a:lnTo>
                    <a:pt x="1033842" y="31079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499978" y="1846240"/>
              <a:ext cx="1236174" cy="1003568"/>
            </a:xfrm>
            <a:custGeom>
              <a:avLst/>
              <a:pathLst>
                <a:path w="1236174" h="1003568">
                  <a:moveTo>
                    <a:pt x="1193828" y="610799"/>
                  </a:moveTo>
                  <a:lnTo>
                    <a:pt x="1236174" y="628878"/>
                  </a:lnTo>
                  <a:lnTo>
                    <a:pt x="1180027" y="786012"/>
                  </a:lnTo>
                  <a:lnTo>
                    <a:pt x="1023072" y="843425"/>
                  </a:lnTo>
                  <a:lnTo>
                    <a:pt x="956079" y="910222"/>
                  </a:lnTo>
                  <a:lnTo>
                    <a:pt x="905368" y="1003568"/>
                  </a:lnTo>
                  <a:lnTo>
                    <a:pt x="661285" y="875076"/>
                  </a:lnTo>
                  <a:lnTo>
                    <a:pt x="478789" y="720983"/>
                  </a:lnTo>
                  <a:lnTo>
                    <a:pt x="417402" y="706504"/>
                  </a:lnTo>
                  <a:lnTo>
                    <a:pt x="162897" y="690248"/>
                  </a:lnTo>
                  <a:lnTo>
                    <a:pt x="0" y="669056"/>
                  </a:lnTo>
                  <a:lnTo>
                    <a:pt x="21457" y="630872"/>
                  </a:lnTo>
                  <a:lnTo>
                    <a:pt x="450441" y="181046"/>
                  </a:lnTo>
                  <a:lnTo>
                    <a:pt x="574838" y="113958"/>
                  </a:lnTo>
                  <a:lnTo>
                    <a:pt x="611341" y="0"/>
                  </a:lnTo>
                  <a:lnTo>
                    <a:pt x="647253" y="57271"/>
                  </a:lnTo>
                  <a:lnTo>
                    <a:pt x="761129" y="10007"/>
                  </a:lnTo>
                  <a:lnTo>
                    <a:pt x="817089" y="18990"/>
                  </a:lnTo>
                  <a:lnTo>
                    <a:pt x="861042" y="74647"/>
                  </a:lnTo>
                  <a:lnTo>
                    <a:pt x="990860" y="104442"/>
                  </a:lnTo>
                  <a:lnTo>
                    <a:pt x="990706" y="200350"/>
                  </a:lnTo>
                  <a:lnTo>
                    <a:pt x="1092235" y="417587"/>
                  </a:lnTo>
                  <a:lnTo>
                    <a:pt x="1084205" y="450723"/>
                  </a:lnTo>
                  <a:lnTo>
                    <a:pt x="1169653" y="526456"/>
                  </a:lnTo>
                  <a:lnTo>
                    <a:pt x="1125274" y="56351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152891" y="1205242"/>
              <a:ext cx="1971329" cy="1402479"/>
            </a:xfrm>
            <a:custGeom>
              <a:avLst/>
              <a:pathLst>
                <a:path w="1971329" h="1402479">
                  <a:moveTo>
                    <a:pt x="552882" y="47291"/>
                  </a:moveTo>
                  <a:lnTo>
                    <a:pt x="615210" y="64520"/>
                  </a:lnTo>
                  <a:lnTo>
                    <a:pt x="709490" y="41545"/>
                  </a:lnTo>
                  <a:lnTo>
                    <a:pt x="779362" y="68908"/>
                  </a:lnTo>
                  <a:lnTo>
                    <a:pt x="859086" y="46531"/>
                  </a:lnTo>
                  <a:lnTo>
                    <a:pt x="906404" y="67857"/>
                  </a:lnTo>
                  <a:lnTo>
                    <a:pt x="1065471" y="83139"/>
                  </a:lnTo>
                  <a:lnTo>
                    <a:pt x="1251563" y="57234"/>
                  </a:lnTo>
                  <a:lnTo>
                    <a:pt x="1262115" y="142576"/>
                  </a:lnTo>
                  <a:lnTo>
                    <a:pt x="1308943" y="121571"/>
                  </a:lnTo>
                  <a:lnTo>
                    <a:pt x="1435951" y="224014"/>
                  </a:lnTo>
                  <a:lnTo>
                    <a:pt x="1604422" y="396443"/>
                  </a:lnTo>
                  <a:lnTo>
                    <a:pt x="1665899" y="415078"/>
                  </a:lnTo>
                  <a:lnTo>
                    <a:pt x="1675791" y="513127"/>
                  </a:lnTo>
                  <a:lnTo>
                    <a:pt x="1730565" y="545733"/>
                  </a:lnTo>
                  <a:lnTo>
                    <a:pt x="1804214" y="679313"/>
                  </a:lnTo>
                  <a:lnTo>
                    <a:pt x="1839113" y="649030"/>
                  </a:lnTo>
                  <a:lnTo>
                    <a:pt x="1971329" y="620371"/>
                  </a:lnTo>
                  <a:lnTo>
                    <a:pt x="1958428" y="640997"/>
                  </a:lnTo>
                  <a:lnTo>
                    <a:pt x="1921926" y="754956"/>
                  </a:lnTo>
                  <a:lnTo>
                    <a:pt x="1797528" y="822044"/>
                  </a:lnTo>
                  <a:lnTo>
                    <a:pt x="1368544" y="1271870"/>
                  </a:lnTo>
                  <a:lnTo>
                    <a:pt x="1347087" y="1310054"/>
                  </a:lnTo>
                  <a:lnTo>
                    <a:pt x="1351136" y="1355668"/>
                  </a:lnTo>
                  <a:lnTo>
                    <a:pt x="1250747" y="1400730"/>
                  </a:lnTo>
                  <a:lnTo>
                    <a:pt x="1151670" y="1402479"/>
                  </a:lnTo>
                  <a:lnTo>
                    <a:pt x="1170589" y="1253202"/>
                  </a:lnTo>
                  <a:lnTo>
                    <a:pt x="1036369" y="1024507"/>
                  </a:lnTo>
                  <a:lnTo>
                    <a:pt x="955405" y="886798"/>
                  </a:lnTo>
                  <a:lnTo>
                    <a:pt x="774183" y="878108"/>
                  </a:lnTo>
                  <a:lnTo>
                    <a:pt x="650733" y="809216"/>
                  </a:lnTo>
                  <a:lnTo>
                    <a:pt x="21381" y="809055"/>
                  </a:lnTo>
                  <a:lnTo>
                    <a:pt x="0" y="809063"/>
                  </a:lnTo>
                  <a:lnTo>
                    <a:pt x="11562" y="621208"/>
                  </a:lnTo>
                  <a:lnTo>
                    <a:pt x="42795" y="562238"/>
                  </a:lnTo>
                  <a:lnTo>
                    <a:pt x="30424" y="398566"/>
                  </a:lnTo>
                  <a:lnTo>
                    <a:pt x="1647" y="298469"/>
                  </a:lnTo>
                  <a:lnTo>
                    <a:pt x="119745" y="223056"/>
                  </a:lnTo>
                  <a:lnTo>
                    <a:pt x="118219" y="139055"/>
                  </a:lnTo>
                  <a:lnTo>
                    <a:pt x="232221" y="149531"/>
                  </a:lnTo>
                  <a:lnTo>
                    <a:pt x="301409" y="106362"/>
                  </a:lnTo>
                  <a:lnTo>
                    <a:pt x="339199" y="119335"/>
                  </a:lnTo>
                  <a:lnTo>
                    <a:pt x="377265" y="22241"/>
                  </a:lnTo>
                  <a:lnTo>
                    <a:pt x="469307" y="64625"/>
                  </a:lnTo>
                  <a:lnTo>
                    <a:pt x="52035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774894" y="5737522"/>
              <a:ext cx="826969" cy="536716"/>
            </a:xfrm>
            <a:custGeom>
              <a:avLst/>
              <a:pathLst>
                <a:path w="826969" h="536716">
                  <a:moveTo>
                    <a:pt x="826969" y="536716"/>
                  </a:moveTo>
                  <a:lnTo>
                    <a:pt x="763201" y="498720"/>
                  </a:lnTo>
                  <a:lnTo>
                    <a:pt x="699010" y="491994"/>
                  </a:lnTo>
                  <a:lnTo>
                    <a:pt x="633468" y="525691"/>
                  </a:lnTo>
                  <a:lnTo>
                    <a:pt x="568133" y="458126"/>
                  </a:lnTo>
                  <a:lnTo>
                    <a:pt x="436861" y="454457"/>
                  </a:lnTo>
                  <a:lnTo>
                    <a:pt x="387099" y="399643"/>
                  </a:lnTo>
                  <a:lnTo>
                    <a:pt x="327494" y="387219"/>
                  </a:lnTo>
                  <a:lnTo>
                    <a:pt x="266925" y="324308"/>
                  </a:lnTo>
                  <a:lnTo>
                    <a:pt x="227414" y="328569"/>
                  </a:lnTo>
                  <a:lnTo>
                    <a:pt x="175178" y="416722"/>
                  </a:lnTo>
                  <a:lnTo>
                    <a:pt x="81920" y="402357"/>
                  </a:lnTo>
                  <a:lnTo>
                    <a:pt x="52909" y="337117"/>
                  </a:lnTo>
                  <a:lnTo>
                    <a:pt x="82006" y="275866"/>
                  </a:lnTo>
                  <a:lnTo>
                    <a:pt x="49007" y="209033"/>
                  </a:lnTo>
                  <a:lnTo>
                    <a:pt x="0" y="211504"/>
                  </a:lnTo>
                  <a:lnTo>
                    <a:pt x="22564" y="27377"/>
                  </a:lnTo>
                  <a:lnTo>
                    <a:pt x="113105" y="27003"/>
                  </a:lnTo>
                  <a:lnTo>
                    <a:pt x="142384" y="0"/>
                  </a:lnTo>
                  <a:lnTo>
                    <a:pt x="210079" y="37252"/>
                  </a:lnTo>
                  <a:lnTo>
                    <a:pt x="273517" y="26889"/>
                  </a:lnTo>
                  <a:lnTo>
                    <a:pt x="349893" y="103322"/>
                  </a:lnTo>
                  <a:lnTo>
                    <a:pt x="479418" y="137447"/>
                  </a:lnTo>
                  <a:lnTo>
                    <a:pt x="486909" y="102212"/>
                  </a:lnTo>
                  <a:lnTo>
                    <a:pt x="565953" y="77991"/>
                  </a:lnTo>
                  <a:lnTo>
                    <a:pt x="594888" y="182631"/>
                  </a:lnTo>
                  <a:lnTo>
                    <a:pt x="654291" y="229093"/>
                  </a:lnTo>
                  <a:lnTo>
                    <a:pt x="659553" y="334705"/>
                  </a:lnTo>
                  <a:lnTo>
                    <a:pt x="686144" y="380574"/>
                  </a:lnTo>
                  <a:lnTo>
                    <a:pt x="769781" y="451310"/>
                  </a:lnTo>
                  <a:lnTo>
                    <a:pt x="811809" y="4435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619969" y="5333063"/>
              <a:ext cx="1015721" cy="714289"/>
            </a:xfrm>
            <a:custGeom>
              <a:avLst/>
              <a:pathLst>
                <a:path w="1015721" h="714289">
                  <a:moveTo>
                    <a:pt x="1015721" y="5012"/>
                  </a:moveTo>
                  <a:lnTo>
                    <a:pt x="1009281" y="83079"/>
                  </a:lnTo>
                  <a:lnTo>
                    <a:pt x="959561" y="209363"/>
                  </a:lnTo>
                  <a:lnTo>
                    <a:pt x="911252" y="262454"/>
                  </a:lnTo>
                  <a:lnTo>
                    <a:pt x="927510" y="324697"/>
                  </a:lnTo>
                  <a:lnTo>
                    <a:pt x="871014" y="484783"/>
                  </a:lnTo>
                  <a:lnTo>
                    <a:pt x="877468" y="594893"/>
                  </a:lnTo>
                  <a:lnTo>
                    <a:pt x="830779" y="638232"/>
                  </a:lnTo>
                  <a:lnTo>
                    <a:pt x="693883" y="674964"/>
                  </a:lnTo>
                  <a:lnTo>
                    <a:pt x="656815" y="649016"/>
                  </a:lnTo>
                  <a:lnTo>
                    <a:pt x="587152" y="672903"/>
                  </a:lnTo>
                  <a:lnTo>
                    <a:pt x="520836" y="659163"/>
                  </a:lnTo>
                  <a:lnTo>
                    <a:pt x="487592" y="714289"/>
                  </a:lnTo>
                  <a:lnTo>
                    <a:pt x="307545" y="633138"/>
                  </a:lnTo>
                  <a:lnTo>
                    <a:pt x="225966" y="604542"/>
                  </a:lnTo>
                  <a:lnTo>
                    <a:pt x="105153" y="689069"/>
                  </a:lnTo>
                  <a:lnTo>
                    <a:pt x="43518" y="708724"/>
                  </a:lnTo>
                  <a:lnTo>
                    <a:pt x="21868" y="691122"/>
                  </a:lnTo>
                  <a:lnTo>
                    <a:pt x="18216" y="551247"/>
                  </a:lnTo>
                  <a:lnTo>
                    <a:pt x="0" y="433415"/>
                  </a:lnTo>
                  <a:lnTo>
                    <a:pt x="44499" y="231767"/>
                  </a:lnTo>
                  <a:lnTo>
                    <a:pt x="40340" y="116450"/>
                  </a:lnTo>
                  <a:lnTo>
                    <a:pt x="55567" y="58227"/>
                  </a:lnTo>
                  <a:lnTo>
                    <a:pt x="11668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488898" y="4988208"/>
              <a:ext cx="1287985" cy="1252351"/>
            </a:xfrm>
            <a:custGeom>
              <a:avLst/>
              <a:pathLst>
                <a:path w="1287985" h="1252351">
                  <a:moveTo>
                    <a:pt x="679094" y="88665"/>
                  </a:moveTo>
                  <a:lnTo>
                    <a:pt x="770682" y="180700"/>
                  </a:lnTo>
                  <a:lnTo>
                    <a:pt x="840309" y="90780"/>
                  </a:lnTo>
                  <a:lnTo>
                    <a:pt x="960913" y="81311"/>
                  </a:lnTo>
                  <a:lnTo>
                    <a:pt x="1006020" y="116259"/>
                  </a:lnTo>
                  <a:lnTo>
                    <a:pt x="1014823" y="180284"/>
                  </a:lnTo>
                  <a:lnTo>
                    <a:pt x="1086448" y="248285"/>
                  </a:lnTo>
                  <a:lnTo>
                    <a:pt x="1079971" y="311093"/>
                  </a:lnTo>
                  <a:lnTo>
                    <a:pt x="1145378" y="425521"/>
                  </a:lnTo>
                  <a:lnTo>
                    <a:pt x="1178466" y="426491"/>
                  </a:lnTo>
                  <a:lnTo>
                    <a:pt x="1229057" y="528775"/>
                  </a:lnTo>
                  <a:lnTo>
                    <a:pt x="1287985" y="609811"/>
                  </a:lnTo>
                  <a:lnTo>
                    <a:pt x="1227951" y="672210"/>
                  </a:lnTo>
                  <a:lnTo>
                    <a:pt x="1251266" y="775021"/>
                  </a:lnTo>
                  <a:lnTo>
                    <a:pt x="1182229" y="933236"/>
                  </a:lnTo>
                  <a:lnTo>
                    <a:pt x="1240535" y="1081011"/>
                  </a:lnTo>
                  <a:lnTo>
                    <a:pt x="1286900" y="1158549"/>
                  </a:lnTo>
                  <a:lnTo>
                    <a:pt x="1261302" y="1222269"/>
                  </a:lnTo>
                  <a:lnTo>
                    <a:pt x="1170399" y="1189593"/>
                  </a:lnTo>
                  <a:lnTo>
                    <a:pt x="1089249" y="1188015"/>
                  </a:lnTo>
                  <a:lnTo>
                    <a:pt x="939185" y="1210753"/>
                  </a:lnTo>
                  <a:lnTo>
                    <a:pt x="828426" y="1252351"/>
                  </a:lnTo>
                  <a:lnTo>
                    <a:pt x="708969" y="1230108"/>
                  </a:lnTo>
                  <a:lnTo>
                    <a:pt x="713290" y="1206324"/>
                  </a:lnTo>
                  <a:lnTo>
                    <a:pt x="871876" y="953708"/>
                  </a:lnTo>
                  <a:lnTo>
                    <a:pt x="810014" y="888732"/>
                  </a:lnTo>
                  <a:lnTo>
                    <a:pt x="700563" y="857047"/>
                  </a:lnTo>
                  <a:lnTo>
                    <a:pt x="587783" y="867357"/>
                  </a:lnTo>
                  <a:lnTo>
                    <a:pt x="444176" y="693325"/>
                  </a:lnTo>
                  <a:lnTo>
                    <a:pt x="359356" y="667797"/>
                  </a:lnTo>
                  <a:lnTo>
                    <a:pt x="351700" y="611951"/>
                  </a:lnTo>
                  <a:lnTo>
                    <a:pt x="281258" y="582965"/>
                  </a:lnTo>
                  <a:lnTo>
                    <a:pt x="188527" y="507024"/>
                  </a:lnTo>
                  <a:lnTo>
                    <a:pt x="126054" y="534549"/>
                  </a:lnTo>
                  <a:lnTo>
                    <a:pt x="95191" y="420722"/>
                  </a:lnTo>
                  <a:lnTo>
                    <a:pt x="46170" y="389479"/>
                  </a:lnTo>
                  <a:lnTo>
                    <a:pt x="0" y="307011"/>
                  </a:lnTo>
                  <a:lnTo>
                    <a:pt x="30422" y="258077"/>
                  </a:lnTo>
                  <a:lnTo>
                    <a:pt x="132267" y="193285"/>
                  </a:lnTo>
                  <a:lnTo>
                    <a:pt x="177120" y="233695"/>
                  </a:lnTo>
                  <a:lnTo>
                    <a:pt x="210091" y="164326"/>
                  </a:lnTo>
                  <a:lnTo>
                    <a:pt x="308042" y="140057"/>
                  </a:lnTo>
                  <a:lnTo>
                    <a:pt x="264058" y="74203"/>
                  </a:lnTo>
                  <a:lnTo>
                    <a:pt x="281773" y="0"/>
                  </a:lnTo>
                  <a:lnTo>
                    <a:pt x="497914" y="117717"/>
                  </a:lnTo>
                  <a:lnTo>
                    <a:pt x="541038" y="172154"/>
                  </a:lnTo>
                  <a:lnTo>
                    <a:pt x="610401" y="1081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116502" y="3525120"/>
              <a:ext cx="1680438" cy="1721165"/>
            </a:xfrm>
            <a:custGeom>
              <a:avLst/>
              <a:pathLst>
                <a:path w="1680438" h="1721165">
                  <a:moveTo>
                    <a:pt x="1654169" y="1463087"/>
                  </a:moveTo>
                  <a:lnTo>
                    <a:pt x="1636454" y="1537291"/>
                  </a:lnTo>
                  <a:lnTo>
                    <a:pt x="1680438" y="1603145"/>
                  </a:lnTo>
                  <a:lnTo>
                    <a:pt x="1582487" y="1627414"/>
                  </a:lnTo>
                  <a:lnTo>
                    <a:pt x="1549516" y="1696783"/>
                  </a:lnTo>
                  <a:lnTo>
                    <a:pt x="1504663" y="1656373"/>
                  </a:lnTo>
                  <a:lnTo>
                    <a:pt x="1402818" y="1721165"/>
                  </a:lnTo>
                  <a:lnTo>
                    <a:pt x="1388455" y="1603564"/>
                  </a:lnTo>
                  <a:lnTo>
                    <a:pt x="1334331" y="1561744"/>
                  </a:lnTo>
                  <a:lnTo>
                    <a:pt x="1272273" y="1464140"/>
                  </a:lnTo>
                  <a:lnTo>
                    <a:pt x="1209637" y="1451581"/>
                  </a:lnTo>
                  <a:lnTo>
                    <a:pt x="1152330" y="1383590"/>
                  </a:lnTo>
                  <a:lnTo>
                    <a:pt x="1075287" y="1339477"/>
                  </a:lnTo>
                  <a:lnTo>
                    <a:pt x="906112" y="1451824"/>
                  </a:lnTo>
                  <a:lnTo>
                    <a:pt x="724520" y="1586870"/>
                  </a:lnTo>
                  <a:lnTo>
                    <a:pt x="662190" y="1447747"/>
                  </a:lnTo>
                  <a:lnTo>
                    <a:pt x="578872" y="1442157"/>
                  </a:lnTo>
                  <a:lnTo>
                    <a:pt x="555694" y="1471389"/>
                  </a:lnTo>
                  <a:lnTo>
                    <a:pt x="452657" y="1471302"/>
                  </a:lnTo>
                  <a:lnTo>
                    <a:pt x="399792" y="1421202"/>
                  </a:lnTo>
                  <a:lnTo>
                    <a:pt x="407139" y="1357709"/>
                  </a:lnTo>
                  <a:lnTo>
                    <a:pt x="344888" y="1353200"/>
                  </a:lnTo>
                  <a:lnTo>
                    <a:pt x="246629" y="1267926"/>
                  </a:lnTo>
                  <a:lnTo>
                    <a:pt x="303370" y="1194157"/>
                  </a:lnTo>
                  <a:lnTo>
                    <a:pt x="413013" y="1142282"/>
                  </a:lnTo>
                  <a:lnTo>
                    <a:pt x="354031" y="1031508"/>
                  </a:lnTo>
                  <a:lnTo>
                    <a:pt x="283469" y="1002276"/>
                  </a:lnTo>
                  <a:lnTo>
                    <a:pt x="239347" y="946879"/>
                  </a:lnTo>
                  <a:lnTo>
                    <a:pt x="196407" y="991330"/>
                  </a:lnTo>
                  <a:lnTo>
                    <a:pt x="50193" y="957352"/>
                  </a:lnTo>
                  <a:lnTo>
                    <a:pt x="0" y="887771"/>
                  </a:lnTo>
                  <a:lnTo>
                    <a:pt x="10417" y="801158"/>
                  </a:lnTo>
                  <a:lnTo>
                    <a:pt x="48000" y="683887"/>
                  </a:lnTo>
                  <a:lnTo>
                    <a:pt x="121010" y="628266"/>
                  </a:lnTo>
                  <a:lnTo>
                    <a:pt x="197837" y="515411"/>
                  </a:lnTo>
                  <a:lnTo>
                    <a:pt x="212063" y="355598"/>
                  </a:lnTo>
                  <a:lnTo>
                    <a:pt x="521824" y="113918"/>
                  </a:lnTo>
                  <a:lnTo>
                    <a:pt x="756819" y="150261"/>
                  </a:lnTo>
                  <a:lnTo>
                    <a:pt x="853910" y="176036"/>
                  </a:lnTo>
                  <a:lnTo>
                    <a:pt x="1029924" y="150088"/>
                  </a:lnTo>
                  <a:lnTo>
                    <a:pt x="1115349" y="111357"/>
                  </a:lnTo>
                  <a:lnTo>
                    <a:pt x="1193307" y="0"/>
                  </a:lnTo>
                  <a:lnTo>
                    <a:pt x="1355909" y="44637"/>
                  </a:lnTo>
                  <a:lnTo>
                    <a:pt x="1368087" y="621602"/>
                  </a:lnTo>
                  <a:lnTo>
                    <a:pt x="1549252" y="625769"/>
                  </a:lnTo>
                  <a:lnTo>
                    <a:pt x="1549176" y="13856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081993" y="3160366"/>
              <a:ext cx="390062" cy="562452"/>
            </a:xfrm>
            <a:custGeom>
              <a:avLst/>
              <a:pathLst>
                <a:path w="390062" h="562452">
                  <a:moveTo>
                    <a:pt x="233656" y="67624"/>
                  </a:moveTo>
                  <a:lnTo>
                    <a:pt x="327915" y="73138"/>
                  </a:lnTo>
                  <a:lnTo>
                    <a:pt x="304562" y="222190"/>
                  </a:lnTo>
                  <a:lnTo>
                    <a:pt x="390062" y="562452"/>
                  </a:lnTo>
                  <a:lnTo>
                    <a:pt x="264615" y="554365"/>
                  </a:lnTo>
                  <a:lnTo>
                    <a:pt x="208571" y="526399"/>
                  </a:lnTo>
                  <a:lnTo>
                    <a:pt x="51112" y="525184"/>
                  </a:lnTo>
                  <a:lnTo>
                    <a:pt x="25727" y="487251"/>
                  </a:lnTo>
                  <a:lnTo>
                    <a:pt x="45888" y="419955"/>
                  </a:lnTo>
                  <a:lnTo>
                    <a:pt x="114046" y="353128"/>
                  </a:lnTo>
                  <a:lnTo>
                    <a:pt x="36261" y="280817"/>
                  </a:lnTo>
                  <a:lnTo>
                    <a:pt x="13083" y="120909"/>
                  </a:lnTo>
                  <a:lnTo>
                    <a:pt x="25995" y="39729"/>
                  </a:lnTo>
                  <a:lnTo>
                    <a:pt x="0" y="0"/>
                  </a:lnTo>
                  <a:lnTo>
                    <a:pt x="120554" y="36086"/>
                  </a:lnTo>
                  <a:lnTo>
                    <a:pt x="184269" y="8049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739753" y="3159649"/>
              <a:ext cx="456286" cy="503027"/>
            </a:xfrm>
            <a:custGeom>
              <a:avLst/>
              <a:pathLst>
                <a:path w="456286" h="503027">
                  <a:moveTo>
                    <a:pt x="342239" y="716"/>
                  </a:moveTo>
                  <a:lnTo>
                    <a:pt x="368234" y="40445"/>
                  </a:lnTo>
                  <a:lnTo>
                    <a:pt x="355323" y="121625"/>
                  </a:lnTo>
                  <a:lnTo>
                    <a:pt x="378500" y="281533"/>
                  </a:lnTo>
                  <a:lnTo>
                    <a:pt x="456286" y="353844"/>
                  </a:lnTo>
                  <a:lnTo>
                    <a:pt x="388127" y="420671"/>
                  </a:lnTo>
                  <a:lnTo>
                    <a:pt x="367966" y="487967"/>
                  </a:lnTo>
                  <a:lnTo>
                    <a:pt x="224550" y="503027"/>
                  </a:lnTo>
                  <a:lnTo>
                    <a:pt x="182854" y="485911"/>
                  </a:lnTo>
                  <a:lnTo>
                    <a:pt x="118182" y="484534"/>
                  </a:lnTo>
                  <a:lnTo>
                    <a:pt x="75122" y="448300"/>
                  </a:lnTo>
                  <a:lnTo>
                    <a:pt x="86337" y="290535"/>
                  </a:lnTo>
                  <a:lnTo>
                    <a:pt x="45731" y="250437"/>
                  </a:lnTo>
                  <a:lnTo>
                    <a:pt x="66103" y="187393"/>
                  </a:lnTo>
                  <a:lnTo>
                    <a:pt x="0" y="110020"/>
                  </a:lnTo>
                  <a:lnTo>
                    <a:pt x="51226" y="69676"/>
                  </a:lnTo>
                  <a:lnTo>
                    <a:pt x="212230" y="26814"/>
                  </a:lnTo>
                  <a:lnTo>
                    <a:pt x="25641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386555" y="3187001"/>
              <a:ext cx="768850" cy="548307"/>
            </a:xfrm>
            <a:custGeom>
              <a:avLst/>
              <a:pathLst>
                <a:path w="768850" h="548307">
                  <a:moveTo>
                    <a:pt x="352278" y="0"/>
                  </a:moveTo>
                  <a:lnTo>
                    <a:pt x="392711" y="85367"/>
                  </a:lnTo>
                  <a:lnTo>
                    <a:pt x="504747" y="150632"/>
                  </a:lnTo>
                  <a:lnTo>
                    <a:pt x="571472" y="157511"/>
                  </a:lnTo>
                  <a:lnTo>
                    <a:pt x="647033" y="203738"/>
                  </a:lnTo>
                  <a:lnTo>
                    <a:pt x="694894" y="186293"/>
                  </a:lnTo>
                  <a:lnTo>
                    <a:pt x="768850" y="204592"/>
                  </a:lnTo>
                  <a:lnTo>
                    <a:pt x="753048" y="321348"/>
                  </a:lnTo>
                  <a:lnTo>
                    <a:pt x="738834" y="431448"/>
                  </a:lnTo>
                  <a:lnTo>
                    <a:pt x="634817" y="400675"/>
                  </a:lnTo>
                  <a:lnTo>
                    <a:pt x="536562" y="334960"/>
                  </a:lnTo>
                  <a:lnTo>
                    <a:pt x="480621" y="358950"/>
                  </a:lnTo>
                  <a:lnTo>
                    <a:pt x="395363" y="290320"/>
                  </a:lnTo>
                  <a:lnTo>
                    <a:pt x="362645" y="305723"/>
                  </a:lnTo>
                  <a:lnTo>
                    <a:pt x="347704" y="476500"/>
                  </a:lnTo>
                  <a:lnTo>
                    <a:pt x="266306" y="534050"/>
                  </a:lnTo>
                  <a:lnTo>
                    <a:pt x="189778" y="548307"/>
                  </a:lnTo>
                  <a:lnTo>
                    <a:pt x="85500" y="535816"/>
                  </a:lnTo>
                  <a:lnTo>
                    <a:pt x="0" y="195554"/>
                  </a:lnTo>
                  <a:lnTo>
                    <a:pt x="23352" y="46502"/>
                  </a:lnTo>
                  <a:lnTo>
                    <a:pt x="132679" y="49809"/>
                  </a:lnTo>
                  <a:lnTo>
                    <a:pt x="254135" y="3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174139" y="2475119"/>
              <a:ext cx="1209383" cy="1405599"/>
            </a:xfrm>
            <a:custGeom>
              <a:avLst/>
              <a:pathLst>
                <a:path w="1209383" h="1405599">
                  <a:moveTo>
                    <a:pt x="1015076" y="556335"/>
                  </a:moveTo>
                  <a:lnTo>
                    <a:pt x="1095626" y="610461"/>
                  </a:lnTo>
                  <a:lnTo>
                    <a:pt x="1165387" y="708675"/>
                  </a:lnTo>
                  <a:lnTo>
                    <a:pt x="1209383" y="820028"/>
                  </a:lnTo>
                  <a:lnTo>
                    <a:pt x="1135671" y="1050001"/>
                  </a:lnTo>
                  <a:lnTo>
                    <a:pt x="1057713" y="1161359"/>
                  </a:lnTo>
                  <a:lnTo>
                    <a:pt x="972287" y="1200090"/>
                  </a:lnTo>
                  <a:lnTo>
                    <a:pt x="796273" y="1226037"/>
                  </a:lnTo>
                  <a:lnTo>
                    <a:pt x="699183" y="1200263"/>
                  </a:lnTo>
                  <a:lnTo>
                    <a:pt x="464188" y="1163919"/>
                  </a:lnTo>
                  <a:lnTo>
                    <a:pt x="154427" y="1405599"/>
                  </a:lnTo>
                  <a:lnTo>
                    <a:pt x="137343" y="1405190"/>
                  </a:lnTo>
                  <a:lnTo>
                    <a:pt x="98407" y="1050459"/>
                  </a:lnTo>
                  <a:lnTo>
                    <a:pt x="137960" y="993432"/>
                  </a:lnTo>
                  <a:lnTo>
                    <a:pt x="153707" y="871637"/>
                  </a:lnTo>
                  <a:lnTo>
                    <a:pt x="189614" y="800967"/>
                  </a:lnTo>
                  <a:lnTo>
                    <a:pt x="85863" y="683049"/>
                  </a:lnTo>
                  <a:lnTo>
                    <a:pt x="40033" y="666181"/>
                  </a:lnTo>
                  <a:lnTo>
                    <a:pt x="0" y="595978"/>
                  </a:lnTo>
                  <a:lnTo>
                    <a:pt x="76254" y="556879"/>
                  </a:lnTo>
                  <a:lnTo>
                    <a:pt x="97507" y="487967"/>
                  </a:lnTo>
                  <a:lnTo>
                    <a:pt x="231207" y="374690"/>
                  </a:lnTo>
                  <a:lnTo>
                    <a:pt x="281918" y="281343"/>
                  </a:lnTo>
                  <a:lnTo>
                    <a:pt x="348911" y="214547"/>
                  </a:lnTo>
                  <a:lnTo>
                    <a:pt x="505866" y="157133"/>
                  </a:lnTo>
                  <a:lnTo>
                    <a:pt x="562013" y="0"/>
                  </a:lnTo>
                  <a:lnTo>
                    <a:pt x="630445" y="33998"/>
                  </a:lnTo>
                  <a:lnTo>
                    <a:pt x="629079" y="132832"/>
                  </a:lnTo>
                  <a:lnTo>
                    <a:pt x="672238" y="155997"/>
                  </a:lnTo>
                  <a:lnTo>
                    <a:pt x="775907" y="122611"/>
                  </a:lnTo>
                  <a:lnTo>
                    <a:pt x="804529" y="291109"/>
                  </a:lnTo>
                  <a:lnTo>
                    <a:pt x="892885" y="332430"/>
                  </a:lnTo>
                  <a:lnTo>
                    <a:pt x="922850" y="397354"/>
                  </a:lnTo>
                  <a:lnTo>
                    <a:pt x="859031" y="423542"/>
                  </a:lnTo>
                  <a:lnTo>
                    <a:pt x="923622" y="479082"/>
                  </a:lnTo>
                  <a:lnTo>
                    <a:pt x="977532" y="4831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595289" y="2404192"/>
              <a:ext cx="1143544" cy="832619"/>
            </a:xfrm>
            <a:custGeom>
              <a:avLst/>
              <a:pathLst>
                <a:path w="1143544" h="832619">
                  <a:moveTo>
                    <a:pt x="1127319" y="353829"/>
                  </a:moveTo>
                  <a:lnTo>
                    <a:pt x="1143544" y="782809"/>
                  </a:lnTo>
                  <a:lnTo>
                    <a:pt x="1045401" y="783179"/>
                  </a:lnTo>
                  <a:lnTo>
                    <a:pt x="923945" y="832619"/>
                  </a:lnTo>
                  <a:lnTo>
                    <a:pt x="814619" y="829312"/>
                  </a:lnTo>
                  <a:lnTo>
                    <a:pt x="720360" y="823798"/>
                  </a:lnTo>
                  <a:lnTo>
                    <a:pt x="697952" y="671061"/>
                  </a:lnTo>
                  <a:lnTo>
                    <a:pt x="653078" y="634507"/>
                  </a:lnTo>
                  <a:lnTo>
                    <a:pt x="614093" y="488102"/>
                  </a:lnTo>
                  <a:lnTo>
                    <a:pt x="554162" y="486395"/>
                  </a:lnTo>
                  <a:lnTo>
                    <a:pt x="512297" y="396767"/>
                  </a:lnTo>
                  <a:lnTo>
                    <a:pt x="448017" y="398668"/>
                  </a:lnTo>
                  <a:lnTo>
                    <a:pt x="410139" y="360264"/>
                  </a:lnTo>
                  <a:lnTo>
                    <a:pt x="319721" y="468990"/>
                  </a:lnTo>
                  <a:lnTo>
                    <a:pt x="239883" y="599257"/>
                  </a:lnTo>
                  <a:lnTo>
                    <a:pt x="202936" y="519941"/>
                  </a:lnTo>
                  <a:lnTo>
                    <a:pt x="112485" y="442023"/>
                  </a:lnTo>
                  <a:lnTo>
                    <a:pt x="0" y="392736"/>
                  </a:lnTo>
                  <a:lnTo>
                    <a:pt x="63282" y="281158"/>
                  </a:lnTo>
                  <a:lnTo>
                    <a:pt x="150765" y="158942"/>
                  </a:lnTo>
                  <a:lnTo>
                    <a:pt x="242723" y="0"/>
                  </a:lnTo>
                  <a:lnTo>
                    <a:pt x="504708" y="60595"/>
                  </a:lnTo>
                  <a:lnTo>
                    <a:pt x="534649" y="81518"/>
                  </a:lnTo>
                  <a:lnTo>
                    <a:pt x="553669" y="192954"/>
                  </a:lnTo>
                  <a:lnTo>
                    <a:pt x="676970" y="282923"/>
                  </a:lnTo>
                  <a:lnTo>
                    <a:pt x="807128" y="32178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819666" y="2229749"/>
              <a:ext cx="1585680" cy="1650559"/>
            </a:xfrm>
            <a:custGeom>
              <a:avLst/>
              <a:pathLst>
                <a:path w="1585680" h="1650559">
                  <a:moveTo>
                    <a:pt x="680311" y="285547"/>
                  </a:moveTo>
                  <a:lnTo>
                    <a:pt x="843209" y="306738"/>
                  </a:lnTo>
                  <a:lnTo>
                    <a:pt x="1097713" y="322995"/>
                  </a:lnTo>
                  <a:lnTo>
                    <a:pt x="1159101" y="337474"/>
                  </a:lnTo>
                  <a:lnTo>
                    <a:pt x="1341596" y="491567"/>
                  </a:lnTo>
                  <a:lnTo>
                    <a:pt x="1585680" y="620059"/>
                  </a:lnTo>
                  <a:lnTo>
                    <a:pt x="1451980" y="733336"/>
                  </a:lnTo>
                  <a:lnTo>
                    <a:pt x="1430727" y="802248"/>
                  </a:lnTo>
                  <a:lnTo>
                    <a:pt x="1354472" y="841348"/>
                  </a:lnTo>
                  <a:lnTo>
                    <a:pt x="1394506" y="911550"/>
                  </a:lnTo>
                  <a:lnTo>
                    <a:pt x="1440336" y="928419"/>
                  </a:lnTo>
                  <a:lnTo>
                    <a:pt x="1544087" y="1046337"/>
                  </a:lnTo>
                  <a:lnTo>
                    <a:pt x="1508180" y="1117006"/>
                  </a:lnTo>
                  <a:lnTo>
                    <a:pt x="1492433" y="1238801"/>
                  </a:lnTo>
                  <a:lnTo>
                    <a:pt x="1452880" y="1295829"/>
                  </a:lnTo>
                  <a:lnTo>
                    <a:pt x="1491816" y="1650559"/>
                  </a:lnTo>
                  <a:lnTo>
                    <a:pt x="1207425" y="1643897"/>
                  </a:lnTo>
                  <a:lnTo>
                    <a:pt x="1136314" y="1642283"/>
                  </a:lnTo>
                  <a:lnTo>
                    <a:pt x="963270" y="1556106"/>
                  </a:lnTo>
                  <a:lnTo>
                    <a:pt x="671630" y="1457140"/>
                  </a:lnTo>
                  <a:lnTo>
                    <a:pt x="615683" y="1423002"/>
                  </a:lnTo>
                  <a:lnTo>
                    <a:pt x="569920" y="1354098"/>
                  </a:lnTo>
                  <a:lnTo>
                    <a:pt x="496011" y="1378854"/>
                  </a:lnTo>
                  <a:lnTo>
                    <a:pt x="418474" y="1460649"/>
                  </a:lnTo>
                  <a:lnTo>
                    <a:pt x="251103" y="1505969"/>
                  </a:lnTo>
                  <a:lnTo>
                    <a:pt x="252251" y="1461340"/>
                  </a:lnTo>
                  <a:lnTo>
                    <a:pt x="0" y="1385850"/>
                  </a:lnTo>
                  <a:lnTo>
                    <a:pt x="59151" y="1315035"/>
                  </a:lnTo>
                  <a:lnTo>
                    <a:pt x="72365" y="1243131"/>
                  </a:lnTo>
                  <a:lnTo>
                    <a:pt x="159303" y="1151485"/>
                  </a:lnTo>
                  <a:lnTo>
                    <a:pt x="77911" y="930717"/>
                  </a:lnTo>
                  <a:lnTo>
                    <a:pt x="112186" y="903480"/>
                  </a:lnTo>
                  <a:lnTo>
                    <a:pt x="368452" y="861647"/>
                  </a:lnTo>
                  <a:lnTo>
                    <a:pt x="314684" y="820350"/>
                  </a:lnTo>
                  <a:lnTo>
                    <a:pt x="401674" y="514232"/>
                  </a:lnTo>
                  <a:lnTo>
                    <a:pt x="276084" y="530322"/>
                  </a:lnTo>
                  <a:lnTo>
                    <a:pt x="85281" y="433854"/>
                  </a:lnTo>
                  <a:lnTo>
                    <a:pt x="133166" y="379930"/>
                  </a:lnTo>
                  <a:lnTo>
                    <a:pt x="138452" y="160185"/>
                  </a:lnTo>
                  <a:lnTo>
                    <a:pt x="237152" y="118576"/>
                  </a:lnTo>
                  <a:lnTo>
                    <a:pt x="369593" y="0"/>
                  </a:lnTo>
                  <a:lnTo>
                    <a:pt x="503813" y="228695"/>
                  </a:lnTo>
                  <a:lnTo>
                    <a:pt x="484895" y="377972"/>
                  </a:lnTo>
                  <a:lnTo>
                    <a:pt x="583971" y="376223"/>
                  </a:lnTo>
                  <a:lnTo>
                    <a:pt x="684360" y="3311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200590" y="3433766"/>
              <a:ext cx="213155" cy="2131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200590" y="3653222"/>
              <a:ext cx="213155" cy="2131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200590" y="3872678"/>
              <a:ext cx="213155" cy="2131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200590" y="4092134"/>
              <a:ext cx="213155" cy="2131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200590" y="4311590"/>
              <a:ext cx="213155" cy="2131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7200" y="756157"/>
              <a:ext cx="22552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Senegal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287334" y="4005644"/>
              <a:ext cx="307287" cy="518203"/>
            </a:xfrm>
            <a:custGeom>
              <a:avLst/>
              <a:pathLst>
                <a:path w="307287" h="518203">
                  <a:moveTo>
                    <a:pt x="255741" y="138327"/>
                  </a:moveTo>
                  <a:lnTo>
                    <a:pt x="231178" y="156316"/>
                  </a:lnTo>
                  <a:lnTo>
                    <a:pt x="211978" y="223733"/>
                  </a:lnTo>
                  <a:lnTo>
                    <a:pt x="177038" y="283204"/>
                  </a:lnTo>
                  <a:lnTo>
                    <a:pt x="272778" y="286435"/>
                  </a:lnTo>
                  <a:lnTo>
                    <a:pt x="307287" y="346342"/>
                  </a:lnTo>
                  <a:lnTo>
                    <a:pt x="262054" y="356297"/>
                  </a:lnTo>
                  <a:lnTo>
                    <a:pt x="212670" y="467291"/>
                  </a:lnTo>
                  <a:lnTo>
                    <a:pt x="177038" y="518203"/>
                  </a:lnTo>
                  <a:lnTo>
                    <a:pt x="86832" y="514797"/>
                  </a:lnTo>
                  <a:lnTo>
                    <a:pt x="96173" y="455676"/>
                  </a:lnTo>
                  <a:lnTo>
                    <a:pt x="50335" y="444760"/>
                  </a:lnTo>
                  <a:lnTo>
                    <a:pt x="78616" y="330885"/>
                  </a:lnTo>
                  <a:lnTo>
                    <a:pt x="64432" y="280235"/>
                  </a:lnTo>
                  <a:lnTo>
                    <a:pt x="0" y="246701"/>
                  </a:lnTo>
                  <a:lnTo>
                    <a:pt x="39956" y="238579"/>
                  </a:lnTo>
                  <a:lnTo>
                    <a:pt x="103351" y="193693"/>
                  </a:lnTo>
                  <a:lnTo>
                    <a:pt x="153600" y="175965"/>
                  </a:lnTo>
                  <a:lnTo>
                    <a:pt x="170551" y="86192"/>
                  </a:lnTo>
                  <a:lnTo>
                    <a:pt x="199178" y="17378"/>
                  </a:lnTo>
                  <a:lnTo>
                    <a:pt x="25833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345149" y="2364754"/>
              <a:ext cx="161643" cy="142781"/>
            </a:xfrm>
            <a:custGeom>
              <a:avLst/>
              <a:pathLst>
                <a:path w="161643" h="142781">
                  <a:moveTo>
                    <a:pt x="129816" y="21307"/>
                  </a:moveTo>
                  <a:lnTo>
                    <a:pt x="128259" y="81476"/>
                  </a:lnTo>
                  <a:lnTo>
                    <a:pt x="161643" y="80865"/>
                  </a:lnTo>
                  <a:lnTo>
                    <a:pt x="159827" y="114836"/>
                  </a:lnTo>
                  <a:lnTo>
                    <a:pt x="115027" y="139287"/>
                  </a:lnTo>
                  <a:lnTo>
                    <a:pt x="13751" y="142781"/>
                  </a:lnTo>
                  <a:lnTo>
                    <a:pt x="0" y="128808"/>
                  </a:lnTo>
                  <a:lnTo>
                    <a:pt x="64259" y="71696"/>
                  </a:lnTo>
                  <a:lnTo>
                    <a:pt x="6858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025971" y="1083130"/>
              <a:ext cx="181809" cy="234342"/>
            </a:xfrm>
            <a:custGeom>
              <a:avLst/>
              <a:pathLst>
                <a:path w="181809" h="234342">
                  <a:moveTo>
                    <a:pt x="176605" y="0"/>
                  </a:moveTo>
                  <a:lnTo>
                    <a:pt x="181809" y="44550"/>
                  </a:lnTo>
                  <a:lnTo>
                    <a:pt x="143936" y="69034"/>
                  </a:lnTo>
                  <a:lnTo>
                    <a:pt x="131149" y="183482"/>
                  </a:lnTo>
                  <a:lnTo>
                    <a:pt x="89480" y="234342"/>
                  </a:lnTo>
                  <a:lnTo>
                    <a:pt x="48692" y="201640"/>
                  </a:lnTo>
                  <a:lnTo>
                    <a:pt x="0" y="98855"/>
                  </a:lnTo>
                  <a:lnTo>
                    <a:pt x="24043" y="3231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73408" y="2246687"/>
              <a:ext cx="210162" cy="250106"/>
            </a:xfrm>
            <a:custGeom>
              <a:avLst/>
              <a:pathLst>
                <a:path w="210162" h="250106">
                  <a:moveTo>
                    <a:pt x="178335" y="153434"/>
                  </a:moveTo>
                  <a:lnTo>
                    <a:pt x="210162" y="250106"/>
                  </a:lnTo>
                  <a:lnTo>
                    <a:pt x="125146" y="195963"/>
                  </a:lnTo>
                  <a:lnTo>
                    <a:pt x="33383" y="198932"/>
                  </a:lnTo>
                  <a:lnTo>
                    <a:pt x="0" y="199544"/>
                  </a:lnTo>
                  <a:lnTo>
                    <a:pt x="1556" y="139375"/>
                  </a:lnTo>
                  <a:lnTo>
                    <a:pt x="31654" y="68115"/>
                  </a:lnTo>
                  <a:lnTo>
                    <a:pt x="111048" y="0"/>
                  </a:lnTo>
                  <a:lnTo>
                    <a:pt x="135870" y="14845"/>
                  </a:lnTo>
                  <a:lnTo>
                    <a:pt x="193038" y="1021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902395" y="1118152"/>
              <a:ext cx="577195" cy="439168"/>
            </a:xfrm>
            <a:custGeom>
              <a:avLst/>
              <a:pathLst>
                <a:path w="577195" h="439168">
                  <a:moveTo>
                    <a:pt x="555432" y="12501"/>
                  </a:moveTo>
                  <a:lnTo>
                    <a:pt x="577195" y="60776"/>
                  </a:lnTo>
                  <a:lnTo>
                    <a:pt x="481628" y="162775"/>
                  </a:lnTo>
                  <a:lnTo>
                    <a:pt x="457411" y="144000"/>
                  </a:lnTo>
                  <a:lnTo>
                    <a:pt x="393498" y="171858"/>
                  </a:lnTo>
                  <a:lnTo>
                    <a:pt x="442536" y="293418"/>
                  </a:lnTo>
                  <a:lnTo>
                    <a:pt x="390817" y="439168"/>
                  </a:lnTo>
                  <a:lnTo>
                    <a:pt x="355444" y="428427"/>
                  </a:lnTo>
                  <a:lnTo>
                    <a:pt x="269909" y="363106"/>
                  </a:lnTo>
                  <a:lnTo>
                    <a:pt x="242925" y="306168"/>
                  </a:lnTo>
                  <a:lnTo>
                    <a:pt x="245260" y="267569"/>
                  </a:lnTo>
                  <a:lnTo>
                    <a:pt x="171919" y="222333"/>
                  </a:lnTo>
                  <a:lnTo>
                    <a:pt x="161541" y="144961"/>
                  </a:lnTo>
                  <a:lnTo>
                    <a:pt x="138362" y="86102"/>
                  </a:lnTo>
                  <a:lnTo>
                    <a:pt x="102816" y="52306"/>
                  </a:lnTo>
                  <a:lnTo>
                    <a:pt x="36568" y="50035"/>
                  </a:lnTo>
                  <a:lnTo>
                    <a:pt x="0" y="0"/>
                  </a:lnTo>
                  <a:lnTo>
                    <a:pt x="110739" y="10432"/>
                  </a:lnTo>
                  <a:lnTo>
                    <a:pt x="327318" y="6127"/>
                  </a:lnTo>
                  <a:lnTo>
                    <a:pt x="411245" y="1531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86463" y="1112736"/>
              <a:ext cx="287851" cy="301716"/>
            </a:xfrm>
            <a:custGeom>
              <a:avLst/>
              <a:pathLst>
                <a:path w="287851" h="301716">
                  <a:moveTo>
                    <a:pt x="0" y="0"/>
                  </a:moveTo>
                  <a:lnTo>
                    <a:pt x="44614" y="4453"/>
                  </a:lnTo>
                  <a:lnTo>
                    <a:pt x="115932" y="5416"/>
                  </a:lnTo>
                  <a:lnTo>
                    <a:pt x="152500" y="55451"/>
                  </a:lnTo>
                  <a:lnTo>
                    <a:pt x="218748" y="57722"/>
                  </a:lnTo>
                  <a:lnTo>
                    <a:pt x="254294" y="91518"/>
                  </a:lnTo>
                  <a:lnTo>
                    <a:pt x="277473" y="150377"/>
                  </a:lnTo>
                  <a:lnTo>
                    <a:pt x="287851" y="227749"/>
                  </a:lnTo>
                  <a:lnTo>
                    <a:pt x="169970" y="217445"/>
                  </a:lnTo>
                  <a:lnTo>
                    <a:pt x="153884" y="268095"/>
                  </a:lnTo>
                  <a:lnTo>
                    <a:pt x="117127" y="298398"/>
                  </a:lnTo>
                  <a:lnTo>
                    <a:pt x="54251" y="301716"/>
                  </a:lnTo>
                  <a:lnTo>
                    <a:pt x="74835" y="249407"/>
                  </a:lnTo>
                  <a:lnTo>
                    <a:pt x="66013" y="193168"/>
                  </a:lnTo>
                  <a:lnTo>
                    <a:pt x="27700" y="126362"/>
                  </a:lnTo>
                  <a:lnTo>
                    <a:pt x="26662" y="4907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576459" y="5495108"/>
              <a:ext cx="189838" cy="186968"/>
            </a:xfrm>
            <a:custGeom>
              <a:avLst/>
              <a:pathLst>
                <a:path w="189838" h="186968">
                  <a:moveTo>
                    <a:pt x="0" y="169154"/>
                  </a:moveTo>
                  <a:lnTo>
                    <a:pt x="21794" y="129943"/>
                  </a:lnTo>
                  <a:lnTo>
                    <a:pt x="47481" y="0"/>
                  </a:lnTo>
                  <a:lnTo>
                    <a:pt x="102313" y="44711"/>
                  </a:lnTo>
                  <a:lnTo>
                    <a:pt x="142011" y="130205"/>
                  </a:lnTo>
                  <a:lnTo>
                    <a:pt x="189838" y="18696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648005" y="1012587"/>
              <a:ext cx="236560" cy="485961"/>
            </a:xfrm>
            <a:custGeom>
              <a:avLst/>
              <a:pathLst>
                <a:path w="236560" h="485961">
                  <a:moveTo>
                    <a:pt x="224452" y="275588"/>
                  </a:moveTo>
                  <a:lnTo>
                    <a:pt x="210268" y="314449"/>
                  </a:lnTo>
                  <a:lnTo>
                    <a:pt x="236560" y="432953"/>
                  </a:lnTo>
                  <a:lnTo>
                    <a:pt x="140733" y="449371"/>
                  </a:lnTo>
                  <a:lnTo>
                    <a:pt x="105879" y="429809"/>
                  </a:lnTo>
                  <a:lnTo>
                    <a:pt x="82614" y="485961"/>
                  </a:lnTo>
                  <a:lnTo>
                    <a:pt x="58744" y="349381"/>
                  </a:lnTo>
                  <a:lnTo>
                    <a:pt x="34008" y="314100"/>
                  </a:lnTo>
                  <a:lnTo>
                    <a:pt x="49662" y="268340"/>
                  </a:lnTo>
                  <a:lnTo>
                    <a:pt x="0" y="186166"/>
                  </a:lnTo>
                  <a:lnTo>
                    <a:pt x="39318" y="117857"/>
                  </a:lnTo>
                  <a:lnTo>
                    <a:pt x="82778" y="115360"/>
                  </a:lnTo>
                  <a:lnTo>
                    <a:pt x="114596" y="80463"/>
                  </a:lnTo>
                  <a:lnTo>
                    <a:pt x="153601" y="75608"/>
                  </a:lnTo>
                  <a:lnTo>
                    <a:pt x="157770" y="15736"/>
                  </a:lnTo>
                  <a:lnTo>
                    <a:pt x="201307" y="0"/>
                  </a:lnTo>
                  <a:lnTo>
                    <a:pt x="219604" y="41701"/>
                  </a:lnTo>
                  <a:lnTo>
                    <a:pt x="193749" y="115254"/>
                  </a:lnTo>
                  <a:lnTo>
                    <a:pt x="197295" y="2518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470554" y="5282116"/>
              <a:ext cx="178683" cy="212828"/>
            </a:xfrm>
            <a:custGeom>
              <a:avLst/>
              <a:pathLst>
                <a:path w="178683" h="212828">
                  <a:moveTo>
                    <a:pt x="87266" y="0"/>
                  </a:moveTo>
                  <a:lnTo>
                    <a:pt x="149710" y="31787"/>
                  </a:lnTo>
                  <a:lnTo>
                    <a:pt x="178683" y="87677"/>
                  </a:lnTo>
                  <a:lnTo>
                    <a:pt x="177904" y="144614"/>
                  </a:lnTo>
                  <a:lnTo>
                    <a:pt x="112780" y="189064"/>
                  </a:lnTo>
                  <a:lnTo>
                    <a:pt x="53719" y="212828"/>
                  </a:lnTo>
                  <a:lnTo>
                    <a:pt x="24892" y="68089"/>
                  </a:lnTo>
                  <a:lnTo>
                    <a:pt x="0" y="20396"/>
                  </a:lnTo>
                  <a:lnTo>
                    <a:pt x="6575" y="9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641885" y="3887753"/>
              <a:ext cx="236366" cy="348088"/>
            </a:xfrm>
            <a:custGeom>
              <a:avLst/>
              <a:pathLst>
                <a:path w="236366" h="348088">
                  <a:moveTo>
                    <a:pt x="133707" y="25848"/>
                  </a:moveTo>
                  <a:lnTo>
                    <a:pt x="236366" y="151688"/>
                  </a:lnTo>
                  <a:lnTo>
                    <a:pt x="207739" y="228362"/>
                  </a:lnTo>
                  <a:lnTo>
                    <a:pt x="133534" y="242334"/>
                  </a:lnTo>
                  <a:lnTo>
                    <a:pt x="145383" y="278051"/>
                  </a:lnTo>
                  <a:lnTo>
                    <a:pt x="113210" y="310887"/>
                  </a:lnTo>
                  <a:lnTo>
                    <a:pt x="27502" y="348088"/>
                  </a:lnTo>
                  <a:lnTo>
                    <a:pt x="0" y="294592"/>
                  </a:lnTo>
                  <a:lnTo>
                    <a:pt x="9685" y="188016"/>
                  </a:lnTo>
                  <a:lnTo>
                    <a:pt x="9418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6026536" y="5332689"/>
              <a:ext cx="185534" cy="162943"/>
            </a:xfrm>
            <a:custGeom>
              <a:avLst/>
              <a:pathLst>
                <a:path w="185534" h="162943">
                  <a:moveTo>
                    <a:pt x="91647" y="0"/>
                  </a:moveTo>
                  <a:lnTo>
                    <a:pt x="184085" y="12460"/>
                  </a:lnTo>
                  <a:lnTo>
                    <a:pt x="185534" y="52365"/>
                  </a:lnTo>
                  <a:lnTo>
                    <a:pt x="89081" y="107228"/>
                  </a:lnTo>
                  <a:lnTo>
                    <a:pt x="45492" y="162943"/>
                  </a:lnTo>
                  <a:lnTo>
                    <a:pt x="0" y="733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464372" y="4143971"/>
              <a:ext cx="285024" cy="233384"/>
            </a:xfrm>
            <a:custGeom>
              <a:avLst/>
              <a:pathLst>
                <a:path w="285024" h="233384">
                  <a:moveTo>
                    <a:pt x="155919" y="10606"/>
                  </a:moveTo>
                  <a:lnTo>
                    <a:pt x="187523" y="115108"/>
                  </a:lnTo>
                  <a:lnTo>
                    <a:pt x="274371" y="123175"/>
                  </a:lnTo>
                  <a:lnTo>
                    <a:pt x="285024" y="191597"/>
                  </a:lnTo>
                  <a:lnTo>
                    <a:pt x="270896" y="233384"/>
                  </a:lnTo>
                  <a:lnTo>
                    <a:pt x="182054" y="204434"/>
                  </a:lnTo>
                  <a:lnTo>
                    <a:pt x="130248" y="208014"/>
                  </a:lnTo>
                  <a:lnTo>
                    <a:pt x="95740" y="148108"/>
                  </a:lnTo>
                  <a:lnTo>
                    <a:pt x="0" y="144877"/>
                  </a:lnTo>
                  <a:lnTo>
                    <a:pt x="34940" y="85406"/>
                  </a:lnTo>
                  <a:lnTo>
                    <a:pt x="54140" y="17989"/>
                  </a:lnTo>
                  <a:lnTo>
                    <a:pt x="7870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826985" y="5094109"/>
              <a:ext cx="186109" cy="224334"/>
            </a:xfrm>
            <a:custGeom>
              <a:avLst/>
              <a:pathLst>
                <a:path w="186109" h="224334">
                  <a:moveTo>
                    <a:pt x="186109" y="104477"/>
                  </a:moveTo>
                  <a:lnTo>
                    <a:pt x="182772" y="134212"/>
                  </a:lnTo>
                  <a:lnTo>
                    <a:pt x="129237" y="143294"/>
                  </a:lnTo>
                  <a:lnTo>
                    <a:pt x="132523" y="191063"/>
                  </a:lnTo>
                  <a:lnTo>
                    <a:pt x="90058" y="192547"/>
                  </a:lnTo>
                  <a:lnTo>
                    <a:pt x="62209" y="224334"/>
                  </a:lnTo>
                  <a:lnTo>
                    <a:pt x="24761" y="217610"/>
                  </a:lnTo>
                  <a:lnTo>
                    <a:pt x="39031" y="126964"/>
                  </a:lnTo>
                  <a:lnTo>
                    <a:pt x="34534" y="39287"/>
                  </a:lnTo>
                  <a:lnTo>
                    <a:pt x="0" y="0"/>
                  </a:lnTo>
                  <a:lnTo>
                    <a:pt x="35280" y="38126"/>
                  </a:lnTo>
                  <a:lnTo>
                    <a:pt x="82154" y="48697"/>
                  </a:lnTo>
                  <a:lnTo>
                    <a:pt x="134779" y="10608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38444" y="1481258"/>
              <a:ext cx="460021" cy="365816"/>
            </a:xfrm>
            <a:custGeom>
              <a:avLst/>
              <a:pathLst>
                <a:path w="460021" h="365816">
                  <a:moveTo>
                    <a:pt x="354767" y="76062"/>
                  </a:moveTo>
                  <a:lnTo>
                    <a:pt x="394983" y="121210"/>
                  </a:lnTo>
                  <a:lnTo>
                    <a:pt x="446616" y="132650"/>
                  </a:lnTo>
                  <a:lnTo>
                    <a:pt x="460021" y="222685"/>
                  </a:lnTo>
                  <a:lnTo>
                    <a:pt x="419373" y="217533"/>
                  </a:lnTo>
                  <a:lnTo>
                    <a:pt x="341708" y="255084"/>
                  </a:lnTo>
                  <a:lnTo>
                    <a:pt x="326746" y="293945"/>
                  </a:lnTo>
                  <a:lnTo>
                    <a:pt x="205492" y="296216"/>
                  </a:lnTo>
                  <a:lnTo>
                    <a:pt x="161383" y="363633"/>
                  </a:lnTo>
                  <a:lnTo>
                    <a:pt x="116411" y="365816"/>
                  </a:lnTo>
                  <a:lnTo>
                    <a:pt x="117535" y="264690"/>
                  </a:lnTo>
                  <a:lnTo>
                    <a:pt x="106378" y="171075"/>
                  </a:lnTo>
                  <a:lnTo>
                    <a:pt x="0" y="167931"/>
                  </a:lnTo>
                  <a:lnTo>
                    <a:pt x="4324" y="86891"/>
                  </a:lnTo>
                  <a:lnTo>
                    <a:pt x="55697" y="60955"/>
                  </a:lnTo>
                  <a:lnTo>
                    <a:pt x="180583" y="35193"/>
                  </a:lnTo>
                  <a:lnTo>
                    <a:pt x="233859" y="0"/>
                  </a:lnTo>
                  <a:lnTo>
                    <a:pt x="319394" y="6532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74234" y="1110509"/>
              <a:ext cx="178242" cy="229191"/>
            </a:xfrm>
            <a:custGeom>
              <a:avLst/>
              <a:pathLst>
                <a:path w="178242" h="229191">
                  <a:moveTo>
                    <a:pt x="112228" y="2227"/>
                  </a:moveTo>
                  <a:lnTo>
                    <a:pt x="138891" y="51304"/>
                  </a:lnTo>
                  <a:lnTo>
                    <a:pt x="139929" y="128589"/>
                  </a:lnTo>
                  <a:lnTo>
                    <a:pt x="178242" y="195395"/>
                  </a:lnTo>
                  <a:lnTo>
                    <a:pt x="133010" y="229191"/>
                  </a:lnTo>
                  <a:lnTo>
                    <a:pt x="104815" y="211202"/>
                  </a:lnTo>
                  <a:lnTo>
                    <a:pt x="8469" y="223340"/>
                  </a:lnTo>
                  <a:lnTo>
                    <a:pt x="0" y="206529"/>
                  </a:lnTo>
                  <a:lnTo>
                    <a:pt x="24158" y="109727"/>
                  </a:lnTo>
                  <a:lnTo>
                    <a:pt x="62472" y="79337"/>
                  </a:lnTo>
                  <a:lnTo>
                    <a:pt x="5445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243181" y="1427638"/>
              <a:ext cx="499460" cy="607802"/>
            </a:xfrm>
            <a:custGeom>
              <a:avLst/>
              <a:pathLst>
                <a:path w="499460" h="607802">
                  <a:moveTo>
                    <a:pt x="359784" y="100514"/>
                  </a:moveTo>
                  <a:lnTo>
                    <a:pt x="357016" y="139724"/>
                  </a:lnTo>
                  <a:lnTo>
                    <a:pt x="402854" y="192295"/>
                  </a:lnTo>
                  <a:lnTo>
                    <a:pt x="427676" y="256656"/>
                  </a:lnTo>
                  <a:lnTo>
                    <a:pt x="499460" y="290452"/>
                  </a:lnTo>
                  <a:lnTo>
                    <a:pt x="496087" y="352804"/>
                  </a:lnTo>
                  <a:lnTo>
                    <a:pt x="418681" y="419872"/>
                  </a:lnTo>
                  <a:lnTo>
                    <a:pt x="358833" y="402843"/>
                  </a:lnTo>
                  <a:lnTo>
                    <a:pt x="240346" y="425548"/>
                  </a:lnTo>
                  <a:lnTo>
                    <a:pt x="205751" y="444848"/>
                  </a:lnTo>
                  <a:lnTo>
                    <a:pt x="148497" y="549816"/>
                  </a:lnTo>
                  <a:lnTo>
                    <a:pt x="105167" y="567631"/>
                  </a:lnTo>
                  <a:lnTo>
                    <a:pt x="87784" y="607802"/>
                  </a:lnTo>
                  <a:lnTo>
                    <a:pt x="49729" y="508160"/>
                  </a:lnTo>
                  <a:lnTo>
                    <a:pt x="12194" y="467204"/>
                  </a:lnTo>
                  <a:lnTo>
                    <a:pt x="22486" y="421531"/>
                  </a:lnTo>
                  <a:lnTo>
                    <a:pt x="62789" y="391665"/>
                  </a:lnTo>
                  <a:lnTo>
                    <a:pt x="59848" y="327741"/>
                  </a:lnTo>
                  <a:lnTo>
                    <a:pt x="0" y="270105"/>
                  </a:lnTo>
                  <a:lnTo>
                    <a:pt x="26118" y="232728"/>
                  </a:lnTo>
                  <a:lnTo>
                    <a:pt x="778" y="179982"/>
                  </a:lnTo>
                  <a:lnTo>
                    <a:pt x="10724" y="130991"/>
                  </a:lnTo>
                  <a:lnTo>
                    <a:pt x="15308" y="124966"/>
                  </a:lnTo>
                  <a:lnTo>
                    <a:pt x="64691" y="89947"/>
                  </a:lnTo>
                  <a:lnTo>
                    <a:pt x="165708" y="107500"/>
                  </a:lnTo>
                  <a:lnTo>
                    <a:pt x="150486" y="56850"/>
                  </a:lnTo>
                  <a:lnTo>
                    <a:pt x="248475" y="15369"/>
                  </a:lnTo>
                  <a:lnTo>
                    <a:pt x="321124" y="0"/>
                  </a:lnTo>
                  <a:lnTo>
                    <a:pt x="342400" y="872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40175" y="1558630"/>
              <a:ext cx="565795" cy="405987"/>
            </a:xfrm>
            <a:custGeom>
              <a:avLst/>
              <a:pathLst>
                <a:path w="565795" h="405987">
                  <a:moveTo>
                    <a:pt x="525492" y="290539"/>
                  </a:moveTo>
                  <a:lnTo>
                    <a:pt x="479049" y="265913"/>
                  </a:lnTo>
                  <a:lnTo>
                    <a:pt x="454227" y="325907"/>
                  </a:lnTo>
                  <a:lnTo>
                    <a:pt x="393859" y="351232"/>
                  </a:lnTo>
                  <a:lnTo>
                    <a:pt x="367135" y="405987"/>
                  </a:lnTo>
                  <a:lnTo>
                    <a:pt x="326659" y="396730"/>
                  </a:lnTo>
                  <a:lnTo>
                    <a:pt x="256086" y="346691"/>
                  </a:lnTo>
                  <a:lnTo>
                    <a:pt x="171156" y="338308"/>
                  </a:lnTo>
                  <a:lnTo>
                    <a:pt x="100497" y="365379"/>
                  </a:lnTo>
                  <a:lnTo>
                    <a:pt x="66335" y="360489"/>
                  </a:lnTo>
                  <a:lnTo>
                    <a:pt x="55437" y="312808"/>
                  </a:lnTo>
                  <a:lnTo>
                    <a:pt x="0" y="276654"/>
                  </a:lnTo>
                  <a:lnTo>
                    <a:pt x="76021" y="126014"/>
                  </a:lnTo>
                  <a:lnTo>
                    <a:pt x="200043" y="20871"/>
                  </a:lnTo>
                  <a:lnTo>
                    <a:pt x="248821" y="21657"/>
                  </a:lnTo>
                  <a:lnTo>
                    <a:pt x="269319" y="100776"/>
                  </a:lnTo>
                  <a:lnTo>
                    <a:pt x="293448" y="138414"/>
                  </a:lnTo>
                  <a:lnTo>
                    <a:pt x="382011" y="170202"/>
                  </a:lnTo>
                  <a:lnTo>
                    <a:pt x="377340" y="87939"/>
                  </a:lnTo>
                  <a:lnTo>
                    <a:pt x="431740" y="68465"/>
                  </a:lnTo>
                  <a:lnTo>
                    <a:pt x="460454" y="28032"/>
                  </a:lnTo>
                  <a:lnTo>
                    <a:pt x="513730" y="0"/>
                  </a:lnTo>
                  <a:lnTo>
                    <a:pt x="503784" y="48990"/>
                  </a:lnTo>
                  <a:lnTo>
                    <a:pt x="529124" y="101736"/>
                  </a:lnTo>
                  <a:lnTo>
                    <a:pt x="503005" y="139113"/>
                  </a:lnTo>
                  <a:lnTo>
                    <a:pt x="562854" y="196749"/>
                  </a:lnTo>
                  <a:lnTo>
                    <a:pt x="565795" y="2606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53517" y="3570140"/>
              <a:ext cx="439005" cy="762896"/>
            </a:xfrm>
            <a:custGeom>
              <a:avLst/>
              <a:pathLst>
                <a:path w="439005" h="762896">
                  <a:moveTo>
                    <a:pt x="339719" y="25412"/>
                  </a:moveTo>
                  <a:lnTo>
                    <a:pt x="328562" y="101736"/>
                  </a:lnTo>
                  <a:lnTo>
                    <a:pt x="351394" y="175878"/>
                  </a:lnTo>
                  <a:lnTo>
                    <a:pt x="335740" y="234038"/>
                  </a:lnTo>
                  <a:lnTo>
                    <a:pt x="351654" y="283116"/>
                  </a:lnTo>
                  <a:lnTo>
                    <a:pt x="351913" y="394896"/>
                  </a:lnTo>
                  <a:lnTo>
                    <a:pt x="386595" y="471046"/>
                  </a:lnTo>
                  <a:lnTo>
                    <a:pt x="439005" y="471221"/>
                  </a:lnTo>
                  <a:lnTo>
                    <a:pt x="432865" y="594178"/>
                  </a:lnTo>
                  <a:lnTo>
                    <a:pt x="392735" y="607627"/>
                  </a:lnTo>
                  <a:lnTo>
                    <a:pt x="356757" y="683253"/>
                  </a:lnTo>
                  <a:lnTo>
                    <a:pt x="395070" y="762896"/>
                  </a:lnTo>
                  <a:lnTo>
                    <a:pt x="263957" y="732942"/>
                  </a:lnTo>
                  <a:lnTo>
                    <a:pt x="207913" y="731283"/>
                  </a:lnTo>
                  <a:lnTo>
                    <a:pt x="160951" y="660635"/>
                  </a:lnTo>
                  <a:lnTo>
                    <a:pt x="162940" y="597235"/>
                  </a:lnTo>
                  <a:lnTo>
                    <a:pt x="131373" y="571473"/>
                  </a:lnTo>
                  <a:lnTo>
                    <a:pt x="54140" y="595576"/>
                  </a:lnTo>
                  <a:lnTo>
                    <a:pt x="52497" y="511566"/>
                  </a:lnTo>
                  <a:lnTo>
                    <a:pt x="25686" y="402930"/>
                  </a:lnTo>
                  <a:lnTo>
                    <a:pt x="27156" y="365641"/>
                  </a:lnTo>
                  <a:lnTo>
                    <a:pt x="0" y="274209"/>
                  </a:lnTo>
                  <a:lnTo>
                    <a:pt x="18162" y="223472"/>
                  </a:lnTo>
                  <a:lnTo>
                    <a:pt x="60454" y="209150"/>
                  </a:lnTo>
                  <a:lnTo>
                    <a:pt x="103610" y="119813"/>
                  </a:lnTo>
                  <a:lnTo>
                    <a:pt x="157664" y="106190"/>
                  </a:lnTo>
                  <a:lnTo>
                    <a:pt x="239481" y="63138"/>
                  </a:lnTo>
                  <a:lnTo>
                    <a:pt x="25729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85128" y="4966251"/>
              <a:ext cx="233513" cy="262944"/>
            </a:xfrm>
            <a:custGeom>
              <a:avLst/>
              <a:pathLst>
                <a:path w="233513" h="262944">
                  <a:moveTo>
                    <a:pt x="52324" y="262944"/>
                  </a:moveTo>
                  <a:lnTo>
                    <a:pt x="6918" y="235523"/>
                  </a:lnTo>
                  <a:lnTo>
                    <a:pt x="0" y="17028"/>
                  </a:lnTo>
                  <a:lnTo>
                    <a:pt x="63653" y="0"/>
                  </a:lnTo>
                  <a:lnTo>
                    <a:pt x="115545" y="9693"/>
                  </a:lnTo>
                  <a:lnTo>
                    <a:pt x="233513" y="76062"/>
                  </a:lnTo>
                  <a:lnTo>
                    <a:pt x="186378" y="101387"/>
                  </a:lnTo>
                  <a:lnTo>
                    <a:pt x="164756" y="173869"/>
                  </a:lnTo>
                  <a:lnTo>
                    <a:pt x="145989" y="223995"/>
                  </a:lnTo>
                  <a:lnTo>
                    <a:pt x="108367" y="21962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86360" y="4611787"/>
              <a:ext cx="234810" cy="292723"/>
            </a:xfrm>
            <a:custGeom>
              <a:avLst/>
              <a:pathLst>
                <a:path w="234810" h="292723">
                  <a:moveTo>
                    <a:pt x="104908" y="292723"/>
                  </a:moveTo>
                  <a:lnTo>
                    <a:pt x="110270" y="250107"/>
                  </a:lnTo>
                  <a:lnTo>
                    <a:pt x="83718" y="207578"/>
                  </a:lnTo>
                  <a:lnTo>
                    <a:pt x="38745" y="197623"/>
                  </a:lnTo>
                  <a:lnTo>
                    <a:pt x="5275" y="140423"/>
                  </a:lnTo>
                  <a:lnTo>
                    <a:pt x="0" y="92131"/>
                  </a:lnTo>
                  <a:lnTo>
                    <a:pt x="46529" y="43402"/>
                  </a:lnTo>
                  <a:lnTo>
                    <a:pt x="88389" y="62439"/>
                  </a:lnTo>
                  <a:lnTo>
                    <a:pt x="219242" y="0"/>
                  </a:lnTo>
                  <a:lnTo>
                    <a:pt x="234810" y="25499"/>
                  </a:lnTo>
                  <a:lnTo>
                    <a:pt x="139761" y="94314"/>
                  </a:lnTo>
                  <a:lnTo>
                    <a:pt x="187416" y="169066"/>
                  </a:lnTo>
                  <a:lnTo>
                    <a:pt x="233167" y="171337"/>
                  </a:lnTo>
                  <a:lnTo>
                    <a:pt x="223740" y="230108"/>
                  </a:lnTo>
                  <a:lnTo>
                    <a:pt x="197967" y="267485"/>
                  </a:lnTo>
                  <a:lnTo>
                    <a:pt x="163545" y="2588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732177" y="4809410"/>
              <a:ext cx="389621" cy="352280"/>
            </a:xfrm>
            <a:custGeom>
              <a:avLst/>
              <a:pathLst>
                <a:path w="389621" h="352280">
                  <a:moveTo>
                    <a:pt x="292929" y="0"/>
                  </a:moveTo>
                  <a:lnTo>
                    <a:pt x="337902" y="9955"/>
                  </a:lnTo>
                  <a:lnTo>
                    <a:pt x="364453" y="52484"/>
                  </a:lnTo>
                  <a:lnTo>
                    <a:pt x="359091" y="95100"/>
                  </a:lnTo>
                  <a:lnTo>
                    <a:pt x="389621" y="160421"/>
                  </a:lnTo>
                  <a:lnTo>
                    <a:pt x="375091" y="227838"/>
                  </a:lnTo>
                  <a:lnTo>
                    <a:pt x="335826" y="271851"/>
                  </a:lnTo>
                  <a:lnTo>
                    <a:pt x="348540" y="352280"/>
                  </a:lnTo>
                  <a:lnTo>
                    <a:pt x="283156" y="309227"/>
                  </a:lnTo>
                  <a:lnTo>
                    <a:pt x="193902" y="217359"/>
                  </a:lnTo>
                  <a:lnTo>
                    <a:pt x="136129" y="226266"/>
                  </a:lnTo>
                  <a:lnTo>
                    <a:pt x="111048" y="160072"/>
                  </a:lnTo>
                  <a:lnTo>
                    <a:pt x="45318" y="168193"/>
                  </a:lnTo>
                  <a:lnTo>
                    <a:pt x="0" y="120687"/>
                  </a:lnTo>
                  <a:lnTo>
                    <a:pt x="83459" y="106976"/>
                  </a:lnTo>
                  <a:lnTo>
                    <a:pt x="153426" y="42266"/>
                  </a:lnTo>
                  <a:lnTo>
                    <a:pt x="190010" y="101125"/>
                  </a:lnTo>
                  <a:lnTo>
                    <a:pt x="253751" y="145051"/>
                  </a:lnTo>
                  <a:lnTo>
                    <a:pt x="285232" y="103483"/>
                  </a:lnTo>
                  <a:lnTo>
                    <a:pt x="271999" y="2846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165517" y="4141090"/>
              <a:ext cx="807525" cy="567281"/>
            </a:xfrm>
            <a:custGeom>
              <a:avLst/>
              <a:pathLst>
                <a:path w="807525" h="567281">
                  <a:moveTo>
                    <a:pt x="683070" y="191946"/>
                  </a:moveTo>
                  <a:lnTo>
                    <a:pt x="787892" y="234387"/>
                  </a:lnTo>
                  <a:lnTo>
                    <a:pt x="807525" y="288618"/>
                  </a:lnTo>
                  <a:lnTo>
                    <a:pt x="735654" y="340578"/>
                  </a:lnTo>
                  <a:lnTo>
                    <a:pt x="680303" y="362759"/>
                  </a:lnTo>
                  <a:lnTo>
                    <a:pt x="575654" y="355162"/>
                  </a:lnTo>
                  <a:lnTo>
                    <a:pt x="486140" y="331234"/>
                  </a:lnTo>
                  <a:lnTo>
                    <a:pt x="517622" y="498729"/>
                  </a:lnTo>
                  <a:lnTo>
                    <a:pt x="449211" y="526237"/>
                  </a:lnTo>
                  <a:lnTo>
                    <a:pt x="389362" y="507724"/>
                  </a:lnTo>
                  <a:lnTo>
                    <a:pt x="343265" y="567281"/>
                  </a:lnTo>
                  <a:lnTo>
                    <a:pt x="301492" y="532525"/>
                  </a:lnTo>
                  <a:lnTo>
                    <a:pt x="285146" y="487202"/>
                  </a:lnTo>
                  <a:lnTo>
                    <a:pt x="205232" y="436988"/>
                  </a:lnTo>
                  <a:lnTo>
                    <a:pt x="147718" y="437687"/>
                  </a:lnTo>
                  <a:lnTo>
                    <a:pt x="92281" y="511042"/>
                  </a:lnTo>
                  <a:lnTo>
                    <a:pt x="0" y="487900"/>
                  </a:lnTo>
                  <a:lnTo>
                    <a:pt x="42897" y="451310"/>
                  </a:lnTo>
                  <a:lnTo>
                    <a:pt x="1210" y="390879"/>
                  </a:lnTo>
                  <a:lnTo>
                    <a:pt x="56994" y="390093"/>
                  </a:lnTo>
                  <a:lnTo>
                    <a:pt x="89427" y="354027"/>
                  </a:lnTo>
                  <a:lnTo>
                    <a:pt x="179200" y="344071"/>
                  </a:lnTo>
                  <a:lnTo>
                    <a:pt x="199524" y="249495"/>
                  </a:lnTo>
                  <a:lnTo>
                    <a:pt x="229189" y="204347"/>
                  </a:lnTo>
                  <a:lnTo>
                    <a:pt x="223481" y="112740"/>
                  </a:lnTo>
                  <a:lnTo>
                    <a:pt x="112691" y="109771"/>
                  </a:lnTo>
                  <a:lnTo>
                    <a:pt x="87524" y="93790"/>
                  </a:lnTo>
                  <a:lnTo>
                    <a:pt x="88648" y="37987"/>
                  </a:lnTo>
                  <a:lnTo>
                    <a:pt x="114075" y="6025"/>
                  </a:lnTo>
                  <a:lnTo>
                    <a:pt x="163372" y="0"/>
                  </a:lnTo>
                  <a:lnTo>
                    <a:pt x="216216" y="26110"/>
                  </a:lnTo>
                  <a:lnTo>
                    <a:pt x="284021" y="14583"/>
                  </a:lnTo>
                  <a:lnTo>
                    <a:pt x="342140" y="24626"/>
                  </a:lnTo>
                  <a:lnTo>
                    <a:pt x="419373" y="523"/>
                  </a:lnTo>
                  <a:lnTo>
                    <a:pt x="450940" y="26285"/>
                  </a:lnTo>
                  <a:lnTo>
                    <a:pt x="448951" y="89685"/>
                  </a:lnTo>
                  <a:lnTo>
                    <a:pt x="495913" y="160333"/>
                  </a:lnTo>
                  <a:lnTo>
                    <a:pt x="551957" y="16199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92349" y="1718091"/>
              <a:ext cx="588368" cy="697662"/>
            </a:xfrm>
            <a:custGeom>
              <a:avLst/>
              <a:pathLst>
                <a:path w="588368" h="697662">
                  <a:moveTo>
                    <a:pt x="577211" y="15718"/>
                  </a:moveTo>
                  <a:lnTo>
                    <a:pt x="588368" y="57199"/>
                  </a:lnTo>
                  <a:lnTo>
                    <a:pt x="532757" y="127498"/>
                  </a:lnTo>
                  <a:lnTo>
                    <a:pt x="569946" y="179720"/>
                  </a:lnTo>
                  <a:lnTo>
                    <a:pt x="511395" y="180506"/>
                  </a:lnTo>
                  <a:lnTo>
                    <a:pt x="439352" y="216660"/>
                  </a:lnTo>
                  <a:lnTo>
                    <a:pt x="444195" y="308703"/>
                  </a:lnTo>
                  <a:lnTo>
                    <a:pt x="427416" y="371754"/>
                  </a:lnTo>
                  <a:lnTo>
                    <a:pt x="322768" y="432360"/>
                  </a:lnTo>
                  <a:lnTo>
                    <a:pt x="269578" y="512527"/>
                  </a:lnTo>
                  <a:lnTo>
                    <a:pt x="274768" y="562129"/>
                  </a:lnTo>
                  <a:lnTo>
                    <a:pt x="253578" y="595838"/>
                  </a:lnTo>
                  <a:lnTo>
                    <a:pt x="250205" y="697662"/>
                  </a:lnTo>
                  <a:lnTo>
                    <a:pt x="159394" y="682030"/>
                  </a:lnTo>
                  <a:lnTo>
                    <a:pt x="174097" y="630769"/>
                  </a:lnTo>
                  <a:lnTo>
                    <a:pt x="116929" y="543441"/>
                  </a:lnTo>
                  <a:lnTo>
                    <a:pt x="92108" y="528595"/>
                  </a:lnTo>
                  <a:lnTo>
                    <a:pt x="88562" y="427295"/>
                  </a:lnTo>
                  <a:lnTo>
                    <a:pt x="0" y="385552"/>
                  </a:lnTo>
                  <a:lnTo>
                    <a:pt x="40648" y="294818"/>
                  </a:lnTo>
                  <a:lnTo>
                    <a:pt x="126097" y="163914"/>
                  </a:lnTo>
                  <a:lnTo>
                    <a:pt x="109664" y="112391"/>
                  </a:lnTo>
                  <a:lnTo>
                    <a:pt x="169513" y="129419"/>
                  </a:lnTo>
                  <a:lnTo>
                    <a:pt x="246919" y="62352"/>
                  </a:lnTo>
                  <a:lnTo>
                    <a:pt x="250292" y="0"/>
                  </a:lnTo>
                  <a:lnTo>
                    <a:pt x="354681" y="9955"/>
                  </a:lnTo>
                  <a:lnTo>
                    <a:pt x="383222" y="29080"/>
                  </a:lnTo>
                  <a:lnTo>
                    <a:pt x="431222" y="14933"/>
                  </a:lnTo>
                  <a:lnTo>
                    <a:pt x="512000" y="365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437948" y="1256738"/>
              <a:ext cx="102140" cy="66980"/>
            </a:xfrm>
            <a:custGeom>
              <a:avLst/>
              <a:pathLst>
                <a:path w="102140" h="66980">
                  <a:moveTo>
                    <a:pt x="102140" y="0"/>
                  </a:moveTo>
                  <a:lnTo>
                    <a:pt x="65556" y="58596"/>
                  </a:lnTo>
                  <a:lnTo>
                    <a:pt x="0" y="66980"/>
                  </a:lnTo>
                  <a:lnTo>
                    <a:pt x="43416" y="707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28696" y="1622992"/>
              <a:ext cx="304327" cy="429118"/>
            </a:xfrm>
            <a:custGeom>
              <a:avLst/>
              <a:pathLst>
                <a:path w="304327" h="429118">
                  <a:moveTo>
                    <a:pt x="304327" y="345433"/>
                  </a:moveTo>
                  <a:lnTo>
                    <a:pt x="256474" y="342219"/>
                  </a:lnTo>
                  <a:lnTo>
                    <a:pt x="265762" y="429118"/>
                  </a:lnTo>
                  <a:lnTo>
                    <a:pt x="213103" y="384940"/>
                  </a:lnTo>
                  <a:lnTo>
                    <a:pt x="128865" y="398650"/>
                  </a:lnTo>
                  <a:lnTo>
                    <a:pt x="85189" y="377255"/>
                  </a:lnTo>
                  <a:lnTo>
                    <a:pt x="12281" y="394022"/>
                  </a:lnTo>
                  <a:lnTo>
                    <a:pt x="58551" y="330273"/>
                  </a:lnTo>
                  <a:lnTo>
                    <a:pt x="46789" y="251154"/>
                  </a:lnTo>
                  <a:lnTo>
                    <a:pt x="4497" y="207402"/>
                  </a:lnTo>
                  <a:lnTo>
                    <a:pt x="29578" y="151250"/>
                  </a:lnTo>
                  <a:lnTo>
                    <a:pt x="0" y="96147"/>
                  </a:lnTo>
                  <a:lnTo>
                    <a:pt x="122312" y="16283"/>
                  </a:lnTo>
                  <a:lnTo>
                    <a:pt x="140149" y="0"/>
                  </a:lnTo>
                  <a:lnTo>
                    <a:pt x="209872" y="22485"/>
                  </a:lnTo>
                  <a:lnTo>
                    <a:pt x="227094" y="97837"/>
                  </a:lnTo>
                  <a:lnTo>
                    <a:pt x="283877" y="95017"/>
                  </a:lnTo>
                  <a:lnTo>
                    <a:pt x="253029" y="203459"/>
                  </a:lnTo>
                  <a:lnTo>
                    <a:pt x="257347" y="292247"/>
                  </a:lnTo>
                  <a:lnTo>
                    <a:pt x="294583" y="30196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029602" y="1625960"/>
              <a:ext cx="776908" cy="576276"/>
            </a:xfrm>
            <a:custGeom>
              <a:avLst/>
              <a:pathLst>
                <a:path w="776908" h="576276">
                  <a:moveTo>
                    <a:pt x="710573" y="209324"/>
                  </a:moveTo>
                  <a:lnTo>
                    <a:pt x="766010" y="245478"/>
                  </a:lnTo>
                  <a:lnTo>
                    <a:pt x="776908" y="293159"/>
                  </a:lnTo>
                  <a:lnTo>
                    <a:pt x="732540" y="327304"/>
                  </a:lnTo>
                  <a:lnTo>
                    <a:pt x="668108" y="350184"/>
                  </a:lnTo>
                  <a:lnTo>
                    <a:pt x="682724" y="472530"/>
                  </a:lnTo>
                  <a:lnTo>
                    <a:pt x="663005" y="518378"/>
                  </a:lnTo>
                  <a:lnTo>
                    <a:pt x="432864" y="515409"/>
                  </a:lnTo>
                  <a:lnTo>
                    <a:pt x="397232" y="549816"/>
                  </a:lnTo>
                  <a:lnTo>
                    <a:pt x="336864" y="524141"/>
                  </a:lnTo>
                  <a:lnTo>
                    <a:pt x="56475" y="560208"/>
                  </a:lnTo>
                  <a:lnTo>
                    <a:pt x="0" y="576276"/>
                  </a:lnTo>
                  <a:lnTo>
                    <a:pt x="28540" y="467291"/>
                  </a:lnTo>
                  <a:lnTo>
                    <a:pt x="23091" y="410965"/>
                  </a:lnTo>
                  <a:lnTo>
                    <a:pt x="38659" y="436203"/>
                  </a:lnTo>
                  <a:lnTo>
                    <a:pt x="141751" y="370619"/>
                  </a:lnTo>
                  <a:lnTo>
                    <a:pt x="140713" y="307307"/>
                  </a:lnTo>
                  <a:lnTo>
                    <a:pt x="103870" y="296478"/>
                  </a:lnTo>
                  <a:lnTo>
                    <a:pt x="70226" y="218931"/>
                  </a:lnTo>
                  <a:lnTo>
                    <a:pt x="114334" y="151514"/>
                  </a:lnTo>
                  <a:lnTo>
                    <a:pt x="235588" y="149243"/>
                  </a:lnTo>
                  <a:lnTo>
                    <a:pt x="250551" y="110382"/>
                  </a:lnTo>
                  <a:lnTo>
                    <a:pt x="328215" y="72831"/>
                  </a:lnTo>
                  <a:lnTo>
                    <a:pt x="368864" y="77983"/>
                  </a:lnTo>
                  <a:lnTo>
                    <a:pt x="400951" y="95624"/>
                  </a:lnTo>
                  <a:lnTo>
                    <a:pt x="435891" y="46807"/>
                  </a:lnTo>
                  <a:lnTo>
                    <a:pt x="484410" y="37463"/>
                  </a:lnTo>
                  <a:lnTo>
                    <a:pt x="510615" y="0"/>
                  </a:lnTo>
                  <a:lnTo>
                    <a:pt x="589664" y="104618"/>
                  </a:lnTo>
                  <a:lnTo>
                    <a:pt x="698464" y="1740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702242" y="1330181"/>
              <a:ext cx="470062" cy="302798"/>
            </a:xfrm>
            <a:custGeom>
              <a:avLst/>
              <a:pathLst>
                <a:path w="470062" h="302798">
                  <a:moveTo>
                    <a:pt x="372072" y="10304"/>
                  </a:moveTo>
                  <a:lnTo>
                    <a:pt x="445413" y="55540"/>
                  </a:lnTo>
                  <a:lnTo>
                    <a:pt x="443078" y="94139"/>
                  </a:lnTo>
                  <a:lnTo>
                    <a:pt x="470062" y="151077"/>
                  </a:lnTo>
                  <a:lnTo>
                    <a:pt x="416786" y="186270"/>
                  </a:lnTo>
                  <a:lnTo>
                    <a:pt x="291899" y="212032"/>
                  </a:lnTo>
                  <a:lnTo>
                    <a:pt x="240527" y="237968"/>
                  </a:lnTo>
                  <a:lnTo>
                    <a:pt x="169867" y="254648"/>
                  </a:lnTo>
                  <a:lnTo>
                    <a:pt x="68873" y="302798"/>
                  </a:lnTo>
                  <a:lnTo>
                    <a:pt x="0" y="267494"/>
                  </a:lnTo>
                  <a:lnTo>
                    <a:pt x="53110" y="175267"/>
                  </a:lnTo>
                  <a:lnTo>
                    <a:pt x="53370" y="135009"/>
                  </a:lnTo>
                  <a:lnTo>
                    <a:pt x="138472" y="84271"/>
                  </a:lnTo>
                  <a:lnTo>
                    <a:pt x="201348" y="80953"/>
                  </a:lnTo>
                  <a:lnTo>
                    <a:pt x="238105" y="50650"/>
                  </a:lnTo>
                  <a:lnTo>
                    <a:pt x="25419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742554" y="1688399"/>
              <a:ext cx="544692" cy="728838"/>
            </a:xfrm>
            <a:custGeom>
              <a:avLst/>
              <a:pathLst>
                <a:path w="544692" h="728838">
                  <a:moveTo>
                    <a:pt x="486141" y="30739"/>
                  </a:moveTo>
                  <a:lnTo>
                    <a:pt x="515719" y="85843"/>
                  </a:lnTo>
                  <a:lnTo>
                    <a:pt x="490638" y="141995"/>
                  </a:lnTo>
                  <a:lnTo>
                    <a:pt x="532930" y="185746"/>
                  </a:lnTo>
                  <a:lnTo>
                    <a:pt x="544692" y="264865"/>
                  </a:lnTo>
                  <a:lnTo>
                    <a:pt x="498422" y="328614"/>
                  </a:lnTo>
                  <a:lnTo>
                    <a:pt x="459416" y="342237"/>
                  </a:lnTo>
                  <a:lnTo>
                    <a:pt x="420930" y="420396"/>
                  </a:lnTo>
                  <a:lnTo>
                    <a:pt x="413579" y="473404"/>
                  </a:lnTo>
                  <a:lnTo>
                    <a:pt x="337643" y="482137"/>
                  </a:lnTo>
                  <a:lnTo>
                    <a:pt x="337989" y="515234"/>
                  </a:lnTo>
                  <a:lnTo>
                    <a:pt x="212670" y="557239"/>
                  </a:lnTo>
                  <a:lnTo>
                    <a:pt x="195546" y="626926"/>
                  </a:lnTo>
                  <a:lnTo>
                    <a:pt x="80951" y="728838"/>
                  </a:lnTo>
                  <a:lnTo>
                    <a:pt x="0" y="727353"/>
                  </a:lnTo>
                  <a:lnTo>
                    <a:pt x="3372" y="625529"/>
                  </a:lnTo>
                  <a:lnTo>
                    <a:pt x="24562" y="591821"/>
                  </a:lnTo>
                  <a:lnTo>
                    <a:pt x="19372" y="542218"/>
                  </a:lnTo>
                  <a:lnTo>
                    <a:pt x="72562" y="462051"/>
                  </a:lnTo>
                  <a:lnTo>
                    <a:pt x="177210" y="401446"/>
                  </a:lnTo>
                  <a:lnTo>
                    <a:pt x="193989" y="338395"/>
                  </a:lnTo>
                  <a:lnTo>
                    <a:pt x="189146" y="246351"/>
                  </a:lnTo>
                  <a:lnTo>
                    <a:pt x="261189" y="210198"/>
                  </a:lnTo>
                  <a:lnTo>
                    <a:pt x="319740" y="209412"/>
                  </a:lnTo>
                  <a:lnTo>
                    <a:pt x="282551" y="157190"/>
                  </a:lnTo>
                  <a:lnTo>
                    <a:pt x="338162" y="86891"/>
                  </a:lnTo>
                  <a:lnTo>
                    <a:pt x="327005" y="45410"/>
                  </a:lnTo>
                  <a:lnTo>
                    <a:pt x="412714" y="60081"/>
                  </a:lnTo>
                  <a:lnTo>
                    <a:pt x="430443" y="11090"/>
                  </a:lnTo>
                  <a:lnTo>
                    <a:pt x="48026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299743" y="1137722"/>
              <a:ext cx="107651" cy="88276"/>
            </a:xfrm>
            <a:custGeom>
              <a:avLst/>
              <a:pathLst>
                <a:path w="107651" h="88276">
                  <a:moveTo>
                    <a:pt x="75848" y="83036"/>
                  </a:moveTo>
                  <a:lnTo>
                    <a:pt x="14702" y="88276"/>
                  </a:lnTo>
                  <a:lnTo>
                    <a:pt x="0" y="35442"/>
                  </a:lnTo>
                  <a:lnTo>
                    <a:pt x="62270" y="25138"/>
                  </a:lnTo>
                  <a:lnTo>
                    <a:pt x="88982" y="0"/>
                  </a:lnTo>
                  <a:lnTo>
                    <a:pt x="107651" y="9296"/>
                  </a:lnTo>
                  <a:lnTo>
                    <a:pt x="72821" y="4932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60131" y="1102088"/>
              <a:ext cx="450097" cy="250798"/>
            </a:xfrm>
            <a:custGeom>
              <a:avLst/>
              <a:pathLst>
                <a:path w="450097" h="250798">
                  <a:moveTo>
                    <a:pt x="300169" y="24162"/>
                  </a:moveTo>
                  <a:lnTo>
                    <a:pt x="322912" y="25899"/>
                  </a:lnTo>
                  <a:lnTo>
                    <a:pt x="351610" y="11188"/>
                  </a:lnTo>
                  <a:lnTo>
                    <a:pt x="450097" y="15757"/>
                  </a:lnTo>
                  <a:lnTo>
                    <a:pt x="395762" y="57279"/>
                  </a:lnTo>
                  <a:lnTo>
                    <a:pt x="312389" y="80421"/>
                  </a:lnTo>
                  <a:lnTo>
                    <a:pt x="316886" y="119719"/>
                  </a:lnTo>
                  <a:lnTo>
                    <a:pt x="283762" y="168098"/>
                  </a:lnTo>
                  <a:lnTo>
                    <a:pt x="240519" y="182769"/>
                  </a:lnTo>
                  <a:lnTo>
                    <a:pt x="200216" y="164867"/>
                  </a:lnTo>
                  <a:lnTo>
                    <a:pt x="117275" y="186262"/>
                  </a:lnTo>
                  <a:lnTo>
                    <a:pt x="104562" y="250798"/>
                  </a:lnTo>
                  <a:lnTo>
                    <a:pt x="47394" y="223028"/>
                  </a:lnTo>
                  <a:lnTo>
                    <a:pt x="0" y="220320"/>
                  </a:lnTo>
                  <a:lnTo>
                    <a:pt x="29405" y="158405"/>
                  </a:lnTo>
                  <a:lnTo>
                    <a:pt x="58205" y="143035"/>
                  </a:lnTo>
                  <a:lnTo>
                    <a:pt x="67718" y="43743"/>
                  </a:lnTo>
                  <a:lnTo>
                    <a:pt x="86115" y="0"/>
                  </a:lnTo>
                  <a:lnTo>
                    <a:pt x="111334" y="205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759189" y="1810659"/>
              <a:ext cx="298953" cy="496633"/>
            </a:xfrm>
            <a:custGeom>
              <a:avLst/>
              <a:pathLst>
                <a:path w="298953" h="496633">
                  <a:moveTo>
                    <a:pt x="185915" y="75276"/>
                  </a:moveTo>
                  <a:lnTo>
                    <a:pt x="161612" y="141820"/>
                  </a:lnTo>
                  <a:lnTo>
                    <a:pt x="201655" y="242160"/>
                  </a:lnTo>
                  <a:lnTo>
                    <a:pt x="276207" y="213953"/>
                  </a:lnTo>
                  <a:lnTo>
                    <a:pt x="293504" y="226266"/>
                  </a:lnTo>
                  <a:lnTo>
                    <a:pt x="298953" y="282592"/>
                  </a:lnTo>
                  <a:lnTo>
                    <a:pt x="270412" y="391577"/>
                  </a:lnTo>
                  <a:lnTo>
                    <a:pt x="225180" y="458034"/>
                  </a:lnTo>
                  <a:lnTo>
                    <a:pt x="108337" y="496633"/>
                  </a:lnTo>
                  <a:lnTo>
                    <a:pt x="38765" y="489371"/>
                  </a:lnTo>
                  <a:lnTo>
                    <a:pt x="1604" y="402704"/>
                  </a:lnTo>
                  <a:lnTo>
                    <a:pt x="53323" y="321532"/>
                  </a:lnTo>
                  <a:lnTo>
                    <a:pt x="28934" y="290636"/>
                  </a:lnTo>
                  <a:lnTo>
                    <a:pt x="40376" y="221786"/>
                  </a:lnTo>
                  <a:lnTo>
                    <a:pt x="6317" y="131638"/>
                  </a:lnTo>
                  <a:lnTo>
                    <a:pt x="0" y="23274"/>
                  </a:lnTo>
                  <a:lnTo>
                    <a:pt x="41482" y="0"/>
                  </a:lnTo>
                  <a:lnTo>
                    <a:pt x="120617" y="41393"/>
                  </a:lnTo>
                  <a:lnTo>
                    <a:pt x="151579" y="3239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776370" y="2141370"/>
              <a:ext cx="771545" cy="599855"/>
            </a:xfrm>
            <a:custGeom>
              <a:avLst/>
              <a:pathLst>
                <a:path w="771545" h="599855">
                  <a:moveTo>
                    <a:pt x="748540" y="226877"/>
                  </a:moveTo>
                  <a:lnTo>
                    <a:pt x="710053" y="243208"/>
                  </a:lnTo>
                  <a:lnTo>
                    <a:pt x="664475" y="203823"/>
                  </a:lnTo>
                  <a:lnTo>
                    <a:pt x="592950" y="233340"/>
                  </a:lnTo>
                  <a:lnTo>
                    <a:pt x="547891" y="284601"/>
                  </a:lnTo>
                  <a:lnTo>
                    <a:pt x="572107" y="374898"/>
                  </a:lnTo>
                  <a:lnTo>
                    <a:pt x="529210" y="385814"/>
                  </a:lnTo>
                  <a:lnTo>
                    <a:pt x="484064" y="426684"/>
                  </a:lnTo>
                  <a:lnTo>
                    <a:pt x="438572" y="503969"/>
                  </a:lnTo>
                  <a:lnTo>
                    <a:pt x="449902" y="585096"/>
                  </a:lnTo>
                  <a:lnTo>
                    <a:pt x="357880" y="599855"/>
                  </a:lnTo>
                  <a:lnTo>
                    <a:pt x="319740" y="536542"/>
                  </a:lnTo>
                  <a:lnTo>
                    <a:pt x="179372" y="552523"/>
                  </a:lnTo>
                  <a:lnTo>
                    <a:pt x="74637" y="549117"/>
                  </a:lnTo>
                  <a:lnTo>
                    <a:pt x="98612" y="495891"/>
                  </a:lnTo>
                  <a:lnTo>
                    <a:pt x="58361" y="470086"/>
                  </a:lnTo>
                  <a:lnTo>
                    <a:pt x="52289" y="431260"/>
                  </a:lnTo>
                  <a:lnTo>
                    <a:pt x="82231" y="403062"/>
                  </a:lnTo>
                  <a:lnTo>
                    <a:pt x="77215" y="292470"/>
                  </a:lnTo>
                  <a:lnTo>
                    <a:pt x="0" y="207806"/>
                  </a:lnTo>
                  <a:lnTo>
                    <a:pt x="21584" y="158661"/>
                  </a:lnTo>
                  <a:lnTo>
                    <a:pt x="91156" y="165923"/>
                  </a:lnTo>
                  <a:lnTo>
                    <a:pt x="207999" y="127324"/>
                  </a:lnTo>
                  <a:lnTo>
                    <a:pt x="253231" y="60867"/>
                  </a:lnTo>
                  <a:lnTo>
                    <a:pt x="309707" y="44799"/>
                  </a:lnTo>
                  <a:lnTo>
                    <a:pt x="590096" y="8732"/>
                  </a:lnTo>
                  <a:lnTo>
                    <a:pt x="650464" y="34407"/>
                  </a:lnTo>
                  <a:lnTo>
                    <a:pt x="686096" y="0"/>
                  </a:lnTo>
                  <a:lnTo>
                    <a:pt x="742312" y="67329"/>
                  </a:lnTo>
                  <a:lnTo>
                    <a:pt x="771545" y="1550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293212" y="1097566"/>
              <a:ext cx="653035" cy="737719"/>
            </a:xfrm>
            <a:custGeom>
              <a:avLst/>
              <a:pathLst>
                <a:path w="653035" h="737719">
                  <a:moveTo>
                    <a:pt x="652451" y="4045"/>
                  </a:moveTo>
                  <a:lnTo>
                    <a:pt x="653035" y="4521"/>
                  </a:lnTo>
                  <a:lnTo>
                    <a:pt x="634638" y="48265"/>
                  </a:lnTo>
                  <a:lnTo>
                    <a:pt x="625124" y="147557"/>
                  </a:lnTo>
                  <a:lnTo>
                    <a:pt x="596324" y="162927"/>
                  </a:lnTo>
                  <a:lnTo>
                    <a:pt x="566919" y="224842"/>
                  </a:lnTo>
                  <a:lnTo>
                    <a:pt x="539589" y="239164"/>
                  </a:lnTo>
                  <a:lnTo>
                    <a:pt x="526011" y="306057"/>
                  </a:lnTo>
                  <a:lnTo>
                    <a:pt x="531719" y="364654"/>
                  </a:lnTo>
                  <a:lnTo>
                    <a:pt x="632735" y="432770"/>
                  </a:lnTo>
                  <a:lnTo>
                    <a:pt x="647005" y="481935"/>
                  </a:lnTo>
                  <a:lnTo>
                    <a:pt x="522984" y="587078"/>
                  </a:lnTo>
                  <a:lnTo>
                    <a:pt x="446962" y="737719"/>
                  </a:lnTo>
                  <a:lnTo>
                    <a:pt x="434854" y="702438"/>
                  </a:lnTo>
                  <a:lnTo>
                    <a:pt x="326054" y="633013"/>
                  </a:lnTo>
                  <a:lnTo>
                    <a:pt x="247005" y="528394"/>
                  </a:lnTo>
                  <a:lnTo>
                    <a:pt x="220800" y="565858"/>
                  </a:lnTo>
                  <a:lnTo>
                    <a:pt x="172281" y="575202"/>
                  </a:lnTo>
                  <a:lnTo>
                    <a:pt x="137340" y="624018"/>
                  </a:lnTo>
                  <a:lnTo>
                    <a:pt x="105254" y="606378"/>
                  </a:lnTo>
                  <a:lnTo>
                    <a:pt x="91848" y="516343"/>
                  </a:lnTo>
                  <a:lnTo>
                    <a:pt x="40216" y="504903"/>
                  </a:lnTo>
                  <a:lnTo>
                    <a:pt x="0" y="459754"/>
                  </a:lnTo>
                  <a:lnTo>
                    <a:pt x="51718" y="314004"/>
                  </a:lnTo>
                  <a:lnTo>
                    <a:pt x="2680" y="192444"/>
                  </a:lnTo>
                  <a:lnTo>
                    <a:pt x="66594" y="164586"/>
                  </a:lnTo>
                  <a:lnTo>
                    <a:pt x="90810" y="183362"/>
                  </a:lnTo>
                  <a:lnTo>
                    <a:pt x="186378" y="81363"/>
                  </a:lnTo>
                  <a:lnTo>
                    <a:pt x="164615" y="33088"/>
                  </a:lnTo>
                  <a:lnTo>
                    <a:pt x="368086" y="32180"/>
                  </a:lnTo>
                  <a:lnTo>
                    <a:pt x="51437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477951" y="5495108"/>
              <a:ext cx="145989" cy="173258"/>
            </a:xfrm>
            <a:custGeom>
              <a:avLst/>
              <a:pathLst>
                <a:path w="145989" h="173258">
                  <a:moveTo>
                    <a:pt x="145989" y="0"/>
                  </a:moveTo>
                  <a:lnTo>
                    <a:pt x="120302" y="129943"/>
                  </a:lnTo>
                  <a:lnTo>
                    <a:pt x="98508" y="169154"/>
                  </a:lnTo>
                  <a:lnTo>
                    <a:pt x="5275" y="173258"/>
                  </a:lnTo>
                  <a:lnTo>
                    <a:pt x="0" y="2427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858273" y="1181985"/>
              <a:ext cx="257178" cy="263555"/>
            </a:xfrm>
            <a:custGeom>
              <a:avLst/>
              <a:pathLst>
                <a:path w="257178" h="263555">
                  <a:moveTo>
                    <a:pt x="167697" y="0"/>
                  </a:moveTo>
                  <a:lnTo>
                    <a:pt x="216389" y="102784"/>
                  </a:lnTo>
                  <a:lnTo>
                    <a:pt x="257178" y="135487"/>
                  </a:lnTo>
                  <a:lnTo>
                    <a:pt x="246058" y="185131"/>
                  </a:lnTo>
                  <a:lnTo>
                    <a:pt x="190443" y="217882"/>
                  </a:lnTo>
                  <a:lnTo>
                    <a:pt x="111135" y="243033"/>
                  </a:lnTo>
                  <a:lnTo>
                    <a:pt x="26291" y="263555"/>
                  </a:lnTo>
                  <a:lnTo>
                    <a:pt x="0" y="145051"/>
                  </a:lnTo>
                  <a:lnTo>
                    <a:pt x="14183" y="106190"/>
                  </a:lnTo>
                  <a:lnTo>
                    <a:pt x="90032" y="30302"/>
                  </a:lnTo>
                  <a:lnTo>
                    <a:pt x="135783" y="90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600197" y="1425019"/>
              <a:ext cx="572801" cy="329575"/>
            </a:xfrm>
            <a:custGeom>
              <a:avLst/>
              <a:pathLst>
                <a:path w="572801" h="329575">
                  <a:moveTo>
                    <a:pt x="390054" y="103658"/>
                  </a:moveTo>
                  <a:lnTo>
                    <a:pt x="395935" y="180157"/>
                  </a:lnTo>
                  <a:lnTo>
                    <a:pt x="421449" y="228362"/>
                  </a:lnTo>
                  <a:lnTo>
                    <a:pt x="496260" y="265301"/>
                  </a:lnTo>
                  <a:lnTo>
                    <a:pt x="532152" y="245478"/>
                  </a:lnTo>
                  <a:lnTo>
                    <a:pt x="572801" y="274471"/>
                  </a:lnTo>
                  <a:lnTo>
                    <a:pt x="555071" y="323462"/>
                  </a:lnTo>
                  <a:lnTo>
                    <a:pt x="469362" y="308791"/>
                  </a:lnTo>
                  <a:lnTo>
                    <a:pt x="404152" y="329575"/>
                  </a:lnTo>
                  <a:lnTo>
                    <a:pt x="323373" y="308005"/>
                  </a:lnTo>
                  <a:lnTo>
                    <a:pt x="275373" y="322152"/>
                  </a:lnTo>
                  <a:lnTo>
                    <a:pt x="246832" y="303027"/>
                  </a:lnTo>
                  <a:lnTo>
                    <a:pt x="142443" y="293072"/>
                  </a:lnTo>
                  <a:lnTo>
                    <a:pt x="70659" y="259276"/>
                  </a:lnTo>
                  <a:lnTo>
                    <a:pt x="45837" y="194915"/>
                  </a:lnTo>
                  <a:lnTo>
                    <a:pt x="0" y="142344"/>
                  </a:lnTo>
                  <a:lnTo>
                    <a:pt x="2767" y="103134"/>
                  </a:lnTo>
                  <a:lnTo>
                    <a:pt x="14962" y="82612"/>
                  </a:lnTo>
                  <a:lnTo>
                    <a:pt x="130421" y="73530"/>
                  </a:lnTo>
                  <a:lnTo>
                    <a:pt x="153686" y="17378"/>
                  </a:lnTo>
                  <a:lnTo>
                    <a:pt x="188540" y="36939"/>
                  </a:lnTo>
                  <a:lnTo>
                    <a:pt x="284368" y="20522"/>
                  </a:lnTo>
                  <a:lnTo>
                    <a:pt x="369211" y="0"/>
                  </a:lnTo>
                  <a:lnTo>
                    <a:pt x="415049" y="591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432369" y="4922850"/>
              <a:ext cx="435937" cy="379663"/>
            </a:xfrm>
            <a:custGeom>
              <a:avLst/>
              <a:pathLst>
                <a:path w="435937" h="379663">
                  <a:moveTo>
                    <a:pt x="299808" y="7248"/>
                  </a:moveTo>
                  <a:lnTo>
                    <a:pt x="345126" y="54754"/>
                  </a:lnTo>
                  <a:lnTo>
                    <a:pt x="410856" y="46632"/>
                  </a:lnTo>
                  <a:lnTo>
                    <a:pt x="435937" y="112827"/>
                  </a:lnTo>
                  <a:lnTo>
                    <a:pt x="378424" y="133000"/>
                  </a:lnTo>
                  <a:lnTo>
                    <a:pt x="393127" y="231069"/>
                  </a:lnTo>
                  <a:lnTo>
                    <a:pt x="357321" y="281544"/>
                  </a:lnTo>
                  <a:lnTo>
                    <a:pt x="237538" y="274908"/>
                  </a:lnTo>
                  <a:lnTo>
                    <a:pt x="188586" y="323462"/>
                  </a:lnTo>
                  <a:lnTo>
                    <a:pt x="136695" y="317000"/>
                  </a:lnTo>
                  <a:lnTo>
                    <a:pt x="125451" y="359266"/>
                  </a:lnTo>
                  <a:lnTo>
                    <a:pt x="44760" y="360227"/>
                  </a:lnTo>
                  <a:lnTo>
                    <a:pt x="38185" y="379663"/>
                  </a:lnTo>
                  <a:lnTo>
                    <a:pt x="669" y="342213"/>
                  </a:lnTo>
                  <a:lnTo>
                    <a:pt x="0" y="284427"/>
                  </a:lnTo>
                  <a:lnTo>
                    <a:pt x="67160" y="221026"/>
                  </a:lnTo>
                  <a:lnTo>
                    <a:pt x="51419" y="148719"/>
                  </a:lnTo>
                  <a:lnTo>
                    <a:pt x="88089" y="96148"/>
                  </a:lnTo>
                  <a:lnTo>
                    <a:pt x="119916" y="113526"/>
                  </a:lnTo>
                  <a:lnTo>
                    <a:pt x="216435" y="124704"/>
                  </a:lnTo>
                  <a:lnTo>
                    <a:pt x="26633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575939" y="5793595"/>
              <a:ext cx="386680" cy="476722"/>
            </a:xfrm>
            <a:custGeom>
              <a:avLst/>
              <a:pathLst>
                <a:path w="386680" h="476722">
                  <a:moveTo>
                    <a:pt x="207999" y="110033"/>
                  </a:moveTo>
                  <a:lnTo>
                    <a:pt x="199610" y="177450"/>
                  </a:lnTo>
                  <a:lnTo>
                    <a:pt x="339545" y="226703"/>
                  </a:lnTo>
                  <a:lnTo>
                    <a:pt x="386680" y="287745"/>
                  </a:lnTo>
                  <a:lnTo>
                    <a:pt x="351913" y="344159"/>
                  </a:lnTo>
                  <a:lnTo>
                    <a:pt x="299502" y="379352"/>
                  </a:lnTo>
                  <a:lnTo>
                    <a:pt x="283675" y="411576"/>
                  </a:lnTo>
                  <a:lnTo>
                    <a:pt x="219416" y="424850"/>
                  </a:lnTo>
                  <a:lnTo>
                    <a:pt x="174616" y="476722"/>
                  </a:lnTo>
                  <a:lnTo>
                    <a:pt x="146594" y="470871"/>
                  </a:lnTo>
                  <a:lnTo>
                    <a:pt x="0" y="394285"/>
                  </a:lnTo>
                  <a:lnTo>
                    <a:pt x="605" y="365205"/>
                  </a:lnTo>
                  <a:lnTo>
                    <a:pt x="83286" y="289317"/>
                  </a:lnTo>
                  <a:lnTo>
                    <a:pt x="24648" y="141471"/>
                  </a:lnTo>
                  <a:lnTo>
                    <a:pt x="26551" y="42092"/>
                  </a:lnTo>
                  <a:lnTo>
                    <a:pt x="146853" y="0"/>
                  </a:lnTo>
                  <a:lnTo>
                    <a:pt x="202118" y="381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467485" y="6187880"/>
              <a:ext cx="255048" cy="226441"/>
            </a:xfrm>
            <a:custGeom>
              <a:avLst/>
              <a:pathLst>
                <a:path w="255048" h="226441">
                  <a:moveTo>
                    <a:pt x="255048" y="76586"/>
                  </a:moveTo>
                  <a:lnTo>
                    <a:pt x="228324" y="129245"/>
                  </a:lnTo>
                  <a:lnTo>
                    <a:pt x="175048" y="131952"/>
                  </a:lnTo>
                  <a:lnTo>
                    <a:pt x="145902" y="167669"/>
                  </a:lnTo>
                  <a:lnTo>
                    <a:pt x="64864" y="226441"/>
                  </a:lnTo>
                  <a:lnTo>
                    <a:pt x="0" y="197623"/>
                  </a:lnTo>
                  <a:lnTo>
                    <a:pt x="24302" y="143043"/>
                  </a:lnTo>
                  <a:lnTo>
                    <a:pt x="26378" y="63836"/>
                  </a:lnTo>
                  <a:lnTo>
                    <a:pt x="82853" y="39646"/>
                  </a:lnTo>
                  <a:lnTo>
                    <a:pt x="10845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602490" y="5605403"/>
              <a:ext cx="346637" cy="300582"/>
            </a:xfrm>
            <a:custGeom>
              <a:avLst/>
              <a:pathLst>
                <a:path w="346637" h="300582">
                  <a:moveTo>
                    <a:pt x="181448" y="298224"/>
                  </a:moveTo>
                  <a:lnTo>
                    <a:pt x="175567" y="226353"/>
                  </a:lnTo>
                  <a:lnTo>
                    <a:pt x="120302" y="188191"/>
                  </a:lnTo>
                  <a:lnTo>
                    <a:pt x="0" y="230283"/>
                  </a:lnTo>
                  <a:lnTo>
                    <a:pt x="5102" y="159286"/>
                  </a:lnTo>
                  <a:lnTo>
                    <a:pt x="97902" y="45148"/>
                  </a:lnTo>
                  <a:lnTo>
                    <a:pt x="180843" y="0"/>
                  </a:lnTo>
                  <a:lnTo>
                    <a:pt x="216389" y="85668"/>
                  </a:lnTo>
                  <a:lnTo>
                    <a:pt x="295437" y="74839"/>
                  </a:lnTo>
                  <a:lnTo>
                    <a:pt x="346637" y="141209"/>
                  </a:lnTo>
                  <a:lnTo>
                    <a:pt x="328389" y="238754"/>
                  </a:lnTo>
                  <a:lnTo>
                    <a:pt x="335394" y="268183"/>
                  </a:lnTo>
                  <a:lnTo>
                    <a:pt x="287653" y="3005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407593" y="5692557"/>
              <a:ext cx="178940" cy="223733"/>
            </a:xfrm>
            <a:custGeom>
              <a:avLst/>
              <a:pathLst>
                <a:path w="178940" h="223733">
                  <a:moveTo>
                    <a:pt x="115978" y="42615"/>
                  </a:moveTo>
                  <a:lnTo>
                    <a:pt x="178940" y="223733"/>
                  </a:lnTo>
                  <a:lnTo>
                    <a:pt x="61319" y="201902"/>
                  </a:lnTo>
                  <a:lnTo>
                    <a:pt x="0" y="148981"/>
                  </a:lnTo>
                  <a:lnTo>
                    <a:pt x="28367" y="101212"/>
                  </a:lnTo>
                  <a:lnTo>
                    <a:pt x="22572" y="16854"/>
                  </a:lnTo>
                  <a:lnTo>
                    <a:pt x="3917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711651" y="1568150"/>
              <a:ext cx="344328" cy="335076"/>
            </a:xfrm>
            <a:custGeom>
              <a:avLst/>
              <a:pathLst>
                <a:path w="344328" h="335076">
                  <a:moveTo>
                    <a:pt x="343204" y="278925"/>
                  </a:moveTo>
                  <a:lnTo>
                    <a:pt x="284566" y="335076"/>
                  </a:lnTo>
                  <a:lnTo>
                    <a:pt x="233452" y="317786"/>
                  </a:lnTo>
                  <a:lnTo>
                    <a:pt x="199117" y="274908"/>
                  </a:lnTo>
                  <a:lnTo>
                    <a:pt x="168155" y="283902"/>
                  </a:lnTo>
                  <a:lnTo>
                    <a:pt x="89020" y="242509"/>
                  </a:lnTo>
                  <a:lnTo>
                    <a:pt x="47537" y="265784"/>
                  </a:lnTo>
                  <a:lnTo>
                    <a:pt x="79135" y="210897"/>
                  </a:lnTo>
                  <a:lnTo>
                    <a:pt x="0" y="141192"/>
                  </a:lnTo>
                  <a:lnTo>
                    <a:pt x="23169" y="76543"/>
                  </a:lnTo>
                  <a:lnTo>
                    <a:pt x="59464" y="64829"/>
                  </a:lnTo>
                  <a:lnTo>
                    <a:pt x="160457" y="16679"/>
                  </a:lnTo>
                  <a:lnTo>
                    <a:pt x="231117" y="0"/>
                  </a:lnTo>
                  <a:lnTo>
                    <a:pt x="226792" y="81040"/>
                  </a:lnTo>
                  <a:lnTo>
                    <a:pt x="333171" y="84183"/>
                  </a:lnTo>
                  <a:lnTo>
                    <a:pt x="344328" y="17779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819223" y="1322409"/>
              <a:ext cx="439265" cy="406423"/>
            </a:xfrm>
            <a:custGeom>
              <a:avLst/>
              <a:pathLst>
                <a:path w="439265" h="406423">
                  <a:moveTo>
                    <a:pt x="145470" y="30477"/>
                  </a:moveTo>
                  <a:lnTo>
                    <a:pt x="167697" y="111604"/>
                  </a:lnTo>
                  <a:lnTo>
                    <a:pt x="243286" y="124267"/>
                  </a:lnTo>
                  <a:lnTo>
                    <a:pt x="303395" y="190549"/>
                  </a:lnTo>
                  <a:lnTo>
                    <a:pt x="359178" y="143741"/>
                  </a:lnTo>
                  <a:lnTo>
                    <a:pt x="412022" y="130380"/>
                  </a:lnTo>
                  <a:lnTo>
                    <a:pt x="439265" y="230195"/>
                  </a:lnTo>
                  <a:lnTo>
                    <a:pt x="434681" y="236221"/>
                  </a:lnTo>
                  <a:lnTo>
                    <a:pt x="381405" y="264253"/>
                  </a:lnTo>
                  <a:lnTo>
                    <a:pt x="352692" y="304686"/>
                  </a:lnTo>
                  <a:lnTo>
                    <a:pt x="298292" y="324160"/>
                  </a:lnTo>
                  <a:lnTo>
                    <a:pt x="302962" y="406423"/>
                  </a:lnTo>
                  <a:lnTo>
                    <a:pt x="214400" y="374636"/>
                  </a:lnTo>
                  <a:lnTo>
                    <a:pt x="190270" y="336998"/>
                  </a:lnTo>
                  <a:lnTo>
                    <a:pt x="169773" y="257879"/>
                  </a:lnTo>
                  <a:lnTo>
                    <a:pt x="120994" y="257093"/>
                  </a:lnTo>
                  <a:lnTo>
                    <a:pt x="106724" y="207927"/>
                  </a:lnTo>
                  <a:lnTo>
                    <a:pt x="5708" y="139811"/>
                  </a:lnTo>
                  <a:lnTo>
                    <a:pt x="0" y="81214"/>
                  </a:lnTo>
                  <a:lnTo>
                    <a:pt x="13578" y="14321"/>
                  </a:lnTo>
                  <a:lnTo>
                    <a:pt x="40908" y="0"/>
                  </a:lnTo>
                  <a:lnTo>
                    <a:pt x="88302" y="270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964694" y="1221807"/>
              <a:ext cx="271654" cy="291151"/>
            </a:xfrm>
            <a:custGeom>
              <a:avLst/>
              <a:pathLst>
                <a:path w="271654" h="291151">
                  <a:moveTo>
                    <a:pt x="266551" y="230982"/>
                  </a:moveTo>
                  <a:lnTo>
                    <a:pt x="213708" y="244343"/>
                  </a:lnTo>
                  <a:lnTo>
                    <a:pt x="157924" y="291151"/>
                  </a:lnTo>
                  <a:lnTo>
                    <a:pt x="97816" y="224869"/>
                  </a:lnTo>
                  <a:lnTo>
                    <a:pt x="22227" y="212206"/>
                  </a:lnTo>
                  <a:lnTo>
                    <a:pt x="0" y="131079"/>
                  </a:lnTo>
                  <a:lnTo>
                    <a:pt x="12713" y="66543"/>
                  </a:lnTo>
                  <a:lnTo>
                    <a:pt x="95654" y="45148"/>
                  </a:lnTo>
                  <a:lnTo>
                    <a:pt x="135956" y="63050"/>
                  </a:lnTo>
                  <a:lnTo>
                    <a:pt x="179200" y="48379"/>
                  </a:lnTo>
                  <a:lnTo>
                    <a:pt x="212324" y="0"/>
                  </a:lnTo>
                  <a:lnTo>
                    <a:pt x="254097" y="37201"/>
                  </a:lnTo>
                  <a:lnTo>
                    <a:pt x="233946" y="72394"/>
                  </a:lnTo>
                  <a:lnTo>
                    <a:pt x="246746" y="153609"/>
                  </a:lnTo>
                  <a:lnTo>
                    <a:pt x="271654" y="18199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884392" y="966259"/>
              <a:ext cx="165621" cy="224807"/>
            </a:xfrm>
            <a:custGeom>
              <a:avLst/>
              <a:pathLst>
                <a:path w="165621" h="224807">
                  <a:moveTo>
                    <a:pt x="165621" y="149181"/>
                  </a:moveTo>
                  <a:lnTo>
                    <a:pt x="141578" y="215725"/>
                  </a:lnTo>
                  <a:lnTo>
                    <a:pt x="109665" y="224807"/>
                  </a:lnTo>
                  <a:lnTo>
                    <a:pt x="104389" y="146474"/>
                  </a:lnTo>
                  <a:lnTo>
                    <a:pt x="56994" y="116695"/>
                  </a:lnTo>
                  <a:lnTo>
                    <a:pt x="45491" y="73905"/>
                  </a:lnTo>
                  <a:lnTo>
                    <a:pt x="0" y="65061"/>
                  </a:lnTo>
                  <a:lnTo>
                    <a:pt x="53864" y="0"/>
                  </a:lnTo>
                  <a:lnTo>
                    <a:pt x="106285" y="8986"/>
                  </a:lnTo>
                  <a:lnTo>
                    <a:pt x="123848" y="10577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462467" y="1896939"/>
              <a:ext cx="713773" cy="722463"/>
            </a:xfrm>
            <a:custGeom>
              <a:avLst/>
              <a:pathLst>
                <a:path w="713773" h="722463">
                  <a:moveTo>
                    <a:pt x="644843" y="67679"/>
                  </a:moveTo>
                  <a:lnTo>
                    <a:pt x="699849" y="134310"/>
                  </a:lnTo>
                  <a:lnTo>
                    <a:pt x="713773" y="216747"/>
                  </a:lnTo>
                  <a:lnTo>
                    <a:pt x="701059" y="273423"/>
                  </a:lnTo>
                  <a:lnTo>
                    <a:pt x="646313" y="240500"/>
                  </a:lnTo>
                  <a:lnTo>
                    <a:pt x="616389" y="263118"/>
                  </a:lnTo>
                  <a:lnTo>
                    <a:pt x="548670" y="270017"/>
                  </a:lnTo>
                  <a:lnTo>
                    <a:pt x="550919" y="326780"/>
                  </a:lnTo>
                  <a:lnTo>
                    <a:pt x="576086" y="366427"/>
                  </a:lnTo>
                  <a:lnTo>
                    <a:pt x="567697" y="410178"/>
                  </a:lnTo>
                  <a:lnTo>
                    <a:pt x="529643" y="431050"/>
                  </a:lnTo>
                  <a:lnTo>
                    <a:pt x="609384" y="518465"/>
                  </a:lnTo>
                  <a:lnTo>
                    <a:pt x="642681" y="598283"/>
                  </a:lnTo>
                  <a:lnTo>
                    <a:pt x="621146" y="677751"/>
                  </a:lnTo>
                  <a:lnTo>
                    <a:pt x="645103" y="712769"/>
                  </a:lnTo>
                  <a:lnTo>
                    <a:pt x="643373" y="716175"/>
                  </a:lnTo>
                  <a:lnTo>
                    <a:pt x="555762" y="630681"/>
                  </a:lnTo>
                  <a:lnTo>
                    <a:pt x="485189" y="677576"/>
                  </a:lnTo>
                  <a:lnTo>
                    <a:pt x="365665" y="697574"/>
                  </a:lnTo>
                  <a:lnTo>
                    <a:pt x="351049" y="722463"/>
                  </a:lnTo>
                  <a:lnTo>
                    <a:pt x="234378" y="638890"/>
                  </a:lnTo>
                  <a:lnTo>
                    <a:pt x="214486" y="568242"/>
                  </a:lnTo>
                  <a:lnTo>
                    <a:pt x="172713" y="524491"/>
                  </a:lnTo>
                  <a:lnTo>
                    <a:pt x="123243" y="523967"/>
                  </a:lnTo>
                  <a:lnTo>
                    <a:pt x="90551" y="474452"/>
                  </a:lnTo>
                  <a:lnTo>
                    <a:pt x="62443" y="471308"/>
                  </a:lnTo>
                  <a:lnTo>
                    <a:pt x="85448" y="399525"/>
                  </a:lnTo>
                  <a:lnTo>
                    <a:pt x="56216" y="311760"/>
                  </a:lnTo>
                  <a:lnTo>
                    <a:pt x="0" y="244430"/>
                  </a:lnTo>
                  <a:lnTo>
                    <a:pt x="230140" y="247399"/>
                  </a:lnTo>
                  <a:lnTo>
                    <a:pt x="249859" y="201552"/>
                  </a:lnTo>
                  <a:lnTo>
                    <a:pt x="235243" y="79206"/>
                  </a:lnTo>
                  <a:lnTo>
                    <a:pt x="299675" y="56326"/>
                  </a:lnTo>
                  <a:lnTo>
                    <a:pt x="344043" y="22181"/>
                  </a:lnTo>
                  <a:lnTo>
                    <a:pt x="378205" y="27071"/>
                  </a:lnTo>
                  <a:lnTo>
                    <a:pt x="448865" y="0"/>
                  </a:lnTo>
                  <a:lnTo>
                    <a:pt x="533794" y="8383"/>
                  </a:lnTo>
                  <a:lnTo>
                    <a:pt x="604367" y="5842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214943" y="2345193"/>
              <a:ext cx="890897" cy="642645"/>
            </a:xfrm>
            <a:custGeom>
              <a:avLst/>
              <a:pathLst>
                <a:path w="890897" h="642645">
                  <a:moveTo>
                    <a:pt x="309967" y="23054"/>
                  </a:moveTo>
                  <a:lnTo>
                    <a:pt x="338075" y="26198"/>
                  </a:lnTo>
                  <a:lnTo>
                    <a:pt x="370767" y="75713"/>
                  </a:lnTo>
                  <a:lnTo>
                    <a:pt x="420237" y="76237"/>
                  </a:lnTo>
                  <a:lnTo>
                    <a:pt x="462010" y="119988"/>
                  </a:lnTo>
                  <a:lnTo>
                    <a:pt x="481902" y="190636"/>
                  </a:lnTo>
                  <a:lnTo>
                    <a:pt x="598573" y="274209"/>
                  </a:lnTo>
                  <a:lnTo>
                    <a:pt x="613189" y="249320"/>
                  </a:lnTo>
                  <a:lnTo>
                    <a:pt x="732713" y="229322"/>
                  </a:lnTo>
                  <a:lnTo>
                    <a:pt x="803286" y="182427"/>
                  </a:lnTo>
                  <a:lnTo>
                    <a:pt x="890897" y="267921"/>
                  </a:lnTo>
                  <a:lnTo>
                    <a:pt x="881124" y="352018"/>
                  </a:lnTo>
                  <a:lnTo>
                    <a:pt x="824476" y="379177"/>
                  </a:lnTo>
                  <a:lnTo>
                    <a:pt x="786767" y="368261"/>
                  </a:lnTo>
                  <a:lnTo>
                    <a:pt x="727784" y="416291"/>
                  </a:lnTo>
                  <a:lnTo>
                    <a:pt x="689643" y="423190"/>
                  </a:lnTo>
                  <a:lnTo>
                    <a:pt x="594940" y="518290"/>
                  </a:lnTo>
                  <a:lnTo>
                    <a:pt x="613189" y="558985"/>
                  </a:lnTo>
                  <a:lnTo>
                    <a:pt x="501621" y="607015"/>
                  </a:lnTo>
                  <a:lnTo>
                    <a:pt x="494357" y="642645"/>
                  </a:lnTo>
                  <a:lnTo>
                    <a:pt x="359438" y="620726"/>
                  </a:lnTo>
                  <a:lnTo>
                    <a:pt x="356324" y="558374"/>
                  </a:lnTo>
                  <a:lnTo>
                    <a:pt x="380194" y="506414"/>
                  </a:lnTo>
                  <a:lnTo>
                    <a:pt x="339546" y="472181"/>
                  </a:lnTo>
                  <a:lnTo>
                    <a:pt x="228410" y="477596"/>
                  </a:lnTo>
                  <a:lnTo>
                    <a:pt x="206875" y="501436"/>
                  </a:lnTo>
                  <a:lnTo>
                    <a:pt x="134573" y="485106"/>
                  </a:lnTo>
                  <a:lnTo>
                    <a:pt x="84929" y="428605"/>
                  </a:lnTo>
                  <a:lnTo>
                    <a:pt x="11329" y="381273"/>
                  </a:lnTo>
                  <a:lnTo>
                    <a:pt x="0" y="300146"/>
                  </a:lnTo>
                  <a:lnTo>
                    <a:pt x="45491" y="222860"/>
                  </a:lnTo>
                  <a:lnTo>
                    <a:pt x="90637" y="181991"/>
                  </a:lnTo>
                  <a:lnTo>
                    <a:pt x="133534" y="171075"/>
                  </a:lnTo>
                  <a:lnTo>
                    <a:pt x="109318" y="80778"/>
                  </a:lnTo>
                  <a:lnTo>
                    <a:pt x="154378" y="29516"/>
                  </a:lnTo>
                  <a:lnTo>
                    <a:pt x="225902" y="0"/>
                  </a:lnTo>
                  <a:lnTo>
                    <a:pt x="271480" y="393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223420" y="2676252"/>
              <a:ext cx="106984" cy="85930"/>
            </a:xfrm>
            <a:custGeom>
              <a:avLst/>
              <a:pathLst>
                <a:path w="106984" h="85930">
                  <a:moveTo>
                    <a:pt x="106984" y="16417"/>
                  </a:moveTo>
                  <a:lnTo>
                    <a:pt x="101708" y="39297"/>
                  </a:lnTo>
                  <a:lnTo>
                    <a:pt x="12108" y="85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651744" y="2161804"/>
              <a:ext cx="505773" cy="603435"/>
            </a:xfrm>
            <a:custGeom>
              <a:avLst/>
              <a:pathLst>
                <a:path w="505773" h="603435">
                  <a:moveTo>
                    <a:pt x="504389" y="0"/>
                  </a:moveTo>
                  <a:lnTo>
                    <a:pt x="505773" y="40345"/>
                  </a:lnTo>
                  <a:lnTo>
                    <a:pt x="470746" y="46021"/>
                  </a:lnTo>
                  <a:lnTo>
                    <a:pt x="380022" y="129594"/>
                  </a:lnTo>
                  <a:lnTo>
                    <a:pt x="449903" y="153959"/>
                  </a:lnTo>
                  <a:lnTo>
                    <a:pt x="474552" y="204434"/>
                  </a:lnTo>
                  <a:lnTo>
                    <a:pt x="440130" y="288094"/>
                  </a:lnTo>
                  <a:lnTo>
                    <a:pt x="489168" y="339618"/>
                  </a:lnTo>
                  <a:lnTo>
                    <a:pt x="454487" y="397254"/>
                  </a:lnTo>
                  <a:lnTo>
                    <a:pt x="501968" y="472531"/>
                  </a:lnTo>
                  <a:lnTo>
                    <a:pt x="454833" y="588502"/>
                  </a:lnTo>
                  <a:lnTo>
                    <a:pt x="395676" y="586057"/>
                  </a:lnTo>
                  <a:lnTo>
                    <a:pt x="342400" y="603435"/>
                  </a:lnTo>
                  <a:lnTo>
                    <a:pt x="285405" y="578983"/>
                  </a:lnTo>
                  <a:lnTo>
                    <a:pt x="247611" y="516107"/>
                  </a:lnTo>
                  <a:lnTo>
                    <a:pt x="165275" y="504405"/>
                  </a:lnTo>
                  <a:lnTo>
                    <a:pt x="90378" y="472967"/>
                  </a:lnTo>
                  <a:lnTo>
                    <a:pt x="64086" y="414196"/>
                  </a:lnTo>
                  <a:lnTo>
                    <a:pt x="66421" y="360926"/>
                  </a:lnTo>
                  <a:lnTo>
                    <a:pt x="31827" y="334989"/>
                  </a:lnTo>
                  <a:lnTo>
                    <a:pt x="0" y="238317"/>
                  </a:lnTo>
                  <a:lnTo>
                    <a:pt x="90810" y="253949"/>
                  </a:lnTo>
                  <a:lnTo>
                    <a:pt x="171762" y="255434"/>
                  </a:lnTo>
                  <a:lnTo>
                    <a:pt x="286357" y="153522"/>
                  </a:lnTo>
                  <a:lnTo>
                    <a:pt x="303481" y="83834"/>
                  </a:lnTo>
                  <a:lnTo>
                    <a:pt x="428800" y="41830"/>
                  </a:lnTo>
                  <a:lnTo>
                    <a:pt x="428454" y="873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031766" y="2202149"/>
              <a:ext cx="370162" cy="490520"/>
            </a:xfrm>
            <a:custGeom>
              <a:avLst/>
              <a:pathLst>
                <a:path w="370162" h="490520">
                  <a:moveTo>
                    <a:pt x="125751" y="0"/>
                  </a:moveTo>
                  <a:lnTo>
                    <a:pt x="202638" y="62614"/>
                  </a:lnTo>
                  <a:lnTo>
                    <a:pt x="215611" y="150029"/>
                  </a:lnTo>
                  <a:lnTo>
                    <a:pt x="270443" y="158936"/>
                  </a:lnTo>
                  <a:lnTo>
                    <a:pt x="285924" y="184523"/>
                  </a:lnTo>
                  <a:lnTo>
                    <a:pt x="276670" y="271327"/>
                  </a:lnTo>
                  <a:lnTo>
                    <a:pt x="348195" y="277091"/>
                  </a:lnTo>
                  <a:lnTo>
                    <a:pt x="328303" y="323898"/>
                  </a:lnTo>
                  <a:lnTo>
                    <a:pt x="361168" y="361711"/>
                  </a:lnTo>
                  <a:lnTo>
                    <a:pt x="370162" y="405637"/>
                  </a:lnTo>
                  <a:lnTo>
                    <a:pt x="309362" y="392713"/>
                  </a:lnTo>
                  <a:lnTo>
                    <a:pt x="298638" y="490520"/>
                  </a:lnTo>
                  <a:lnTo>
                    <a:pt x="191654" y="474102"/>
                  </a:lnTo>
                  <a:lnTo>
                    <a:pt x="179027" y="442140"/>
                  </a:lnTo>
                  <a:lnTo>
                    <a:pt x="121946" y="432185"/>
                  </a:lnTo>
                  <a:lnTo>
                    <a:pt x="74464" y="356908"/>
                  </a:lnTo>
                  <a:lnTo>
                    <a:pt x="109146" y="299272"/>
                  </a:lnTo>
                  <a:lnTo>
                    <a:pt x="60108" y="247749"/>
                  </a:lnTo>
                  <a:lnTo>
                    <a:pt x="94529" y="164089"/>
                  </a:lnTo>
                  <a:lnTo>
                    <a:pt x="69881" y="113613"/>
                  </a:lnTo>
                  <a:lnTo>
                    <a:pt x="0" y="89249"/>
                  </a:lnTo>
                  <a:lnTo>
                    <a:pt x="90724" y="567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107310" y="1824544"/>
              <a:ext cx="306422" cy="670503"/>
            </a:xfrm>
            <a:custGeom>
              <a:avLst/>
              <a:pathLst>
                <a:path w="306422" h="670503">
                  <a:moveTo>
                    <a:pt x="158356" y="24626"/>
                  </a:moveTo>
                  <a:lnTo>
                    <a:pt x="148065" y="70298"/>
                  </a:lnTo>
                  <a:lnTo>
                    <a:pt x="185600" y="111255"/>
                  </a:lnTo>
                  <a:lnTo>
                    <a:pt x="223654" y="210896"/>
                  </a:lnTo>
                  <a:lnTo>
                    <a:pt x="189924" y="273423"/>
                  </a:lnTo>
                  <a:lnTo>
                    <a:pt x="226594" y="291413"/>
                  </a:lnTo>
                  <a:lnTo>
                    <a:pt x="259546" y="364419"/>
                  </a:lnTo>
                  <a:lnTo>
                    <a:pt x="208865" y="446594"/>
                  </a:lnTo>
                  <a:lnTo>
                    <a:pt x="266465" y="458558"/>
                  </a:lnTo>
                  <a:lnTo>
                    <a:pt x="306422" y="540210"/>
                  </a:lnTo>
                  <a:lnTo>
                    <a:pt x="302097" y="611906"/>
                  </a:lnTo>
                  <a:lnTo>
                    <a:pt x="237838" y="669018"/>
                  </a:lnTo>
                  <a:lnTo>
                    <a:pt x="212497" y="670503"/>
                  </a:lnTo>
                  <a:lnTo>
                    <a:pt x="164411" y="615137"/>
                  </a:lnTo>
                  <a:lnTo>
                    <a:pt x="142011" y="526587"/>
                  </a:lnTo>
                  <a:lnTo>
                    <a:pt x="87957" y="505802"/>
                  </a:lnTo>
                  <a:lnTo>
                    <a:pt x="56216" y="345818"/>
                  </a:lnTo>
                  <a:lnTo>
                    <a:pt x="68929" y="289142"/>
                  </a:lnTo>
                  <a:lnTo>
                    <a:pt x="55005" y="206705"/>
                  </a:lnTo>
                  <a:lnTo>
                    <a:pt x="0" y="140073"/>
                  </a:lnTo>
                  <a:lnTo>
                    <a:pt x="26724" y="85319"/>
                  </a:lnTo>
                  <a:lnTo>
                    <a:pt x="87091" y="59994"/>
                  </a:lnTo>
                  <a:lnTo>
                    <a:pt x="11191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360069" y="2429436"/>
              <a:ext cx="307607" cy="616711"/>
            </a:xfrm>
            <a:custGeom>
              <a:avLst/>
              <a:pathLst>
                <a:path w="307607" h="616711">
                  <a:moveTo>
                    <a:pt x="256571" y="569195"/>
                  </a:moveTo>
                  <a:lnTo>
                    <a:pt x="250086" y="594907"/>
                  </a:lnTo>
                  <a:lnTo>
                    <a:pt x="154562" y="616711"/>
                  </a:lnTo>
                  <a:lnTo>
                    <a:pt x="165622" y="534474"/>
                  </a:lnTo>
                  <a:lnTo>
                    <a:pt x="207222" y="453259"/>
                  </a:lnTo>
                  <a:lnTo>
                    <a:pt x="136216" y="398679"/>
                  </a:lnTo>
                  <a:lnTo>
                    <a:pt x="173146" y="215902"/>
                  </a:lnTo>
                  <a:lnTo>
                    <a:pt x="227373" y="158004"/>
                  </a:lnTo>
                  <a:lnTo>
                    <a:pt x="137686" y="104646"/>
                  </a:lnTo>
                  <a:lnTo>
                    <a:pt x="32864" y="134425"/>
                  </a:lnTo>
                  <a:lnTo>
                    <a:pt x="0" y="96612"/>
                  </a:lnTo>
                  <a:lnTo>
                    <a:pt x="19891" y="49804"/>
                  </a:lnTo>
                  <a:lnTo>
                    <a:pt x="30924" y="49140"/>
                  </a:lnTo>
                  <a:lnTo>
                    <a:pt x="106423" y="42469"/>
                  </a:lnTo>
                  <a:lnTo>
                    <a:pt x="125973" y="2094"/>
                  </a:lnTo>
                  <a:lnTo>
                    <a:pt x="207129" y="0"/>
                  </a:lnTo>
                  <a:lnTo>
                    <a:pt x="294123" y="60860"/>
                  </a:lnTo>
                  <a:lnTo>
                    <a:pt x="307607" y="96183"/>
                  </a:lnTo>
                  <a:lnTo>
                    <a:pt x="293965" y="152069"/>
                  </a:lnTo>
                  <a:lnTo>
                    <a:pt x="254873" y="217628"/>
                  </a:lnTo>
                  <a:lnTo>
                    <a:pt x="275298" y="252608"/>
                  </a:lnTo>
                  <a:lnTo>
                    <a:pt x="225438" y="307499"/>
                  </a:lnTo>
                  <a:lnTo>
                    <a:pt x="213814" y="411704"/>
                  </a:lnTo>
                  <a:lnTo>
                    <a:pt x="275544" y="5323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782079" y="3595553"/>
              <a:ext cx="583871" cy="854852"/>
            </a:xfrm>
            <a:custGeom>
              <a:avLst/>
              <a:pathLst>
                <a:path w="583871" h="854852">
                  <a:moveTo>
                    <a:pt x="505254" y="656792"/>
                  </a:moveTo>
                  <a:lnTo>
                    <a:pt x="569687" y="690326"/>
                  </a:lnTo>
                  <a:lnTo>
                    <a:pt x="583871" y="740976"/>
                  </a:lnTo>
                  <a:lnTo>
                    <a:pt x="555590" y="854852"/>
                  </a:lnTo>
                  <a:lnTo>
                    <a:pt x="401730" y="842277"/>
                  </a:lnTo>
                  <a:lnTo>
                    <a:pt x="259460" y="841491"/>
                  </a:lnTo>
                  <a:lnTo>
                    <a:pt x="190962" y="834155"/>
                  </a:lnTo>
                  <a:lnTo>
                    <a:pt x="171330" y="779925"/>
                  </a:lnTo>
                  <a:lnTo>
                    <a:pt x="66508" y="737483"/>
                  </a:lnTo>
                  <a:lnTo>
                    <a:pt x="28194" y="657840"/>
                  </a:lnTo>
                  <a:lnTo>
                    <a:pt x="64173" y="582214"/>
                  </a:lnTo>
                  <a:lnTo>
                    <a:pt x="104303" y="568766"/>
                  </a:lnTo>
                  <a:lnTo>
                    <a:pt x="110443" y="445808"/>
                  </a:lnTo>
                  <a:lnTo>
                    <a:pt x="58032" y="445634"/>
                  </a:lnTo>
                  <a:lnTo>
                    <a:pt x="23351" y="369484"/>
                  </a:lnTo>
                  <a:lnTo>
                    <a:pt x="23091" y="257704"/>
                  </a:lnTo>
                  <a:lnTo>
                    <a:pt x="7178" y="208626"/>
                  </a:lnTo>
                  <a:lnTo>
                    <a:pt x="22832" y="150465"/>
                  </a:lnTo>
                  <a:lnTo>
                    <a:pt x="0" y="76324"/>
                  </a:lnTo>
                  <a:lnTo>
                    <a:pt x="11156" y="0"/>
                  </a:lnTo>
                  <a:lnTo>
                    <a:pt x="65210" y="4977"/>
                  </a:lnTo>
                  <a:lnTo>
                    <a:pt x="142875" y="35979"/>
                  </a:lnTo>
                  <a:lnTo>
                    <a:pt x="212238" y="111430"/>
                  </a:lnTo>
                  <a:lnTo>
                    <a:pt x="273211" y="133611"/>
                  </a:lnTo>
                  <a:lnTo>
                    <a:pt x="272173" y="223122"/>
                  </a:lnTo>
                  <a:lnTo>
                    <a:pt x="288605" y="323375"/>
                  </a:lnTo>
                  <a:lnTo>
                    <a:pt x="311351" y="356384"/>
                  </a:lnTo>
                  <a:lnTo>
                    <a:pt x="385384" y="350708"/>
                  </a:lnTo>
                  <a:lnTo>
                    <a:pt x="385557" y="4649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472674" y="5130602"/>
              <a:ext cx="345686" cy="339530"/>
            </a:xfrm>
            <a:custGeom>
              <a:avLst/>
              <a:pathLst>
                <a:path w="345686" h="339530">
                  <a:moveTo>
                    <a:pt x="67113" y="101300"/>
                  </a:moveTo>
                  <a:lnTo>
                    <a:pt x="64778" y="98593"/>
                  </a:lnTo>
                  <a:lnTo>
                    <a:pt x="120821" y="55278"/>
                  </a:lnTo>
                  <a:lnTo>
                    <a:pt x="158443" y="59644"/>
                  </a:lnTo>
                  <a:lnTo>
                    <a:pt x="177210" y="9518"/>
                  </a:lnTo>
                  <a:lnTo>
                    <a:pt x="214572" y="35367"/>
                  </a:lnTo>
                  <a:lnTo>
                    <a:pt x="253491" y="0"/>
                  </a:lnTo>
                  <a:lnTo>
                    <a:pt x="345686" y="17902"/>
                  </a:lnTo>
                  <a:lnTo>
                    <a:pt x="314378" y="78158"/>
                  </a:lnTo>
                  <a:lnTo>
                    <a:pt x="248216" y="82786"/>
                  </a:lnTo>
                  <a:lnTo>
                    <a:pt x="252194" y="121123"/>
                  </a:lnTo>
                  <a:lnTo>
                    <a:pt x="184043" y="162342"/>
                  </a:lnTo>
                  <a:lnTo>
                    <a:pt x="227632" y="226091"/>
                  </a:lnTo>
                  <a:lnTo>
                    <a:pt x="163718" y="253425"/>
                  </a:lnTo>
                  <a:lnTo>
                    <a:pt x="135870" y="324510"/>
                  </a:lnTo>
                  <a:lnTo>
                    <a:pt x="52843" y="339530"/>
                  </a:lnTo>
                  <a:lnTo>
                    <a:pt x="0" y="291849"/>
                  </a:lnTo>
                  <a:lnTo>
                    <a:pt x="30183" y="210809"/>
                  </a:lnTo>
                  <a:lnTo>
                    <a:pt x="71610" y="17579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942424" y="3054033"/>
              <a:ext cx="409427" cy="749272"/>
            </a:xfrm>
            <a:custGeom>
              <a:avLst/>
              <a:pathLst>
                <a:path w="409427" h="749272">
                  <a:moveTo>
                    <a:pt x="161210" y="189588"/>
                  </a:moveTo>
                  <a:lnTo>
                    <a:pt x="197794" y="227401"/>
                  </a:lnTo>
                  <a:lnTo>
                    <a:pt x="250292" y="347477"/>
                  </a:lnTo>
                  <a:lnTo>
                    <a:pt x="258508" y="420658"/>
                  </a:lnTo>
                  <a:lnTo>
                    <a:pt x="304000" y="438211"/>
                  </a:lnTo>
                  <a:lnTo>
                    <a:pt x="366789" y="526062"/>
                  </a:lnTo>
                  <a:lnTo>
                    <a:pt x="402767" y="548244"/>
                  </a:lnTo>
                  <a:lnTo>
                    <a:pt x="409427" y="642820"/>
                  </a:lnTo>
                  <a:lnTo>
                    <a:pt x="356238" y="710411"/>
                  </a:lnTo>
                  <a:lnTo>
                    <a:pt x="327438" y="720279"/>
                  </a:lnTo>
                  <a:lnTo>
                    <a:pt x="133276" y="663254"/>
                  </a:lnTo>
                  <a:lnTo>
                    <a:pt x="134400" y="693295"/>
                  </a:lnTo>
                  <a:lnTo>
                    <a:pt x="85968" y="749272"/>
                  </a:lnTo>
                  <a:lnTo>
                    <a:pt x="38746" y="684912"/>
                  </a:lnTo>
                  <a:lnTo>
                    <a:pt x="61578" y="632515"/>
                  </a:lnTo>
                  <a:lnTo>
                    <a:pt x="36670" y="526499"/>
                  </a:lnTo>
                  <a:lnTo>
                    <a:pt x="79824" y="500716"/>
                  </a:lnTo>
                  <a:lnTo>
                    <a:pt x="71559" y="388207"/>
                  </a:lnTo>
                  <a:lnTo>
                    <a:pt x="35278" y="218267"/>
                  </a:lnTo>
                  <a:lnTo>
                    <a:pt x="0" y="0"/>
                  </a:lnTo>
                  <a:lnTo>
                    <a:pt x="75762" y="52396"/>
                  </a:lnTo>
                  <a:lnTo>
                    <a:pt x="106291" y="110382"/>
                  </a:lnTo>
                  <a:lnTo>
                    <a:pt x="144173" y="1429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073841" y="3120751"/>
              <a:ext cx="431740" cy="619591"/>
            </a:xfrm>
            <a:custGeom>
              <a:avLst/>
              <a:pathLst>
                <a:path w="431740" h="619591">
                  <a:moveTo>
                    <a:pt x="347848" y="138065"/>
                  </a:moveTo>
                  <a:lnTo>
                    <a:pt x="370854" y="227314"/>
                  </a:lnTo>
                  <a:lnTo>
                    <a:pt x="431740" y="320231"/>
                  </a:lnTo>
                  <a:lnTo>
                    <a:pt x="364281" y="326344"/>
                  </a:lnTo>
                  <a:lnTo>
                    <a:pt x="332021" y="388172"/>
                  </a:lnTo>
                  <a:lnTo>
                    <a:pt x="208086" y="400485"/>
                  </a:lnTo>
                  <a:lnTo>
                    <a:pt x="199178" y="587279"/>
                  </a:lnTo>
                  <a:lnTo>
                    <a:pt x="148757" y="619591"/>
                  </a:lnTo>
                  <a:lnTo>
                    <a:pt x="107762" y="614875"/>
                  </a:lnTo>
                  <a:lnTo>
                    <a:pt x="105340" y="534795"/>
                  </a:lnTo>
                  <a:lnTo>
                    <a:pt x="10810" y="388521"/>
                  </a:lnTo>
                  <a:lnTo>
                    <a:pt x="0" y="344246"/>
                  </a:lnTo>
                  <a:lnTo>
                    <a:pt x="18767" y="300058"/>
                  </a:lnTo>
                  <a:lnTo>
                    <a:pt x="18075" y="216311"/>
                  </a:lnTo>
                  <a:lnTo>
                    <a:pt x="106810" y="139899"/>
                  </a:lnTo>
                  <a:lnTo>
                    <a:pt x="116324" y="21657"/>
                  </a:lnTo>
                  <a:lnTo>
                    <a:pt x="175999" y="0"/>
                  </a:lnTo>
                  <a:lnTo>
                    <a:pt x="215783" y="6462"/>
                  </a:lnTo>
                  <a:lnTo>
                    <a:pt x="292410" y="476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035139" y="4437044"/>
              <a:ext cx="348368" cy="575228"/>
            </a:xfrm>
            <a:custGeom>
              <a:avLst/>
              <a:pathLst>
                <a:path w="348368" h="575228">
                  <a:moveTo>
                    <a:pt x="302530" y="13361"/>
                  </a:moveTo>
                  <a:lnTo>
                    <a:pt x="348368" y="24277"/>
                  </a:lnTo>
                  <a:lnTo>
                    <a:pt x="339027" y="83398"/>
                  </a:lnTo>
                  <a:lnTo>
                    <a:pt x="317578" y="125140"/>
                  </a:lnTo>
                  <a:lnTo>
                    <a:pt x="341535" y="192907"/>
                  </a:lnTo>
                  <a:lnTo>
                    <a:pt x="251157" y="266699"/>
                  </a:lnTo>
                  <a:lnTo>
                    <a:pt x="252281" y="307044"/>
                  </a:lnTo>
                  <a:lnTo>
                    <a:pt x="311351" y="354201"/>
                  </a:lnTo>
                  <a:lnTo>
                    <a:pt x="321038" y="429303"/>
                  </a:lnTo>
                  <a:lnTo>
                    <a:pt x="251416" y="461877"/>
                  </a:lnTo>
                  <a:lnTo>
                    <a:pt x="235157" y="548418"/>
                  </a:lnTo>
                  <a:lnTo>
                    <a:pt x="146940" y="575228"/>
                  </a:lnTo>
                  <a:lnTo>
                    <a:pt x="62010" y="569639"/>
                  </a:lnTo>
                  <a:lnTo>
                    <a:pt x="67200" y="483359"/>
                  </a:lnTo>
                  <a:lnTo>
                    <a:pt x="48692" y="433408"/>
                  </a:lnTo>
                  <a:lnTo>
                    <a:pt x="83286" y="356385"/>
                  </a:lnTo>
                  <a:lnTo>
                    <a:pt x="1902" y="287134"/>
                  </a:lnTo>
                  <a:lnTo>
                    <a:pt x="20237" y="223122"/>
                  </a:lnTo>
                  <a:lnTo>
                    <a:pt x="53794" y="191771"/>
                  </a:lnTo>
                  <a:lnTo>
                    <a:pt x="14529" y="122870"/>
                  </a:lnTo>
                  <a:lnTo>
                    <a:pt x="0" y="49951"/>
                  </a:lnTo>
                  <a:lnTo>
                    <a:pt x="6400" y="0"/>
                  </a:lnTo>
                  <a:lnTo>
                    <a:pt x="148670" y="7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635571" y="5429263"/>
              <a:ext cx="274162" cy="195788"/>
            </a:xfrm>
            <a:custGeom>
              <a:avLst/>
              <a:pathLst>
                <a:path w="274162" h="195788">
                  <a:moveTo>
                    <a:pt x="61837" y="0"/>
                  </a:moveTo>
                  <a:lnTo>
                    <a:pt x="126183" y="78594"/>
                  </a:lnTo>
                  <a:lnTo>
                    <a:pt x="174097" y="40520"/>
                  </a:lnTo>
                  <a:lnTo>
                    <a:pt x="260238" y="76848"/>
                  </a:lnTo>
                  <a:lnTo>
                    <a:pt x="274162" y="111779"/>
                  </a:lnTo>
                  <a:lnTo>
                    <a:pt x="186638" y="195788"/>
                  </a:lnTo>
                  <a:lnTo>
                    <a:pt x="113297" y="183825"/>
                  </a:lnTo>
                  <a:lnTo>
                    <a:pt x="48605" y="138240"/>
                  </a:lnTo>
                  <a:lnTo>
                    <a:pt x="0" y="64185"/>
                  </a:lnTo>
                  <a:lnTo>
                    <a:pt x="8562" y="2462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227829" y="2562726"/>
              <a:ext cx="1432390" cy="696963"/>
            </a:xfrm>
            <a:custGeom>
              <a:avLst/>
              <a:pathLst>
                <a:path w="1432390" h="696963">
                  <a:moveTo>
                    <a:pt x="1193860" y="696090"/>
                  </a:moveTo>
                  <a:lnTo>
                    <a:pt x="1138422" y="605705"/>
                  </a:lnTo>
                  <a:lnTo>
                    <a:pt x="1061795" y="564487"/>
                  </a:lnTo>
                  <a:lnTo>
                    <a:pt x="1022011" y="558025"/>
                  </a:lnTo>
                  <a:lnTo>
                    <a:pt x="962335" y="579682"/>
                  </a:lnTo>
                  <a:lnTo>
                    <a:pt x="905427" y="587803"/>
                  </a:lnTo>
                  <a:lnTo>
                    <a:pt x="858465" y="566932"/>
                  </a:lnTo>
                  <a:lnTo>
                    <a:pt x="779416" y="508335"/>
                  </a:lnTo>
                  <a:lnTo>
                    <a:pt x="734357" y="495149"/>
                  </a:lnTo>
                  <a:lnTo>
                    <a:pt x="674940" y="503707"/>
                  </a:lnTo>
                  <a:lnTo>
                    <a:pt x="645189" y="567543"/>
                  </a:lnTo>
                  <a:lnTo>
                    <a:pt x="607308" y="581254"/>
                  </a:lnTo>
                  <a:lnTo>
                    <a:pt x="517102" y="564400"/>
                  </a:lnTo>
                  <a:lnTo>
                    <a:pt x="457686" y="622909"/>
                  </a:lnTo>
                  <a:lnTo>
                    <a:pt x="385124" y="594004"/>
                  </a:lnTo>
                  <a:lnTo>
                    <a:pt x="339286" y="594179"/>
                  </a:lnTo>
                  <a:lnTo>
                    <a:pt x="311351" y="527460"/>
                  </a:lnTo>
                  <a:lnTo>
                    <a:pt x="230486" y="514885"/>
                  </a:lnTo>
                  <a:lnTo>
                    <a:pt x="208173" y="462838"/>
                  </a:lnTo>
                  <a:lnTo>
                    <a:pt x="99459" y="439084"/>
                  </a:lnTo>
                  <a:lnTo>
                    <a:pt x="63481" y="388434"/>
                  </a:lnTo>
                  <a:lnTo>
                    <a:pt x="0" y="336824"/>
                  </a:lnTo>
                  <a:lnTo>
                    <a:pt x="79135" y="310014"/>
                  </a:lnTo>
                  <a:lnTo>
                    <a:pt x="153427" y="305647"/>
                  </a:lnTo>
                  <a:lnTo>
                    <a:pt x="193989" y="283903"/>
                  </a:lnTo>
                  <a:lnTo>
                    <a:pt x="215524" y="260062"/>
                  </a:lnTo>
                  <a:lnTo>
                    <a:pt x="326659" y="254648"/>
                  </a:lnTo>
                  <a:lnTo>
                    <a:pt x="367308" y="288880"/>
                  </a:lnTo>
                  <a:lnTo>
                    <a:pt x="343437" y="340840"/>
                  </a:lnTo>
                  <a:lnTo>
                    <a:pt x="346551" y="403193"/>
                  </a:lnTo>
                  <a:lnTo>
                    <a:pt x="481470" y="425112"/>
                  </a:lnTo>
                  <a:lnTo>
                    <a:pt x="488735" y="389482"/>
                  </a:lnTo>
                  <a:lnTo>
                    <a:pt x="600302" y="341452"/>
                  </a:lnTo>
                  <a:lnTo>
                    <a:pt x="582054" y="300757"/>
                  </a:lnTo>
                  <a:lnTo>
                    <a:pt x="676756" y="205657"/>
                  </a:lnTo>
                  <a:lnTo>
                    <a:pt x="714897" y="198758"/>
                  </a:lnTo>
                  <a:lnTo>
                    <a:pt x="773881" y="150727"/>
                  </a:lnTo>
                  <a:lnTo>
                    <a:pt x="811589" y="161643"/>
                  </a:lnTo>
                  <a:lnTo>
                    <a:pt x="868238" y="134484"/>
                  </a:lnTo>
                  <a:lnTo>
                    <a:pt x="878011" y="50388"/>
                  </a:lnTo>
                  <a:lnTo>
                    <a:pt x="879740" y="46982"/>
                  </a:lnTo>
                  <a:lnTo>
                    <a:pt x="938897" y="18338"/>
                  </a:lnTo>
                  <a:lnTo>
                    <a:pt x="1000562" y="27508"/>
                  </a:lnTo>
                  <a:lnTo>
                    <a:pt x="1060670" y="0"/>
                  </a:lnTo>
                  <a:lnTo>
                    <a:pt x="1118184" y="5763"/>
                  </a:lnTo>
                  <a:lnTo>
                    <a:pt x="1224995" y="112827"/>
                  </a:lnTo>
                  <a:lnTo>
                    <a:pt x="1223265" y="165049"/>
                  </a:lnTo>
                  <a:lnTo>
                    <a:pt x="1273860" y="160421"/>
                  </a:lnTo>
                  <a:lnTo>
                    <a:pt x="1313730" y="187929"/>
                  </a:lnTo>
                  <a:lnTo>
                    <a:pt x="1332844" y="278837"/>
                  </a:lnTo>
                  <a:lnTo>
                    <a:pt x="1415698" y="287745"/>
                  </a:lnTo>
                  <a:lnTo>
                    <a:pt x="1432390" y="334203"/>
                  </a:lnTo>
                  <a:lnTo>
                    <a:pt x="1373665" y="364593"/>
                  </a:lnTo>
                  <a:lnTo>
                    <a:pt x="1398746" y="458296"/>
                  </a:lnTo>
                  <a:lnTo>
                    <a:pt x="1347460" y="538900"/>
                  </a:lnTo>
                  <a:lnTo>
                    <a:pt x="1305687" y="646138"/>
                  </a:lnTo>
                  <a:lnTo>
                    <a:pt x="1283200" y="626751"/>
                  </a:lnTo>
                  <a:lnTo>
                    <a:pt x="1235114" y="69696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372564" y="1122230"/>
              <a:ext cx="244623" cy="141581"/>
            </a:xfrm>
            <a:custGeom>
              <a:avLst/>
              <a:pathLst>
                <a:path w="244623" h="141581">
                  <a:moveTo>
                    <a:pt x="213197" y="0"/>
                  </a:moveTo>
                  <a:lnTo>
                    <a:pt x="244623" y="36157"/>
                  </a:lnTo>
                  <a:lnTo>
                    <a:pt x="217686" y="94948"/>
                  </a:lnTo>
                  <a:lnTo>
                    <a:pt x="167524" y="134508"/>
                  </a:lnTo>
                  <a:lnTo>
                    <a:pt x="108800" y="141581"/>
                  </a:lnTo>
                  <a:lnTo>
                    <a:pt x="3027" y="98529"/>
                  </a:lnTo>
                  <a:lnTo>
                    <a:pt x="0" y="64820"/>
                  </a:lnTo>
                  <a:lnTo>
                    <a:pt x="34829" y="24789"/>
                  </a:lnTo>
                  <a:lnTo>
                    <a:pt x="63004" y="119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969409" y="1367116"/>
              <a:ext cx="381599" cy="352022"/>
            </a:xfrm>
            <a:custGeom>
              <a:avLst/>
              <a:pathLst>
                <a:path w="381599" h="352022">
                  <a:moveTo>
                    <a:pt x="381599" y="272158"/>
                  </a:moveTo>
                  <a:lnTo>
                    <a:pt x="259286" y="352022"/>
                  </a:lnTo>
                  <a:lnTo>
                    <a:pt x="253405" y="321283"/>
                  </a:lnTo>
                  <a:lnTo>
                    <a:pt x="250032" y="266353"/>
                  </a:lnTo>
                  <a:lnTo>
                    <a:pt x="222616" y="194483"/>
                  </a:lnTo>
                  <a:lnTo>
                    <a:pt x="65643" y="150644"/>
                  </a:lnTo>
                  <a:lnTo>
                    <a:pt x="20843" y="161560"/>
                  </a:lnTo>
                  <a:lnTo>
                    <a:pt x="45837" y="117023"/>
                  </a:lnTo>
                  <a:lnTo>
                    <a:pt x="0" y="57902"/>
                  </a:lnTo>
                  <a:lnTo>
                    <a:pt x="79308" y="32751"/>
                  </a:lnTo>
                  <a:lnTo>
                    <a:pt x="134923" y="0"/>
                  </a:lnTo>
                  <a:lnTo>
                    <a:pt x="163603" y="68781"/>
                  </a:lnTo>
                  <a:lnTo>
                    <a:pt x="252460" y="107255"/>
                  </a:lnTo>
                  <a:lnTo>
                    <a:pt x="333000" y="171291"/>
                  </a:lnTo>
                  <a:lnTo>
                    <a:pt x="344481" y="22384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841754" y="1031321"/>
              <a:ext cx="152302" cy="256855"/>
            </a:xfrm>
            <a:custGeom>
              <a:avLst/>
              <a:pathLst>
                <a:path w="152302" h="256855">
                  <a:moveTo>
                    <a:pt x="152302" y="159746"/>
                  </a:moveTo>
                  <a:lnTo>
                    <a:pt x="106551" y="180967"/>
                  </a:lnTo>
                  <a:lnTo>
                    <a:pt x="30702" y="256855"/>
                  </a:lnTo>
                  <a:lnTo>
                    <a:pt x="3545" y="233101"/>
                  </a:lnTo>
                  <a:lnTo>
                    <a:pt x="0" y="96521"/>
                  </a:lnTo>
                  <a:lnTo>
                    <a:pt x="25855" y="22968"/>
                  </a:lnTo>
                  <a:lnTo>
                    <a:pt x="42637" y="0"/>
                  </a:lnTo>
                  <a:lnTo>
                    <a:pt x="88129" y="8843"/>
                  </a:lnTo>
                  <a:lnTo>
                    <a:pt x="99632" y="51634"/>
                  </a:lnTo>
                  <a:lnTo>
                    <a:pt x="147027" y="8141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6476145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6479295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479295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479295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79295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479295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479295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6765190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65190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65190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765190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765190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65190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178495" y="491427"/>
              <a:ext cx="2143303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Ghana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762369" y="5612117"/>
              <a:ext cx="532090" cy="715107"/>
            </a:xfrm>
            <a:custGeom>
              <a:avLst/>
              <a:pathLst>
                <a:path w="532090" h="715107">
                  <a:moveTo>
                    <a:pt x="436073" y="17790"/>
                  </a:moveTo>
                  <a:lnTo>
                    <a:pt x="442499" y="129492"/>
                  </a:lnTo>
                  <a:lnTo>
                    <a:pt x="477142" y="222418"/>
                  </a:lnTo>
                  <a:lnTo>
                    <a:pt x="465504" y="293389"/>
                  </a:lnTo>
                  <a:lnTo>
                    <a:pt x="490312" y="325237"/>
                  </a:lnTo>
                  <a:lnTo>
                    <a:pt x="437705" y="408909"/>
                  </a:lnTo>
                  <a:lnTo>
                    <a:pt x="475504" y="498248"/>
                  </a:lnTo>
                  <a:lnTo>
                    <a:pt x="453549" y="548906"/>
                  </a:lnTo>
                  <a:lnTo>
                    <a:pt x="532090" y="636179"/>
                  </a:lnTo>
                  <a:lnTo>
                    <a:pt x="467642" y="715107"/>
                  </a:lnTo>
                  <a:lnTo>
                    <a:pt x="436368" y="698769"/>
                  </a:lnTo>
                  <a:lnTo>
                    <a:pt x="346197" y="598182"/>
                  </a:lnTo>
                  <a:lnTo>
                    <a:pt x="244133" y="407037"/>
                  </a:lnTo>
                  <a:lnTo>
                    <a:pt x="201080" y="425104"/>
                  </a:lnTo>
                  <a:lnTo>
                    <a:pt x="153250" y="320377"/>
                  </a:lnTo>
                  <a:lnTo>
                    <a:pt x="97300" y="317424"/>
                  </a:lnTo>
                  <a:lnTo>
                    <a:pt x="79250" y="243807"/>
                  </a:lnTo>
                  <a:lnTo>
                    <a:pt x="0" y="152283"/>
                  </a:lnTo>
                  <a:lnTo>
                    <a:pt x="20450" y="108760"/>
                  </a:lnTo>
                  <a:lnTo>
                    <a:pt x="66377" y="78493"/>
                  </a:lnTo>
                  <a:lnTo>
                    <a:pt x="26375" y="18668"/>
                  </a:lnTo>
                  <a:lnTo>
                    <a:pt x="163719" y="13027"/>
                  </a:lnTo>
                  <a:lnTo>
                    <a:pt x="179748" y="64376"/>
                  </a:lnTo>
                  <a:lnTo>
                    <a:pt x="223283" y="109550"/>
                  </a:lnTo>
                  <a:lnTo>
                    <a:pt x="285036" y="137591"/>
                  </a:lnTo>
                  <a:lnTo>
                    <a:pt x="300369" y="81043"/>
                  </a:lnTo>
                  <a:lnTo>
                    <a:pt x="277897" y="56728"/>
                  </a:lnTo>
                  <a:lnTo>
                    <a:pt x="32925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145827" y="5095540"/>
              <a:ext cx="1084755" cy="824856"/>
            </a:xfrm>
            <a:custGeom>
              <a:avLst/>
              <a:pathLst>
                <a:path w="1084755" h="824856">
                  <a:moveTo>
                    <a:pt x="925958" y="55624"/>
                  </a:moveTo>
                  <a:lnTo>
                    <a:pt x="953898" y="74840"/>
                  </a:lnTo>
                  <a:lnTo>
                    <a:pt x="926574" y="141147"/>
                  </a:lnTo>
                  <a:lnTo>
                    <a:pt x="994690" y="290830"/>
                  </a:lnTo>
                  <a:lnTo>
                    <a:pt x="1064747" y="327221"/>
                  </a:lnTo>
                  <a:lnTo>
                    <a:pt x="1027829" y="339296"/>
                  </a:lnTo>
                  <a:lnTo>
                    <a:pt x="1004262" y="405936"/>
                  </a:lnTo>
                  <a:lnTo>
                    <a:pt x="1084755" y="477789"/>
                  </a:lnTo>
                  <a:lnTo>
                    <a:pt x="1052615" y="534367"/>
                  </a:lnTo>
                  <a:lnTo>
                    <a:pt x="945797" y="516577"/>
                  </a:lnTo>
                  <a:lnTo>
                    <a:pt x="894439" y="573305"/>
                  </a:lnTo>
                  <a:lnTo>
                    <a:pt x="916912" y="597621"/>
                  </a:lnTo>
                  <a:lnTo>
                    <a:pt x="901579" y="654168"/>
                  </a:lnTo>
                  <a:lnTo>
                    <a:pt x="839825" y="626127"/>
                  </a:lnTo>
                  <a:lnTo>
                    <a:pt x="796290" y="580954"/>
                  </a:lnTo>
                  <a:lnTo>
                    <a:pt x="780262" y="529604"/>
                  </a:lnTo>
                  <a:lnTo>
                    <a:pt x="642917" y="535246"/>
                  </a:lnTo>
                  <a:lnTo>
                    <a:pt x="682919" y="595070"/>
                  </a:lnTo>
                  <a:lnTo>
                    <a:pt x="636992" y="625338"/>
                  </a:lnTo>
                  <a:lnTo>
                    <a:pt x="616542" y="668860"/>
                  </a:lnTo>
                  <a:lnTo>
                    <a:pt x="695792" y="760384"/>
                  </a:lnTo>
                  <a:lnTo>
                    <a:pt x="630534" y="824856"/>
                  </a:lnTo>
                  <a:lnTo>
                    <a:pt x="526393" y="767703"/>
                  </a:lnTo>
                  <a:lnTo>
                    <a:pt x="462570" y="760016"/>
                  </a:lnTo>
                  <a:lnTo>
                    <a:pt x="348621" y="764868"/>
                  </a:lnTo>
                  <a:lnTo>
                    <a:pt x="319591" y="735108"/>
                  </a:lnTo>
                  <a:lnTo>
                    <a:pt x="252460" y="744317"/>
                  </a:lnTo>
                  <a:lnTo>
                    <a:pt x="164014" y="793152"/>
                  </a:lnTo>
                  <a:lnTo>
                    <a:pt x="83731" y="782071"/>
                  </a:lnTo>
                  <a:lnTo>
                    <a:pt x="92467" y="746121"/>
                  </a:lnTo>
                  <a:lnTo>
                    <a:pt x="0" y="660994"/>
                  </a:lnTo>
                  <a:lnTo>
                    <a:pt x="17437" y="596860"/>
                  </a:lnTo>
                  <a:lnTo>
                    <a:pt x="82006" y="604715"/>
                  </a:lnTo>
                  <a:lnTo>
                    <a:pt x="174471" y="572515"/>
                  </a:lnTo>
                  <a:lnTo>
                    <a:pt x="181555" y="536707"/>
                  </a:lnTo>
                  <a:lnTo>
                    <a:pt x="226238" y="480267"/>
                  </a:lnTo>
                  <a:lnTo>
                    <a:pt x="226229" y="448010"/>
                  </a:lnTo>
                  <a:lnTo>
                    <a:pt x="188687" y="379458"/>
                  </a:lnTo>
                  <a:lnTo>
                    <a:pt x="239616" y="335175"/>
                  </a:lnTo>
                  <a:lnTo>
                    <a:pt x="269912" y="230470"/>
                  </a:lnTo>
                  <a:lnTo>
                    <a:pt x="253920" y="215167"/>
                  </a:lnTo>
                  <a:lnTo>
                    <a:pt x="256805" y="106356"/>
                  </a:lnTo>
                  <a:lnTo>
                    <a:pt x="328439" y="84706"/>
                  </a:lnTo>
                  <a:lnTo>
                    <a:pt x="395459" y="94633"/>
                  </a:lnTo>
                  <a:lnTo>
                    <a:pt x="445257" y="121588"/>
                  </a:lnTo>
                  <a:lnTo>
                    <a:pt x="510907" y="95812"/>
                  </a:lnTo>
                  <a:lnTo>
                    <a:pt x="570044" y="97382"/>
                  </a:lnTo>
                  <a:lnTo>
                    <a:pt x="620331" y="141281"/>
                  </a:lnTo>
                  <a:lnTo>
                    <a:pt x="727116" y="112728"/>
                  </a:lnTo>
                  <a:lnTo>
                    <a:pt x="751172" y="74635"/>
                  </a:lnTo>
                  <a:lnTo>
                    <a:pt x="842740" y="20031"/>
                  </a:lnTo>
                  <a:lnTo>
                    <a:pt x="87748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127134" y="4985597"/>
              <a:ext cx="1301373" cy="1165328"/>
            </a:xfrm>
            <a:custGeom>
              <a:avLst/>
              <a:pathLst>
                <a:path w="1301373" h="1165328">
                  <a:moveTo>
                    <a:pt x="342020" y="17493"/>
                  </a:moveTo>
                  <a:lnTo>
                    <a:pt x="364971" y="73546"/>
                  </a:lnTo>
                  <a:lnTo>
                    <a:pt x="440298" y="100040"/>
                  </a:lnTo>
                  <a:lnTo>
                    <a:pt x="539017" y="20007"/>
                  </a:lnTo>
                  <a:lnTo>
                    <a:pt x="619522" y="17054"/>
                  </a:lnTo>
                  <a:lnTo>
                    <a:pt x="673007" y="139149"/>
                  </a:lnTo>
                  <a:lnTo>
                    <a:pt x="762150" y="139071"/>
                  </a:lnTo>
                  <a:lnTo>
                    <a:pt x="784824" y="173546"/>
                  </a:lnTo>
                  <a:lnTo>
                    <a:pt x="831856" y="134125"/>
                  </a:lnTo>
                  <a:lnTo>
                    <a:pt x="893420" y="123392"/>
                  </a:lnTo>
                  <a:lnTo>
                    <a:pt x="946452" y="90412"/>
                  </a:lnTo>
                  <a:lnTo>
                    <a:pt x="969836" y="130311"/>
                  </a:lnTo>
                  <a:lnTo>
                    <a:pt x="1060917" y="160834"/>
                  </a:lnTo>
                  <a:lnTo>
                    <a:pt x="1092042" y="187002"/>
                  </a:lnTo>
                  <a:lnTo>
                    <a:pt x="1135271" y="173964"/>
                  </a:lnTo>
                  <a:lnTo>
                    <a:pt x="1195137" y="47334"/>
                  </a:lnTo>
                  <a:lnTo>
                    <a:pt x="1267024" y="46079"/>
                  </a:lnTo>
                  <a:lnTo>
                    <a:pt x="1301373" y="113168"/>
                  </a:lnTo>
                  <a:lnTo>
                    <a:pt x="1212916" y="124956"/>
                  </a:lnTo>
                  <a:lnTo>
                    <a:pt x="1203067" y="162530"/>
                  </a:lnTo>
                  <a:lnTo>
                    <a:pt x="1256708" y="174137"/>
                  </a:lnTo>
                  <a:lnTo>
                    <a:pt x="1275497" y="216298"/>
                  </a:lnTo>
                  <a:lnTo>
                    <a:pt x="1272613" y="325110"/>
                  </a:lnTo>
                  <a:lnTo>
                    <a:pt x="1288604" y="340412"/>
                  </a:lnTo>
                  <a:lnTo>
                    <a:pt x="1258309" y="445118"/>
                  </a:lnTo>
                  <a:lnTo>
                    <a:pt x="1207379" y="489400"/>
                  </a:lnTo>
                  <a:lnTo>
                    <a:pt x="1244921" y="557952"/>
                  </a:lnTo>
                  <a:lnTo>
                    <a:pt x="1244930" y="590210"/>
                  </a:lnTo>
                  <a:lnTo>
                    <a:pt x="1200248" y="646650"/>
                  </a:lnTo>
                  <a:lnTo>
                    <a:pt x="1193163" y="682458"/>
                  </a:lnTo>
                  <a:lnTo>
                    <a:pt x="1100699" y="714658"/>
                  </a:lnTo>
                  <a:lnTo>
                    <a:pt x="1036129" y="706803"/>
                  </a:lnTo>
                  <a:lnTo>
                    <a:pt x="1018692" y="770936"/>
                  </a:lnTo>
                  <a:lnTo>
                    <a:pt x="1111159" y="856064"/>
                  </a:lnTo>
                  <a:lnTo>
                    <a:pt x="1102424" y="892013"/>
                  </a:lnTo>
                  <a:lnTo>
                    <a:pt x="1038636" y="920027"/>
                  </a:lnTo>
                  <a:lnTo>
                    <a:pt x="1025739" y="955900"/>
                  </a:lnTo>
                  <a:lnTo>
                    <a:pt x="977091" y="981078"/>
                  </a:lnTo>
                  <a:lnTo>
                    <a:pt x="906275" y="954063"/>
                  </a:lnTo>
                  <a:lnTo>
                    <a:pt x="856114" y="1004762"/>
                  </a:lnTo>
                  <a:lnTo>
                    <a:pt x="779790" y="1039005"/>
                  </a:lnTo>
                  <a:lnTo>
                    <a:pt x="758967" y="1128456"/>
                  </a:lnTo>
                  <a:lnTo>
                    <a:pt x="734525" y="1162879"/>
                  </a:lnTo>
                  <a:lnTo>
                    <a:pt x="706220" y="1139187"/>
                  </a:lnTo>
                  <a:lnTo>
                    <a:pt x="667891" y="1165328"/>
                  </a:lnTo>
                  <a:lnTo>
                    <a:pt x="629852" y="1106420"/>
                  </a:lnTo>
                  <a:lnTo>
                    <a:pt x="568009" y="1120508"/>
                  </a:lnTo>
                  <a:lnTo>
                    <a:pt x="555569" y="1067838"/>
                  </a:lnTo>
                  <a:lnTo>
                    <a:pt x="504159" y="1083547"/>
                  </a:lnTo>
                  <a:lnTo>
                    <a:pt x="464264" y="1069207"/>
                  </a:lnTo>
                  <a:lnTo>
                    <a:pt x="392032" y="1083376"/>
                  </a:lnTo>
                  <a:lnTo>
                    <a:pt x="365878" y="1030220"/>
                  </a:lnTo>
                  <a:lnTo>
                    <a:pt x="310852" y="1022893"/>
                  </a:lnTo>
                  <a:lnTo>
                    <a:pt x="322666" y="955352"/>
                  </a:lnTo>
                  <a:lnTo>
                    <a:pt x="285463" y="926681"/>
                  </a:lnTo>
                  <a:lnTo>
                    <a:pt x="187147" y="910946"/>
                  </a:lnTo>
                  <a:lnTo>
                    <a:pt x="179317" y="850093"/>
                  </a:lnTo>
                  <a:lnTo>
                    <a:pt x="145827" y="816589"/>
                  </a:lnTo>
                  <a:lnTo>
                    <a:pt x="160034" y="764486"/>
                  </a:lnTo>
                  <a:lnTo>
                    <a:pt x="67796" y="706577"/>
                  </a:lnTo>
                  <a:lnTo>
                    <a:pt x="69379" y="637875"/>
                  </a:lnTo>
                  <a:lnTo>
                    <a:pt x="31473" y="545102"/>
                  </a:lnTo>
                  <a:lnTo>
                    <a:pt x="68315" y="472089"/>
                  </a:lnTo>
                  <a:lnTo>
                    <a:pt x="70709" y="433888"/>
                  </a:lnTo>
                  <a:lnTo>
                    <a:pt x="0" y="344165"/>
                  </a:lnTo>
                  <a:lnTo>
                    <a:pt x="8680" y="286157"/>
                  </a:lnTo>
                  <a:lnTo>
                    <a:pt x="160728" y="273009"/>
                  </a:lnTo>
                  <a:lnTo>
                    <a:pt x="188972" y="179997"/>
                  </a:lnTo>
                  <a:lnTo>
                    <a:pt x="163182" y="119846"/>
                  </a:lnTo>
                  <a:lnTo>
                    <a:pt x="172179" y="78142"/>
                  </a:lnTo>
                  <a:lnTo>
                    <a:pt x="80984" y="85945"/>
                  </a:lnTo>
                  <a:lnTo>
                    <a:pt x="58452" y="59072"/>
                  </a:lnTo>
                  <a:lnTo>
                    <a:pt x="135170" y="51769"/>
                  </a:lnTo>
                  <a:lnTo>
                    <a:pt x="168570" y="0"/>
                  </a:lnTo>
                  <a:lnTo>
                    <a:pt x="198036" y="1321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805756" y="4867596"/>
              <a:ext cx="510350" cy="663103"/>
            </a:xfrm>
            <a:custGeom>
              <a:avLst/>
              <a:pathLst>
                <a:path w="510350" h="663103">
                  <a:moveTo>
                    <a:pt x="379831" y="177073"/>
                  </a:moveTo>
                  <a:lnTo>
                    <a:pt x="402362" y="203946"/>
                  </a:lnTo>
                  <a:lnTo>
                    <a:pt x="493557" y="196143"/>
                  </a:lnTo>
                  <a:lnTo>
                    <a:pt x="484560" y="237847"/>
                  </a:lnTo>
                  <a:lnTo>
                    <a:pt x="510350" y="297998"/>
                  </a:lnTo>
                  <a:lnTo>
                    <a:pt x="482106" y="391009"/>
                  </a:lnTo>
                  <a:lnTo>
                    <a:pt x="330058" y="404158"/>
                  </a:lnTo>
                  <a:lnTo>
                    <a:pt x="321378" y="462166"/>
                  </a:lnTo>
                  <a:lnTo>
                    <a:pt x="392087" y="551889"/>
                  </a:lnTo>
                  <a:lnTo>
                    <a:pt x="389694" y="590090"/>
                  </a:lnTo>
                  <a:lnTo>
                    <a:pt x="352851" y="663103"/>
                  </a:lnTo>
                  <a:lnTo>
                    <a:pt x="252318" y="636458"/>
                  </a:lnTo>
                  <a:lnTo>
                    <a:pt x="135299" y="661717"/>
                  </a:lnTo>
                  <a:lnTo>
                    <a:pt x="98272" y="654462"/>
                  </a:lnTo>
                  <a:lnTo>
                    <a:pt x="40739" y="603467"/>
                  </a:lnTo>
                  <a:lnTo>
                    <a:pt x="0" y="530498"/>
                  </a:lnTo>
                  <a:lnTo>
                    <a:pt x="36542" y="428606"/>
                  </a:lnTo>
                  <a:lnTo>
                    <a:pt x="31704" y="359328"/>
                  </a:lnTo>
                  <a:lnTo>
                    <a:pt x="39603" y="237776"/>
                  </a:lnTo>
                  <a:lnTo>
                    <a:pt x="61332" y="226857"/>
                  </a:lnTo>
                  <a:lnTo>
                    <a:pt x="84987" y="153023"/>
                  </a:lnTo>
                  <a:lnTo>
                    <a:pt x="47476" y="105404"/>
                  </a:lnTo>
                  <a:lnTo>
                    <a:pt x="26081" y="40951"/>
                  </a:lnTo>
                  <a:lnTo>
                    <a:pt x="22270" y="1988"/>
                  </a:lnTo>
                  <a:lnTo>
                    <a:pt x="73673" y="0"/>
                  </a:lnTo>
                  <a:lnTo>
                    <a:pt x="217278" y="92114"/>
                  </a:lnTo>
                  <a:lnTo>
                    <a:pt x="286502" y="2102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330202" y="4739400"/>
              <a:ext cx="658365" cy="497420"/>
            </a:xfrm>
            <a:custGeom>
              <a:avLst/>
              <a:pathLst>
                <a:path w="658365" h="497420">
                  <a:moveTo>
                    <a:pt x="658365" y="376170"/>
                  </a:moveTo>
                  <a:lnTo>
                    <a:pt x="566797" y="430774"/>
                  </a:lnTo>
                  <a:lnTo>
                    <a:pt x="542741" y="468867"/>
                  </a:lnTo>
                  <a:lnTo>
                    <a:pt x="435956" y="497420"/>
                  </a:lnTo>
                  <a:lnTo>
                    <a:pt x="385669" y="453522"/>
                  </a:lnTo>
                  <a:lnTo>
                    <a:pt x="326532" y="451951"/>
                  </a:lnTo>
                  <a:lnTo>
                    <a:pt x="260882" y="477727"/>
                  </a:lnTo>
                  <a:lnTo>
                    <a:pt x="211084" y="450772"/>
                  </a:lnTo>
                  <a:lnTo>
                    <a:pt x="144064" y="440846"/>
                  </a:lnTo>
                  <a:lnTo>
                    <a:pt x="72430" y="462495"/>
                  </a:lnTo>
                  <a:lnTo>
                    <a:pt x="53641" y="420333"/>
                  </a:lnTo>
                  <a:lnTo>
                    <a:pt x="0" y="408726"/>
                  </a:lnTo>
                  <a:lnTo>
                    <a:pt x="9849" y="371153"/>
                  </a:lnTo>
                  <a:lnTo>
                    <a:pt x="98306" y="359364"/>
                  </a:lnTo>
                  <a:lnTo>
                    <a:pt x="63956" y="292275"/>
                  </a:lnTo>
                  <a:lnTo>
                    <a:pt x="62704" y="248713"/>
                  </a:lnTo>
                  <a:lnTo>
                    <a:pt x="119668" y="241533"/>
                  </a:lnTo>
                  <a:lnTo>
                    <a:pt x="113892" y="201668"/>
                  </a:lnTo>
                  <a:lnTo>
                    <a:pt x="158497" y="155721"/>
                  </a:lnTo>
                  <a:lnTo>
                    <a:pt x="169343" y="98642"/>
                  </a:lnTo>
                  <a:lnTo>
                    <a:pt x="211069" y="75169"/>
                  </a:lnTo>
                  <a:lnTo>
                    <a:pt x="265810" y="2597"/>
                  </a:lnTo>
                  <a:lnTo>
                    <a:pt x="300599" y="0"/>
                  </a:lnTo>
                  <a:lnTo>
                    <a:pt x="312411" y="62776"/>
                  </a:lnTo>
                  <a:lnTo>
                    <a:pt x="436926" y="92667"/>
                  </a:lnTo>
                  <a:lnTo>
                    <a:pt x="559156" y="169434"/>
                  </a:lnTo>
                  <a:lnTo>
                    <a:pt x="572528" y="236803"/>
                  </a:lnTo>
                  <a:lnTo>
                    <a:pt x="523228" y="259171"/>
                  </a:lnTo>
                  <a:lnTo>
                    <a:pt x="569766" y="306573"/>
                  </a:lnTo>
                  <a:lnTo>
                    <a:pt x="618453" y="3267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630801" y="4556561"/>
              <a:ext cx="737306" cy="594603"/>
            </a:xfrm>
            <a:custGeom>
              <a:avLst/>
              <a:pathLst>
                <a:path w="737306" h="594603">
                  <a:moveTo>
                    <a:pt x="523210" y="63614"/>
                  </a:moveTo>
                  <a:lnTo>
                    <a:pt x="510982" y="111259"/>
                  </a:lnTo>
                  <a:lnTo>
                    <a:pt x="561652" y="115849"/>
                  </a:lnTo>
                  <a:lnTo>
                    <a:pt x="578877" y="206763"/>
                  </a:lnTo>
                  <a:lnTo>
                    <a:pt x="661541" y="153833"/>
                  </a:lnTo>
                  <a:lnTo>
                    <a:pt x="737306" y="230049"/>
                  </a:lnTo>
                  <a:lnTo>
                    <a:pt x="724460" y="278753"/>
                  </a:lnTo>
                  <a:lnTo>
                    <a:pt x="682102" y="280827"/>
                  </a:lnTo>
                  <a:lnTo>
                    <a:pt x="640763" y="334519"/>
                  </a:lnTo>
                  <a:lnTo>
                    <a:pt x="595383" y="329927"/>
                  </a:lnTo>
                  <a:lnTo>
                    <a:pt x="536617" y="327631"/>
                  </a:lnTo>
                  <a:lnTo>
                    <a:pt x="544772" y="409413"/>
                  </a:lnTo>
                  <a:lnTo>
                    <a:pt x="505801" y="440739"/>
                  </a:lnTo>
                  <a:lnTo>
                    <a:pt x="481227" y="540524"/>
                  </a:lnTo>
                  <a:lnTo>
                    <a:pt x="440984" y="594603"/>
                  </a:lnTo>
                  <a:lnTo>
                    <a:pt x="392508" y="538978"/>
                  </a:lnTo>
                  <a:lnTo>
                    <a:pt x="357766" y="559009"/>
                  </a:lnTo>
                  <a:lnTo>
                    <a:pt x="317854" y="509579"/>
                  </a:lnTo>
                  <a:lnTo>
                    <a:pt x="269167" y="489412"/>
                  </a:lnTo>
                  <a:lnTo>
                    <a:pt x="222629" y="442011"/>
                  </a:lnTo>
                  <a:lnTo>
                    <a:pt x="271929" y="419642"/>
                  </a:lnTo>
                  <a:lnTo>
                    <a:pt x="258557" y="352274"/>
                  </a:lnTo>
                  <a:lnTo>
                    <a:pt x="136326" y="275506"/>
                  </a:lnTo>
                  <a:lnTo>
                    <a:pt x="11811" y="245615"/>
                  </a:lnTo>
                  <a:lnTo>
                    <a:pt x="0" y="182839"/>
                  </a:lnTo>
                  <a:lnTo>
                    <a:pt x="69458" y="149797"/>
                  </a:lnTo>
                  <a:lnTo>
                    <a:pt x="133424" y="147951"/>
                  </a:lnTo>
                  <a:lnTo>
                    <a:pt x="134354" y="107036"/>
                  </a:lnTo>
                  <a:lnTo>
                    <a:pt x="196489" y="20190"/>
                  </a:lnTo>
                  <a:lnTo>
                    <a:pt x="263281" y="0"/>
                  </a:lnTo>
                  <a:lnTo>
                    <a:pt x="292864" y="30930"/>
                  </a:lnTo>
                  <a:lnTo>
                    <a:pt x="385030" y="6576"/>
                  </a:lnTo>
                  <a:lnTo>
                    <a:pt x="494263" y="6056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200149" y="4395618"/>
              <a:ext cx="856225" cy="526210"/>
            </a:xfrm>
            <a:custGeom>
              <a:avLst/>
              <a:pathLst>
                <a:path w="856225" h="526210">
                  <a:moveTo>
                    <a:pt x="788891" y="304901"/>
                  </a:moveTo>
                  <a:lnTo>
                    <a:pt x="811327" y="384522"/>
                  </a:lnTo>
                  <a:lnTo>
                    <a:pt x="848625" y="408259"/>
                  </a:lnTo>
                  <a:lnTo>
                    <a:pt x="856225" y="500656"/>
                  </a:lnTo>
                  <a:lnTo>
                    <a:pt x="703454" y="501887"/>
                  </a:lnTo>
                  <a:lnTo>
                    <a:pt x="674795" y="526210"/>
                  </a:lnTo>
                  <a:lnTo>
                    <a:pt x="655805" y="516626"/>
                  </a:lnTo>
                  <a:lnTo>
                    <a:pt x="575961" y="496137"/>
                  </a:lnTo>
                  <a:lnTo>
                    <a:pt x="475784" y="491427"/>
                  </a:lnTo>
                  <a:lnTo>
                    <a:pt x="446593" y="506591"/>
                  </a:lnTo>
                  <a:lnTo>
                    <a:pt x="423459" y="504801"/>
                  </a:lnTo>
                  <a:lnTo>
                    <a:pt x="231382" y="501086"/>
                  </a:lnTo>
                  <a:lnTo>
                    <a:pt x="205731" y="479894"/>
                  </a:lnTo>
                  <a:lnTo>
                    <a:pt x="205137" y="479403"/>
                  </a:lnTo>
                  <a:lnTo>
                    <a:pt x="134760" y="403916"/>
                  </a:lnTo>
                  <a:lnTo>
                    <a:pt x="0" y="335830"/>
                  </a:lnTo>
                  <a:lnTo>
                    <a:pt x="32519" y="293890"/>
                  </a:lnTo>
                  <a:lnTo>
                    <a:pt x="56192" y="182768"/>
                  </a:lnTo>
                  <a:lnTo>
                    <a:pt x="77912" y="136562"/>
                  </a:lnTo>
                  <a:lnTo>
                    <a:pt x="144509" y="110702"/>
                  </a:lnTo>
                  <a:lnTo>
                    <a:pt x="253874" y="45498"/>
                  </a:lnTo>
                  <a:lnTo>
                    <a:pt x="308865" y="0"/>
                  </a:lnTo>
                  <a:lnTo>
                    <a:pt x="359356" y="69594"/>
                  </a:lnTo>
                  <a:lnTo>
                    <a:pt x="399058" y="74121"/>
                  </a:lnTo>
                  <a:lnTo>
                    <a:pt x="480006" y="146376"/>
                  </a:lnTo>
                  <a:lnTo>
                    <a:pt x="561773" y="197670"/>
                  </a:lnTo>
                  <a:lnTo>
                    <a:pt x="609296" y="182116"/>
                  </a:lnTo>
                  <a:lnTo>
                    <a:pt x="610629" y="233039"/>
                  </a:lnTo>
                  <a:lnTo>
                    <a:pt x="706689" y="318221"/>
                  </a:lnTo>
                  <a:lnTo>
                    <a:pt x="767975" y="34657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475468" y="4171645"/>
              <a:ext cx="702851" cy="694333"/>
            </a:xfrm>
            <a:custGeom>
              <a:avLst/>
              <a:pathLst>
                <a:path w="702851" h="694333">
                  <a:moveTo>
                    <a:pt x="631145" y="90235"/>
                  </a:moveTo>
                  <a:lnTo>
                    <a:pt x="653277" y="262845"/>
                  </a:lnTo>
                  <a:lnTo>
                    <a:pt x="702851" y="385637"/>
                  </a:lnTo>
                  <a:lnTo>
                    <a:pt x="656583" y="407446"/>
                  </a:lnTo>
                  <a:lnTo>
                    <a:pt x="687146" y="489973"/>
                  </a:lnTo>
                  <a:lnTo>
                    <a:pt x="647796" y="585834"/>
                  </a:lnTo>
                  <a:lnTo>
                    <a:pt x="648063" y="648724"/>
                  </a:lnTo>
                  <a:lnTo>
                    <a:pt x="585998" y="617616"/>
                  </a:lnTo>
                  <a:lnTo>
                    <a:pt x="558414" y="694333"/>
                  </a:lnTo>
                  <a:lnTo>
                    <a:pt x="90307" y="597837"/>
                  </a:lnTo>
                  <a:lnTo>
                    <a:pt x="104024" y="516036"/>
                  </a:lnTo>
                  <a:lnTo>
                    <a:pt x="170259" y="408191"/>
                  </a:lnTo>
                  <a:lnTo>
                    <a:pt x="148304" y="380000"/>
                  </a:lnTo>
                  <a:lnTo>
                    <a:pt x="81985" y="402259"/>
                  </a:lnTo>
                  <a:lnTo>
                    <a:pt x="0" y="395994"/>
                  </a:lnTo>
                  <a:lnTo>
                    <a:pt x="18667" y="271405"/>
                  </a:lnTo>
                  <a:lnTo>
                    <a:pt x="42305" y="218258"/>
                  </a:lnTo>
                  <a:lnTo>
                    <a:pt x="13915" y="183355"/>
                  </a:lnTo>
                  <a:lnTo>
                    <a:pt x="68796" y="96412"/>
                  </a:lnTo>
                  <a:lnTo>
                    <a:pt x="118402" y="47938"/>
                  </a:lnTo>
                  <a:lnTo>
                    <a:pt x="149945" y="65925"/>
                  </a:lnTo>
                  <a:lnTo>
                    <a:pt x="199502" y="42313"/>
                  </a:lnTo>
                  <a:lnTo>
                    <a:pt x="251189" y="0"/>
                  </a:lnTo>
                  <a:lnTo>
                    <a:pt x="342655" y="6374"/>
                  </a:lnTo>
                  <a:lnTo>
                    <a:pt x="416149" y="24530"/>
                  </a:lnTo>
                  <a:lnTo>
                    <a:pt x="565606" y="1067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60743" y="4111373"/>
              <a:ext cx="1010509" cy="783748"/>
            </a:xfrm>
            <a:custGeom>
              <a:avLst/>
              <a:pathLst>
                <a:path w="1010509" h="783748">
                  <a:moveTo>
                    <a:pt x="362210" y="80811"/>
                  </a:moveTo>
                  <a:lnTo>
                    <a:pt x="404709" y="116495"/>
                  </a:lnTo>
                  <a:lnTo>
                    <a:pt x="501965" y="135970"/>
                  </a:lnTo>
                  <a:lnTo>
                    <a:pt x="517863" y="178428"/>
                  </a:lnTo>
                  <a:lnTo>
                    <a:pt x="498348" y="231036"/>
                  </a:lnTo>
                  <a:lnTo>
                    <a:pt x="542244" y="268160"/>
                  </a:lnTo>
                  <a:lnTo>
                    <a:pt x="600618" y="274448"/>
                  </a:lnTo>
                  <a:lnTo>
                    <a:pt x="614416" y="340040"/>
                  </a:lnTo>
                  <a:lnTo>
                    <a:pt x="685858" y="329782"/>
                  </a:lnTo>
                  <a:lnTo>
                    <a:pt x="768322" y="295296"/>
                  </a:lnTo>
                  <a:lnTo>
                    <a:pt x="795793" y="254932"/>
                  </a:lnTo>
                  <a:lnTo>
                    <a:pt x="835046" y="254759"/>
                  </a:lnTo>
                  <a:lnTo>
                    <a:pt x="873396" y="292919"/>
                  </a:lnTo>
                  <a:lnTo>
                    <a:pt x="914117" y="272847"/>
                  </a:lnTo>
                  <a:lnTo>
                    <a:pt x="1009477" y="310802"/>
                  </a:lnTo>
                  <a:lnTo>
                    <a:pt x="1010509" y="408380"/>
                  </a:lnTo>
                  <a:lnTo>
                    <a:pt x="993267" y="508802"/>
                  </a:lnTo>
                  <a:lnTo>
                    <a:pt x="964320" y="505757"/>
                  </a:lnTo>
                  <a:lnTo>
                    <a:pt x="855088" y="451764"/>
                  </a:lnTo>
                  <a:lnTo>
                    <a:pt x="762922" y="476118"/>
                  </a:lnTo>
                  <a:lnTo>
                    <a:pt x="733338" y="445187"/>
                  </a:lnTo>
                  <a:lnTo>
                    <a:pt x="666546" y="465378"/>
                  </a:lnTo>
                  <a:lnTo>
                    <a:pt x="604411" y="552224"/>
                  </a:lnTo>
                  <a:lnTo>
                    <a:pt x="603481" y="593139"/>
                  </a:lnTo>
                  <a:lnTo>
                    <a:pt x="539516" y="594985"/>
                  </a:lnTo>
                  <a:lnTo>
                    <a:pt x="470057" y="628027"/>
                  </a:lnTo>
                  <a:lnTo>
                    <a:pt x="435268" y="630624"/>
                  </a:lnTo>
                  <a:lnTo>
                    <a:pt x="380528" y="703197"/>
                  </a:lnTo>
                  <a:lnTo>
                    <a:pt x="338801" y="726669"/>
                  </a:lnTo>
                  <a:lnTo>
                    <a:pt x="327955" y="783748"/>
                  </a:lnTo>
                  <a:lnTo>
                    <a:pt x="277428" y="758395"/>
                  </a:lnTo>
                  <a:lnTo>
                    <a:pt x="169006" y="633324"/>
                  </a:lnTo>
                  <a:lnTo>
                    <a:pt x="109677" y="640558"/>
                  </a:lnTo>
                  <a:lnTo>
                    <a:pt x="83276" y="593435"/>
                  </a:lnTo>
                  <a:lnTo>
                    <a:pt x="127084" y="441734"/>
                  </a:lnTo>
                  <a:lnTo>
                    <a:pt x="90998" y="440652"/>
                  </a:lnTo>
                  <a:lnTo>
                    <a:pt x="71711" y="360670"/>
                  </a:lnTo>
                  <a:lnTo>
                    <a:pt x="12776" y="288335"/>
                  </a:lnTo>
                  <a:lnTo>
                    <a:pt x="0" y="193447"/>
                  </a:lnTo>
                  <a:lnTo>
                    <a:pt x="31921" y="129004"/>
                  </a:lnTo>
                  <a:lnTo>
                    <a:pt x="16471" y="70240"/>
                  </a:lnTo>
                  <a:lnTo>
                    <a:pt x="22721" y="0"/>
                  </a:lnTo>
                  <a:lnTo>
                    <a:pt x="96397" y="34335"/>
                  </a:lnTo>
                  <a:lnTo>
                    <a:pt x="116742" y="96352"/>
                  </a:lnTo>
                  <a:lnTo>
                    <a:pt x="218712" y="123555"/>
                  </a:lnTo>
                  <a:lnTo>
                    <a:pt x="265187" y="743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191048" y="4055386"/>
              <a:ext cx="1214237" cy="852472"/>
            </a:xfrm>
            <a:custGeom>
              <a:avLst/>
              <a:pathLst>
                <a:path w="1214237" h="852472">
                  <a:moveTo>
                    <a:pt x="476948" y="0"/>
                  </a:moveTo>
                  <a:lnTo>
                    <a:pt x="489929" y="84675"/>
                  </a:lnTo>
                  <a:lnTo>
                    <a:pt x="476724" y="185164"/>
                  </a:lnTo>
                  <a:lnTo>
                    <a:pt x="406913" y="168399"/>
                  </a:lnTo>
                  <a:lnTo>
                    <a:pt x="393791" y="198840"/>
                  </a:lnTo>
                  <a:lnTo>
                    <a:pt x="389489" y="304031"/>
                  </a:lnTo>
                  <a:lnTo>
                    <a:pt x="445794" y="359311"/>
                  </a:lnTo>
                  <a:lnTo>
                    <a:pt x="528680" y="355801"/>
                  </a:lnTo>
                  <a:lnTo>
                    <a:pt x="562528" y="389519"/>
                  </a:lnTo>
                  <a:lnTo>
                    <a:pt x="596328" y="484689"/>
                  </a:lnTo>
                  <a:lnTo>
                    <a:pt x="701334" y="577539"/>
                  </a:lnTo>
                  <a:lnTo>
                    <a:pt x="758982" y="500880"/>
                  </a:lnTo>
                  <a:lnTo>
                    <a:pt x="832850" y="498443"/>
                  </a:lnTo>
                  <a:lnTo>
                    <a:pt x="876167" y="549421"/>
                  </a:lnTo>
                  <a:lnTo>
                    <a:pt x="974848" y="474576"/>
                  </a:lnTo>
                  <a:lnTo>
                    <a:pt x="1023671" y="484529"/>
                  </a:lnTo>
                  <a:lnTo>
                    <a:pt x="1065292" y="523001"/>
                  </a:lnTo>
                  <a:lnTo>
                    <a:pt x="1041619" y="634123"/>
                  </a:lnTo>
                  <a:lnTo>
                    <a:pt x="1009100" y="676062"/>
                  </a:lnTo>
                  <a:lnTo>
                    <a:pt x="1143860" y="744149"/>
                  </a:lnTo>
                  <a:lnTo>
                    <a:pt x="1214237" y="819636"/>
                  </a:lnTo>
                  <a:lnTo>
                    <a:pt x="1073786" y="815466"/>
                  </a:lnTo>
                  <a:lnTo>
                    <a:pt x="924991" y="848637"/>
                  </a:lnTo>
                  <a:lnTo>
                    <a:pt x="718026" y="849573"/>
                  </a:lnTo>
                  <a:lnTo>
                    <a:pt x="571363" y="852472"/>
                  </a:lnTo>
                  <a:lnTo>
                    <a:pt x="485996" y="843003"/>
                  </a:lnTo>
                  <a:lnTo>
                    <a:pt x="265698" y="847441"/>
                  </a:lnTo>
                  <a:lnTo>
                    <a:pt x="153058" y="836686"/>
                  </a:lnTo>
                  <a:lnTo>
                    <a:pt x="80515" y="835694"/>
                  </a:lnTo>
                  <a:lnTo>
                    <a:pt x="121854" y="782003"/>
                  </a:lnTo>
                  <a:lnTo>
                    <a:pt x="164213" y="779928"/>
                  </a:lnTo>
                  <a:lnTo>
                    <a:pt x="177058" y="731225"/>
                  </a:lnTo>
                  <a:lnTo>
                    <a:pt x="101293" y="655009"/>
                  </a:lnTo>
                  <a:lnTo>
                    <a:pt x="18630" y="707939"/>
                  </a:lnTo>
                  <a:lnTo>
                    <a:pt x="1404" y="617025"/>
                  </a:lnTo>
                  <a:lnTo>
                    <a:pt x="0" y="589299"/>
                  </a:lnTo>
                  <a:lnTo>
                    <a:pt x="59020" y="518398"/>
                  </a:lnTo>
                  <a:lnTo>
                    <a:pt x="155166" y="540184"/>
                  </a:lnTo>
                  <a:lnTo>
                    <a:pt x="165011" y="495158"/>
                  </a:lnTo>
                  <a:lnTo>
                    <a:pt x="219513" y="496587"/>
                  </a:lnTo>
                  <a:lnTo>
                    <a:pt x="255218" y="460341"/>
                  </a:lnTo>
                  <a:lnTo>
                    <a:pt x="147739" y="404731"/>
                  </a:lnTo>
                  <a:lnTo>
                    <a:pt x="117875" y="372699"/>
                  </a:lnTo>
                  <a:lnTo>
                    <a:pt x="123519" y="326535"/>
                  </a:lnTo>
                  <a:lnTo>
                    <a:pt x="91125" y="287558"/>
                  </a:lnTo>
                  <a:lnTo>
                    <a:pt x="140811" y="265600"/>
                  </a:lnTo>
                  <a:lnTo>
                    <a:pt x="207664" y="270236"/>
                  </a:lnTo>
                  <a:lnTo>
                    <a:pt x="201651" y="172326"/>
                  </a:lnTo>
                  <a:lnTo>
                    <a:pt x="259064" y="98334"/>
                  </a:lnTo>
                  <a:lnTo>
                    <a:pt x="337736" y="22390"/>
                  </a:lnTo>
                  <a:lnTo>
                    <a:pt x="467049" y="125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476942" y="4032332"/>
              <a:ext cx="692763" cy="709863"/>
            </a:xfrm>
            <a:custGeom>
              <a:avLst/>
              <a:pathLst>
                <a:path w="692763" h="709863">
                  <a:moveTo>
                    <a:pt x="398363" y="47976"/>
                  </a:moveTo>
                  <a:lnTo>
                    <a:pt x="457507" y="68458"/>
                  </a:lnTo>
                  <a:lnTo>
                    <a:pt x="441404" y="137969"/>
                  </a:lnTo>
                  <a:lnTo>
                    <a:pt x="394311" y="154890"/>
                  </a:lnTo>
                  <a:lnTo>
                    <a:pt x="390282" y="234882"/>
                  </a:lnTo>
                  <a:lnTo>
                    <a:pt x="474710" y="317826"/>
                  </a:lnTo>
                  <a:lnTo>
                    <a:pt x="539602" y="365444"/>
                  </a:lnTo>
                  <a:lnTo>
                    <a:pt x="570342" y="336209"/>
                  </a:lnTo>
                  <a:lnTo>
                    <a:pt x="614241" y="381843"/>
                  </a:lnTo>
                  <a:lnTo>
                    <a:pt x="692763" y="423628"/>
                  </a:lnTo>
                  <a:lnTo>
                    <a:pt x="578833" y="538756"/>
                  </a:lnTo>
                  <a:lnTo>
                    <a:pt x="546145" y="629154"/>
                  </a:lnTo>
                  <a:lnTo>
                    <a:pt x="512098" y="668187"/>
                  </a:lnTo>
                  <a:lnTo>
                    <a:pt x="491182" y="709863"/>
                  </a:lnTo>
                  <a:lnTo>
                    <a:pt x="429895" y="681507"/>
                  </a:lnTo>
                  <a:lnTo>
                    <a:pt x="333836" y="596325"/>
                  </a:lnTo>
                  <a:lnTo>
                    <a:pt x="332503" y="545402"/>
                  </a:lnTo>
                  <a:lnTo>
                    <a:pt x="284980" y="560955"/>
                  </a:lnTo>
                  <a:lnTo>
                    <a:pt x="203213" y="509662"/>
                  </a:lnTo>
                  <a:lnTo>
                    <a:pt x="122265" y="437407"/>
                  </a:lnTo>
                  <a:lnTo>
                    <a:pt x="82563" y="432880"/>
                  </a:lnTo>
                  <a:lnTo>
                    <a:pt x="32072" y="363285"/>
                  </a:lnTo>
                  <a:lnTo>
                    <a:pt x="0" y="322371"/>
                  </a:lnTo>
                  <a:lnTo>
                    <a:pt x="26747" y="282366"/>
                  </a:lnTo>
                  <a:lnTo>
                    <a:pt x="36895" y="221382"/>
                  </a:lnTo>
                  <a:lnTo>
                    <a:pt x="70188" y="146088"/>
                  </a:lnTo>
                  <a:lnTo>
                    <a:pt x="115481" y="110731"/>
                  </a:lnTo>
                  <a:lnTo>
                    <a:pt x="174105" y="29439"/>
                  </a:lnTo>
                  <a:lnTo>
                    <a:pt x="253320" y="0"/>
                  </a:lnTo>
                  <a:lnTo>
                    <a:pt x="301034" y="3532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580538" y="3991226"/>
              <a:ext cx="928475" cy="641699"/>
            </a:xfrm>
            <a:custGeom>
              <a:avLst/>
              <a:pathLst>
                <a:path w="928475" h="641699">
                  <a:moveTo>
                    <a:pt x="896403" y="363478"/>
                  </a:moveTo>
                  <a:lnTo>
                    <a:pt x="928475" y="404392"/>
                  </a:lnTo>
                  <a:lnTo>
                    <a:pt x="873484" y="449891"/>
                  </a:lnTo>
                  <a:lnTo>
                    <a:pt x="764119" y="515094"/>
                  </a:lnTo>
                  <a:lnTo>
                    <a:pt x="697523" y="540954"/>
                  </a:lnTo>
                  <a:lnTo>
                    <a:pt x="675802" y="587161"/>
                  </a:lnTo>
                  <a:lnTo>
                    <a:pt x="634181" y="548689"/>
                  </a:lnTo>
                  <a:lnTo>
                    <a:pt x="585358" y="538736"/>
                  </a:lnTo>
                  <a:lnTo>
                    <a:pt x="486677" y="613581"/>
                  </a:lnTo>
                  <a:lnTo>
                    <a:pt x="443360" y="562603"/>
                  </a:lnTo>
                  <a:lnTo>
                    <a:pt x="369492" y="565040"/>
                  </a:lnTo>
                  <a:lnTo>
                    <a:pt x="311844" y="641699"/>
                  </a:lnTo>
                  <a:lnTo>
                    <a:pt x="206838" y="548849"/>
                  </a:lnTo>
                  <a:lnTo>
                    <a:pt x="173038" y="453679"/>
                  </a:lnTo>
                  <a:lnTo>
                    <a:pt x="139190" y="419960"/>
                  </a:lnTo>
                  <a:lnTo>
                    <a:pt x="56305" y="423471"/>
                  </a:lnTo>
                  <a:lnTo>
                    <a:pt x="0" y="368190"/>
                  </a:lnTo>
                  <a:lnTo>
                    <a:pt x="4301" y="263000"/>
                  </a:lnTo>
                  <a:lnTo>
                    <a:pt x="17423" y="232559"/>
                  </a:lnTo>
                  <a:lnTo>
                    <a:pt x="87234" y="249323"/>
                  </a:lnTo>
                  <a:lnTo>
                    <a:pt x="100440" y="148835"/>
                  </a:lnTo>
                  <a:lnTo>
                    <a:pt x="87458" y="64159"/>
                  </a:lnTo>
                  <a:lnTo>
                    <a:pt x="177376" y="45098"/>
                  </a:lnTo>
                  <a:lnTo>
                    <a:pt x="284184" y="0"/>
                  </a:lnTo>
                  <a:lnTo>
                    <a:pt x="363869" y="66138"/>
                  </a:lnTo>
                  <a:lnTo>
                    <a:pt x="411258" y="72501"/>
                  </a:lnTo>
                  <a:lnTo>
                    <a:pt x="458107" y="35054"/>
                  </a:lnTo>
                  <a:lnTo>
                    <a:pt x="557449" y="97835"/>
                  </a:lnTo>
                  <a:lnTo>
                    <a:pt x="632978" y="192611"/>
                  </a:lnTo>
                  <a:lnTo>
                    <a:pt x="706836" y="218986"/>
                  </a:lnTo>
                  <a:lnTo>
                    <a:pt x="730735" y="254931"/>
                  </a:lnTo>
                  <a:lnTo>
                    <a:pt x="794323" y="273658"/>
                  </a:lnTo>
                  <a:lnTo>
                    <a:pt x="800402" y="31648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67225" y="3970609"/>
              <a:ext cx="807745" cy="1004547"/>
            </a:xfrm>
            <a:custGeom>
              <a:avLst/>
              <a:pathLst>
                <a:path w="807745" h="1004547">
                  <a:moveTo>
                    <a:pt x="361637" y="15725"/>
                  </a:moveTo>
                  <a:lnTo>
                    <a:pt x="353444" y="47104"/>
                  </a:lnTo>
                  <a:lnTo>
                    <a:pt x="404140" y="143414"/>
                  </a:lnTo>
                  <a:lnTo>
                    <a:pt x="517838" y="164932"/>
                  </a:lnTo>
                  <a:lnTo>
                    <a:pt x="536641" y="195484"/>
                  </a:lnTo>
                  <a:lnTo>
                    <a:pt x="644135" y="73164"/>
                  </a:lnTo>
                  <a:lnTo>
                    <a:pt x="665009" y="68802"/>
                  </a:lnTo>
                  <a:lnTo>
                    <a:pt x="725101" y="132512"/>
                  </a:lnTo>
                  <a:lnTo>
                    <a:pt x="793532" y="148736"/>
                  </a:lnTo>
                  <a:lnTo>
                    <a:pt x="807745" y="243349"/>
                  </a:lnTo>
                  <a:lnTo>
                    <a:pt x="758188" y="266961"/>
                  </a:lnTo>
                  <a:lnTo>
                    <a:pt x="726645" y="248975"/>
                  </a:lnTo>
                  <a:lnTo>
                    <a:pt x="677038" y="297448"/>
                  </a:lnTo>
                  <a:lnTo>
                    <a:pt x="622157" y="384391"/>
                  </a:lnTo>
                  <a:lnTo>
                    <a:pt x="650548" y="419294"/>
                  </a:lnTo>
                  <a:lnTo>
                    <a:pt x="626910" y="472441"/>
                  </a:lnTo>
                  <a:lnTo>
                    <a:pt x="608242" y="597031"/>
                  </a:lnTo>
                  <a:lnTo>
                    <a:pt x="690227" y="603295"/>
                  </a:lnTo>
                  <a:lnTo>
                    <a:pt x="756547" y="581036"/>
                  </a:lnTo>
                  <a:lnTo>
                    <a:pt x="778502" y="609227"/>
                  </a:lnTo>
                  <a:lnTo>
                    <a:pt x="712267" y="717073"/>
                  </a:lnTo>
                  <a:lnTo>
                    <a:pt x="698550" y="798873"/>
                  </a:lnTo>
                  <a:lnTo>
                    <a:pt x="668664" y="792211"/>
                  </a:lnTo>
                  <a:lnTo>
                    <a:pt x="601016" y="774154"/>
                  </a:lnTo>
                  <a:lnTo>
                    <a:pt x="547695" y="764890"/>
                  </a:lnTo>
                  <a:lnTo>
                    <a:pt x="492906" y="831956"/>
                  </a:lnTo>
                  <a:lnTo>
                    <a:pt x="475835" y="855632"/>
                  </a:lnTo>
                  <a:lnTo>
                    <a:pt x="457224" y="812645"/>
                  </a:lnTo>
                  <a:lnTo>
                    <a:pt x="412939" y="828866"/>
                  </a:lnTo>
                  <a:lnTo>
                    <a:pt x="408699" y="890583"/>
                  </a:lnTo>
                  <a:lnTo>
                    <a:pt x="369024" y="895588"/>
                  </a:lnTo>
                  <a:lnTo>
                    <a:pt x="336660" y="931559"/>
                  </a:lnTo>
                  <a:lnTo>
                    <a:pt x="292454" y="934134"/>
                  </a:lnTo>
                  <a:lnTo>
                    <a:pt x="252460" y="1004547"/>
                  </a:lnTo>
                  <a:lnTo>
                    <a:pt x="221114" y="962937"/>
                  </a:lnTo>
                  <a:lnTo>
                    <a:pt x="189149" y="925666"/>
                  </a:lnTo>
                  <a:lnTo>
                    <a:pt x="181549" y="833268"/>
                  </a:lnTo>
                  <a:lnTo>
                    <a:pt x="144251" y="809531"/>
                  </a:lnTo>
                  <a:lnTo>
                    <a:pt x="121815" y="729910"/>
                  </a:lnTo>
                  <a:lnTo>
                    <a:pt x="155862" y="690877"/>
                  </a:lnTo>
                  <a:lnTo>
                    <a:pt x="188550" y="600480"/>
                  </a:lnTo>
                  <a:lnTo>
                    <a:pt x="302480" y="485351"/>
                  </a:lnTo>
                  <a:lnTo>
                    <a:pt x="223958" y="443567"/>
                  </a:lnTo>
                  <a:lnTo>
                    <a:pt x="180059" y="397932"/>
                  </a:lnTo>
                  <a:lnTo>
                    <a:pt x="149319" y="427168"/>
                  </a:lnTo>
                  <a:lnTo>
                    <a:pt x="84427" y="379549"/>
                  </a:lnTo>
                  <a:lnTo>
                    <a:pt x="0" y="296606"/>
                  </a:lnTo>
                  <a:lnTo>
                    <a:pt x="4028" y="216614"/>
                  </a:lnTo>
                  <a:lnTo>
                    <a:pt x="51121" y="199693"/>
                  </a:lnTo>
                  <a:lnTo>
                    <a:pt x="67224" y="130181"/>
                  </a:lnTo>
                  <a:lnTo>
                    <a:pt x="150164" y="128945"/>
                  </a:lnTo>
                  <a:lnTo>
                    <a:pt x="214090" y="88201"/>
                  </a:lnTo>
                  <a:lnTo>
                    <a:pt x="236696" y="40340"/>
                  </a:lnTo>
                  <a:lnTo>
                    <a:pt x="29882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828027" y="3953391"/>
              <a:ext cx="830240" cy="1124443"/>
            </a:xfrm>
            <a:custGeom>
              <a:avLst/>
              <a:pathLst>
                <a:path w="830240" h="1124443">
                  <a:moveTo>
                    <a:pt x="641128" y="1049698"/>
                  </a:moveTo>
                  <a:lnTo>
                    <a:pt x="497144" y="1045425"/>
                  </a:lnTo>
                  <a:lnTo>
                    <a:pt x="467678" y="1032205"/>
                  </a:lnTo>
                  <a:lnTo>
                    <a:pt x="434277" y="1083974"/>
                  </a:lnTo>
                  <a:lnTo>
                    <a:pt x="357560" y="1091277"/>
                  </a:lnTo>
                  <a:lnTo>
                    <a:pt x="264231" y="1124443"/>
                  </a:lnTo>
                  <a:lnTo>
                    <a:pt x="195007" y="1006319"/>
                  </a:lnTo>
                  <a:lnTo>
                    <a:pt x="51402" y="914204"/>
                  </a:lnTo>
                  <a:lnTo>
                    <a:pt x="0" y="916193"/>
                  </a:lnTo>
                  <a:lnTo>
                    <a:pt x="2508" y="869800"/>
                  </a:lnTo>
                  <a:lnTo>
                    <a:pt x="87444" y="846377"/>
                  </a:lnTo>
                  <a:lnTo>
                    <a:pt x="133893" y="811576"/>
                  </a:lnTo>
                  <a:lnTo>
                    <a:pt x="145522" y="756736"/>
                  </a:lnTo>
                  <a:lnTo>
                    <a:pt x="194830" y="723456"/>
                  </a:lnTo>
                  <a:lnTo>
                    <a:pt x="206046" y="602958"/>
                  </a:lnTo>
                  <a:lnTo>
                    <a:pt x="243926" y="578338"/>
                  </a:lnTo>
                  <a:lnTo>
                    <a:pt x="254861" y="458163"/>
                  </a:lnTo>
                  <a:lnTo>
                    <a:pt x="221986" y="390037"/>
                  </a:lnTo>
                  <a:lnTo>
                    <a:pt x="170839" y="370296"/>
                  </a:lnTo>
                  <a:lnTo>
                    <a:pt x="201031" y="262787"/>
                  </a:lnTo>
                  <a:lnTo>
                    <a:pt x="160150" y="226231"/>
                  </a:lnTo>
                  <a:lnTo>
                    <a:pt x="74867" y="192614"/>
                  </a:lnTo>
                  <a:lnTo>
                    <a:pt x="198725" y="182365"/>
                  </a:lnTo>
                  <a:lnTo>
                    <a:pt x="248299" y="128969"/>
                  </a:lnTo>
                  <a:lnTo>
                    <a:pt x="296531" y="81355"/>
                  </a:lnTo>
                  <a:lnTo>
                    <a:pt x="354012" y="60254"/>
                  </a:lnTo>
                  <a:lnTo>
                    <a:pt x="560339" y="21330"/>
                  </a:lnTo>
                  <a:lnTo>
                    <a:pt x="667919" y="37245"/>
                  </a:lnTo>
                  <a:lnTo>
                    <a:pt x="682964" y="0"/>
                  </a:lnTo>
                  <a:lnTo>
                    <a:pt x="746939" y="29363"/>
                  </a:lnTo>
                  <a:lnTo>
                    <a:pt x="764637" y="119309"/>
                  </a:lnTo>
                  <a:lnTo>
                    <a:pt x="754379" y="186724"/>
                  </a:lnTo>
                  <a:lnTo>
                    <a:pt x="767387" y="243267"/>
                  </a:lnTo>
                  <a:lnTo>
                    <a:pt x="730051" y="259959"/>
                  </a:lnTo>
                  <a:lnTo>
                    <a:pt x="732510" y="301003"/>
                  </a:lnTo>
                  <a:lnTo>
                    <a:pt x="786823" y="326592"/>
                  </a:lnTo>
                  <a:lnTo>
                    <a:pt x="786371" y="397246"/>
                  </a:lnTo>
                  <a:lnTo>
                    <a:pt x="830240" y="432446"/>
                  </a:lnTo>
                  <a:lnTo>
                    <a:pt x="827093" y="495263"/>
                  </a:lnTo>
                  <a:lnTo>
                    <a:pt x="772164" y="560215"/>
                  </a:lnTo>
                  <a:lnTo>
                    <a:pt x="734020" y="524973"/>
                  </a:lnTo>
                  <a:lnTo>
                    <a:pt x="672510" y="559462"/>
                  </a:lnTo>
                  <a:lnTo>
                    <a:pt x="637009" y="613773"/>
                  </a:lnTo>
                  <a:lnTo>
                    <a:pt x="605759" y="707522"/>
                  </a:lnTo>
                  <a:lnTo>
                    <a:pt x="733076" y="831806"/>
                  </a:lnTo>
                  <a:lnTo>
                    <a:pt x="747649" y="899300"/>
                  </a:lnTo>
                  <a:lnTo>
                    <a:pt x="652829" y="946917"/>
                  </a:lnTo>
                  <a:lnTo>
                    <a:pt x="668077" y="100700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492378" y="3891381"/>
              <a:ext cx="953888" cy="781030"/>
            </a:xfrm>
            <a:custGeom>
              <a:avLst/>
              <a:pathLst>
                <a:path w="953888" h="781030">
                  <a:moveTo>
                    <a:pt x="599969" y="52478"/>
                  </a:moveTo>
                  <a:lnTo>
                    <a:pt x="663774" y="108444"/>
                  </a:lnTo>
                  <a:lnTo>
                    <a:pt x="638247" y="163305"/>
                  </a:lnTo>
                  <a:lnTo>
                    <a:pt x="681168" y="192401"/>
                  </a:lnTo>
                  <a:lnTo>
                    <a:pt x="662364" y="250284"/>
                  </a:lnTo>
                  <a:lnTo>
                    <a:pt x="603075" y="262663"/>
                  </a:lnTo>
                  <a:lnTo>
                    <a:pt x="643249" y="319656"/>
                  </a:lnTo>
                  <a:lnTo>
                    <a:pt x="708030" y="312001"/>
                  </a:lnTo>
                  <a:lnTo>
                    <a:pt x="775008" y="373209"/>
                  </a:lnTo>
                  <a:lnTo>
                    <a:pt x="789795" y="451562"/>
                  </a:lnTo>
                  <a:lnTo>
                    <a:pt x="822189" y="490539"/>
                  </a:lnTo>
                  <a:lnTo>
                    <a:pt x="816546" y="536703"/>
                  </a:lnTo>
                  <a:lnTo>
                    <a:pt x="846409" y="568736"/>
                  </a:lnTo>
                  <a:lnTo>
                    <a:pt x="953888" y="624346"/>
                  </a:lnTo>
                  <a:lnTo>
                    <a:pt x="918183" y="660591"/>
                  </a:lnTo>
                  <a:lnTo>
                    <a:pt x="863681" y="659162"/>
                  </a:lnTo>
                  <a:lnTo>
                    <a:pt x="853836" y="704189"/>
                  </a:lnTo>
                  <a:lnTo>
                    <a:pt x="757691" y="682403"/>
                  </a:lnTo>
                  <a:lnTo>
                    <a:pt x="698670" y="753304"/>
                  </a:lnTo>
                  <a:lnTo>
                    <a:pt x="700075" y="781030"/>
                  </a:lnTo>
                  <a:lnTo>
                    <a:pt x="649405" y="776439"/>
                  </a:lnTo>
                  <a:lnTo>
                    <a:pt x="661632" y="728795"/>
                  </a:lnTo>
                  <a:lnTo>
                    <a:pt x="678874" y="628373"/>
                  </a:lnTo>
                  <a:lnTo>
                    <a:pt x="677842" y="530794"/>
                  </a:lnTo>
                  <a:lnTo>
                    <a:pt x="582482" y="492840"/>
                  </a:lnTo>
                  <a:lnTo>
                    <a:pt x="541761" y="512912"/>
                  </a:lnTo>
                  <a:lnTo>
                    <a:pt x="503411" y="474751"/>
                  </a:lnTo>
                  <a:lnTo>
                    <a:pt x="464158" y="474924"/>
                  </a:lnTo>
                  <a:lnTo>
                    <a:pt x="436687" y="515289"/>
                  </a:lnTo>
                  <a:lnTo>
                    <a:pt x="354223" y="549774"/>
                  </a:lnTo>
                  <a:lnTo>
                    <a:pt x="282781" y="560032"/>
                  </a:lnTo>
                  <a:lnTo>
                    <a:pt x="268983" y="494440"/>
                  </a:lnTo>
                  <a:lnTo>
                    <a:pt x="210609" y="488152"/>
                  </a:lnTo>
                  <a:lnTo>
                    <a:pt x="166713" y="451028"/>
                  </a:lnTo>
                  <a:lnTo>
                    <a:pt x="186228" y="398420"/>
                  </a:lnTo>
                  <a:lnTo>
                    <a:pt x="170330" y="355963"/>
                  </a:lnTo>
                  <a:lnTo>
                    <a:pt x="73074" y="336487"/>
                  </a:lnTo>
                  <a:lnTo>
                    <a:pt x="30575" y="300804"/>
                  </a:lnTo>
                  <a:lnTo>
                    <a:pt x="0" y="264288"/>
                  </a:lnTo>
                  <a:lnTo>
                    <a:pt x="13971" y="207456"/>
                  </a:lnTo>
                  <a:lnTo>
                    <a:pt x="112933" y="154088"/>
                  </a:lnTo>
                  <a:lnTo>
                    <a:pt x="96065" y="113355"/>
                  </a:lnTo>
                  <a:lnTo>
                    <a:pt x="189578" y="97600"/>
                  </a:lnTo>
                  <a:lnTo>
                    <a:pt x="240924" y="107523"/>
                  </a:lnTo>
                  <a:lnTo>
                    <a:pt x="286515" y="141319"/>
                  </a:lnTo>
                  <a:lnTo>
                    <a:pt x="293906" y="192444"/>
                  </a:lnTo>
                  <a:lnTo>
                    <a:pt x="332812" y="201790"/>
                  </a:lnTo>
                  <a:lnTo>
                    <a:pt x="357623" y="161299"/>
                  </a:lnTo>
                  <a:lnTo>
                    <a:pt x="405078" y="198705"/>
                  </a:lnTo>
                  <a:lnTo>
                    <a:pt x="448472" y="189448"/>
                  </a:lnTo>
                  <a:lnTo>
                    <a:pt x="435105" y="132408"/>
                  </a:lnTo>
                  <a:lnTo>
                    <a:pt x="378986" y="134310"/>
                  </a:lnTo>
                  <a:lnTo>
                    <a:pt x="325686" y="37859"/>
                  </a:lnTo>
                  <a:lnTo>
                    <a:pt x="348710" y="0"/>
                  </a:lnTo>
                  <a:lnTo>
                    <a:pt x="416686" y="25603"/>
                  </a:lnTo>
                  <a:lnTo>
                    <a:pt x="467428" y="3700"/>
                  </a:lnTo>
                  <a:lnTo>
                    <a:pt x="516947" y="6790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433786" y="3890830"/>
              <a:ext cx="1054912" cy="1281769"/>
            </a:xfrm>
            <a:custGeom>
              <a:avLst/>
              <a:pathLst>
                <a:path w="1054912" h="1281769">
                  <a:moveTo>
                    <a:pt x="730058" y="151697"/>
                  </a:moveTo>
                  <a:lnTo>
                    <a:pt x="749678" y="220543"/>
                  </a:lnTo>
                  <a:lnTo>
                    <a:pt x="743428" y="290783"/>
                  </a:lnTo>
                  <a:lnTo>
                    <a:pt x="758878" y="349548"/>
                  </a:lnTo>
                  <a:lnTo>
                    <a:pt x="726957" y="413991"/>
                  </a:lnTo>
                  <a:lnTo>
                    <a:pt x="739733" y="508878"/>
                  </a:lnTo>
                  <a:lnTo>
                    <a:pt x="798669" y="581214"/>
                  </a:lnTo>
                  <a:lnTo>
                    <a:pt x="817955" y="661196"/>
                  </a:lnTo>
                  <a:lnTo>
                    <a:pt x="854041" y="662277"/>
                  </a:lnTo>
                  <a:lnTo>
                    <a:pt x="810233" y="813979"/>
                  </a:lnTo>
                  <a:lnTo>
                    <a:pt x="836634" y="861102"/>
                  </a:lnTo>
                  <a:lnTo>
                    <a:pt x="895964" y="853867"/>
                  </a:lnTo>
                  <a:lnTo>
                    <a:pt x="1004385" y="978939"/>
                  </a:lnTo>
                  <a:lnTo>
                    <a:pt x="1054912" y="1004291"/>
                  </a:lnTo>
                  <a:lnTo>
                    <a:pt x="1010307" y="1050239"/>
                  </a:lnTo>
                  <a:lnTo>
                    <a:pt x="1016084" y="1090104"/>
                  </a:lnTo>
                  <a:lnTo>
                    <a:pt x="959120" y="1097284"/>
                  </a:lnTo>
                  <a:lnTo>
                    <a:pt x="960372" y="1140846"/>
                  </a:lnTo>
                  <a:lnTo>
                    <a:pt x="888486" y="1142101"/>
                  </a:lnTo>
                  <a:lnTo>
                    <a:pt x="828619" y="1268732"/>
                  </a:lnTo>
                  <a:lnTo>
                    <a:pt x="785391" y="1281769"/>
                  </a:lnTo>
                  <a:lnTo>
                    <a:pt x="754265" y="1255601"/>
                  </a:lnTo>
                  <a:lnTo>
                    <a:pt x="663184" y="1225078"/>
                  </a:lnTo>
                  <a:lnTo>
                    <a:pt x="639800" y="1185179"/>
                  </a:lnTo>
                  <a:lnTo>
                    <a:pt x="586768" y="1218159"/>
                  </a:lnTo>
                  <a:lnTo>
                    <a:pt x="525205" y="1228892"/>
                  </a:lnTo>
                  <a:lnTo>
                    <a:pt x="478172" y="1268313"/>
                  </a:lnTo>
                  <a:lnTo>
                    <a:pt x="455499" y="1233838"/>
                  </a:lnTo>
                  <a:lnTo>
                    <a:pt x="366356" y="1233917"/>
                  </a:lnTo>
                  <a:lnTo>
                    <a:pt x="312870" y="1111821"/>
                  </a:lnTo>
                  <a:lnTo>
                    <a:pt x="232365" y="1114774"/>
                  </a:lnTo>
                  <a:lnTo>
                    <a:pt x="133646" y="1194807"/>
                  </a:lnTo>
                  <a:lnTo>
                    <a:pt x="58319" y="1168313"/>
                  </a:lnTo>
                  <a:lnTo>
                    <a:pt x="35369" y="1112260"/>
                  </a:lnTo>
                  <a:lnTo>
                    <a:pt x="62317" y="1069567"/>
                  </a:lnTo>
                  <a:lnTo>
                    <a:pt x="47070" y="1009479"/>
                  </a:lnTo>
                  <a:lnTo>
                    <a:pt x="141890" y="961862"/>
                  </a:lnTo>
                  <a:lnTo>
                    <a:pt x="127317" y="894367"/>
                  </a:lnTo>
                  <a:lnTo>
                    <a:pt x="0" y="770084"/>
                  </a:lnTo>
                  <a:lnTo>
                    <a:pt x="31250" y="676335"/>
                  </a:lnTo>
                  <a:lnTo>
                    <a:pt x="66751" y="622024"/>
                  </a:lnTo>
                  <a:lnTo>
                    <a:pt x="128261" y="587535"/>
                  </a:lnTo>
                  <a:lnTo>
                    <a:pt x="166404" y="622777"/>
                  </a:lnTo>
                  <a:lnTo>
                    <a:pt x="221334" y="557825"/>
                  </a:lnTo>
                  <a:lnTo>
                    <a:pt x="224480" y="495008"/>
                  </a:lnTo>
                  <a:lnTo>
                    <a:pt x="180611" y="459808"/>
                  </a:lnTo>
                  <a:lnTo>
                    <a:pt x="181064" y="389153"/>
                  </a:lnTo>
                  <a:lnTo>
                    <a:pt x="126751" y="363564"/>
                  </a:lnTo>
                  <a:lnTo>
                    <a:pt x="124292" y="322521"/>
                  </a:lnTo>
                  <a:lnTo>
                    <a:pt x="161627" y="305828"/>
                  </a:lnTo>
                  <a:lnTo>
                    <a:pt x="148620" y="249285"/>
                  </a:lnTo>
                  <a:lnTo>
                    <a:pt x="158878" y="181871"/>
                  </a:lnTo>
                  <a:lnTo>
                    <a:pt x="141179" y="91925"/>
                  </a:lnTo>
                  <a:lnTo>
                    <a:pt x="77204" y="62561"/>
                  </a:lnTo>
                  <a:lnTo>
                    <a:pt x="136204" y="41277"/>
                  </a:lnTo>
                  <a:lnTo>
                    <a:pt x="235419" y="30491"/>
                  </a:lnTo>
                  <a:lnTo>
                    <a:pt x="271010" y="0"/>
                  </a:lnTo>
                  <a:lnTo>
                    <a:pt x="303059" y="32893"/>
                  </a:lnTo>
                  <a:lnTo>
                    <a:pt x="288067" y="93015"/>
                  </a:lnTo>
                  <a:lnTo>
                    <a:pt x="332231" y="101798"/>
                  </a:lnTo>
                  <a:lnTo>
                    <a:pt x="310747" y="157094"/>
                  </a:lnTo>
                  <a:lnTo>
                    <a:pt x="303867" y="261221"/>
                  </a:lnTo>
                  <a:lnTo>
                    <a:pt x="282226" y="326342"/>
                  </a:lnTo>
                  <a:lnTo>
                    <a:pt x="319654" y="358629"/>
                  </a:lnTo>
                  <a:lnTo>
                    <a:pt x="345270" y="323288"/>
                  </a:lnTo>
                  <a:lnTo>
                    <a:pt x="448696" y="322607"/>
                  </a:lnTo>
                  <a:lnTo>
                    <a:pt x="472615" y="272657"/>
                  </a:lnTo>
                  <a:lnTo>
                    <a:pt x="498912" y="161480"/>
                  </a:lnTo>
                  <a:lnTo>
                    <a:pt x="604595" y="151137"/>
                  </a:lnTo>
                  <a:lnTo>
                    <a:pt x="629190" y="1320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864723" y="3803792"/>
              <a:ext cx="1010582" cy="550911"/>
            </a:xfrm>
            <a:custGeom>
              <a:avLst/>
              <a:pathLst>
                <a:path w="1010582" h="550911">
                  <a:moveTo>
                    <a:pt x="854087" y="23190"/>
                  </a:moveTo>
                  <a:lnTo>
                    <a:pt x="884119" y="44532"/>
                  </a:lnTo>
                  <a:lnTo>
                    <a:pt x="894034" y="105298"/>
                  </a:lnTo>
                  <a:lnTo>
                    <a:pt x="941192" y="170621"/>
                  </a:lnTo>
                  <a:lnTo>
                    <a:pt x="991221" y="196916"/>
                  </a:lnTo>
                  <a:lnTo>
                    <a:pt x="1010582" y="276516"/>
                  </a:lnTo>
                  <a:lnTo>
                    <a:pt x="913253" y="263863"/>
                  </a:lnTo>
                  <a:lnTo>
                    <a:pt x="865539" y="228540"/>
                  </a:lnTo>
                  <a:lnTo>
                    <a:pt x="786325" y="257979"/>
                  </a:lnTo>
                  <a:lnTo>
                    <a:pt x="727700" y="339271"/>
                  </a:lnTo>
                  <a:lnTo>
                    <a:pt x="682407" y="374629"/>
                  </a:lnTo>
                  <a:lnTo>
                    <a:pt x="649114" y="449922"/>
                  </a:lnTo>
                  <a:lnTo>
                    <a:pt x="638966" y="510906"/>
                  </a:lnTo>
                  <a:lnTo>
                    <a:pt x="612219" y="550911"/>
                  </a:lnTo>
                  <a:lnTo>
                    <a:pt x="516217" y="503919"/>
                  </a:lnTo>
                  <a:lnTo>
                    <a:pt x="510139" y="461091"/>
                  </a:lnTo>
                  <a:lnTo>
                    <a:pt x="446551" y="442364"/>
                  </a:lnTo>
                  <a:lnTo>
                    <a:pt x="422651" y="406420"/>
                  </a:lnTo>
                  <a:lnTo>
                    <a:pt x="348794" y="380044"/>
                  </a:lnTo>
                  <a:lnTo>
                    <a:pt x="273265" y="285268"/>
                  </a:lnTo>
                  <a:lnTo>
                    <a:pt x="173922" y="222488"/>
                  </a:lnTo>
                  <a:lnTo>
                    <a:pt x="127073" y="259935"/>
                  </a:lnTo>
                  <a:lnTo>
                    <a:pt x="79684" y="253571"/>
                  </a:lnTo>
                  <a:lnTo>
                    <a:pt x="0" y="187433"/>
                  </a:lnTo>
                  <a:lnTo>
                    <a:pt x="57108" y="132718"/>
                  </a:lnTo>
                  <a:lnTo>
                    <a:pt x="49349" y="75732"/>
                  </a:lnTo>
                  <a:lnTo>
                    <a:pt x="106789" y="41115"/>
                  </a:lnTo>
                  <a:lnTo>
                    <a:pt x="188986" y="40334"/>
                  </a:lnTo>
                  <a:lnTo>
                    <a:pt x="223441" y="100687"/>
                  </a:lnTo>
                  <a:lnTo>
                    <a:pt x="279974" y="100914"/>
                  </a:lnTo>
                  <a:lnTo>
                    <a:pt x="309403" y="137763"/>
                  </a:lnTo>
                  <a:lnTo>
                    <a:pt x="416894" y="57736"/>
                  </a:lnTo>
                  <a:lnTo>
                    <a:pt x="439351" y="17723"/>
                  </a:lnTo>
                  <a:lnTo>
                    <a:pt x="487178" y="0"/>
                  </a:lnTo>
                  <a:lnTo>
                    <a:pt x="529786" y="12296"/>
                  </a:lnTo>
                  <a:lnTo>
                    <a:pt x="563915" y="87247"/>
                  </a:lnTo>
                  <a:lnTo>
                    <a:pt x="658353" y="44170"/>
                  </a:lnTo>
                  <a:lnTo>
                    <a:pt x="771683" y="36752"/>
                  </a:lnTo>
                  <a:lnTo>
                    <a:pt x="806462" y="5538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053709" y="3371245"/>
              <a:ext cx="665100" cy="570310"/>
            </a:xfrm>
            <a:custGeom>
              <a:avLst/>
              <a:pathLst>
                <a:path w="665100" h="570310">
                  <a:moveTo>
                    <a:pt x="642439" y="376688"/>
                  </a:moveTo>
                  <a:lnTo>
                    <a:pt x="665100" y="455737"/>
                  </a:lnTo>
                  <a:lnTo>
                    <a:pt x="617475" y="487928"/>
                  </a:lnTo>
                  <a:lnTo>
                    <a:pt x="582696" y="469298"/>
                  </a:lnTo>
                  <a:lnTo>
                    <a:pt x="469367" y="476717"/>
                  </a:lnTo>
                  <a:lnTo>
                    <a:pt x="374929" y="519794"/>
                  </a:lnTo>
                  <a:lnTo>
                    <a:pt x="340799" y="444843"/>
                  </a:lnTo>
                  <a:lnTo>
                    <a:pt x="298191" y="432546"/>
                  </a:lnTo>
                  <a:lnTo>
                    <a:pt x="250365" y="450269"/>
                  </a:lnTo>
                  <a:lnTo>
                    <a:pt x="227907" y="490282"/>
                  </a:lnTo>
                  <a:lnTo>
                    <a:pt x="120417" y="570310"/>
                  </a:lnTo>
                  <a:lnTo>
                    <a:pt x="90988" y="533461"/>
                  </a:lnTo>
                  <a:lnTo>
                    <a:pt x="34455" y="533234"/>
                  </a:lnTo>
                  <a:lnTo>
                    <a:pt x="0" y="472881"/>
                  </a:lnTo>
                  <a:lnTo>
                    <a:pt x="1317" y="425969"/>
                  </a:lnTo>
                  <a:lnTo>
                    <a:pt x="33217" y="403841"/>
                  </a:lnTo>
                  <a:lnTo>
                    <a:pt x="35632" y="310523"/>
                  </a:lnTo>
                  <a:lnTo>
                    <a:pt x="11964" y="282303"/>
                  </a:lnTo>
                  <a:lnTo>
                    <a:pt x="72325" y="246718"/>
                  </a:lnTo>
                  <a:lnTo>
                    <a:pt x="126668" y="235367"/>
                  </a:lnTo>
                  <a:lnTo>
                    <a:pt x="92839" y="158529"/>
                  </a:lnTo>
                  <a:lnTo>
                    <a:pt x="86591" y="97373"/>
                  </a:lnTo>
                  <a:lnTo>
                    <a:pt x="180258" y="64030"/>
                  </a:lnTo>
                  <a:lnTo>
                    <a:pt x="196672" y="0"/>
                  </a:lnTo>
                  <a:lnTo>
                    <a:pt x="233881" y="57996"/>
                  </a:lnTo>
                  <a:lnTo>
                    <a:pt x="234630" y="125665"/>
                  </a:lnTo>
                  <a:lnTo>
                    <a:pt x="309722" y="104482"/>
                  </a:lnTo>
                  <a:lnTo>
                    <a:pt x="334090" y="133532"/>
                  </a:lnTo>
                  <a:lnTo>
                    <a:pt x="332033" y="197463"/>
                  </a:lnTo>
                  <a:lnTo>
                    <a:pt x="449080" y="157735"/>
                  </a:lnTo>
                  <a:lnTo>
                    <a:pt x="508131" y="177106"/>
                  </a:lnTo>
                  <a:lnTo>
                    <a:pt x="507145" y="246082"/>
                  </a:lnTo>
                  <a:lnTo>
                    <a:pt x="481465" y="296881"/>
                  </a:lnTo>
                  <a:lnTo>
                    <a:pt x="546846" y="323207"/>
                  </a:lnTo>
                  <a:lnTo>
                    <a:pt x="599657" y="3677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681079" y="3354887"/>
              <a:ext cx="617345" cy="745903"/>
            </a:xfrm>
            <a:custGeom>
              <a:avLst/>
              <a:pathLst>
                <a:path w="617345" h="745903">
                  <a:moveTo>
                    <a:pt x="373031" y="0"/>
                  </a:moveTo>
                  <a:lnTo>
                    <a:pt x="412557" y="53585"/>
                  </a:lnTo>
                  <a:lnTo>
                    <a:pt x="399985" y="91958"/>
                  </a:lnTo>
                  <a:lnTo>
                    <a:pt x="424371" y="145445"/>
                  </a:lnTo>
                  <a:lnTo>
                    <a:pt x="437681" y="209699"/>
                  </a:lnTo>
                  <a:lnTo>
                    <a:pt x="494238" y="212049"/>
                  </a:lnTo>
                  <a:lnTo>
                    <a:pt x="496691" y="265279"/>
                  </a:lnTo>
                  <a:lnTo>
                    <a:pt x="525182" y="295115"/>
                  </a:lnTo>
                  <a:lnTo>
                    <a:pt x="504991" y="333155"/>
                  </a:lnTo>
                  <a:lnTo>
                    <a:pt x="568810" y="439870"/>
                  </a:lnTo>
                  <a:lnTo>
                    <a:pt x="607369" y="484504"/>
                  </a:lnTo>
                  <a:lnTo>
                    <a:pt x="617345" y="546798"/>
                  </a:lnTo>
                  <a:lnTo>
                    <a:pt x="580001" y="616930"/>
                  </a:lnTo>
                  <a:lnTo>
                    <a:pt x="547783" y="631446"/>
                  </a:lnTo>
                  <a:lnTo>
                    <a:pt x="484973" y="615721"/>
                  </a:lnTo>
                  <a:lnTo>
                    <a:pt x="422842" y="656062"/>
                  </a:lnTo>
                  <a:lnTo>
                    <a:pt x="400236" y="703922"/>
                  </a:lnTo>
                  <a:lnTo>
                    <a:pt x="336309" y="744667"/>
                  </a:lnTo>
                  <a:lnTo>
                    <a:pt x="253370" y="745903"/>
                  </a:lnTo>
                  <a:lnTo>
                    <a:pt x="194226" y="725421"/>
                  </a:lnTo>
                  <a:lnTo>
                    <a:pt x="174865" y="645821"/>
                  </a:lnTo>
                  <a:lnTo>
                    <a:pt x="124836" y="619526"/>
                  </a:lnTo>
                  <a:lnTo>
                    <a:pt x="77678" y="554203"/>
                  </a:lnTo>
                  <a:lnTo>
                    <a:pt x="67763" y="493437"/>
                  </a:lnTo>
                  <a:lnTo>
                    <a:pt x="37730" y="472095"/>
                  </a:lnTo>
                  <a:lnTo>
                    <a:pt x="15069" y="393046"/>
                  </a:lnTo>
                  <a:lnTo>
                    <a:pt x="0" y="337224"/>
                  </a:lnTo>
                  <a:lnTo>
                    <a:pt x="48216" y="242824"/>
                  </a:lnTo>
                  <a:lnTo>
                    <a:pt x="31668" y="174825"/>
                  </a:lnTo>
                  <a:lnTo>
                    <a:pt x="76384" y="170811"/>
                  </a:lnTo>
                  <a:lnTo>
                    <a:pt x="99948" y="131218"/>
                  </a:lnTo>
                  <a:lnTo>
                    <a:pt x="188156" y="211411"/>
                  </a:lnTo>
                  <a:lnTo>
                    <a:pt x="228622" y="172421"/>
                  </a:lnTo>
                  <a:lnTo>
                    <a:pt x="227711" y="138314"/>
                  </a:lnTo>
                  <a:lnTo>
                    <a:pt x="324231" y="67709"/>
                  </a:lnTo>
                  <a:lnTo>
                    <a:pt x="294756" y="2758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462376" y="3350166"/>
              <a:ext cx="628139" cy="706479"/>
            </a:xfrm>
            <a:custGeom>
              <a:avLst/>
              <a:pathLst>
                <a:path w="628139" h="706479">
                  <a:moveTo>
                    <a:pt x="488603" y="14154"/>
                  </a:moveTo>
                  <a:lnTo>
                    <a:pt x="493257" y="51062"/>
                  </a:lnTo>
                  <a:lnTo>
                    <a:pt x="578188" y="86611"/>
                  </a:lnTo>
                  <a:lnTo>
                    <a:pt x="628139" y="197502"/>
                  </a:lnTo>
                  <a:lnTo>
                    <a:pt x="553369" y="234449"/>
                  </a:lnTo>
                  <a:lnTo>
                    <a:pt x="517178" y="205946"/>
                  </a:lnTo>
                  <a:lnTo>
                    <a:pt x="438973" y="213703"/>
                  </a:lnTo>
                  <a:lnTo>
                    <a:pt x="407051" y="298884"/>
                  </a:lnTo>
                  <a:lnTo>
                    <a:pt x="366007" y="342688"/>
                  </a:lnTo>
                  <a:lnTo>
                    <a:pt x="431223" y="370631"/>
                  </a:lnTo>
                  <a:lnTo>
                    <a:pt x="484789" y="322411"/>
                  </a:lnTo>
                  <a:lnTo>
                    <a:pt x="603298" y="303382"/>
                  </a:lnTo>
                  <a:lnTo>
                    <a:pt x="626965" y="331603"/>
                  </a:lnTo>
                  <a:lnTo>
                    <a:pt x="624550" y="424920"/>
                  </a:lnTo>
                  <a:lnTo>
                    <a:pt x="592650" y="447049"/>
                  </a:lnTo>
                  <a:lnTo>
                    <a:pt x="591333" y="493960"/>
                  </a:lnTo>
                  <a:lnTo>
                    <a:pt x="509136" y="494741"/>
                  </a:lnTo>
                  <a:lnTo>
                    <a:pt x="451696" y="529358"/>
                  </a:lnTo>
                  <a:lnTo>
                    <a:pt x="459455" y="586344"/>
                  </a:lnTo>
                  <a:lnTo>
                    <a:pt x="402346" y="641059"/>
                  </a:lnTo>
                  <a:lnTo>
                    <a:pt x="295538" y="686158"/>
                  </a:lnTo>
                  <a:lnTo>
                    <a:pt x="205620" y="705219"/>
                  </a:lnTo>
                  <a:lnTo>
                    <a:pt x="195721" y="706479"/>
                  </a:lnTo>
                  <a:lnTo>
                    <a:pt x="207665" y="637278"/>
                  </a:lnTo>
                  <a:lnTo>
                    <a:pt x="112667" y="674631"/>
                  </a:lnTo>
                  <a:lnTo>
                    <a:pt x="65815" y="631788"/>
                  </a:lnTo>
                  <a:lnTo>
                    <a:pt x="18159" y="633084"/>
                  </a:lnTo>
                  <a:lnTo>
                    <a:pt x="6989" y="559663"/>
                  </a:lnTo>
                  <a:lnTo>
                    <a:pt x="54182" y="510870"/>
                  </a:lnTo>
                  <a:lnTo>
                    <a:pt x="0" y="474055"/>
                  </a:lnTo>
                  <a:lnTo>
                    <a:pt x="82201" y="430587"/>
                  </a:lnTo>
                  <a:lnTo>
                    <a:pt x="87756" y="398443"/>
                  </a:lnTo>
                  <a:lnTo>
                    <a:pt x="43631" y="228489"/>
                  </a:lnTo>
                  <a:lnTo>
                    <a:pt x="100672" y="228884"/>
                  </a:lnTo>
                  <a:lnTo>
                    <a:pt x="187968" y="166218"/>
                  </a:lnTo>
                  <a:lnTo>
                    <a:pt x="235142" y="72468"/>
                  </a:lnTo>
                  <a:lnTo>
                    <a:pt x="152579" y="45359"/>
                  </a:lnTo>
                  <a:lnTo>
                    <a:pt x="30971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569990" y="3329333"/>
              <a:ext cx="962390" cy="920125"/>
            </a:xfrm>
            <a:custGeom>
              <a:avLst/>
              <a:pathLst>
                <a:path w="962390" h="920125">
                  <a:moveTo>
                    <a:pt x="355414" y="1948"/>
                  </a:moveTo>
                  <a:lnTo>
                    <a:pt x="389668" y="8073"/>
                  </a:lnTo>
                  <a:lnTo>
                    <a:pt x="448855" y="59295"/>
                  </a:lnTo>
                  <a:lnTo>
                    <a:pt x="413055" y="84826"/>
                  </a:lnTo>
                  <a:lnTo>
                    <a:pt x="422723" y="161122"/>
                  </a:lnTo>
                  <a:lnTo>
                    <a:pt x="444304" y="201448"/>
                  </a:lnTo>
                  <a:lnTo>
                    <a:pt x="440033" y="254725"/>
                  </a:lnTo>
                  <a:lnTo>
                    <a:pt x="504054" y="324075"/>
                  </a:lnTo>
                  <a:lnTo>
                    <a:pt x="579297" y="281226"/>
                  </a:lnTo>
                  <a:lnTo>
                    <a:pt x="577244" y="249292"/>
                  </a:lnTo>
                  <a:lnTo>
                    <a:pt x="630667" y="176381"/>
                  </a:lnTo>
                  <a:lnTo>
                    <a:pt x="719754" y="192452"/>
                  </a:lnTo>
                  <a:lnTo>
                    <a:pt x="775172" y="175847"/>
                  </a:lnTo>
                  <a:lnTo>
                    <a:pt x="871306" y="172810"/>
                  </a:lnTo>
                  <a:lnTo>
                    <a:pt x="962390" y="222746"/>
                  </a:lnTo>
                  <a:lnTo>
                    <a:pt x="938898" y="308372"/>
                  </a:lnTo>
                  <a:lnTo>
                    <a:pt x="901553" y="281316"/>
                  </a:lnTo>
                  <a:lnTo>
                    <a:pt x="850872" y="287441"/>
                  </a:lnTo>
                  <a:lnTo>
                    <a:pt x="802797" y="357155"/>
                  </a:lnTo>
                  <a:lnTo>
                    <a:pt x="778080" y="417180"/>
                  </a:lnTo>
                  <a:lnTo>
                    <a:pt x="719886" y="452032"/>
                  </a:lnTo>
                  <a:lnTo>
                    <a:pt x="738938" y="500671"/>
                  </a:lnTo>
                  <a:lnTo>
                    <a:pt x="718942" y="548313"/>
                  </a:lnTo>
                  <a:lnTo>
                    <a:pt x="637289" y="623454"/>
                  </a:lnTo>
                  <a:lnTo>
                    <a:pt x="593854" y="713193"/>
                  </a:lnTo>
                  <a:lnTo>
                    <a:pt x="492986" y="693536"/>
                  </a:lnTo>
                  <a:lnTo>
                    <a:pt x="468391" y="712634"/>
                  </a:lnTo>
                  <a:lnTo>
                    <a:pt x="362708" y="722976"/>
                  </a:lnTo>
                  <a:lnTo>
                    <a:pt x="336411" y="834154"/>
                  </a:lnTo>
                  <a:lnTo>
                    <a:pt x="312492" y="884103"/>
                  </a:lnTo>
                  <a:lnTo>
                    <a:pt x="209066" y="884784"/>
                  </a:lnTo>
                  <a:lnTo>
                    <a:pt x="183449" y="920125"/>
                  </a:lnTo>
                  <a:lnTo>
                    <a:pt x="146021" y="887838"/>
                  </a:lnTo>
                  <a:lnTo>
                    <a:pt x="167663" y="822717"/>
                  </a:lnTo>
                  <a:lnTo>
                    <a:pt x="174543" y="718590"/>
                  </a:lnTo>
                  <a:lnTo>
                    <a:pt x="196026" y="663295"/>
                  </a:lnTo>
                  <a:lnTo>
                    <a:pt x="151863" y="654511"/>
                  </a:lnTo>
                  <a:lnTo>
                    <a:pt x="166855" y="594389"/>
                  </a:lnTo>
                  <a:lnTo>
                    <a:pt x="134806" y="561496"/>
                  </a:lnTo>
                  <a:lnTo>
                    <a:pt x="99215" y="591987"/>
                  </a:lnTo>
                  <a:lnTo>
                    <a:pt x="0" y="602774"/>
                  </a:lnTo>
                  <a:lnTo>
                    <a:pt x="31353" y="549067"/>
                  </a:lnTo>
                  <a:lnTo>
                    <a:pt x="71363" y="537248"/>
                  </a:lnTo>
                  <a:lnTo>
                    <a:pt x="55923" y="481545"/>
                  </a:lnTo>
                  <a:lnTo>
                    <a:pt x="119403" y="429568"/>
                  </a:lnTo>
                  <a:lnTo>
                    <a:pt x="152498" y="364106"/>
                  </a:lnTo>
                  <a:lnTo>
                    <a:pt x="186754" y="351009"/>
                  </a:lnTo>
                  <a:lnTo>
                    <a:pt x="173532" y="285097"/>
                  </a:lnTo>
                  <a:lnTo>
                    <a:pt x="225839" y="179613"/>
                  </a:lnTo>
                  <a:lnTo>
                    <a:pt x="202650" y="126800"/>
                  </a:lnTo>
                  <a:lnTo>
                    <a:pt x="151574" y="87732"/>
                  </a:lnTo>
                  <a:lnTo>
                    <a:pt x="147496" y="10945"/>
                  </a:lnTo>
                  <a:lnTo>
                    <a:pt x="246838" y="0"/>
                  </a:lnTo>
                  <a:lnTo>
                    <a:pt x="298107" y="3037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63845" y="3316451"/>
              <a:ext cx="1041129" cy="918478"/>
            </a:xfrm>
            <a:custGeom>
              <a:avLst/>
              <a:pathLst>
                <a:path w="1041129" h="918478">
                  <a:moveTo>
                    <a:pt x="497301" y="0"/>
                  </a:moveTo>
                  <a:lnTo>
                    <a:pt x="520474" y="58366"/>
                  </a:lnTo>
                  <a:lnTo>
                    <a:pt x="578193" y="73186"/>
                  </a:lnTo>
                  <a:lnTo>
                    <a:pt x="635977" y="53283"/>
                  </a:lnTo>
                  <a:lnTo>
                    <a:pt x="637739" y="159407"/>
                  </a:lnTo>
                  <a:lnTo>
                    <a:pt x="655342" y="212348"/>
                  </a:lnTo>
                  <a:lnTo>
                    <a:pt x="698896" y="203717"/>
                  </a:lnTo>
                  <a:lnTo>
                    <a:pt x="772239" y="297008"/>
                  </a:lnTo>
                  <a:lnTo>
                    <a:pt x="890114" y="363321"/>
                  </a:lnTo>
                  <a:lnTo>
                    <a:pt x="953358" y="317951"/>
                  </a:lnTo>
                  <a:lnTo>
                    <a:pt x="990867" y="322495"/>
                  </a:lnTo>
                  <a:lnTo>
                    <a:pt x="991831" y="363389"/>
                  </a:lnTo>
                  <a:lnTo>
                    <a:pt x="958824" y="424538"/>
                  </a:lnTo>
                  <a:lnTo>
                    <a:pt x="1005577" y="470226"/>
                  </a:lnTo>
                  <a:lnTo>
                    <a:pt x="1041129" y="556386"/>
                  </a:lnTo>
                  <a:lnTo>
                    <a:pt x="1030754" y="605242"/>
                  </a:lnTo>
                  <a:lnTo>
                    <a:pt x="975453" y="579352"/>
                  </a:lnTo>
                  <a:lnTo>
                    <a:pt x="928503" y="627408"/>
                  </a:lnTo>
                  <a:lnTo>
                    <a:pt x="845480" y="642834"/>
                  </a:lnTo>
                  <a:lnTo>
                    <a:pt x="795962" y="578631"/>
                  </a:lnTo>
                  <a:lnTo>
                    <a:pt x="745220" y="600533"/>
                  </a:lnTo>
                  <a:lnTo>
                    <a:pt x="677244" y="574930"/>
                  </a:lnTo>
                  <a:lnTo>
                    <a:pt x="654220" y="612789"/>
                  </a:lnTo>
                  <a:lnTo>
                    <a:pt x="707519" y="709240"/>
                  </a:lnTo>
                  <a:lnTo>
                    <a:pt x="763639" y="707338"/>
                  </a:lnTo>
                  <a:lnTo>
                    <a:pt x="777005" y="764378"/>
                  </a:lnTo>
                  <a:lnTo>
                    <a:pt x="733611" y="773635"/>
                  </a:lnTo>
                  <a:lnTo>
                    <a:pt x="686156" y="736229"/>
                  </a:lnTo>
                  <a:lnTo>
                    <a:pt x="661345" y="776720"/>
                  </a:lnTo>
                  <a:lnTo>
                    <a:pt x="622440" y="767375"/>
                  </a:lnTo>
                  <a:lnTo>
                    <a:pt x="615048" y="716249"/>
                  </a:lnTo>
                  <a:lnTo>
                    <a:pt x="569457" y="682454"/>
                  </a:lnTo>
                  <a:lnTo>
                    <a:pt x="518112" y="672530"/>
                  </a:lnTo>
                  <a:lnTo>
                    <a:pt x="424598" y="688285"/>
                  </a:lnTo>
                  <a:lnTo>
                    <a:pt x="441466" y="729018"/>
                  </a:lnTo>
                  <a:lnTo>
                    <a:pt x="342505" y="782387"/>
                  </a:lnTo>
                  <a:lnTo>
                    <a:pt x="328533" y="839218"/>
                  </a:lnTo>
                  <a:lnTo>
                    <a:pt x="359108" y="875734"/>
                  </a:lnTo>
                  <a:lnTo>
                    <a:pt x="262086" y="869253"/>
                  </a:lnTo>
                  <a:lnTo>
                    <a:pt x="215610" y="918478"/>
                  </a:lnTo>
                  <a:lnTo>
                    <a:pt x="113640" y="891275"/>
                  </a:lnTo>
                  <a:lnTo>
                    <a:pt x="93296" y="829258"/>
                  </a:lnTo>
                  <a:lnTo>
                    <a:pt x="19620" y="794922"/>
                  </a:lnTo>
                  <a:lnTo>
                    <a:pt x="0" y="726076"/>
                  </a:lnTo>
                  <a:lnTo>
                    <a:pt x="43435" y="636336"/>
                  </a:lnTo>
                  <a:lnTo>
                    <a:pt x="125087" y="561196"/>
                  </a:lnTo>
                  <a:lnTo>
                    <a:pt x="145084" y="513554"/>
                  </a:lnTo>
                  <a:lnTo>
                    <a:pt x="126031" y="464915"/>
                  </a:lnTo>
                  <a:lnTo>
                    <a:pt x="184226" y="430063"/>
                  </a:lnTo>
                  <a:lnTo>
                    <a:pt x="208942" y="370038"/>
                  </a:lnTo>
                  <a:lnTo>
                    <a:pt x="257018" y="300323"/>
                  </a:lnTo>
                  <a:lnTo>
                    <a:pt x="307698" y="294199"/>
                  </a:lnTo>
                  <a:lnTo>
                    <a:pt x="345043" y="321255"/>
                  </a:lnTo>
                  <a:lnTo>
                    <a:pt x="368535" y="235628"/>
                  </a:lnTo>
                  <a:lnTo>
                    <a:pt x="398013" y="117502"/>
                  </a:lnTo>
                  <a:lnTo>
                    <a:pt x="388145" y="564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092348" y="3246760"/>
              <a:ext cx="605170" cy="1096183"/>
            </a:xfrm>
            <a:custGeom>
              <a:avLst/>
              <a:pathLst>
                <a:path w="605170" h="1096183">
                  <a:moveTo>
                    <a:pt x="522607" y="148765"/>
                  </a:moveTo>
                  <a:lnTo>
                    <a:pt x="605170" y="175873"/>
                  </a:lnTo>
                  <a:lnTo>
                    <a:pt x="557996" y="269623"/>
                  </a:lnTo>
                  <a:lnTo>
                    <a:pt x="470700" y="332289"/>
                  </a:lnTo>
                  <a:lnTo>
                    <a:pt x="413659" y="331895"/>
                  </a:lnTo>
                  <a:lnTo>
                    <a:pt x="457783" y="501848"/>
                  </a:lnTo>
                  <a:lnTo>
                    <a:pt x="452229" y="533992"/>
                  </a:lnTo>
                  <a:lnTo>
                    <a:pt x="370027" y="577461"/>
                  </a:lnTo>
                  <a:lnTo>
                    <a:pt x="424210" y="614275"/>
                  </a:lnTo>
                  <a:lnTo>
                    <a:pt x="377017" y="663069"/>
                  </a:lnTo>
                  <a:lnTo>
                    <a:pt x="388187" y="736490"/>
                  </a:lnTo>
                  <a:lnTo>
                    <a:pt x="435843" y="735193"/>
                  </a:lnTo>
                  <a:lnTo>
                    <a:pt x="482695" y="778036"/>
                  </a:lnTo>
                  <a:lnTo>
                    <a:pt x="577693" y="740684"/>
                  </a:lnTo>
                  <a:lnTo>
                    <a:pt x="565749" y="809885"/>
                  </a:lnTo>
                  <a:lnTo>
                    <a:pt x="436436" y="831015"/>
                  </a:lnTo>
                  <a:lnTo>
                    <a:pt x="357765" y="906959"/>
                  </a:lnTo>
                  <a:lnTo>
                    <a:pt x="300352" y="980951"/>
                  </a:lnTo>
                  <a:lnTo>
                    <a:pt x="306365" y="1078861"/>
                  </a:lnTo>
                  <a:lnTo>
                    <a:pt x="239511" y="1074225"/>
                  </a:lnTo>
                  <a:lnTo>
                    <a:pt x="189825" y="1096183"/>
                  </a:lnTo>
                  <a:lnTo>
                    <a:pt x="175038" y="1017830"/>
                  </a:lnTo>
                  <a:lnTo>
                    <a:pt x="108060" y="956621"/>
                  </a:lnTo>
                  <a:lnTo>
                    <a:pt x="43279" y="964276"/>
                  </a:lnTo>
                  <a:lnTo>
                    <a:pt x="3105" y="907284"/>
                  </a:lnTo>
                  <a:lnTo>
                    <a:pt x="62394" y="894904"/>
                  </a:lnTo>
                  <a:lnTo>
                    <a:pt x="81198" y="837021"/>
                  </a:lnTo>
                  <a:lnTo>
                    <a:pt x="38277" y="807925"/>
                  </a:lnTo>
                  <a:lnTo>
                    <a:pt x="63804" y="753065"/>
                  </a:lnTo>
                  <a:lnTo>
                    <a:pt x="0" y="697098"/>
                  </a:lnTo>
                  <a:lnTo>
                    <a:pt x="46950" y="649042"/>
                  </a:lnTo>
                  <a:lnTo>
                    <a:pt x="102251" y="674932"/>
                  </a:lnTo>
                  <a:lnTo>
                    <a:pt x="112626" y="626076"/>
                  </a:lnTo>
                  <a:lnTo>
                    <a:pt x="77073" y="539917"/>
                  </a:lnTo>
                  <a:lnTo>
                    <a:pt x="30321" y="494228"/>
                  </a:lnTo>
                  <a:lnTo>
                    <a:pt x="63327" y="433079"/>
                  </a:lnTo>
                  <a:lnTo>
                    <a:pt x="62363" y="392186"/>
                  </a:lnTo>
                  <a:lnTo>
                    <a:pt x="146512" y="321714"/>
                  </a:lnTo>
                  <a:lnTo>
                    <a:pt x="174061" y="281387"/>
                  </a:lnTo>
                  <a:lnTo>
                    <a:pt x="132705" y="187408"/>
                  </a:lnTo>
                  <a:lnTo>
                    <a:pt x="179866" y="123548"/>
                  </a:lnTo>
                  <a:lnTo>
                    <a:pt x="245777" y="64055"/>
                  </a:lnTo>
                  <a:lnTo>
                    <a:pt x="311231" y="6829"/>
                  </a:lnTo>
                  <a:lnTo>
                    <a:pt x="361574" y="0"/>
                  </a:lnTo>
                  <a:lnTo>
                    <a:pt x="378075" y="42892"/>
                  </a:lnTo>
                  <a:lnTo>
                    <a:pt x="342368" y="64389"/>
                  </a:lnTo>
                  <a:lnTo>
                    <a:pt x="385707" y="138178"/>
                  </a:lnTo>
                  <a:lnTo>
                    <a:pt x="386026" y="18625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44023" y="3150474"/>
              <a:ext cx="765678" cy="597459"/>
            </a:xfrm>
            <a:custGeom>
              <a:avLst/>
              <a:pathLst>
                <a:path w="765678" h="597459">
                  <a:moveTo>
                    <a:pt x="165600" y="3905"/>
                  </a:moveTo>
                  <a:lnTo>
                    <a:pt x="214196" y="40884"/>
                  </a:lnTo>
                  <a:lnTo>
                    <a:pt x="314147" y="47343"/>
                  </a:lnTo>
                  <a:lnTo>
                    <a:pt x="323620" y="87067"/>
                  </a:lnTo>
                  <a:lnTo>
                    <a:pt x="428376" y="94142"/>
                  </a:lnTo>
                  <a:lnTo>
                    <a:pt x="503275" y="133344"/>
                  </a:lnTo>
                  <a:lnTo>
                    <a:pt x="508016" y="243969"/>
                  </a:lnTo>
                  <a:lnTo>
                    <a:pt x="540925" y="215694"/>
                  </a:lnTo>
                  <a:lnTo>
                    <a:pt x="637015" y="229563"/>
                  </a:lnTo>
                  <a:lnTo>
                    <a:pt x="661639" y="266640"/>
                  </a:lnTo>
                  <a:lnTo>
                    <a:pt x="748457" y="347566"/>
                  </a:lnTo>
                  <a:lnTo>
                    <a:pt x="764768" y="342727"/>
                  </a:lnTo>
                  <a:lnTo>
                    <a:pt x="765678" y="376834"/>
                  </a:lnTo>
                  <a:lnTo>
                    <a:pt x="725213" y="415824"/>
                  </a:lnTo>
                  <a:lnTo>
                    <a:pt x="637005" y="335630"/>
                  </a:lnTo>
                  <a:lnTo>
                    <a:pt x="613440" y="375224"/>
                  </a:lnTo>
                  <a:lnTo>
                    <a:pt x="568725" y="379238"/>
                  </a:lnTo>
                  <a:lnTo>
                    <a:pt x="585272" y="447237"/>
                  </a:lnTo>
                  <a:lnTo>
                    <a:pt x="537056" y="541637"/>
                  </a:lnTo>
                  <a:lnTo>
                    <a:pt x="552126" y="597459"/>
                  </a:lnTo>
                  <a:lnTo>
                    <a:pt x="509344" y="588501"/>
                  </a:lnTo>
                  <a:lnTo>
                    <a:pt x="456533" y="543978"/>
                  </a:lnTo>
                  <a:lnTo>
                    <a:pt x="391152" y="517653"/>
                  </a:lnTo>
                  <a:lnTo>
                    <a:pt x="416832" y="466854"/>
                  </a:lnTo>
                  <a:lnTo>
                    <a:pt x="417818" y="397877"/>
                  </a:lnTo>
                  <a:lnTo>
                    <a:pt x="358767" y="378506"/>
                  </a:lnTo>
                  <a:lnTo>
                    <a:pt x="241720" y="418235"/>
                  </a:lnTo>
                  <a:lnTo>
                    <a:pt x="243777" y="354304"/>
                  </a:lnTo>
                  <a:lnTo>
                    <a:pt x="219409" y="325253"/>
                  </a:lnTo>
                  <a:lnTo>
                    <a:pt x="144317" y="346436"/>
                  </a:lnTo>
                  <a:lnTo>
                    <a:pt x="143568" y="278767"/>
                  </a:lnTo>
                  <a:lnTo>
                    <a:pt x="106359" y="220771"/>
                  </a:lnTo>
                  <a:lnTo>
                    <a:pt x="108691" y="184460"/>
                  </a:lnTo>
                  <a:lnTo>
                    <a:pt x="57298" y="162107"/>
                  </a:lnTo>
                  <a:lnTo>
                    <a:pt x="74053" y="67906"/>
                  </a:lnTo>
                  <a:lnTo>
                    <a:pt x="0" y="22158"/>
                  </a:lnTo>
                  <a:lnTo>
                    <a:pt x="4182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40931" y="3104896"/>
              <a:ext cx="697194" cy="574875"/>
            </a:xfrm>
            <a:custGeom>
              <a:avLst/>
              <a:pathLst>
                <a:path w="697194" h="574875">
                  <a:moveTo>
                    <a:pt x="616665" y="39489"/>
                  </a:moveTo>
                  <a:lnTo>
                    <a:pt x="619452" y="158307"/>
                  </a:lnTo>
                  <a:lnTo>
                    <a:pt x="697194" y="205920"/>
                  </a:lnTo>
                  <a:lnTo>
                    <a:pt x="631283" y="265412"/>
                  </a:lnTo>
                  <a:lnTo>
                    <a:pt x="584122" y="329272"/>
                  </a:lnTo>
                  <a:lnTo>
                    <a:pt x="625478" y="423251"/>
                  </a:lnTo>
                  <a:lnTo>
                    <a:pt x="597929" y="463579"/>
                  </a:lnTo>
                  <a:lnTo>
                    <a:pt x="513780" y="534050"/>
                  </a:lnTo>
                  <a:lnTo>
                    <a:pt x="476272" y="529506"/>
                  </a:lnTo>
                  <a:lnTo>
                    <a:pt x="413028" y="574875"/>
                  </a:lnTo>
                  <a:lnTo>
                    <a:pt x="295153" y="508563"/>
                  </a:lnTo>
                  <a:lnTo>
                    <a:pt x="221809" y="415272"/>
                  </a:lnTo>
                  <a:lnTo>
                    <a:pt x="178256" y="423903"/>
                  </a:lnTo>
                  <a:lnTo>
                    <a:pt x="160653" y="370962"/>
                  </a:lnTo>
                  <a:lnTo>
                    <a:pt x="158891" y="264838"/>
                  </a:lnTo>
                  <a:lnTo>
                    <a:pt x="101107" y="284741"/>
                  </a:lnTo>
                  <a:lnTo>
                    <a:pt x="43388" y="269921"/>
                  </a:lnTo>
                  <a:lnTo>
                    <a:pt x="20214" y="211554"/>
                  </a:lnTo>
                  <a:lnTo>
                    <a:pt x="0" y="175068"/>
                  </a:lnTo>
                  <a:lnTo>
                    <a:pt x="32836" y="150365"/>
                  </a:lnTo>
                  <a:lnTo>
                    <a:pt x="55625" y="90317"/>
                  </a:lnTo>
                  <a:lnTo>
                    <a:pt x="101809" y="70042"/>
                  </a:lnTo>
                  <a:lnTo>
                    <a:pt x="133538" y="9706"/>
                  </a:lnTo>
                  <a:lnTo>
                    <a:pt x="205630" y="0"/>
                  </a:lnTo>
                  <a:lnTo>
                    <a:pt x="249284" y="36807"/>
                  </a:lnTo>
                  <a:lnTo>
                    <a:pt x="303896" y="31685"/>
                  </a:lnTo>
                  <a:lnTo>
                    <a:pt x="352748" y="51847"/>
                  </a:lnTo>
                  <a:lnTo>
                    <a:pt x="392139" y="6655"/>
                  </a:lnTo>
                  <a:lnTo>
                    <a:pt x="457694" y="55570"/>
                  </a:lnTo>
                  <a:lnTo>
                    <a:pt x="533170" y="666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272778" y="2697739"/>
              <a:ext cx="560289" cy="420613"/>
            </a:xfrm>
            <a:custGeom>
              <a:avLst/>
              <a:pathLst>
                <a:path w="560289" h="420613">
                  <a:moveTo>
                    <a:pt x="506220" y="313735"/>
                  </a:moveTo>
                  <a:lnTo>
                    <a:pt x="439311" y="292491"/>
                  </a:lnTo>
                  <a:lnTo>
                    <a:pt x="341410" y="326201"/>
                  </a:lnTo>
                  <a:lnTo>
                    <a:pt x="250531" y="377856"/>
                  </a:lnTo>
                  <a:lnTo>
                    <a:pt x="236512" y="419382"/>
                  </a:lnTo>
                  <a:lnTo>
                    <a:pt x="146699" y="420613"/>
                  </a:lnTo>
                  <a:lnTo>
                    <a:pt x="132066" y="392494"/>
                  </a:lnTo>
                  <a:lnTo>
                    <a:pt x="11940" y="389463"/>
                  </a:lnTo>
                  <a:lnTo>
                    <a:pt x="0" y="301831"/>
                  </a:lnTo>
                  <a:lnTo>
                    <a:pt x="16614" y="279268"/>
                  </a:lnTo>
                  <a:lnTo>
                    <a:pt x="110169" y="293427"/>
                  </a:lnTo>
                  <a:lnTo>
                    <a:pt x="236658" y="133965"/>
                  </a:lnTo>
                  <a:lnTo>
                    <a:pt x="170332" y="104318"/>
                  </a:lnTo>
                  <a:lnTo>
                    <a:pt x="153423" y="134324"/>
                  </a:lnTo>
                  <a:lnTo>
                    <a:pt x="89705" y="101483"/>
                  </a:lnTo>
                  <a:lnTo>
                    <a:pt x="151090" y="86796"/>
                  </a:lnTo>
                  <a:lnTo>
                    <a:pt x="201800" y="9368"/>
                  </a:lnTo>
                  <a:lnTo>
                    <a:pt x="260726" y="0"/>
                  </a:lnTo>
                  <a:lnTo>
                    <a:pt x="382197" y="60442"/>
                  </a:lnTo>
                  <a:lnTo>
                    <a:pt x="482989" y="74043"/>
                  </a:lnTo>
                  <a:lnTo>
                    <a:pt x="518115" y="54946"/>
                  </a:lnTo>
                  <a:lnTo>
                    <a:pt x="560289" y="126126"/>
                  </a:lnTo>
                  <a:lnTo>
                    <a:pt x="545366" y="23540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831158" y="2638006"/>
              <a:ext cx="829987" cy="1015402"/>
            </a:xfrm>
            <a:custGeom>
              <a:avLst/>
              <a:pathLst>
                <a:path w="829987" h="1015402">
                  <a:moveTo>
                    <a:pt x="804515" y="304529"/>
                  </a:moveTo>
                  <a:lnTo>
                    <a:pt x="769115" y="367098"/>
                  </a:lnTo>
                  <a:lnTo>
                    <a:pt x="778601" y="490336"/>
                  </a:lnTo>
                  <a:lnTo>
                    <a:pt x="809772" y="641958"/>
                  </a:lnTo>
                  <a:lnTo>
                    <a:pt x="829987" y="678444"/>
                  </a:lnTo>
                  <a:lnTo>
                    <a:pt x="720831" y="734879"/>
                  </a:lnTo>
                  <a:lnTo>
                    <a:pt x="730699" y="795947"/>
                  </a:lnTo>
                  <a:lnTo>
                    <a:pt x="701222" y="914073"/>
                  </a:lnTo>
                  <a:lnTo>
                    <a:pt x="610139" y="864137"/>
                  </a:lnTo>
                  <a:lnTo>
                    <a:pt x="514005" y="867175"/>
                  </a:lnTo>
                  <a:lnTo>
                    <a:pt x="458586" y="883779"/>
                  </a:lnTo>
                  <a:lnTo>
                    <a:pt x="369499" y="867708"/>
                  </a:lnTo>
                  <a:lnTo>
                    <a:pt x="316076" y="940619"/>
                  </a:lnTo>
                  <a:lnTo>
                    <a:pt x="318129" y="972553"/>
                  </a:lnTo>
                  <a:lnTo>
                    <a:pt x="242886" y="1015402"/>
                  </a:lnTo>
                  <a:lnTo>
                    <a:pt x="178865" y="946052"/>
                  </a:lnTo>
                  <a:lnTo>
                    <a:pt x="183136" y="892776"/>
                  </a:lnTo>
                  <a:lnTo>
                    <a:pt x="161555" y="852450"/>
                  </a:lnTo>
                  <a:lnTo>
                    <a:pt x="151887" y="776153"/>
                  </a:lnTo>
                  <a:lnTo>
                    <a:pt x="187687" y="750623"/>
                  </a:lnTo>
                  <a:lnTo>
                    <a:pt x="128500" y="699400"/>
                  </a:lnTo>
                  <a:lnTo>
                    <a:pt x="94246" y="693276"/>
                  </a:lnTo>
                  <a:lnTo>
                    <a:pt x="110897" y="628143"/>
                  </a:lnTo>
                  <a:lnTo>
                    <a:pt x="108275" y="506069"/>
                  </a:lnTo>
                  <a:lnTo>
                    <a:pt x="46088" y="395832"/>
                  </a:lnTo>
                  <a:lnTo>
                    <a:pt x="0" y="344827"/>
                  </a:lnTo>
                  <a:lnTo>
                    <a:pt x="83546" y="242756"/>
                  </a:lnTo>
                  <a:lnTo>
                    <a:pt x="193474" y="168841"/>
                  </a:lnTo>
                  <a:lnTo>
                    <a:pt x="229446" y="93658"/>
                  </a:lnTo>
                  <a:lnTo>
                    <a:pt x="305708" y="59325"/>
                  </a:lnTo>
                  <a:lnTo>
                    <a:pt x="343730" y="0"/>
                  </a:lnTo>
                  <a:lnTo>
                    <a:pt x="358069" y="36136"/>
                  </a:lnTo>
                  <a:lnTo>
                    <a:pt x="333850" y="95071"/>
                  </a:lnTo>
                  <a:lnTo>
                    <a:pt x="488759" y="126811"/>
                  </a:lnTo>
                  <a:lnTo>
                    <a:pt x="554790" y="194622"/>
                  </a:lnTo>
                  <a:lnTo>
                    <a:pt x="662828" y="267501"/>
                  </a:lnTo>
                  <a:lnTo>
                    <a:pt x="722297" y="29473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105451" y="3483888"/>
              <a:ext cx="550737" cy="682204"/>
            </a:xfrm>
            <a:custGeom>
              <a:avLst/>
              <a:pathLst>
                <a:path w="550737" h="682204">
                  <a:moveTo>
                    <a:pt x="343730" y="0"/>
                  </a:moveTo>
                  <a:lnTo>
                    <a:pt x="322413" y="92905"/>
                  </a:lnTo>
                  <a:lnTo>
                    <a:pt x="385860" y="111701"/>
                  </a:lnTo>
                  <a:lnTo>
                    <a:pt x="428673" y="146967"/>
                  </a:lnTo>
                  <a:lnTo>
                    <a:pt x="389344" y="191342"/>
                  </a:lnTo>
                  <a:lnTo>
                    <a:pt x="372907" y="246996"/>
                  </a:lnTo>
                  <a:lnTo>
                    <a:pt x="456730" y="276280"/>
                  </a:lnTo>
                  <a:lnTo>
                    <a:pt x="509154" y="326844"/>
                  </a:lnTo>
                  <a:lnTo>
                    <a:pt x="550737" y="401205"/>
                  </a:lnTo>
                  <a:lnTo>
                    <a:pt x="444414" y="441146"/>
                  </a:lnTo>
                  <a:lnTo>
                    <a:pt x="426783" y="555522"/>
                  </a:lnTo>
                  <a:lnTo>
                    <a:pt x="405909" y="559885"/>
                  </a:lnTo>
                  <a:lnTo>
                    <a:pt x="298415" y="682204"/>
                  </a:lnTo>
                  <a:lnTo>
                    <a:pt x="279612" y="651652"/>
                  </a:lnTo>
                  <a:lnTo>
                    <a:pt x="165914" y="630135"/>
                  </a:lnTo>
                  <a:lnTo>
                    <a:pt x="115218" y="533824"/>
                  </a:lnTo>
                  <a:lnTo>
                    <a:pt x="123411" y="502445"/>
                  </a:lnTo>
                  <a:lnTo>
                    <a:pt x="155629" y="487929"/>
                  </a:lnTo>
                  <a:lnTo>
                    <a:pt x="192973" y="417797"/>
                  </a:lnTo>
                  <a:lnTo>
                    <a:pt x="182997" y="355503"/>
                  </a:lnTo>
                  <a:lnTo>
                    <a:pt x="144438" y="310869"/>
                  </a:lnTo>
                  <a:lnTo>
                    <a:pt x="80619" y="204154"/>
                  </a:lnTo>
                  <a:lnTo>
                    <a:pt x="100810" y="166114"/>
                  </a:lnTo>
                  <a:lnTo>
                    <a:pt x="72320" y="136278"/>
                  </a:lnTo>
                  <a:lnTo>
                    <a:pt x="69866" y="83048"/>
                  </a:lnTo>
                  <a:lnTo>
                    <a:pt x="13309" y="80698"/>
                  </a:lnTo>
                  <a:lnTo>
                    <a:pt x="0" y="16443"/>
                  </a:lnTo>
                  <a:lnTo>
                    <a:pt x="179304" y="72320"/>
                  </a:lnTo>
                  <a:lnTo>
                    <a:pt x="202022" y="464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532234" y="3295094"/>
              <a:ext cx="1290914" cy="983281"/>
            </a:xfrm>
            <a:custGeom>
              <a:avLst/>
              <a:pathLst>
                <a:path w="1290914" h="983281">
                  <a:moveTo>
                    <a:pt x="1223673" y="0"/>
                  </a:moveTo>
                  <a:lnTo>
                    <a:pt x="1213017" y="51291"/>
                  </a:lnTo>
                  <a:lnTo>
                    <a:pt x="1238167" y="115032"/>
                  </a:lnTo>
                  <a:lnTo>
                    <a:pt x="1213535" y="165476"/>
                  </a:lnTo>
                  <a:lnTo>
                    <a:pt x="1211135" y="233618"/>
                  </a:lnTo>
                  <a:lnTo>
                    <a:pt x="1170274" y="260108"/>
                  </a:lnTo>
                  <a:lnTo>
                    <a:pt x="1171647" y="340255"/>
                  </a:lnTo>
                  <a:lnTo>
                    <a:pt x="1191988" y="384779"/>
                  </a:lnTo>
                  <a:lnTo>
                    <a:pt x="1189528" y="439548"/>
                  </a:lnTo>
                  <a:lnTo>
                    <a:pt x="1157449" y="497836"/>
                  </a:lnTo>
                  <a:lnTo>
                    <a:pt x="1196273" y="529993"/>
                  </a:lnTo>
                  <a:lnTo>
                    <a:pt x="1270652" y="549701"/>
                  </a:lnTo>
                  <a:lnTo>
                    <a:pt x="1290914" y="636801"/>
                  </a:lnTo>
                  <a:lnTo>
                    <a:pt x="1270015" y="683230"/>
                  </a:lnTo>
                  <a:lnTo>
                    <a:pt x="1260404" y="825947"/>
                  </a:lnTo>
                  <a:lnTo>
                    <a:pt x="1239749" y="843873"/>
                  </a:lnTo>
                  <a:lnTo>
                    <a:pt x="1229190" y="930363"/>
                  </a:lnTo>
                  <a:lnTo>
                    <a:pt x="1123725" y="887851"/>
                  </a:lnTo>
                  <a:lnTo>
                    <a:pt x="1109323" y="831324"/>
                  </a:lnTo>
                  <a:lnTo>
                    <a:pt x="1050854" y="834353"/>
                  </a:lnTo>
                  <a:lnTo>
                    <a:pt x="1029894" y="792307"/>
                  </a:lnTo>
                  <a:lnTo>
                    <a:pt x="973686" y="764594"/>
                  </a:lnTo>
                  <a:lnTo>
                    <a:pt x="895865" y="748526"/>
                  </a:lnTo>
                  <a:lnTo>
                    <a:pt x="782082" y="817305"/>
                  </a:lnTo>
                  <a:lnTo>
                    <a:pt x="756309" y="875731"/>
                  </a:lnTo>
                  <a:lnTo>
                    <a:pt x="763774" y="914910"/>
                  </a:lnTo>
                  <a:lnTo>
                    <a:pt x="654546" y="927726"/>
                  </a:lnTo>
                  <a:lnTo>
                    <a:pt x="574378" y="966786"/>
                  </a:lnTo>
                  <a:lnTo>
                    <a:pt x="508839" y="983281"/>
                  </a:lnTo>
                  <a:lnTo>
                    <a:pt x="359382" y="901081"/>
                  </a:lnTo>
                  <a:lnTo>
                    <a:pt x="285889" y="882925"/>
                  </a:lnTo>
                  <a:lnTo>
                    <a:pt x="194423" y="876551"/>
                  </a:lnTo>
                  <a:lnTo>
                    <a:pt x="142736" y="918864"/>
                  </a:lnTo>
                  <a:lnTo>
                    <a:pt x="128523" y="824250"/>
                  </a:lnTo>
                  <a:lnTo>
                    <a:pt x="60092" y="808026"/>
                  </a:lnTo>
                  <a:lnTo>
                    <a:pt x="0" y="744317"/>
                  </a:lnTo>
                  <a:lnTo>
                    <a:pt x="17631" y="629940"/>
                  </a:lnTo>
                  <a:lnTo>
                    <a:pt x="123953" y="589999"/>
                  </a:lnTo>
                  <a:lnTo>
                    <a:pt x="82371" y="515638"/>
                  </a:lnTo>
                  <a:lnTo>
                    <a:pt x="29947" y="465075"/>
                  </a:lnTo>
                  <a:lnTo>
                    <a:pt x="91093" y="410633"/>
                  </a:lnTo>
                  <a:lnTo>
                    <a:pt x="105403" y="369088"/>
                  </a:lnTo>
                  <a:lnTo>
                    <a:pt x="155902" y="380185"/>
                  </a:lnTo>
                  <a:lnTo>
                    <a:pt x="246768" y="331085"/>
                  </a:lnTo>
                  <a:lnTo>
                    <a:pt x="324077" y="353605"/>
                  </a:lnTo>
                  <a:lnTo>
                    <a:pt x="431579" y="275882"/>
                  </a:lnTo>
                  <a:lnTo>
                    <a:pt x="520886" y="212207"/>
                  </a:lnTo>
                  <a:lnTo>
                    <a:pt x="643844" y="289273"/>
                  </a:lnTo>
                  <a:lnTo>
                    <a:pt x="698416" y="401584"/>
                  </a:lnTo>
                  <a:lnTo>
                    <a:pt x="775599" y="346340"/>
                  </a:lnTo>
                  <a:lnTo>
                    <a:pt x="790880" y="301601"/>
                  </a:lnTo>
                  <a:lnTo>
                    <a:pt x="836753" y="270496"/>
                  </a:lnTo>
                  <a:lnTo>
                    <a:pt x="877650" y="187679"/>
                  </a:lnTo>
                  <a:lnTo>
                    <a:pt x="974262" y="155997"/>
                  </a:lnTo>
                  <a:lnTo>
                    <a:pt x="999417" y="112181"/>
                  </a:lnTo>
                  <a:lnTo>
                    <a:pt x="1046302" y="95016"/>
                  </a:lnTo>
                  <a:lnTo>
                    <a:pt x="1097330" y="109903"/>
                  </a:lnTo>
                  <a:lnTo>
                    <a:pt x="1126393" y="80200"/>
                  </a:lnTo>
                  <a:lnTo>
                    <a:pt x="1150552" y="97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28384" y="3172633"/>
              <a:ext cx="424330" cy="548163"/>
            </a:xfrm>
            <a:custGeom>
              <a:avLst/>
              <a:pathLst>
                <a:path w="424330" h="548163">
                  <a:moveTo>
                    <a:pt x="421998" y="198612"/>
                  </a:moveTo>
                  <a:lnTo>
                    <a:pt x="405584" y="262642"/>
                  </a:lnTo>
                  <a:lnTo>
                    <a:pt x="311917" y="295985"/>
                  </a:lnTo>
                  <a:lnTo>
                    <a:pt x="318164" y="357141"/>
                  </a:lnTo>
                  <a:lnTo>
                    <a:pt x="351993" y="433979"/>
                  </a:lnTo>
                  <a:lnTo>
                    <a:pt x="297650" y="445330"/>
                  </a:lnTo>
                  <a:lnTo>
                    <a:pt x="237290" y="480915"/>
                  </a:lnTo>
                  <a:lnTo>
                    <a:pt x="118781" y="499944"/>
                  </a:lnTo>
                  <a:lnTo>
                    <a:pt x="65215" y="548163"/>
                  </a:lnTo>
                  <a:lnTo>
                    <a:pt x="0" y="520221"/>
                  </a:lnTo>
                  <a:lnTo>
                    <a:pt x="41043" y="476417"/>
                  </a:lnTo>
                  <a:lnTo>
                    <a:pt x="72966" y="391236"/>
                  </a:lnTo>
                  <a:lnTo>
                    <a:pt x="151171" y="383479"/>
                  </a:lnTo>
                  <a:lnTo>
                    <a:pt x="187361" y="411982"/>
                  </a:lnTo>
                  <a:lnTo>
                    <a:pt x="262131" y="375035"/>
                  </a:lnTo>
                  <a:lnTo>
                    <a:pt x="212180" y="264144"/>
                  </a:lnTo>
                  <a:lnTo>
                    <a:pt x="127249" y="228595"/>
                  </a:lnTo>
                  <a:lnTo>
                    <a:pt x="122595" y="191687"/>
                  </a:lnTo>
                  <a:lnTo>
                    <a:pt x="94671" y="141947"/>
                  </a:lnTo>
                  <a:lnTo>
                    <a:pt x="134756" y="80777"/>
                  </a:lnTo>
                  <a:lnTo>
                    <a:pt x="170551" y="72301"/>
                  </a:lnTo>
                  <a:lnTo>
                    <a:pt x="192468" y="27792"/>
                  </a:lnTo>
                  <a:lnTo>
                    <a:pt x="315638" y="0"/>
                  </a:lnTo>
                  <a:lnTo>
                    <a:pt x="389691" y="45747"/>
                  </a:lnTo>
                  <a:lnTo>
                    <a:pt x="372937" y="139948"/>
                  </a:lnTo>
                  <a:lnTo>
                    <a:pt x="424330" y="1623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257597" y="2937304"/>
              <a:ext cx="1052026" cy="495714"/>
            </a:xfrm>
            <a:custGeom>
              <a:avLst/>
              <a:pathLst>
                <a:path w="1052026" h="495714">
                  <a:moveTo>
                    <a:pt x="870037" y="23609"/>
                  </a:moveTo>
                  <a:lnTo>
                    <a:pt x="909638" y="78910"/>
                  </a:lnTo>
                  <a:lnTo>
                    <a:pt x="989886" y="94257"/>
                  </a:lnTo>
                  <a:lnTo>
                    <a:pt x="1038628" y="156122"/>
                  </a:lnTo>
                  <a:lnTo>
                    <a:pt x="1052026" y="217075"/>
                  </a:lnTo>
                  <a:lnTo>
                    <a:pt x="928255" y="213170"/>
                  </a:lnTo>
                  <a:lnTo>
                    <a:pt x="886425" y="235328"/>
                  </a:lnTo>
                  <a:lnTo>
                    <a:pt x="763255" y="263121"/>
                  </a:lnTo>
                  <a:lnTo>
                    <a:pt x="741338" y="307630"/>
                  </a:lnTo>
                  <a:lnTo>
                    <a:pt x="705543" y="316106"/>
                  </a:lnTo>
                  <a:lnTo>
                    <a:pt x="665458" y="377276"/>
                  </a:lnTo>
                  <a:lnTo>
                    <a:pt x="693382" y="427016"/>
                  </a:lnTo>
                  <a:lnTo>
                    <a:pt x="514494" y="412861"/>
                  </a:lnTo>
                  <a:lnTo>
                    <a:pt x="357358" y="458221"/>
                  </a:lnTo>
                  <a:lnTo>
                    <a:pt x="220777" y="495714"/>
                  </a:lnTo>
                  <a:lnTo>
                    <a:pt x="220458" y="447634"/>
                  </a:lnTo>
                  <a:lnTo>
                    <a:pt x="177119" y="373845"/>
                  </a:lnTo>
                  <a:lnTo>
                    <a:pt x="212827" y="352348"/>
                  </a:lnTo>
                  <a:lnTo>
                    <a:pt x="196326" y="309456"/>
                  </a:lnTo>
                  <a:lnTo>
                    <a:pt x="145982" y="316285"/>
                  </a:lnTo>
                  <a:lnTo>
                    <a:pt x="80528" y="373511"/>
                  </a:lnTo>
                  <a:lnTo>
                    <a:pt x="2786" y="325898"/>
                  </a:lnTo>
                  <a:lnTo>
                    <a:pt x="0" y="207081"/>
                  </a:lnTo>
                  <a:lnTo>
                    <a:pt x="27121" y="149898"/>
                  </a:lnTo>
                  <a:lnTo>
                    <a:pt x="147247" y="152929"/>
                  </a:lnTo>
                  <a:lnTo>
                    <a:pt x="161880" y="181047"/>
                  </a:lnTo>
                  <a:lnTo>
                    <a:pt x="251694" y="179817"/>
                  </a:lnTo>
                  <a:lnTo>
                    <a:pt x="265712" y="138291"/>
                  </a:lnTo>
                  <a:lnTo>
                    <a:pt x="356592" y="86636"/>
                  </a:lnTo>
                  <a:lnTo>
                    <a:pt x="454493" y="52925"/>
                  </a:lnTo>
                  <a:lnTo>
                    <a:pt x="521401" y="74169"/>
                  </a:lnTo>
                  <a:lnTo>
                    <a:pt x="550876" y="102892"/>
                  </a:lnTo>
                  <a:lnTo>
                    <a:pt x="626595" y="130074"/>
                  </a:lnTo>
                  <a:lnTo>
                    <a:pt x="668491" y="94108"/>
                  </a:lnTo>
                  <a:lnTo>
                    <a:pt x="714565" y="90174"/>
                  </a:lnTo>
                  <a:lnTo>
                    <a:pt x="715796" y="35710"/>
                  </a:lnTo>
                  <a:lnTo>
                    <a:pt x="770117" y="0"/>
                  </a:lnTo>
                  <a:lnTo>
                    <a:pt x="819333" y="564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17461" y="2568733"/>
              <a:ext cx="866099" cy="1191436"/>
            </a:xfrm>
            <a:custGeom>
              <a:avLst/>
              <a:pathLst>
                <a:path w="866099" h="1191436">
                  <a:moveTo>
                    <a:pt x="398099" y="0"/>
                  </a:moveTo>
                  <a:lnTo>
                    <a:pt x="402071" y="82241"/>
                  </a:lnTo>
                  <a:lnTo>
                    <a:pt x="434701" y="75652"/>
                  </a:lnTo>
                  <a:lnTo>
                    <a:pt x="462124" y="154230"/>
                  </a:lnTo>
                  <a:lnTo>
                    <a:pt x="500444" y="216269"/>
                  </a:lnTo>
                  <a:lnTo>
                    <a:pt x="546028" y="247789"/>
                  </a:lnTo>
                  <a:lnTo>
                    <a:pt x="576152" y="312900"/>
                  </a:lnTo>
                  <a:lnTo>
                    <a:pt x="716992" y="360124"/>
                  </a:lnTo>
                  <a:lnTo>
                    <a:pt x="730375" y="401283"/>
                  </a:lnTo>
                  <a:lnTo>
                    <a:pt x="769832" y="412469"/>
                  </a:lnTo>
                  <a:lnTo>
                    <a:pt x="789295" y="467439"/>
                  </a:lnTo>
                  <a:lnTo>
                    <a:pt x="838198" y="488827"/>
                  </a:lnTo>
                  <a:lnTo>
                    <a:pt x="866099" y="545890"/>
                  </a:lnTo>
                  <a:lnTo>
                    <a:pt x="816299" y="548557"/>
                  </a:lnTo>
                  <a:lnTo>
                    <a:pt x="775994" y="619909"/>
                  </a:lnTo>
                  <a:lnTo>
                    <a:pt x="691660" y="629315"/>
                  </a:lnTo>
                  <a:lnTo>
                    <a:pt x="654235" y="599502"/>
                  </a:lnTo>
                  <a:lnTo>
                    <a:pt x="571082" y="579778"/>
                  </a:lnTo>
                  <a:lnTo>
                    <a:pt x="579929" y="633454"/>
                  </a:lnTo>
                  <a:lnTo>
                    <a:pt x="538323" y="667372"/>
                  </a:lnTo>
                  <a:lnTo>
                    <a:pt x="578803" y="709418"/>
                  </a:lnTo>
                  <a:lnTo>
                    <a:pt x="604024" y="904260"/>
                  </a:lnTo>
                  <a:lnTo>
                    <a:pt x="646352" y="1002244"/>
                  </a:lnTo>
                  <a:lnTo>
                    <a:pt x="538850" y="1079966"/>
                  </a:lnTo>
                  <a:lnTo>
                    <a:pt x="461540" y="1057446"/>
                  </a:lnTo>
                  <a:lnTo>
                    <a:pt x="370674" y="1106546"/>
                  </a:lnTo>
                  <a:lnTo>
                    <a:pt x="320175" y="1095449"/>
                  </a:lnTo>
                  <a:lnTo>
                    <a:pt x="305866" y="1136994"/>
                  </a:lnTo>
                  <a:lnTo>
                    <a:pt x="244720" y="1191436"/>
                  </a:lnTo>
                  <a:lnTo>
                    <a:pt x="160897" y="1162151"/>
                  </a:lnTo>
                  <a:lnTo>
                    <a:pt x="177334" y="1106498"/>
                  </a:lnTo>
                  <a:lnTo>
                    <a:pt x="216662" y="1062123"/>
                  </a:lnTo>
                  <a:lnTo>
                    <a:pt x="173849" y="1026857"/>
                  </a:lnTo>
                  <a:lnTo>
                    <a:pt x="110403" y="1008060"/>
                  </a:lnTo>
                  <a:lnTo>
                    <a:pt x="131720" y="915155"/>
                  </a:lnTo>
                  <a:lnTo>
                    <a:pt x="151592" y="797821"/>
                  </a:lnTo>
                  <a:lnTo>
                    <a:pt x="119412" y="762903"/>
                  </a:lnTo>
                  <a:lnTo>
                    <a:pt x="155963" y="689447"/>
                  </a:lnTo>
                  <a:lnTo>
                    <a:pt x="51588" y="627289"/>
                  </a:lnTo>
                  <a:lnTo>
                    <a:pt x="30613" y="542074"/>
                  </a:lnTo>
                  <a:lnTo>
                    <a:pt x="0" y="496313"/>
                  </a:lnTo>
                  <a:lnTo>
                    <a:pt x="18951" y="415578"/>
                  </a:lnTo>
                  <a:lnTo>
                    <a:pt x="72842" y="348266"/>
                  </a:lnTo>
                  <a:lnTo>
                    <a:pt x="41439" y="271645"/>
                  </a:lnTo>
                  <a:lnTo>
                    <a:pt x="102859" y="188238"/>
                  </a:lnTo>
                  <a:lnTo>
                    <a:pt x="62445" y="155566"/>
                  </a:lnTo>
                  <a:lnTo>
                    <a:pt x="83090" y="106485"/>
                  </a:lnTo>
                  <a:lnTo>
                    <a:pt x="134936" y="95848"/>
                  </a:lnTo>
                  <a:lnTo>
                    <a:pt x="137308" y="61070"/>
                  </a:lnTo>
                  <a:lnTo>
                    <a:pt x="185364" y="526"/>
                  </a:lnTo>
                  <a:lnTo>
                    <a:pt x="280115" y="325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00274" y="2441382"/>
              <a:ext cx="909163" cy="838581"/>
            </a:xfrm>
            <a:custGeom>
              <a:avLst/>
              <a:pathLst>
                <a:path w="909163" h="838581">
                  <a:moveTo>
                    <a:pt x="462124" y="81959"/>
                  </a:moveTo>
                  <a:lnTo>
                    <a:pt x="545354" y="154047"/>
                  </a:lnTo>
                  <a:lnTo>
                    <a:pt x="676311" y="180000"/>
                  </a:lnTo>
                  <a:lnTo>
                    <a:pt x="732583" y="218610"/>
                  </a:lnTo>
                  <a:lnTo>
                    <a:pt x="733401" y="310761"/>
                  </a:lnTo>
                  <a:lnTo>
                    <a:pt x="762210" y="357839"/>
                  </a:lnTo>
                  <a:lnTo>
                    <a:pt x="825928" y="390680"/>
                  </a:lnTo>
                  <a:lnTo>
                    <a:pt x="842837" y="360674"/>
                  </a:lnTo>
                  <a:lnTo>
                    <a:pt x="909163" y="390321"/>
                  </a:lnTo>
                  <a:lnTo>
                    <a:pt x="782674" y="549784"/>
                  </a:lnTo>
                  <a:lnTo>
                    <a:pt x="689119" y="535625"/>
                  </a:lnTo>
                  <a:lnTo>
                    <a:pt x="672504" y="558187"/>
                  </a:lnTo>
                  <a:lnTo>
                    <a:pt x="684444" y="645819"/>
                  </a:lnTo>
                  <a:lnTo>
                    <a:pt x="657323" y="703002"/>
                  </a:lnTo>
                  <a:lnTo>
                    <a:pt x="573827" y="730193"/>
                  </a:lnTo>
                  <a:lnTo>
                    <a:pt x="498351" y="719083"/>
                  </a:lnTo>
                  <a:lnTo>
                    <a:pt x="432796" y="670169"/>
                  </a:lnTo>
                  <a:lnTo>
                    <a:pt x="393405" y="715360"/>
                  </a:lnTo>
                  <a:lnTo>
                    <a:pt x="344553" y="695198"/>
                  </a:lnTo>
                  <a:lnTo>
                    <a:pt x="289941" y="700320"/>
                  </a:lnTo>
                  <a:lnTo>
                    <a:pt x="246288" y="663513"/>
                  </a:lnTo>
                  <a:lnTo>
                    <a:pt x="174195" y="673220"/>
                  </a:lnTo>
                  <a:lnTo>
                    <a:pt x="142466" y="733555"/>
                  </a:lnTo>
                  <a:lnTo>
                    <a:pt x="96283" y="753831"/>
                  </a:lnTo>
                  <a:lnTo>
                    <a:pt x="73493" y="813878"/>
                  </a:lnTo>
                  <a:lnTo>
                    <a:pt x="40657" y="838581"/>
                  </a:lnTo>
                  <a:lnTo>
                    <a:pt x="9485" y="686960"/>
                  </a:lnTo>
                  <a:lnTo>
                    <a:pt x="0" y="563722"/>
                  </a:lnTo>
                  <a:lnTo>
                    <a:pt x="35400" y="501152"/>
                  </a:lnTo>
                  <a:lnTo>
                    <a:pt x="47724" y="405648"/>
                  </a:lnTo>
                  <a:lnTo>
                    <a:pt x="196122" y="390642"/>
                  </a:lnTo>
                  <a:lnTo>
                    <a:pt x="173320" y="165353"/>
                  </a:lnTo>
                  <a:lnTo>
                    <a:pt x="192163" y="127905"/>
                  </a:lnTo>
                  <a:lnTo>
                    <a:pt x="195929" y="43189"/>
                  </a:lnTo>
                  <a:lnTo>
                    <a:pt x="180519" y="0"/>
                  </a:lnTo>
                  <a:lnTo>
                    <a:pt x="258107" y="29254"/>
                  </a:lnTo>
                  <a:lnTo>
                    <a:pt x="327023" y="20162"/>
                  </a:lnTo>
                  <a:lnTo>
                    <a:pt x="376138" y="84534"/>
                  </a:lnTo>
                  <a:lnTo>
                    <a:pt x="425666" y="4877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715561" y="2316686"/>
              <a:ext cx="1073889" cy="797937"/>
            </a:xfrm>
            <a:custGeom>
              <a:avLst/>
              <a:pathLst>
                <a:path w="1073889" h="797937">
                  <a:moveTo>
                    <a:pt x="463778" y="61922"/>
                  </a:moveTo>
                  <a:lnTo>
                    <a:pt x="484705" y="69763"/>
                  </a:lnTo>
                  <a:lnTo>
                    <a:pt x="485099" y="63012"/>
                  </a:lnTo>
                  <a:lnTo>
                    <a:pt x="491098" y="62759"/>
                  </a:lnTo>
                  <a:lnTo>
                    <a:pt x="495587" y="81969"/>
                  </a:lnTo>
                  <a:lnTo>
                    <a:pt x="491716" y="90475"/>
                  </a:lnTo>
                  <a:lnTo>
                    <a:pt x="472847" y="113368"/>
                  </a:lnTo>
                  <a:lnTo>
                    <a:pt x="504331" y="146655"/>
                  </a:lnTo>
                  <a:lnTo>
                    <a:pt x="577286" y="147408"/>
                  </a:lnTo>
                  <a:lnTo>
                    <a:pt x="621475" y="147862"/>
                  </a:lnTo>
                  <a:lnTo>
                    <a:pt x="624923" y="147899"/>
                  </a:lnTo>
                  <a:lnTo>
                    <a:pt x="646279" y="161180"/>
                  </a:lnTo>
                  <a:lnTo>
                    <a:pt x="635383" y="164589"/>
                  </a:lnTo>
                  <a:lnTo>
                    <a:pt x="632875" y="192323"/>
                  </a:lnTo>
                  <a:lnTo>
                    <a:pt x="672947" y="213971"/>
                  </a:lnTo>
                  <a:lnTo>
                    <a:pt x="689861" y="209335"/>
                  </a:lnTo>
                  <a:lnTo>
                    <a:pt x="743241" y="213971"/>
                  </a:lnTo>
                  <a:lnTo>
                    <a:pt x="816139" y="252005"/>
                  </a:lnTo>
                  <a:lnTo>
                    <a:pt x="862504" y="337286"/>
                  </a:lnTo>
                  <a:lnTo>
                    <a:pt x="965568" y="405144"/>
                  </a:lnTo>
                  <a:lnTo>
                    <a:pt x="1036921" y="418568"/>
                  </a:lnTo>
                  <a:lnTo>
                    <a:pt x="1073889" y="453778"/>
                  </a:lnTo>
                  <a:lnTo>
                    <a:pt x="973334" y="480508"/>
                  </a:lnTo>
                  <a:lnTo>
                    <a:pt x="871674" y="439054"/>
                  </a:lnTo>
                  <a:lnTo>
                    <a:pt x="817774" y="436975"/>
                  </a:lnTo>
                  <a:lnTo>
                    <a:pt x="818159" y="701246"/>
                  </a:lnTo>
                  <a:lnTo>
                    <a:pt x="752272" y="701140"/>
                  </a:lnTo>
                  <a:lnTo>
                    <a:pt x="711598" y="739836"/>
                  </a:lnTo>
                  <a:lnTo>
                    <a:pt x="628285" y="783463"/>
                  </a:lnTo>
                  <a:lnTo>
                    <a:pt x="596997" y="777248"/>
                  </a:lnTo>
                  <a:lnTo>
                    <a:pt x="468000" y="797937"/>
                  </a:lnTo>
                  <a:lnTo>
                    <a:pt x="440099" y="740874"/>
                  </a:lnTo>
                  <a:lnTo>
                    <a:pt x="391196" y="719485"/>
                  </a:lnTo>
                  <a:lnTo>
                    <a:pt x="371733" y="664516"/>
                  </a:lnTo>
                  <a:lnTo>
                    <a:pt x="332276" y="653330"/>
                  </a:lnTo>
                  <a:lnTo>
                    <a:pt x="318893" y="612171"/>
                  </a:lnTo>
                  <a:lnTo>
                    <a:pt x="178052" y="564947"/>
                  </a:lnTo>
                  <a:lnTo>
                    <a:pt x="147929" y="499836"/>
                  </a:lnTo>
                  <a:lnTo>
                    <a:pt x="102344" y="468315"/>
                  </a:lnTo>
                  <a:lnTo>
                    <a:pt x="64025" y="406276"/>
                  </a:lnTo>
                  <a:lnTo>
                    <a:pt x="36602" y="327698"/>
                  </a:lnTo>
                  <a:lnTo>
                    <a:pt x="3972" y="334287"/>
                  </a:lnTo>
                  <a:lnTo>
                    <a:pt x="0" y="252046"/>
                  </a:lnTo>
                  <a:lnTo>
                    <a:pt x="97827" y="161681"/>
                  </a:lnTo>
                  <a:lnTo>
                    <a:pt x="135587" y="159769"/>
                  </a:lnTo>
                  <a:lnTo>
                    <a:pt x="156447" y="118421"/>
                  </a:lnTo>
                  <a:lnTo>
                    <a:pt x="221120" y="89989"/>
                  </a:lnTo>
                  <a:lnTo>
                    <a:pt x="292781" y="98163"/>
                  </a:lnTo>
                  <a:lnTo>
                    <a:pt x="313806" y="69943"/>
                  </a:lnTo>
                  <a:lnTo>
                    <a:pt x="382871" y="57945"/>
                  </a:lnTo>
                  <a:lnTo>
                    <a:pt x="408743" y="8344"/>
                  </a:lnTo>
                  <a:lnTo>
                    <a:pt x="408480" y="0"/>
                  </a:lnTo>
                  <a:lnTo>
                    <a:pt x="408743" y="8344"/>
                  </a:lnTo>
                  <a:lnTo>
                    <a:pt x="433502" y="25735"/>
                  </a:lnTo>
                  <a:lnTo>
                    <a:pt x="441607" y="30019"/>
                  </a:lnTo>
                  <a:lnTo>
                    <a:pt x="457219" y="42317"/>
                  </a:lnTo>
                  <a:lnTo>
                    <a:pt x="459589" y="553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988777" y="2285299"/>
              <a:ext cx="530894" cy="808128"/>
            </a:xfrm>
            <a:custGeom>
              <a:avLst/>
              <a:pathLst>
                <a:path w="530894" h="808128">
                  <a:moveTo>
                    <a:pt x="485904" y="118375"/>
                  </a:moveTo>
                  <a:lnTo>
                    <a:pt x="519862" y="178158"/>
                  </a:lnTo>
                  <a:lnTo>
                    <a:pt x="512104" y="227473"/>
                  </a:lnTo>
                  <a:lnTo>
                    <a:pt x="465488" y="298708"/>
                  </a:lnTo>
                  <a:lnTo>
                    <a:pt x="497100" y="355687"/>
                  </a:lnTo>
                  <a:lnTo>
                    <a:pt x="445040" y="387939"/>
                  </a:lnTo>
                  <a:lnTo>
                    <a:pt x="530894" y="519854"/>
                  </a:lnTo>
                  <a:lnTo>
                    <a:pt x="465956" y="634476"/>
                  </a:lnTo>
                  <a:lnTo>
                    <a:pt x="329511" y="681321"/>
                  </a:lnTo>
                  <a:lnTo>
                    <a:pt x="307387" y="753250"/>
                  </a:lnTo>
                  <a:lnTo>
                    <a:pt x="307448" y="808128"/>
                  </a:lnTo>
                  <a:lnTo>
                    <a:pt x="258706" y="746262"/>
                  </a:lnTo>
                  <a:lnTo>
                    <a:pt x="178458" y="730915"/>
                  </a:lnTo>
                  <a:lnTo>
                    <a:pt x="138857" y="675614"/>
                  </a:lnTo>
                  <a:lnTo>
                    <a:pt x="147115" y="616526"/>
                  </a:lnTo>
                  <a:lnTo>
                    <a:pt x="73600" y="504124"/>
                  </a:lnTo>
                  <a:lnTo>
                    <a:pt x="35894" y="406319"/>
                  </a:lnTo>
                  <a:lnTo>
                    <a:pt x="44553" y="382560"/>
                  </a:lnTo>
                  <a:lnTo>
                    <a:pt x="2869" y="286115"/>
                  </a:lnTo>
                  <a:lnTo>
                    <a:pt x="0" y="242510"/>
                  </a:lnTo>
                  <a:lnTo>
                    <a:pt x="54189" y="204754"/>
                  </a:lnTo>
                  <a:lnTo>
                    <a:pt x="129617" y="178531"/>
                  </a:lnTo>
                  <a:lnTo>
                    <a:pt x="125669" y="115795"/>
                  </a:lnTo>
                  <a:lnTo>
                    <a:pt x="197369" y="2664"/>
                  </a:lnTo>
                  <a:lnTo>
                    <a:pt x="244260" y="11873"/>
                  </a:lnTo>
                  <a:lnTo>
                    <a:pt x="311573" y="0"/>
                  </a:lnTo>
                  <a:lnTo>
                    <a:pt x="349874" y="77496"/>
                  </a:lnTo>
                  <a:lnTo>
                    <a:pt x="383933" y="10700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47263" y="2188509"/>
              <a:ext cx="526161" cy="1367699"/>
            </a:xfrm>
            <a:custGeom>
              <a:avLst/>
              <a:pathLst>
                <a:path w="526161" h="1367699">
                  <a:moveTo>
                    <a:pt x="170020" y="971"/>
                  </a:moveTo>
                  <a:lnTo>
                    <a:pt x="164385" y="52394"/>
                  </a:lnTo>
                  <a:lnTo>
                    <a:pt x="207246" y="62701"/>
                  </a:lnTo>
                  <a:lnTo>
                    <a:pt x="272468" y="111907"/>
                  </a:lnTo>
                  <a:lnTo>
                    <a:pt x="300068" y="224550"/>
                  </a:lnTo>
                  <a:lnTo>
                    <a:pt x="347754" y="264460"/>
                  </a:lnTo>
                  <a:lnTo>
                    <a:pt x="391806" y="328403"/>
                  </a:lnTo>
                  <a:lnTo>
                    <a:pt x="421065" y="315182"/>
                  </a:lnTo>
                  <a:lnTo>
                    <a:pt x="514878" y="355480"/>
                  </a:lnTo>
                  <a:lnTo>
                    <a:pt x="486605" y="412823"/>
                  </a:lnTo>
                  <a:lnTo>
                    <a:pt x="507506" y="441293"/>
                  </a:lnTo>
                  <a:lnTo>
                    <a:pt x="505134" y="476071"/>
                  </a:lnTo>
                  <a:lnTo>
                    <a:pt x="453288" y="486708"/>
                  </a:lnTo>
                  <a:lnTo>
                    <a:pt x="432644" y="535789"/>
                  </a:lnTo>
                  <a:lnTo>
                    <a:pt x="473058" y="568461"/>
                  </a:lnTo>
                  <a:lnTo>
                    <a:pt x="411637" y="651868"/>
                  </a:lnTo>
                  <a:lnTo>
                    <a:pt x="443040" y="728489"/>
                  </a:lnTo>
                  <a:lnTo>
                    <a:pt x="389149" y="795801"/>
                  </a:lnTo>
                  <a:lnTo>
                    <a:pt x="370198" y="876537"/>
                  </a:lnTo>
                  <a:lnTo>
                    <a:pt x="400811" y="922297"/>
                  </a:lnTo>
                  <a:lnTo>
                    <a:pt x="421786" y="1007512"/>
                  </a:lnTo>
                  <a:lnTo>
                    <a:pt x="526161" y="1069670"/>
                  </a:lnTo>
                  <a:lnTo>
                    <a:pt x="489610" y="1143126"/>
                  </a:lnTo>
                  <a:lnTo>
                    <a:pt x="521790" y="1178044"/>
                  </a:lnTo>
                  <a:lnTo>
                    <a:pt x="501918" y="1295378"/>
                  </a:lnTo>
                  <a:lnTo>
                    <a:pt x="360209" y="1341825"/>
                  </a:lnTo>
                  <a:lnTo>
                    <a:pt x="337491" y="1367699"/>
                  </a:lnTo>
                  <a:lnTo>
                    <a:pt x="158187" y="1311822"/>
                  </a:lnTo>
                  <a:lnTo>
                    <a:pt x="133801" y="1258336"/>
                  </a:lnTo>
                  <a:lnTo>
                    <a:pt x="146373" y="1219962"/>
                  </a:lnTo>
                  <a:lnTo>
                    <a:pt x="106847" y="1166377"/>
                  </a:lnTo>
                  <a:lnTo>
                    <a:pt x="99095" y="1069627"/>
                  </a:lnTo>
                  <a:lnTo>
                    <a:pt x="36347" y="1002344"/>
                  </a:lnTo>
                  <a:lnTo>
                    <a:pt x="0" y="919616"/>
                  </a:lnTo>
                  <a:lnTo>
                    <a:pt x="29959" y="870271"/>
                  </a:lnTo>
                  <a:lnTo>
                    <a:pt x="71923" y="924599"/>
                  </a:lnTo>
                  <a:lnTo>
                    <a:pt x="127978" y="865842"/>
                  </a:lnTo>
                  <a:lnTo>
                    <a:pt x="104594" y="776926"/>
                  </a:lnTo>
                  <a:lnTo>
                    <a:pt x="134344" y="718347"/>
                  </a:lnTo>
                  <a:lnTo>
                    <a:pt x="135615" y="621510"/>
                  </a:lnTo>
                  <a:lnTo>
                    <a:pt x="93069" y="507438"/>
                  </a:lnTo>
                  <a:lnTo>
                    <a:pt x="65627" y="474873"/>
                  </a:lnTo>
                  <a:lnTo>
                    <a:pt x="38494" y="389769"/>
                  </a:lnTo>
                  <a:lnTo>
                    <a:pt x="36040" y="285107"/>
                  </a:lnTo>
                  <a:lnTo>
                    <a:pt x="109306" y="231880"/>
                  </a:lnTo>
                  <a:lnTo>
                    <a:pt x="125647" y="144944"/>
                  </a:lnTo>
                  <a:lnTo>
                    <a:pt x="99046" y="44830"/>
                  </a:lnTo>
                  <a:lnTo>
                    <a:pt x="12217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062398" y="2059012"/>
              <a:ext cx="1073494" cy="1008366"/>
            </a:xfrm>
            <a:custGeom>
              <a:avLst/>
              <a:pathLst>
                <a:path w="1073494" h="1008366">
                  <a:moveTo>
                    <a:pt x="929248" y="512402"/>
                  </a:moveTo>
                  <a:lnTo>
                    <a:pt x="970932" y="608848"/>
                  </a:lnTo>
                  <a:lnTo>
                    <a:pt x="962274" y="632606"/>
                  </a:lnTo>
                  <a:lnTo>
                    <a:pt x="999979" y="730411"/>
                  </a:lnTo>
                  <a:lnTo>
                    <a:pt x="1073494" y="842813"/>
                  </a:lnTo>
                  <a:lnTo>
                    <a:pt x="1065236" y="901901"/>
                  </a:lnTo>
                  <a:lnTo>
                    <a:pt x="1014531" y="934755"/>
                  </a:lnTo>
                  <a:lnTo>
                    <a:pt x="965315" y="878292"/>
                  </a:lnTo>
                  <a:lnTo>
                    <a:pt x="910994" y="914003"/>
                  </a:lnTo>
                  <a:lnTo>
                    <a:pt x="909764" y="968466"/>
                  </a:lnTo>
                  <a:lnTo>
                    <a:pt x="863690" y="972401"/>
                  </a:lnTo>
                  <a:lnTo>
                    <a:pt x="821794" y="1008366"/>
                  </a:lnTo>
                  <a:lnTo>
                    <a:pt x="746075" y="981184"/>
                  </a:lnTo>
                  <a:lnTo>
                    <a:pt x="716600" y="952462"/>
                  </a:lnTo>
                  <a:lnTo>
                    <a:pt x="755747" y="874131"/>
                  </a:lnTo>
                  <a:lnTo>
                    <a:pt x="770669" y="764853"/>
                  </a:lnTo>
                  <a:lnTo>
                    <a:pt x="728496" y="693673"/>
                  </a:lnTo>
                  <a:lnTo>
                    <a:pt x="693370" y="712770"/>
                  </a:lnTo>
                  <a:lnTo>
                    <a:pt x="592577" y="699169"/>
                  </a:lnTo>
                  <a:lnTo>
                    <a:pt x="471106" y="638727"/>
                  </a:lnTo>
                  <a:lnTo>
                    <a:pt x="412180" y="648095"/>
                  </a:lnTo>
                  <a:lnTo>
                    <a:pt x="361470" y="725523"/>
                  </a:lnTo>
                  <a:lnTo>
                    <a:pt x="300086" y="740210"/>
                  </a:lnTo>
                  <a:lnTo>
                    <a:pt x="271277" y="693132"/>
                  </a:lnTo>
                  <a:lnTo>
                    <a:pt x="270458" y="600981"/>
                  </a:lnTo>
                  <a:lnTo>
                    <a:pt x="214186" y="562371"/>
                  </a:lnTo>
                  <a:lnTo>
                    <a:pt x="83230" y="536418"/>
                  </a:lnTo>
                  <a:lnTo>
                    <a:pt x="0" y="464330"/>
                  </a:lnTo>
                  <a:lnTo>
                    <a:pt x="71905" y="438621"/>
                  </a:lnTo>
                  <a:lnTo>
                    <a:pt x="44572" y="376418"/>
                  </a:lnTo>
                  <a:lnTo>
                    <a:pt x="50844" y="285373"/>
                  </a:lnTo>
                  <a:lnTo>
                    <a:pt x="106688" y="130290"/>
                  </a:lnTo>
                  <a:lnTo>
                    <a:pt x="102641" y="73785"/>
                  </a:lnTo>
                  <a:lnTo>
                    <a:pt x="256321" y="0"/>
                  </a:lnTo>
                  <a:lnTo>
                    <a:pt x="292144" y="20876"/>
                  </a:lnTo>
                  <a:lnTo>
                    <a:pt x="345857" y="115098"/>
                  </a:lnTo>
                  <a:lnTo>
                    <a:pt x="393836" y="155550"/>
                  </a:lnTo>
                  <a:lnTo>
                    <a:pt x="449908" y="112241"/>
                  </a:lnTo>
                  <a:lnTo>
                    <a:pt x="514194" y="162852"/>
                  </a:lnTo>
                  <a:lnTo>
                    <a:pt x="547793" y="158353"/>
                  </a:lnTo>
                  <a:lnTo>
                    <a:pt x="564679" y="213881"/>
                  </a:lnTo>
                  <a:lnTo>
                    <a:pt x="620696" y="224363"/>
                  </a:lnTo>
                  <a:lnTo>
                    <a:pt x="618177" y="285370"/>
                  </a:lnTo>
                  <a:lnTo>
                    <a:pt x="683484" y="414539"/>
                  </a:lnTo>
                  <a:lnTo>
                    <a:pt x="714095" y="517765"/>
                  </a:lnTo>
                  <a:lnTo>
                    <a:pt x="812251" y="53609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033882" y="4043620"/>
              <a:ext cx="869889" cy="906420"/>
            </a:xfrm>
            <a:custGeom>
              <a:avLst/>
              <a:pathLst>
                <a:path w="869889" h="906420">
                  <a:moveTo>
                    <a:pt x="727541" y="181837"/>
                  </a:moveTo>
                  <a:lnTo>
                    <a:pt x="671541" y="281048"/>
                  </a:lnTo>
                  <a:lnTo>
                    <a:pt x="714822" y="334306"/>
                  </a:lnTo>
                  <a:lnTo>
                    <a:pt x="767291" y="354016"/>
                  </a:lnTo>
                  <a:lnTo>
                    <a:pt x="797431" y="390758"/>
                  </a:lnTo>
                  <a:lnTo>
                    <a:pt x="869889" y="437377"/>
                  </a:lnTo>
                  <a:lnTo>
                    <a:pt x="848207" y="484719"/>
                  </a:lnTo>
                  <a:lnTo>
                    <a:pt x="786364" y="521078"/>
                  </a:lnTo>
                  <a:lnTo>
                    <a:pt x="792663" y="583361"/>
                  </a:lnTo>
                  <a:lnTo>
                    <a:pt x="747630" y="610385"/>
                  </a:lnTo>
                  <a:lnTo>
                    <a:pt x="620352" y="613419"/>
                  </a:lnTo>
                  <a:lnTo>
                    <a:pt x="639020" y="686225"/>
                  </a:lnTo>
                  <a:lnTo>
                    <a:pt x="591973" y="711620"/>
                  </a:lnTo>
                  <a:lnTo>
                    <a:pt x="582710" y="763389"/>
                  </a:lnTo>
                  <a:lnTo>
                    <a:pt x="603572" y="816935"/>
                  </a:lnTo>
                  <a:lnTo>
                    <a:pt x="514715" y="767138"/>
                  </a:lnTo>
                  <a:lnTo>
                    <a:pt x="429390" y="847424"/>
                  </a:lnTo>
                  <a:lnTo>
                    <a:pt x="204301" y="846692"/>
                  </a:lnTo>
                  <a:lnTo>
                    <a:pt x="62112" y="906420"/>
                  </a:lnTo>
                  <a:lnTo>
                    <a:pt x="67416" y="836106"/>
                  </a:lnTo>
                  <a:lnTo>
                    <a:pt x="0" y="822358"/>
                  </a:lnTo>
                  <a:lnTo>
                    <a:pt x="27583" y="745641"/>
                  </a:lnTo>
                  <a:lnTo>
                    <a:pt x="89648" y="776749"/>
                  </a:lnTo>
                  <a:lnTo>
                    <a:pt x="89381" y="713858"/>
                  </a:lnTo>
                  <a:lnTo>
                    <a:pt x="128731" y="617998"/>
                  </a:lnTo>
                  <a:lnTo>
                    <a:pt x="98168" y="535471"/>
                  </a:lnTo>
                  <a:lnTo>
                    <a:pt x="144436" y="513662"/>
                  </a:lnTo>
                  <a:lnTo>
                    <a:pt x="94862" y="390870"/>
                  </a:lnTo>
                  <a:lnTo>
                    <a:pt x="72730" y="218260"/>
                  </a:lnTo>
                  <a:lnTo>
                    <a:pt x="152898" y="179199"/>
                  </a:lnTo>
                  <a:lnTo>
                    <a:pt x="262126" y="166383"/>
                  </a:lnTo>
                  <a:lnTo>
                    <a:pt x="254661" y="127205"/>
                  </a:lnTo>
                  <a:lnTo>
                    <a:pt x="280434" y="68778"/>
                  </a:lnTo>
                  <a:lnTo>
                    <a:pt x="394217" y="0"/>
                  </a:lnTo>
                  <a:lnTo>
                    <a:pt x="472038" y="16067"/>
                  </a:lnTo>
                  <a:lnTo>
                    <a:pt x="528245" y="43781"/>
                  </a:lnTo>
                  <a:lnTo>
                    <a:pt x="549205" y="85827"/>
                  </a:lnTo>
                  <a:lnTo>
                    <a:pt x="607675" y="82798"/>
                  </a:lnTo>
                  <a:lnTo>
                    <a:pt x="622077" y="13932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689684" y="3231359"/>
              <a:ext cx="1087199" cy="1301220"/>
            </a:xfrm>
            <a:custGeom>
              <a:avLst/>
              <a:pathLst>
                <a:path w="1087199" h="1301220">
                  <a:moveTo>
                    <a:pt x="130430" y="1930"/>
                  </a:moveTo>
                  <a:lnTo>
                    <a:pt x="357608" y="186441"/>
                  </a:lnTo>
                  <a:lnTo>
                    <a:pt x="613424" y="209573"/>
                  </a:lnTo>
                  <a:lnTo>
                    <a:pt x="665332" y="131934"/>
                  </a:lnTo>
                  <a:lnTo>
                    <a:pt x="710778" y="92794"/>
                  </a:lnTo>
                  <a:lnTo>
                    <a:pt x="803368" y="107224"/>
                  </a:lnTo>
                  <a:lnTo>
                    <a:pt x="871872" y="137101"/>
                  </a:lnTo>
                  <a:lnTo>
                    <a:pt x="863840" y="172092"/>
                  </a:lnTo>
                  <a:lnTo>
                    <a:pt x="929264" y="231585"/>
                  </a:lnTo>
                  <a:lnTo>
                    <a:pt x="931367" y="286676"/>
                  </a:lnTo>
                  <a:lnTo>
                    <a:pt x="969168" y="335250"/>
                  </a:lnTo>
                  <a:lnTo>
                    <a:pt x="920160" y="383543"/>
                  </a:lnTo>
                  <a:lnTo>
                    <a:pt x="883730" y="374399"/>
                  </a:lnTo>
                  <a:lnTo>
                    <a:pt x="802804" y="402124"/>
                  </a:lnTo>
                  <a:lnTo>
                    <a:pt x="788993" y="440473"/>
                  </a:lnTo>
                  <a:lnTo>
                    <a:pt x="1087199" y="844953"/>
                  </a:lnTo>
                  <a:lnTo>
                    <a:pt x="1058142" y="942596"/>
                  </a:lnTo>
                  <a:lnTo>
                    <a:pt x="1030000" y="949590"/>
                  </a:lnTo>
                  <a:lnTo>
                    <a:pt x="993791" y="1007706"/>
                  </a:lnTo>
                  <a:lnTo>
                    <a:pt x="1002914" y="1043713"/>
                  </a:lnTo>
                  <a:lnTo>
                    <a:pt x="893697" y="1118942"/>
                  </a:lnTo>
                  <a:lnTo>
                    <a:pt x="747497" y="1271550"/>
                  </a:lnTo>
                  <a:lnTo>
                    <a:pt x="689190" y="1277084"/>
                  </a:lnTo>
                  <a:lnTo>
                    <a:pt x="618557" y="1255293"/>
                  </a:lnTo>
                  <a:lnTo>
                    <a:pt x="531404" y="1279139"/>
                  </a:lnTo>
                  <a:lnTo>
                    <a:pt x="479088" y="1270272"/>
                  </a:lnTo>
                  <a:lnTo>
                    <a:pt x="434213" y="1299708"/>
                  </a:lnTo>
                  <a:lnTo>
                    <a:pt x="378430" y="1301220"/>
                  </a:lnTo>
                  <a:lnTo>
                    <a:pt x="360106" y="1257363"/>
                  </a:lnTo>
                  <a:lnTo>
                    <a:pt x="240677" y="1231474"/>
                  </a:lnTo>
                  <a:lnTo>
                    <a:pt x="214087" y="1249638"/>
                  </a:lnTo>
                  <a:lnTo>
                    <a:pt x="141629" y="1203019"/>
                  </a:lnTo>
                  <a:lnTo>
                    <a:pt x="111490" y="1166277"/>
                  </a:lnTo>
                  <a:lnTo>
                    <a:pt x="59020" y="1146567"/>
                  </a:lnTo>
                  <a:lnTo>
                    <a:pt x="15739" y="1093310"/>
                  </a:lnTo>
                  <a:lnTo>
                    <a:pt x="71740" y="994098"/>
                  </a:lnTo>
                  <a:lnTo>
                    <a:pt x="82299" y="907608"/>
                  </a:lnTo>
                  <a:lnTo>
                    <a:pt x="102954" y="889682"/>
                  </a:lnTo>
                  <a:lnTo>
                    <a:pt x="112565" y="746965"/>
                  </a:lnTo>
                  <a:lnTo>
                    <a:pt x="133464" y="700536"/>
                  </a:lnTo>
                  <a:lnTo>
                    <a:pt x="113202" y="613436"/>
                  </a:lnTo>
                  <a:lnTo>
                    <a:pt x="38823" y="593727"/>
                  </a:lnTo>
                  <a:lnTo>
                    <a:pt x="0" y="561571"/>
                  </a:lnTo>
                  <a:lnTo>
                    <a:pt x="32078" y="503283"/>
                  </a:lnTo>
                  <a:lnTo>
                    <a:pt x="34538" y="448514"/>
                  </a:lnTo>
                  <a:lnTo>
                    <a:pt x="14197" y="403990"/>
                  </a:lnTo>
                  <a:lnTo>
                    <a:pt x="12824" y="323843"/>
                  </a:lnTo>
                  <a:lnTo>
                    <a:pt x="53685" y="297353"/>
                  </a:lnTo>
                  <a:lnTo>
                    <a:pt x="56085" y="229211"/>
                  </a:lnTo>
                  <a:lnTo>
                    <a:pt x="80717" y="178767"/>
                  </a:lnTo>
                  <a:lnTo>
                    <a:pt x="55567" y="115026"/>
                  </a:lnTo>
                  <a:lnTo>
                    <a:pt x="66223" y="63734"/>
                  </a:lnTo>
                  <a:lnTo>
                    <a:pt x="130430" y="1930"/>
                  </a:lnTo>
                  <a:lnTo>
                    <a:pt x="12845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855785" y="3017826"/>
              <a:ext cx="964329" cy="678852"/>
            </a:xfrm>
            <a:custGeom>
              <a:avLst/>
              <a:pathLst>
                <a:path w="964329" h="678852">
                  <a:moveTo>
                    <a:pt x="677935" y="106"/>
                  </a:moveTo>
                  <a:lnTo>
                    <a:pt x="682547" y="70047"/>
                  </a:lnTo>
                  <a:lnTo>
                    <a:pt x="788623" y="69876"/>
                  </a:lnTo>
                  <a:lnTo>
                    <a:pt x="962357" y="213532"/>
                  </a:lnTo>
                  <a:lnTo>
                    <a:pt x="964329" y="215463"/>
                  </a:lnTo>
                  <a:lnTo>
                    <a:pt x="900122" y="277267"/>
                  </a:lnTo>
                  <a:lnTo>
                    <a:pt x="827001" y="287063"/>
                  </a:lnTo>
                  <a:lnTo>
                    <a:pt x="802843" y="357468"/>
                  </a:lnTo>
                  <a:lnTo>
                    <a:pt x="773779" y="387171"/>
                  </a:lnTo>
                  <a:lnTo>
                    <a:pt x="722752" y="372284"/>
                  </a:lnTo>
                  <a:lnTo>
                    <a:pt x="675866" y="389449"/>
                  </a:lnTo>
                  <a:lnTo>
                    <a:pt x="650711" y="433265"/>
                  </a:lnTo>
                  <a:lnTo>
                    <a:pt x="554099" y="464947"/>
                  </a:lnTo>
                  <a:lnTo>
                    <a:pt x="513202" y="547764"/>
                  </a:lnTo>
                  <a:lnTo>
                    <a:pt x="467330" y="578869"/>
                  </a:lnTo>
                  <a:lnTo>
                    <a:pt x="452048" y="623608"/>
                  </a:lnTo>
                  <a:lnTo>
                    <a:pt x="374865" y="678852"/>
                  </a:lnTo>
                  <a:lnTo>
                    <a:pt x="320293" y="566541"/>
                  </a:lnTo>
                  <a:lnTo>
                    <a:pt x="197335" y="489475"/>
                  </a:lnTo>
                  <a:lnTo>
                    <a:pt x="108029" y="553150"/>
                  </a:lnTo>
                  <a:lnTo>
                    <a:pt x="65700" y="455167"/>
                  </a:lnTo>
                  <a:lnTo>
                    <a:pt x="40480" y="260325"/>
                  </a:lnTo>
                  <a:lnTo>
                    <a:pt x="0" y="218279"/>
                  </a:lnTo>
                  <a:lnTo>
                    <a:pt x="41605" y="184360"/>
                  </a:lnTo>
                  <a:lnTo>
                    <a:pt x="32759" y="130685"/>
                  </a:lnTo>
                  <a:lnTo>
                    <a:pt x="115912" y="150409"/>
                  </a:lnTo>
                  <a:lnTo>
                    <a:pt x="153337" y="180221"/>
                  </a:lnTo>
                  <a:lnTo>
                    <a:pt x="237670" y="170816"/>
                  </a:lnTo>
                  <a:lnTo>
                    <a:pt x="277975" y="99464"/>
                  </a:lnTo>
                  <a:lnTo>
                    <a:pt x="327776" y="96797"/>
                  </a:lnTo>
                  <a:lnTo>
                    <a:pt x="456773" y="76108"/>
                  </a:lnTo>
                  <a:lnTo>
                    <a:pt x="488061" y="82323"/>
                  </a:lnTo>
                  <a:lnTo>
                    <a:pt x="571374" y="38696"/>
                  </a:lnTo>
                  <a:lnTo>
                    <a:pt x="61204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96164" y="2233339"/>
              <a:ext cx="786715" cy="1264700"/>
            </a:xfrm>
            <a:custGeom>
              <a:avLst/>
              <a:pathLst>
                <a:path w="786715" h="1264700">
                  <a:moveTo>
                    <a:pt x="757946" y="1121547"/>
                  </a:moveTo>
                  <a:lnTo>
                    <a:pt x="679671" y="1149131"/>
                  </a:lnTo>
                  <a:lnTo>
                    <a:pt x="709146" y="1189256"/>
                  </a:lnTo>
                  <a:lnTo>
                    <a:pt x="612626" y="1259861"/>
                  </a:lnTo>
                  <a:lnTo>
                    <a:pt x="596315" y="1264700"/>
                  </a:lnTo>
                  <a:lnTo>
                    <a:pt x="509498" y="1183775"/>
                  </a:lnTo>
                  <a:lnTo>
                    <a:pt x="484874" y="1146697"/>
                  </a:lnTo>
                  <a:lnTo>
                    <a:pt x="388783" y="1132828"/>
                  </a:lnTo>
                  <a:lnTo>
                    <a:pt x="355874" y="1161104"/>
                  </a:lnTo>
                  <a:lnTo>
                    <a:pt x="351134" y="1050478"/>
                  </a:lnTo>
                  <a:lnTo>
                    <a:pt x="276234" y="1011276"/>
                  </a:lnTo>
                  <a:lnTo>
                    <a:pt x="171479" y="1004202"/>
                  </a:lnTo>
                  <a:lnTo>
                    <a:pt x="162005" y="964477"/>
                  </a:lnTo>
                  <a:lnTo>
                    <a:pt x="62054" y="958019"/>
                  </a:lnTo>
                  <a:lnTo>
                    <a:pt x="13459" y="921039"/>
                  </a:lnTo>
                  <a:lnTo>
                    <a:pt x="61" y="860087"/>
                  </a:lnTo>
                  <a:lnTo>
                    <a:pt x="0" y="805209"/>
                  </a:lnTo>
                  <a:lnTo>
                    <a:pt x="22124" y="733281"/>
                  </a:lnTo>
                  <a:lnTo>
                    <a:pt x="158569" y="686436"/>
                  </a:lnTo>
                  <a:lnTo>
                    <a:pt x="223507" y="571813"/>
                  </a:lnTo>
                  <a:lnTo>
                    <a:pt x="137653" y="439899"/>
                  </a:lnTo>
                  <a:lnTo>
                    <a:pt x="189713" y="407647"/>
                  </a:lnTo>
                  <a:lnTo>
                    <a:pt x="158101" y="350667"/>
                  </a:lnTo>
                  <a:lnTo>
                    <a:pt x="204717" y="279432"/>
                  </a:lnTo>
                  <a:lnTo>
                    <a:pt x="212475" y="230118"/>
                  </a:lnTo>
                  <a:lnTo>
                    <a:pt x="178517" y="170334"/>
                  </a:lnTo>
                  <a:lnTo>
                    <a:pt x="213616" y="179919"/>
                  </a:lnTo>
                  <a:lnTo>
                    <a:pt x="298114" y="160806"/>
                  </a:lnTo>
                  <a:lnTo>
                    <a:pt x="415242" y="151189"/>
                  </a:lnTo>
                  <a:lnTo>
                    <a:pt x="501564" y="75583"/>
                  </a:lnTo>
                  <a:lnTo>
                    <a:pt x="562986" y="84051"/>
                  </a:lnTo>
                  <a:lnTo>
                    <a:pt x="707955" y="6876"/>
                  </a:lnTo>
                  <a:lnTo>
                    <a:pt x="750145" y="0"/>
                  </a:lnTo>
                  <a:lnTo>
                    <a:pt x="776747" y="100114"/>
                  </a:lnTo>
                  <a:lnTo>
                    <a:pt x="760405" y="187050"/>
                  </a:lnTo>
                  <a:lnTo>
                    <a:pt x="687139" y="240277"/>
                  </a:lnTo>
                  <a:lnTo>
                    <a:pt x="689593" y="344939"/>
                  </a:lnTo>
                  <a:lnTo>
                    <a:pt x="716727" y="430043"/>
                  </a:lnTo>
                  <a:lnTo>
                    <a:pt x="744168" y="462608"/>
                  </a:lnTo>
                  <a:lnTo>
                    <a:pt x="786715" y="576680"/>
                  </a:lnTo>
                  <a:lnTo>
                    <a:pt x="785444" y="673517"/>
                  </a:lnTo>
                  <a:lnTo>
                    <a:pt x="755693" y="732096"/>
                  </a:lnTo>
                  <a:lnTo>
                    <a:pt x="779077" y="821012"/>
                  </a:lnTo>
                  <a:lnTo>
                    <a:pt x="723023" y="879769"/>
                  </a:lnTo>
                  <a:lnTo>
                    <a:pt x="681058" y="825441"/>
                  </a:lnTo>
                  <a:lnTo>
                    <a:pt x="651099" y="874786"/>
                  </a:lnTo>
                  <a:lnTo>
                    <a:pt x="687446" y="957514"/>
                  </a:lnTo>
                  <a:lnTo>
                    <a:pt x="750195" y="102479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318720" y="1919237"/>
              <a:ext cx="799674" cy="675871"/>
            </a:xfrm>
            <a:custGeom>
              <a:avLst/>
              <a:pathLst>
                <a:path w="799674" h="675871">
                  <a:moveTo>
                    <a:pt x="489576" y="132857"/>
                  </a:moveTo>
                  <a:lnTo>
                    <a:pt x="607056" y="235705"/>
                  </a:lnTo>
                  <a:lnTo>
                    <a:pt x="696349" y="265550"/>
                  </a:lnTo>
                  <a:lnTo>
                    <a:pt x="674499" y="336695"/>
                  </a:lnTo>
                  <a:lnTo>
                    <a:pt x="683556" y="370887"/>
                  </a:lnTo>
                  <a:lnTo>
                    <a:pt x="795726" y="481857"/>
                  </a:lnTo>
                  <a:lnTo>
                    <a:pt x="799674" y="544593"/>
                  </a:lnTo>
                  <a:lnTo>
                    <a:pt x="724247" y="570816"/>
                  </a:lnTo>
                  <a:lnTo>
                    <a:pt x="670057" y="608572"/>
                  </a:lnTo>
                  <a:lnTo>
                    <a:pt x="672926" y="652177"/>
                  </a:lnTo>
                  <a:lnTo>
                    <a:pt x="555929" y="675871"/>
                  </a:lnTo>
                  <a:lnTo>
                    <a:pt x="457774" y="657540"/>
                  </a:lnTo>
                  <a:lnTo>
                    <a:pt x="427163" y="554313"/>
                  </a:lnTo>
                  <a:lnTo>
                    <a:pt x="361855" y="425144"/>
                  </a:lnTo>
                  <a:lnTo>
                    <a:pt x="364375" y="364138"/>
                  </a:lnTo>
                  <a:lnTo>
                    <a:pt x="308357" y="353656"/>
                  </a:lnTo>
                  <a:lnTo>
                    <a:pt x="291472" y="298128"/>
                  </a:lnTo>
                  <a:lnTo>
                    <a:pt x="257872" y="302626"/>
                  </a:lnTo>
                  <a:lnTo>
                    <a:pt x="193586" y="252015"/>
                  </a:lnTo>
                  <a:lnTo>
                    <a:pt x="137514" y="295325"/>
                  </a:lnTo>
                  <a:lnTo>
                    <a:pt x="89535" y="254873"/>
                  </a:lnTo>
                  <a:lnTo>
                    <a:pt x="35823" y="160650"/>
                  </a:lnTo>
                  <a:lnTo>
                    <a:pt x="0" y="139774"/>
                  </a:lnTo>
                  <a:lnTo>
                    <a:pt x="163509" y="0"/>
                  </a:lnTo>
                  <a:lnTo>
                    <a:pt x="325808" y="4109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111649" y="1801583"/>
              <a:ext cx="1012655" cy="828220"/>
            </a:xfrm>
            <a:custGeom>
              <a:avLst/>
              <a:pathLst>
                <a:path w="1012655" h="828220">
                  <a:moveTo>
                    <a:pt x="748072" y="0"/>
                  </a:moveTo>
                  <a:lnTo>
                    <a:pt x="783662" y="34258"/>
                  </a:lnTo>
                  <a:lnTo>
                    <a:pt x="791447" y="45168"/>
                  </a:lnTo>
                  <a:lnTo>
                    <a:pt x="847205" y="77026"/>
                  </a:lnTo>
                  <a:lnTo>
                    <a:pt x="904362" y="161051"/>
                  </a:lnTo>
                  <a:lnTo>
                    <a:pt x="863252" y="252203"/>
                  </a:lnTo>
                  <a:lnTo>
                    <a:pt x="864994" y="273106"/>
                  </a:lnTo>
                  <a:lnTo>
                    <a:pt x="874626" y="289408"/>
                  </a:lnTo>
                  <a:lnTo>
                    <a:pt x="896707" y="308069"/>
                  </a:lnTo>
                  <a:lnTo>
                    <a:pt x="890021" y="332652"/>
                  </a:lnTo>
                  <a:lnTo>
                    <a:pt x="899987" y="360703"/>
                  </a:lnTo>
                  <a:lnTo>
                    <a:pt x="910256" y="375924"/>
                  </a:lnTo>
                  <a:lnTo>
                    <a:pt x="920485" y="386186"/>
                  </a:lnTo>
                  <a:lnTo>
                    <a:pt x="938025" y="399401"/>
                  </a:lnTo>
                  <a:lnTo>
                    <a:pt x="939232" y="400309"/>
                  </a:lnTo>
                  <a:lnTo>
                    <a:pt x="945285" y="405847"/>
                  </a:lnTo>
                  <a:lnTo>
                    <a:pt x="947932" y="412796"/>
                  </a:lnTo>
                  <a:lnTo>
                    <a:pt x="964884" y="423067"/>
                  </a:lnTo>
                  <a:lnTo>
                    <a:pt x="971870" y="416604"/>
                  </a:lnTo>
                  <a:lnTo>
                    <a:pt x="974253" y="429619"/>
                  </a:lnTo>
                  <a:lnTo>
                    <a:pt x="973601" y="431736"/>
                  </a:lnTo>
                  <a:lnTo>
                    <a:pt x="971826" y="437497"/>
                  </a:lnTo>
                  <a:lnTo>
                    <a:pt x="965658" y="442304"/>
                  </a:lnTo>
                  <a:lnTo>
                    <a:pt x="964054" y="448927"/>
                  </a:lnTo>
                  <a:lnTo>
                    <a:pt x="965590" y="459883"/>
                  </a:lnTo>
                  <a:lnTo>
                    <a:pt x="968330" y="466483"/>
                  </a:lnTo>
                  <a:lnTo>
                    <a:pt x="981901" y="481066"/>
                  </a:lnTo>
                  <a:lnTo>
                    <a:pt x="986694" y="484954"/>
                  </a:lnTo>
                  <a:lnTo>
                    <a:pt x="993132" y="488015"/>
                  </a:lnTo>
                  <a:lnTo>
                    <a:pt x="1007297" y="499274"/>
                  </a:lnTo>
                  <a:lnTo>
                    <a:pt x="1012107" y="506074"/>
                  </a:lnTo>
                  <a:lnTo>
                    <a:pt x="1012392" y="515103"/>
                  </a:lnTo>
                  <a:lnTo>
                    <a:pt x="1012655" y="523447"/>
                  </a:lnTo>
                  <a:lnTo>
                    <a:pt x="986783" y="573048"/>
                  </a:lnTo>
                  <a:lnTo>
                    <a:pt x="917718" y="585046"/>
                  </a:lnTo>
                  <a:lnTo>
                    <a:pt x="896693" y="613267"/>
                  </a:lnTo>
                  <a:lnTo>
                    <a:pt x="825032" y="605092"/>
                  </a:lnTo>
                  <a:lnTo>
                    <a:pt x="760359" y="633524"/>
                  </a:lnTo>
                  <a:lnTo>
                    <a:pt x="739499" y="674872"/>
                  </a:lnTo>
                  <a:lnTo>
                    <a:pt x="701739" y="676784"/>
                  </a:lnTo>
                  <a:lnTo>
                    <a:pt x="603911" y="767149"/>
                  </a:lnTo>
                  <a:lnTo>
                    <a:pt x="485928" y="799699"/>
                  </a:lnTo>
                  <a:lnTo>
                    <a:pt x="391176" y="767676"/>
                  </a:lnTo>
                  <a:lnTo>
                    <a:pt x="343120" y="828220"/>
                  </a:lnTo>
                  <a:lnTo>
                    <a:pt x="322220" y="799750"/>
                  </a:lnTo>
                  <a:lnTo>
                    <a:pt x="350493" y="742406"/>
                  </a:lnTo>
                  <a:lnTo>
                    <a:pt x="256679" y="702109"/>
                  </a:lnTo>
                  <a:lnTo>
                    <a:pt x="227420" y="715330"/>
                  </a:lnTo>
                  <a:lnTo>
                    <a:pt x="183369" y="651387"/>
                  </a:lnTo>
                  <a:lnTo>
                    <a:pt x="135683" y="611477"/>
                  </a:lnTo>
                  <a:lnTo>
                    <a:pt x="108082" y="498834"/>
                  </a:lnTo>
                  <a:lnTo>
                    <a:pt x="42861" y="449628"/>
                  </a:lnTo>
                  <a:lnTo>
                    <a:pt x="0" y="439321"/>
                  </a:lnTo>
                  <a:lnTo>
                    <a:pt x="5635" y="387898"/>
                  </a:lnTo>
                  <a:lnTo>
                    <a:pt x="53132" y="357604"/>
                  </a:lnTo>
                  <a:lnTo>
                    <a:pt x="64280" y="287632"/>
                  </a:lnTo>
                  <a:lnTo>
                    <a:pt x="47384" y="231043"/>
                  </a:lnTo>
                  <a:lnTo>
                    <a:pt x="176166" y="227499"/>
                  </a:lnTo>
                  <a:lnTo>
                    <a:pt x="243184" y="238746"/>
                  </a:lnTo>
                  <a:lnTo>
                    <a:pt x="322523" y="194284"/>
                  </a:lnTo>
                  <a:lnTo>
                    <a:pt x="404346" y="213133"/>
                  </a:lnTo>
                  <a:lnTo>
                    <a:pt x="488231" y="197207"/>
                  </a:lnTo>
                  <a:lnTo>
                    <a:pt x="519181" y="225801"/>
                  </a:lnTo>
                  <a:lnTo>
                    <a:pt x="579682" y="180160"/>
                  </a:lnTo>
                  <a:lnTo>
                    <a:pt x="692578" y="58672"/>
                  </a:lnTo>
                  <a:lnTo>
                    <a:pt x="699188" y="1667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808296" y="1445798"/>
              <a:ext cx="1367633" cy="967461"/>
            </a:xfrm>
            <a:custGeom>
              <a:avLst/>
              <a:pathLst>
                <a:path w="1367633" h="967461">
                  <a:moveTo>
                    <a:pt x="931696" y="0"/>
                  </a:moveTo>
                  <a:lnTo>
                    <a:pt x="1012960" y="65353"/>
                  </a:lnTo>
                  <a:lnTo>
                    <a:pt x="1047365" y="109425"/>
                  </a:lnTo>
                  <a:lnTo>
                    <a:pt x="1109242" y="149579"/>
                  </a:lnTo>
                  <a:lnTo>
                    <a:pt x="1125856" y="201522"/>
                  </a:lnTo>
                  <a:lnTo>
                    <a:pt x="1179631" y="268450"/>
                  </a:lnTo>
                  <a:lnTo>
                    <a:pt x="1178810" y="303965"/>
                  </a:lnTo>
                  <a:lnTo>
                    <a:pt x="1234116" y="322284"/>
                  </a:lnTo>
                  <a:lnTo>
                    <a:pt x="1252033" y="389544"/>
                  </a:lnTo>
                  <a:lnTo>
                    <a:pt x="1297897" y="414338"/>
                  </a:lnTo>
                  <a:lnTo>
                    <a:pt x="1302478" y="545501"/>
                  </a:lnTo>
                  <a:lnTo>
                    <a:pt x="1350737" y="586828"/>
                  </a:lnTo>
                  <a:lnTo>
                    <a:pt x="1367633" y="643417"/>
                  </a:lnTo>
                  <a:lnTo>
                    <a:pt x="1356485" y="713388"/>
                  </a:lnTo>
                  <a:lnTo>
                    <a:pt x="1308988" y="743683"/>
                  </a:lnTo>
                  <a:lnTo>
                    <a:pt x="1261143" y="742711"/>
                  </a:lnTo>
                  <a:lnTo>
                    <a:pt x="1238013" y="787541"/>
                  </a:lnTo>
                  <a:lnTo>
                    <a:pt x="1195823" y="794417"/>
                  </a:lnTo>
                  <a:lnTo>
                    <a:pt x="1050855" y="871592"/>
                  </a:lnTo>
                  <a:lnTo>
                    <a:pt x="989432" y="863124"/>
                  </a:lnTo>
                  <a:lnTo>
                    <a:pt x="903111" y="938730"/>
                  </a:lnTo>
                  <a:lnTo>
                    <a:pt x="785982" y="948348"/>
                  </a:lnTo>
                  <a:lnTo>
                    <a:pt x="701484" y="967461"/>
                  </a:lnTo>
                  <a:lnTo>
                    <a:pt x="666385" y="957876"/>
                  </a:lnTo>
                  <a:lnTo>
                    <a:pt x="564414" y="946508"/>
                  </a:lnTo>
                  <a:lnTo>
                    <a:pt x="530356" y="916997"/>
                  </a:lnTo>
                  <a:lnTo>
                    <a:pt x="492054" y="839500"/>
                  </a:lnTo>
                  <a:lnTo>
                    <a:pt x="424741" y="851374"/>
                  </a:lnTo>
                  <a:lnTo>
                    <a:pt x="377850" y="842165"/>
                  </a:lnTo>
                  <a:lnTo>
                    <a:pt x="306150" y="955296"/>
                  </a:lnTo>
                  <a:lnTo>
                    <a:pt x="193980" y="844327"/>
                  </a:lnTo>
                  <a:lnTo>
                    <a:pt x="184923" y="810134"/>
                  </a:lnTo>
                  <a:lnTo>
                    <a:pt x="206772" y="738990"/>
                  </a:lnTo>
                  <a:lnTo>
                    <a:pt x="117480" y="709145"/>
                  </a:lnTo>
                  <a:lnTo>
                    <a:pt x="0" y="606296"/>
                  </a:lnTo>
                  <a:lnTo>
                    <a:pt x="98660" y="565356"/>
                  </a:lnTo>
                  <a:lnTo>
                    <a:pt x="111423" y="361788"/>
                  </a:lnTo>
                  <a:lnTo>
                    <a:pt x="114757" y="308696"/>
                  </a:lnTo>
                  <a:lnTo>
                    <a:pt x="179373" y="302097"/>
                  </a:lnTo>
                  <a:lnTo>
                    <a:pt x="306263" y="307426"/>
                  </a:lnTo>
                  <a:lnTo>
                    <a:pt x="379077" y="285282"/>
                  </a:lnTo>
                  <a:lnTo>
                    <a:pt x="695738" y="81210"/>
                  </a:lnTo>
                  <a:lnTo>
                    <a:pt x="895514" y="3032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739993" y="1212843"/>
              <a:ext cx="1128525" cy="827485"/>
            </a:xfrm>
            <a:custGeom>
              <a:avLst/>
              <a:pathLst>
                <a:path w="1128525" h="827485">
                  <a:moveTo>
                    <a:pt x="303441" y="984"/>
                  </a:moveTo>
                  <a:lnTo>
                    <a:pt x="514324" y="0"/>
                  </a:lnTo>
                  <a:lnTo>
                    <a:pt x="565753" y="62256"/>
                  </a:lnTo>
                  <a:lnTo>
                    <a:pt x="589682" y="64066"/>
                  </a:lnTo>
                  <a:lnTo>
                    <a:pt x="697560" y="5076"/>
                  </a:lnTo>
                  <a:lnTo>
                    <a:pt x="761801" y="27547"/>
                  </a:lnTo>
                  <a:lnTo>
                    <a:pt x="912721" y="87686"/>
                  </a:lnTo>
                  <a:lnTo>
                    <a:pt x="975551" y="94339"/>
                  </a:lnTo>
                  <a:lnTo>
                    <a:pt x="1122586" y="83643"/>
                  </a:lnTo>
                  <a:lnTo>
                    <a:pt x="1122279" y="94078"/>
                  </a:lnTo>
                  <a:lnTo>
                    <a:pt x="1127081" y="167612"/>
                  </a:lnTo>
                  <a:lnTo>
                    <a:pt x="1128207" y="176905"/>
                  </a:lnTo>
                  <a:lnTo>
                    <a:pt x="1098218" y="218060"/>
                  </a:lnTo>
                  <a:lnTo>
                    <a:pt x="1116087" y="266292"/>
                  </a:lnTo>
                  <a:lnTo>
                    <a:pt x="1128525" y="299859"/>
                  </a:lnTo>
                  <a:lnTo>
                    <a:pt x="1127108" y="308139"/>
                  </a:lnTo>
                  <a:lnTo>
                    <a:pt x="1124249" y="324885"/>
                  </a:lnTo>
                  <a:lnTo>
                    <a:pt x="1107719" y="372973"/>
                  </a:lnTo>
                  <a:lnTo>
                    <a:pt x="1068611" y="503417"/>
                  </a:lnTo>
                  <a:lnTo>
                    <a:pt x="1076330" y="531260"/>
                  </a:lnTo>
                  <a:lnTo>
                    <a:pt x="1089738" y="559867"/>
                  </a:lnTo>
                  <a:lnTo>
                    <a:pt x="1119729" y="588739"/>
                  </a:lnTo>
                  <a:lnTo>
                    <a:pt x="1070844" y="605413"/>
                  </a:lnTo>
                  <a:lnTo>
                    <a:pt x="1064234" y="647412"/>
                  </a:lnTo>
                  <a:lnTo>
                    <a:pt x="951338" y="768900"/>
                  </a:lnTo>
                  <a:lnTo>
                    <a:pt x="890837" y="814541"/>
                  </a:lnTo>
                  <a:lnTo>
                    <a:pt x="859888" y="785946"/>
                  </a:lnTo>
                  <a:lnTo>
                    <a:pt x="776003" y="801872"/>
                  </a:lnTo>
                  <a:lnTo>
                    <a:pt x="694179" y="783023"/>
                  </a:lnTo>
                  <a:lnTo>
                    <a:pt x="614840" y="827485"/>
                  </a:lnTo>
                  <a:lnTo>
                    <a:pt x="547823" y="816238"/>
                  </a:lnTo>
                  <a:lnTo>
                    <a:pt x="419040" y="819782"/>
                  </a:lnTo>
                  <a:lnTo>
                    <a:pt x="370782" y="778456"/>
                  </a:lnTo>
                  <a:lnTo>
                    <a:pt x="366200" y="647293"/>
                  </a:lnTo>
                  <a:lnTo>
                    <a:pt x="320337" y="622499"/>
                  </a:lnTo>
                  <a:lnTo>
                    <a:pt x="302419" y="555238"/>
                  </a:lnTo>
                  <a:lnTo>
                    <a:pt x="247113" y="536920"/>
                  </a:lnTo>
                  <a:lnTo>
                    <a:pt x="247935" y="501405"/>
                  </a:lnTo>
                  <a:lnTo>
                    <a:pt x="194159" y="434477"/>
                  </a:lnTo>
                  <a:lnTo>
                    <a:pt x="177546" y="382534"/>
                  </a:lnTo>
                  <a:lnTo>
                    <a:pt x="115668" y="342380"/>
                  </a:lnTo>
                  <a:lnTo>
                    <a:pt x="81263" y="298308"/>
                  </a:lnTo>
                  <a:lnTo>
                    <a:pt x="0" y="232954"/>
                  </a:lnTo>
                  <a:lnTo>
                    <a:pt x="259280" y="1877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200590" y="3433766"/>
              <a:ext cx="213155" cy="2131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200590" y="4092134"/>
              <a:ext cx="213155" cy="2131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200590" y="4311590"/>
              <a:ext cx="213155" cy="2131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7200" y="768529"/>
              <a:ext cx="2627642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Burkina Faso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32120" y="2760969"/>
              <a:ext cx="421841" cy="399917"/>
            </a:xfrm>
            <a:custGeom>
              <a:avLst/>
              <a:pathLst>
                <a:path w="421841" h="399917">
                  <a:moveTo>
                    <a:pt x="261583" y="0"/>
                  </a:moveTo>
                  <a:lnTo>
                    <a:pt x="264940" y="31427"/>
                  </a:lnTo>
                  <a:lnTo>
                    <a:pt x="287752" y="111136"/>
                  </a:lnTo>
                  <a:lnTo>
                    <a:pt x="260511" y="137012"/>
                  </a:lnTo>
                  <a:lnTo>
                    <a:pt x="277435" y="211519"/>
                  </a:lnTo>
                  <a:lnTo>
                    <a:pt x="324009" y="228892"/>
                  </a:lnTo>
                  <a:lnTo>
                    <a:pt x="357974" y="278889"/>
                  </a:lnTo>
                  <a:lnTo>
                    <a:pt x="352319" y="326679"/>
                  </a:lnTo>
                  <a:lnTo>
                    <a:pt x="413798" y="341749"/>
                  </a:lnTo>
                  <a:lnTo>
                    <a:pt x="420827" y="384427"/>
                  </a:lnTo>
                  <a:lnTo>
                    <a:pt x="421841" y="399917"/>
                  </a:lnTo>
                  <a:lnTo>
                    <a:pt x="409623" y="399280"/>
                  </a:lnTo>
                  <a:lnTo>
                    <a:pt x="407768" y="389156"/>
                  </a:lnTo>
                  <a:lnTo>
                    <a:pt x="82534" y="201639"/>
                  </a:lnTo>
                  <a:lnTo>
                    <a:pt x="0" y="140356"/>
                  </a:lnTo>
                  <a:lnTo>
                    <a:pt x="47755" y="102220"/>
                  </a:lnTo>
                  <a:lnTo>
                    <a:pt x="87673" y="14823"/>
                  </a:lnTo>
                  <a:lnTo>
                    <a:pt x="154235" y="4604"/>
                  </a:lnTo>
                  <a:lnTo>
                    <a:pt x="221790" y="2569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92632" y="2759873"/>
              <a:ext cx="383877" cy="385523"/>
            </a:xfrm>
            <a:custGeom>
              <a:avLst/>
              <a:pathLst>
                <a:path w="383877" h="385523">
                  <a:moveTo>
                    <a:pt x="160315" y="385523"/>
                  </a:moveTo>
                  <a:lnTo>
                    <a:pt x="153286" y="342844"/>
                  </a:lnTo>
                  <a:lnTo>
                    <a:pt x="91807" y="327775"/>
                  </a:lnTo>
                  <a:lnTo>
                    <a:pt x="97462" y="279985"/>
                  </a:lnTo>
                  <a:lnTo>
                    <a:pt x="63497" y="229988"/>
                  </a:lnTo>
                  <a:lnTo>
                    <a:pt x="16923" y="212614"/>
                  </a:lnTo>
                  <a:lnTo>
                    <a:pt x="0" y="138108"/>
                  </a:lnTo>
                  <a:lnTo>
                    <a:pt x="27240" y="112231"/>
                  </a:lnTo>
                  <a:lnTo>
                    <a:pt x="4428" y="32523"/>
                  </a:lnTo>
                  <a:lnTo>
                    <a:pt x="95625" y="43784"/>
                  </a:lnTo>
                  <a:lnTo>
                    <a:pt x="213699" y="28837"/>
                  </a:lnTo>
                  <a:lnTo>
                    <a:pt x="221739" y="70772"/>
                  </a:lnTo>
                  <a:lnTo>
                    <a:pt x="270490" y="63203"/>
                  </a:lnTo>
                  <a:lnTo>
                    <a:pt x="279194" y="14543"/>
                  </a:lnTo>
                  <a:lnTo>
                    <a:pt x="366918" y="0"/>
                  </a:lnTo>
                  <a:lnTo>
                    <a:pt x="383877" y="38079"/>
                  </a:lnTo>
                  <a:lnTo>
                    <a:pt x="335540" y="78444"/>
                  </a:lnTo>
                  <a:lnTo>
                    <a:pt x="312563" y="139766"/>
                  </a:lnTo>
                  <a:lnTo>
                    <a:pt x="308001" y="247503"/>
                  </a:lnTo>
                  <a:lnTo>
                    <a:pt x="337136" y="282624"/>
                  </a:lnTo>
                  <a:lnTo>
                    <a:pt x="318818" y="323276"/>
                  </a:lnTo>
                  <a:lnTo>
                    <a:pt x="244121" y="376627"/>
                  </a:lnTo>
                  <a:lnTo>
                    <a:pt x="201317" y="36403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803550" y="2666041"/>
              <a:ext cx="442207" cy="475523"/>
            </a:xfrm>
            <a:custGeom>
              <a:avLst/>
              <a:pathLst>
                <a:path w="442207" h="475523">
                  <a:moveTo>
                    <a:pt x="423621" y="14529"/>
                  </a:moveTo>
                  <a:lnTo>
                    <a:pt x="347437" y="115182"/>
                  </a:lnTo>
                  <a:lnTo>
                    <a:pt x="347604" y="171979"/>
                  </a:lnTo>
                  <a:lnTo>
                    <a:pt x="417206" y="241792"/>
                  </a:lnTo>
                  <a:lnTo>
                    <a:pt x="442207" y="357978"/>
                  </a:lnTo>
                  <a:lnTo>
                    <a:pt x="418434" y="409034"/>
                  </a:lnTo>
                  <a:lnTo>
                    <a:pt x="304732" y="431413"/>
                  </a:lnTo>
                  <a:lnTo>
                    <a:pt x="225740" y="475523"/>
                  </a:lnTo>
                  <a:lnTo>
                    <a:pt x="184232" y="459457"/>
                  </a:lnTo>
                  <a:lnTo>
                    <a:pt x="0" y="459261"/>
                  </a:lnTo>
                  <a:lnTo>
                    <a:pt x="39274" y="403344"/>
                  </a:lnTo>
                  <a:lnTo>
                    <a:pt x="78283" y="193980"/>
                  </a:lnTo>
                  <a:lnTo>
                    <a:pt x="113989" y="152053"/>
                  </a:lnTo>
                  <a:lnTo>
                    <a:pt x="137263" y="76612"/>
                  </a:lnTo>
                  <a:lnTo>
                    <a:pt x="214951" y="17564"/>
                  </a:lnTo>
                  <a:lnTo>
                    <a:pt x="282296" y="31290"/>
                  </a:lnTo>
                  <a:lnTo>
                    <a:pt x="318613" y="13496"/>
                  </a:lnTo>
                  <a:lnTo>
                    <a:pt x="42260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93703" y="2491294"/>
              <a:ext cx="401988" cy="339351"/>
            </a:xfrm>
            <a:custGeom>
              <a:avLst/>
              <a:pathLst>
                <a:path w="401988" h="339351">
                  <a:moveTo>
                    <a:pt x="365846" y="268578"/>
                  </a:moveTo>
                  <a:lnTo>
                    <a:pt x="278123" y="283121"/>
                  </a:lnTo>
                  <a:lnTo>
                    <a:pt x="269419" y="331782"/>
                  </a:lnTo>
                  <a:lnTo>
                    <a:pt x="220667" y="339351"/>
                  </a:lnTo>
                  <a:lnTo>
                    <a:pt x="212628" y="297416"/>
                  </a:lnTo>
                  <a:lnTo>
                    <a:pt x="94553" y="312363"/>
                  </a:lnTo>
                  <a:lnTo>
                    <a:pt x="3356" y="301101"/>
                  </a:lnTo>
                  <a:lnTo>
                    <a:pt x="0" y="269674"/>
                  </a:lnTo>
                  <a:lnTo>
                    <a:pt x="316458" y="0"/>
                  </a:lnTo>
                  <a:lnTo>
                    <a:pt x="391664" y="56861"/>
                  </a:lnTo>
                  <a:lnTo>
                    <a:pt x="376085" y="139675"/>
                  </a:lnTo>
                  <a:lnTo>
                    <a:pt x="401988" y="23281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452947" y="2340728"/>
              <a:ext cx="565553" cy="874684"/>
            </a:xfrm>
            <a:custGeom>
              <a:avLst/>
              <a:pathLst>
                <a:path w="565553" h="874684">
                  <a:moveTo>
                    <a:pt x="565553" y="342877"/>
                  </a:moveTo>
                  <a:lnTo>
                    <a:pt x="487866" y="401925"/>
                  </a:lnTo>
                  <a:lnTo>
                    <a:pt x="464592" y="477366"/>
                  </a:lnTo>
                  <a:lnTo>
                    <a:pt x="428885" y="519293"/>
                  </a:lnTo>
                  <a:lnTo>
                    <a:pt x="389877" y="728657"/>
                  </a:lnTo>
                  <a:lnTo>
                    <a:pt x="350602" y="784575"/>
                  </a:lnTo>
                  <a:lnTo>
                    <a:pt x="320051" y="795867"/>
                  </a:lnTo>
                  <a:lnTo>
                    <a:pt x="248299" y="874684"/>
                  </a:lnTo>
                  <a:lnTo>
                    <a:pt x="148390" y="874235"/>
                  </a:lnTo>
                  <a:lnTo>
                    <a:pt x="113093" y="844636"/>
                  </a:lnTo>
                  <a:lnTo>
                    <a:pt x="1014" y="820159"/>
                  </a:lnTo>
                  <a:lnTo>
                    <a:pt x="0" y="804669"/>
                  </a:lnTo>
                  <a:lnTo>
                    <a:pt x="41002" y="783181"/>
                  </a:lnTo>
                  <a:lnTo>
                    <a:pt x="83806" y="795772"/>
                  </a:lnTo>
                  <a:lnTo>
                    <a:pt x="158503" y="742421"/>
                  </a:lnTo>
                  <a:lnTo>
                    <a:pt x="176821" y="701769"/>
                  </a:lnTo>
                  <a:lnTo>
                    <a:pt x="147686" y="666648"/>
                  </a:lnTo>
                  <a:lnTo>
                    <a:pt x="152248" y="558911"/>
                  </a:lnTo>
                  <a:lnTo>
                    <a:pt x="175225" y="497590"/>
                  </a:lnTo>
                  <a:lnTo>
                    <a:pt x="223562" y="457224"/>
                  </a:lnTo>
                  <a:lnTo>
                    <a:pt x="206602" y="419145"/>
                  </a:lnTo>
                  <a:lnTo>
                    <a:pt x="242744" y="383383"/>
                  </a:lnTo>
                  <a:lnTo>
                    <a:pt x="216841" y="290242"/>
                  </a:lnTo>
                  <a:lnTo>
                    <a:pt x="232420" y="207427"/>
                  </a:lnTo>
                  <a:lnTo>
                    <a:pt x="157215" y="150566"/>
                  </a:lnTo>
                  <a:lnTo>
                    <a:pt x="163994" y="72322"/>
                  </a:lnTo>
                  <a:lnTo>
                    <a:pt x="188968" y="33700"/>
                  </a:lnTo>
                  <a:lnTo>
                    <a:pt x="251561" y="0"/>
                  </a:lnTo>
                  <a:lnTo>
                    <a:pt x="341920" y="52257"/>
                  </a:lnTo>
                  <a:lnTo>
                    <a:pt x="385339" y="29141"/>
                  </a:lnTo>
                  <a:lnTo>
                    <a:pt x="501522" y="115179"/>
                  </a:lnTo>
                  <a:lnTo>
                    <a:pt x="541056" y="111417"/>
                  </a:lnTo>
                  <a:lnTo>
                    <a:pt x="488085" y="260420"/>
                  </a:lnTo>
                  <a:lnTo>
                    <a:pt x="428316" y="282410"/>
                  </a:lnTo>
                  <a:lnTo>
                    <a:pt x="409492" y="332642"/>
                  </a:lnTo>
                  <a:lnTo>
                    <a:pt x="438022" y="365259"/>
                  </a:lnTo>
                  <a:lnTo>
                    <a:pt x="528528" y="32180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226159" y="2084766"/>
              <a:ext cx="869732" cy="595804"/>
            </a:xfrm>
            <a:custGeom>
              <a:avLst/>
              <a:pathLst>
                <a:path w="869732" h="595804">
                  <a:moveTo>
                    <a:pt x="855393" y="253743"/>
                  </a:moveTo>
                  <a:lnTo>
                    <a:pt x="844365" y="336740"/>
                  </a:lnTo>
                  <a:lnTo>
                    <a:pt x="869732" y="443572"/>
                  </a:lnTo>
                  <a:lnTo>
                    <a:pt x="829720" y="506862"/>
                  </a:lnTo>
                  <a:lnTo>
                    <a:pt x="818416" y="556354"/>
                  </a:lnTo>
                  <a:lnTo>
                    <a:pt x="777064" y="587281"/>
                  </a:lnTo>
                  <a:lnTo>
                    <a:pt x="552826" y="589291"/>
                  </a:lnTo>
                  <a:lnTo>
                    <a:pt x="514058" y="547522"/>
                  </a:lnTo>
                  <a:lnTo>
                    <a:pt x="414003" y="563761"/>
                  </a:lnTo>
                  <a:lnTo>
                    <a:pt x="401896" y="594452"/>
                  </a:lnTo>
                  <a:lnTo>
                    <a:pt x="273378" y="594461"/>
                  </a:lnTo>
                  <a:lnTo>
                    <a:pt x="218860" y="565727"/>
                  </a:lnTo>
                  <a:lnTo>
                    <a:pt x="159818" y="592881"/>
                  </a:lnTo>
                  <a:lnTo>
                    <a:pt x="1011" y="595804"/>
                  </a:lnTo>
                  <a:lnTo>
                    <a:pt x="0" y="581274"/>
                  </a:lnTo>
                  <a:lnTo>
                    <a:pt x="300" y="292562"/>
                  </a:lnTo>
                  <a:lnTo>
                    <a:pt x="15098" y="264178"/>
                  </a:lnTo>
                  <a:lnTo>
                    <a:pt x="85464" y="213196"/>
                  </a:lnTo>
                  <a:lnTo>
                    <a:pt x="150300" y="147529"/>
                  </a:lnTo>
                  <a:lnTo>
                    <a:pt x="203824" y="148588"/>
                  </a:lnTo>
                  <a:lnTo>
                    <a:pt x="238871" y="112111"/>
                  </a:lnTo>
                  <a:lnTo>
                    <a:pt x="280469" y="108303"/>
                  </a:lnTo>
                  <a:lnTo>
                    <a:pt x="282945" y="33959"/>
                  </a:lnTo>
                  <a:lnTo>
                    <a:pt x="355680" y="0"/>
                  </a:lnTo>
                  <a:lnTo>
                    <a:pt x="335953" y="55399"/>
                  </a:lnTo>
                  <a:lnTo>
                    <a:pt x="369970" y="116820"/>
                  </a:lnTo>
                  <a:lnTo>
                    <a:pt x="396974" y="202868"/>
                  </a:lnTo>
                  <a:lnTo>
                    <a:pt x="445414" y="252630"/>
                  </a:lnTo>
                  <a:lnTo>
                    <a:pt x="519947" y="224801"/>
                  </a:lnTo>
                  <a:lnTo>
                    <a:pt x="552370" y="176331"/>
                  </a:lnTo>
                  <a:lnTo>
                    <a:pt x="675574" y="173677"/>
                  </a:lnTo>
                  <a:lnTo>
                    <a:pt x="675878" y="20845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03224" y="1883521"/>
              <a:ext cx="666531" cy="788527"/>
            </a:xfrm>
            <a:custGeom>
              <a:avLst/>
              <a:pathLst>
                <a:path w="666531" h="788527">
                  <a:moveTo>
                    <a:pt x="553503" y="254329"/>
                  </a:moveTo>
                  <a:lnTo>
                    <a:pt x="547880" y="346148"/>
                  </a:lnTo>
                  <a:lnTo>
                    <a:pt x="585516" y="370325"/>
                  </a:lnTo>
                  <a:lnTo>
                    <a:pt x="596611" y="434759"/>
                  </a:lnTo>
                  <a:lnTo>
                    <a:pt x="576864" y="516034"/>
                  </a:lnTo>
                  <a:lnTo>
                    <a:pt x="619899" y="608843"/>
                  </a:lnTo>
                  <a:lnTo>
                    <a:pt x="659220" y="636615"/>
                  </a:lnTo>
                  <a:lnTo>
                    <a:pt x="666531" y="688600"/>
                  </a:lnTo>
                  <a:lnTo>
                    <a:pt x="350900" y="720879"/>
                  </a:lnTo>
                  <a:lnTo>
                    <a:pt x="65900" y="787140"/>
                  </a:lnTo>
                  <a:lnTo>
                    <a:pt x="0" y="788527"/>
                  </a:lnTo>
                  <a:lnTo>
                    <a:pt x="41352" y="757600"/>
                  </a:lnTo>
                  <a:lnTo>
                    <a:pt x="52655" y="708108"/>
                  </a:lnTo>
                  <a:lnTo>
                    <a:pt x="92667" y="644818"/>
                  </a:lnTo>
                  <a:lnTo>
                    <a:pt x="67300" y="537986"/>
                  </a:lnTo>
                  <a:lnTo>
                    <a:pt x="78329" y="454989"/>
                  </a:lnTo>
                  <a:lnTo>
                    <a:pt x="113253" y="441204"/>
                  </a:lnTo>
                  <a:lnTo>
                    <a:pt x="124495" y="369748"/>
                  </a:lnTo>
                  <a:lnTo>
                    <a:pt x="106953" y="333571"/>
                  </a:lnTo>
                  <a:lnTo>
                    <a:pt x="114790" y="209378"/>
                  </a:lnTo>
                  <a:lnTo>
                    <a:pt x="136356" y="179853"/>
                  </a:lnTo>
                  <a:lnTo>
                    <a:pt x="136512" y="96546"/>
                  </a:lnTo>
                  <a:lnTo>
                    <a:pt x="155320" y="66618"/>
                  </a:lnTo>
                  <a:lnTo>
                    <a:pt x="216894" y="60459"/>
                  </a:lnTo>
                  <a:lnTo>
                    <a:pt x="251916" y="10705"/>
                  </a:lnTo>
                  <a:lnTo>
                    <a:pt x="370775" y="0"/>
                  </a:lnTo>
                  <a:lnTo>
                    <a:pt x="349544" y="102449"/>
                  </a:lnTo>
                  <a:lnTo>
                    <a:pt x="525474" y="25175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04509" y="1862862"/>
              <a:ext cx="607114" cy="843125"/>
            </a:xfrm>
            <a:custGeom>
              <a:avLst/>
              <a:pathLst>
                <a:path w="607114" h="843125">
                  <a:moveTo>
                    <a:pt x="607114" y="435101"/>
                  </a:moveTo>
                  <a:lnTo>
                    <a:pt x="536748" y="486082"/>
                  </a:lnTo>
                  <a:lnTo>
                    <a:pt x="521951" y="514467"/>
                  </a:lnTo>
                  <a:lnTo>
                    <a:pt x="521650" y="803179"/>
                  </a:lnTo>
                  <a:lnTo>
                    <a:pt x="417654" y="816675"/>
                  </a:lnTo>
                  <a:lnTo>
                    <a:pt x="381337" y="834469"/>
                  </a:lnTo>
                  <a:lnTo>
                    <a:pt x="313992" y="820743"/>
                  </a:lnTo>
                  <a:lnTo>
                    <a:pt x="276966" y="799671"/>
                  </a:lnTo>
                  <a:lnTo>
                    <a:pt x="186460" y="843125"/>
                  </a:lnTo>
                  <a:lnTo>
                    <a:pt x="157931" y="810508"/>
                  </a:lnTo>
                  <a:lnTo>
                    <a:pt x="176755" y="760276"/>
                  </a:lnTo>
                  <a:lnTo>
                    <a:pt x="236524" y="738286"/>
                  </a:lnTo>
                  <a:lnTo>
                    <a:pt x="289495" y="589283"/>
                  </a:lnTo>
                  <a:lnTo>
                    <a:pt x="249960" y="593045"/>
                  </a:lnTo>
                  <a:lnTo>
                    <a:pt x="133777" y="507007"/>
                  </a:lnTo>
                  <a:lnTo>
                    <a:pt x="90358" y="530123"/>
                  </a:lnTo>
                  <a:lnTo>
                    <a:pt x="0" y="477865"/>
                  </a:lnTo>
                  <a:lnTo>
                    <a:pt x="87430" y="319586"/>
                  </a:lnTo>
                  <a:lnTo>
                    <a:pt x="87649" y="230196"/>
                  </a:lnTo>
                  <a:lnTo>
                    <a:pt x="152415" y="205377"/>
                  </a:lnTo>
                  <a:lnTo>
                    <a:pt x="152504" y="165922"/>
                  </a:lnTo>
                  <a:lnTo>
                    <a:pt x="189817" y="141782"/>
                  </a:lnTo>
                  <a:lnTo>
                    <a:pt x="216255" y="57155"/>
                  </a:lnTo>
                  <a:lnTo>
                    <a:pt x="263776" y="5590"/>
                  </a:lnTo>
                  <a:lnTo>
                    <a:pt x="323250" y="0"/>
                  </a:lnTo>
                  <a:lnTo>
                    <a:pt x="488364" y="379490"/>
                  </a:lnTo>
                  <a:lnTo>
                    <a:pt x="566643" y="4058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150108" y="1822377"/>
              <a:ext cx="818176" cy="964290"/>
            </a:xfrm>
            <a:custGeom>
              <a:avLst/>
              <a:pathLst>
                <a:path w="818176" h="964290">
                  <a:moveTo>
                    <a:pt x="818176" y="46075"/>
                  </a:moveTo>
                  <a:lnTo>
                    <a:pt x="770656" y="97639"/>
                  </a:lnTo>
                  <a:lnTo>
                    <a:pt x="744218" y="182266"/>
                  </a:lnTo>
                  <a:lnTo>
                    <a:pt x="706905" y="206407"/>
                  </a:lnTo>
                  <a:lnTo>
                    <a:pt x="706816" y="245861"/>
                  </a:lnTo>
                  <a:lnTo>
                    <a:pt x="642049" y="270680"/>
                  </a:lnTo>
                  <a:lnTo>
                    <a:pt x="641831" y="360071"/>
                  </a:lnTo>
                  <a:lnTo>
                    <a:pt x="554400" y="518350"/>
                  </a:lnTo>
                  <a:lnTo>
                    <a:pt x="491808" y="552051"/>
                  </a:lnTo>
                  <a:lnTo>
                    <a:pt x="466833" y="590673"/>
                  </a:lnTo>
                  <a:lnTo>
                    <a:pt x="460054" y="668917"/>
                  </a:lnTo>
                  <a:lnTo>
                    <a:pt x="143595" y="938591"/>
                  </a:lnTo>
                  <a:lnTo>
                    <a:pt x="103802" y="964290"/>
                  </a:lnTo>
                  <a:lnTo>
                    <a:pt x="36247" y="943195"/>
                  </a:lnTo>
                  <a:lnTo>
                    <a:pt x="31772" y="895855"/>
                  </a:lnTo>
                  <a:lnTo>
                    <a:pt x="0" y="849934"/>
                  </a:lnTo>
                  <a:lnTo>
                    <a:pt x="73593" y="791254"/>
                  </a:lnTo>
                  <a:lnTo>
                    <a:pt x="108916" y="792942"/>
                  </a:lnTo>
                  <a:lnTo>
                    <a:pt x="141409" y="706661"/>
                  </a:lnTo>
                  <a:lnTo>
                    <a:pt x="172849" y="706963"/>
                  </a:lnTo>
                  <a:lnTo>
                    <a:pt x="200256" y="642163"/>
                  </a:lnTo>
                  <a:lnTo>
                    <a:pt x="164521" y="574470"/>
                  </a:lnTo>
                  <a:lnTo>
                    <a:pt x="59579" y="495314"/>
                  </a:lnTo>
                  <a:lnTo>
                    <a:pt x="61914" y="401775"/>
                  </a:lnTo>
                  <a:lnTo>
                    <a:pt x="40634" y="347683"/>
                  </a:lnTo>
                  <a:lnTo>
                    <a:pt x="50083" y="295386"/>
                  </a:lnTo>
                  <a:lnTo>
                    <a:pt x="98072" y="269733"/>
                  </a:lnTo>
                  <a:lnTo>
                    <a:pt x="79031" y="196184"/>
                  </a:lnTo>
                  <a:lnTo>
                    <a:pt x="208856" y="193120"/>
                  </a:lnTo>
                  <a:lnTo>
                    <a:pt x="254791" y="165821"/>
                  </a:lnTo>
                  <a:lnTo>
                    <a:pt x="248366" y="102902"/>
                  </a:lnTo>
                  <a:lnTo>
                    <a:pt x="311447" y="66173"/>
                  </a:lnTo>
                  <a:lnTo>
                    <a:pt x="333562" y="18349"/>
                  </a:lnTo>
                  <a:lnTo>
                    <a:pt x="360684" y="0"/>
                  </a:lnTo>
                  <a:lnTo>
                    <a:pt x="482504" y="26153"/>
                  </a:lnTo>
                  <a:lnTo>
                    <a:pt x="501196" y="70456"/>
                  </a:lnTo>
                  <a:lnTo>
                    <a:pt x="558095" y="68929"/>
                  </a:lnTo>
                  <a:lnTo>
                    <a:pt x="603869" y="39193"/>
                  </a:lnTo>
                  <a:lnTo>
                    <a:pt x="657232" y="48150"/>
                  </a:lnTo>
                  <a:lnTo>
                    <a:pt x="746130" y="2406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562113" y="1658326"/>
              <a:ext cx="577623" cy="680183"/>
            </a:xfrm>
            <a:custGeom>
              <a:avLst/>
              <a:pathLst>
                <a:path w="577623" h="680183">
                  <a:moveTo>
                    <a:pt x="577623" y="321741"/>
                  </a:moveTo>
                  <a:lnTo>
                    <a:pt x="577467" y="405047"/>
                  </a:lnTo>
                  <a:lnTo>
                    <a:pt x="555901" y="434572"/>
                  </a:lnTo>
                  <a:lnTo>
                    <a:pt x="548065" y="558766"/>
                  </a:lnTo>
                  <a:lnTo>
                    <a:pt x="565606" y="594943"/>
                  </a:lnTo>
                  <a:lnTo>
                    <a:pt x="554365" y="666398"/>
                  </a:lnTo>
                  <a:lnTo>
                    <a:pt x="519440" y="680183"/>
                  </a:lnTo>
                  <a:lnTo>
                    <a:pt x="339924" y="634899"/>
                  </a:lnTo>
                  <a:lnTo>
                    <a:pt x="339620" y="600117"/>
                  </a:lnTo>
                  <a:lnTo>
                    <a:pt x="216417" y="602771"/>
                  </a:lnTo>
                  <a:lnTo>
                    <a:pt x="183994" y="651241"/>
                  </a:lnTo>
                  <a:lnTo>
                    <a:pt x="109461" y="679070"/>
                  </a:lnTo>
                  <a:lnTo>
                    <a:pt x="61020" y="629308"/>
                  </a:lnTo>
                  <a:lnTo>
                    <a:pt x="34016" y="543260"/>
                  </a:lnTo>
                  <a:lnTo>
                    <a:pt x="0" y="481840"/>
                  </a:lnTo>
                  <a:lnTo>
                    <a:pt x="19726" y="426440"/>
                  </a:lnTo>
                  <a:lnTo>
                    <a:pt x="51563" y="342077"/>
                  </a:lnTo>
                  <a:lnTo>
                    <a:pt x="260651" y="308123"/>
                  </a:lnTo>
                  <a:lnTo>
                    <a:pt x="242249" y="246298"/>
                  </a:lnTo>
                  <a:lnTo>
                    <a:pt x="203783" y="201912"/>
                  </a:lnTo>
                  <a:lnTo>
                    <a:pt x="234737" y="163069"/>
                  </a:lnTo>
                  <a:lnTo>
                    <a:pt x="216334" y="83177"/>
                  </a:lnTo>
                  <a:lnTo>
                    <a:pt x="225539" y="21935"/>
                  </a:lnTo>
                  <a:lnTo>
                    <a:pt x="269498" y="0"/>
                  </a:lnTo>
                  <a:lnTo>
                    <a:pt x="448278" y="157991"/>
                  </a:lnTo>
                  <a:lnTo>
                    <a:pt x="522072" y="26426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027759" y="1630024"/>
              <a:ext cx="795005" cy="667939"/>
            </a:xfrm>
            <a:custGeom>
              <a:avLst/>
              <a:pathLst>
                <a:path w="795005" h="667939">
                  <a:moveTo>
                    <a:pt x="738137" y="230214"/>
                  </a:moveTo>
                  <a:lnTo>
                    <a:pt x="776602" y="274600"/>
                  </a:lnTo>
                  <a:lnTo>
                    <a:pt x="795005" y="336425"/>
                  </a:lnTo>
                  <a:lnTo>
                    <a:pt x="585916" y="370379"/>
                  </a:lnTo>
                  <a:lnTo>
                    <a:pt x="554080" y="454742"/>
                  </a:lnTo>
                  <a:lnTo>
                    <a:pt x="481345" y="488701"/>
                  </a:lnTo>
                  <a:lnTo>
                    <a:pt x="478869" y="563045"/>
                  </a:lnTo>
                  <a:lnTo>
                    <a:pt x="437271" y="566853"/>
                  </a:lnTo>
                  <a:lnTo>
                    <a:pt x="402224" y="603331"/>
                  </a:lnTo>
                  <a:lnTo>
                    <a:pt x="348700" y="602271"/>
                  </a:lnTo>
                  <a:lnTo>
                    <a:pt x="283864" y="667939"/>
                  </a:lnTo>
                  <a:lnTo>
                    <a:pt x="243392" y="638646"/>
                  </a:lnTo>
                  <a:lnTo>
                    <a:pt x="165113" y="612328"/>
                  </a:lnTo>
                  <a:lnTo>
                    <a:pt x="0" y="232837"/>
                  </a:lnTo>
                  <a:lnTo>
                    <a:pt x="149126" y="78674"/>
                  </a:lnTo>
                  <a:lnTo>
                    <a:pt x="260529" y="2679"/>
                  </a:lnTo>
                  <a:lnTo>
                    <a:pt x="327072" y="0"/>
                  </a:lnTo>
                  <a:lnTo>
                    <a:pt x="364305" y="18022"/>
                  </a:lnTo>
                  <a:lnTo>
                    <a:pt x="428985" y="7143"/>
                  </a:lnTo>
                  <a:lnTo>
                    <a:pt x="498099" y="66581"/>
                  </a:lnTo>
                  <a:lnTo>
                    <a:pt x="553827" y="88289"/>
                  </a:lnTo>
                  <a:lnTo>
                    <a:pt x="551101" y="150715"/>
                  </a:lnTo>
                  <a:lnTo>
                    <a:pt x="632861" y="196375"/>
                  </a:lnTo>
                  <a:lnTo>
                    <a:pt x="675999" y="24381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831611" y="1361601"/>
              <a:ext cx="619146" cy="618466"/>
            </a:xfrm>
            <a:custGeom>
              <a:avLst/>
              <a:pathLst>
                <a:path w="619146" h="618466">
                  <a:moveTo>
                    <a:pt x="341784" y="58411"/>
                  </a:moveTo>
                  <a:lnTo>
                    <a:pt x="496582" y="105517"/>
                  </a:lnTo>
                  <a:lnTo>
                    <a:pt x="537765" y="140326"/>
                  </a:lnTo>
                  <a:lnTo>
                    <a:pt x="568311" y="213858"/>
                  </a:lnTo>
                  <a:lnTo>
                    <a:pt x="619146" y="256405"/>
                  </a:lnTo>
                  <a:lnTo>
                    <a:pt x="579815" y="343123"/>
                  </a:lnTo>
                  <a:lnTo>
                    <a:pt x="542388" y="521919"/>
                  </a:lnTo>
                  <a:lnTo>
                    <a:pt x="423529" y="532624"/>
                  </a:lnTo>
                  <a:lnTo>
                    <a:pt x="388507" y="582379"/>
                  </a:lnTo>
                  <a:lnTo>
                    <a:pt x="326933" y="588538"/>
                  </a:lnTo>
                  <a:lnTo>
                    <a:pt x="308125" y="618466"/>
                  </a:lnTo>
                  <a:lnTo>
                    <a:pt x="252573" y="560991"/>
                  </a:lnTo>
                  <a:lnTo>
                    <a:pt x="178780" y="454716"/>
                  </a:lnTo>
                  <a:lnTo>
                    <a:pt x="0" y="296725"/>
                  </a:lnTo>
                  <a:lnTo>
                    <a:pt x="69636" y="195867"/>
                  </a:lnTo>
                  <a:lnTo>
                    <a:pt x="94597" y="111618"/>
                  </a:lnTo>
                  <a:lnTo>
                    <a:pt x="99326" y="17986"/>
                  </a:lnTo>
                  <a:lnTo>
                    <a:pt x="142690" y="0"/>
                  </a:lnTo>
                  <a:lnTo>
                    <a:pt x="187859" y="34483"/>
                  </a:lnTo>
                  <a:lnTo>
                    <a:pt x="264900" y="6216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78984" y="962793"/>
              <a:ext cx="894412" cy="911049"/>
            </a:xfrm>
            <a:custGeom>
              <a:avLst/>
              <a:pathLst>
                <a:path w="894412" h="911049">
                  <a:moveTo>
                    <a:pt x="624929" y="129270"/>
                  </a:moveTo>
                  <a:lnTo>
                    <a:pt x="683784" y="210029"/>
                  </a:lnTo>
                  <a:lnTo>
                    <a:pt x="778941" y="282201"/>
                  </a:lnTo>
                  <a:lnTo>
                    <a:pt x="862640" y="369105"/>
                  </a:lnTo>
                  <a:lnTo>
                    <a:pt x="894412" y="457220"/>
                  </a:lnTo>
                  <a:lnTo>
                    <a:pt x="817528" y="460971"/>
                  </a:lnTo>
                  <a:lnTo>
                    <a:pt x="740487" y="433292"/>
                  </a:lnTo>
                  <a:lnTo>
                    <a:pt x="695318" y="398808"/>
                  </a:lnTo>
                  <a:lnTo>
                    <a:pt x="651954" y="416794"/>
                  </a:lnTo>
                  <a:lnTo>
                    <a:pt x="647224" y="510426"/>
                  </a:lnTo>
                  <a:lnTo>
                    <a:pt x="622264" y="594675"/>
                  </a:lnTo>
                  <a:lnTo>
                    <a:pt x="552627" y="695533"/>
                  </a:lnTo>
                  <a:lnTo>
                    <a:pt x="508668" y="717468"/>
                  </a:lnTo>
                  <a:lnTo>
                    <a:pt x="499463" y="778711"/>
                  </a:lnTo>
                  <a:lnTo>
                    <a:pt x="517866" y="858602"/>
                  </a:lnTo>
                  <a:lnTo>
                    <a:pt x="486912" y="897446"/>
                  </a:lnTo>
                  <a:lnTo>
                    <a:pt x="424775" y="911049"/>
                  </a:lnTo>
                  <a:lnTo>
                    <a:pt x="381636" y="863607"/>
                  </a:lnTo>
                  <a:lnTo>
                    <a:pt x="299876" y="817946"/>
                  </a:lnTo>
                  <a:lnTo>
                    <a:pt x="302603" y="755520"/>
                  </a:lnTo>
                  <a:lnTo>
                    <a:pt x="246875" y="733812"/>
                  </a:lnTo>
                  <a:lnTo>
                    <a:pt x="177761" y="674374"/>
                  </a:lnTo>
                  <a:lnTo>
                    <a:pt x="113081" y="685254"/>
                  </a:lnTo>
                  <a:lnTo>
                    <a:pt x="75847" y="667231"/>
                  </a:lnTo>
                  <a:lnTo>
                    <a:pt x="9305" y="669910"/>
                  </a:lnTo>
                  <a:lnTo>
                    <a:pt x="0" y="633536"/>
                  </a:lnTo>
                  <a:lnTo>
                    <a:pt x="36933" y="574828"/>
                  </a:lnTo>
                  <a:lnTo>
                    <a:pt x="65639" y="567762"/>
                  </a:lnTo>
                  <a:lnTo>
                    <a:pt x="95278" y="469124"/>
                  </a:lnTo>
                  <a:lnTo>
                    <a:pt x="81535" y="442535"/>
                  </a:lnTo>
                  <a:lnTo>
                    <a:pt x="151825" y="384544"/>
                  </a:lnTo>
                  <a:lnTo>
                    <a:pt x="90279" y="249923"/>
                  </a:lnTo>
                  <a:lnTo>
                    <a:pt x="77405" y="165454"/>
                  </a:lnTo>
                  <a:lnTo>
                    <a:pt x="212523" y="129961"/>
                  </a:lnTo>
                  <a:lnTo>
                    <a:pt x="258952" y="107060"/>
                  </a:lnTo>
                  <a:lnTo>
                    <a:pt x="326546" y="103043"/>
                  </a:lnTo>
                  <a:lnTo>
                    <a:pt x="427079" y="5906"/>
                  </a:lnTo>
                  <a:lnTo>
                    <a:pt x="453774" y="0"/>
                  </a:lnTo>
                  <a:lnTo>
                    <a:pt x="509165" y="25208"/>
                  </a:lnTo>
                  <a:lnTo>
                    <a:pt x="591579" y="11186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10675" y="2565754"/>
              <a:ext cx="275680" cy="335571"/>
            </a:xfrm>
            <a:custGeom>
              <a:avLst/>
              <a:pathLst>
                <a:path w="275680" h="335571">
                  <a:moveTo>
                    <a:pt x="239433" y="106557"/>
                  </a:moveTo>
                  <a:lnTo>
                    <a:pt x="271205" y="152478"/>
                  </a:lnTo>
                  <a:lnTo>
                    <a:pt x="275680" y="199818"/>
                  </a:lnTo>
                  <a:lnTo>
                    <a:pt x="209118" y="210037"/>
                  </a:lnTo>
                  <a:lnTo>
                    <a:pt x="169200" y="297435"/>
                  </a:lnTo>
                  <a:lnTo>
                    <a:pt x="121445" y="335571"/>
                  </a:lnTo>
                  <a:lnTo>
                    <a:pt x="114240" y="331698"/>
                  </a:lnTo>
                  <a:lnTo>
                    <a:pt x="0" y="245219"/>
                  </a:lnTo>
                  <a:lnTo>
                    <a:pt x="8209" y="129234"/>
                  </a:lnTo>
                  <a:lnTo>
                    <a:pt x="28171" y="10083"/>
                  </a:lnTo>
                  <a:lnTo>
                    <a:pt x="90893" y="0"/>
                  </a:lnTo>
                  <a:lnTo>
                    <a:pt x="156337" y="667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938846" y="2173847"/>
              <a:ext cx="411518" cy="498464"/>
            </a:xfrm>
            <a:custGeom>
              <a:avLst/>
              <a:pathLst>
                <a:path w="411518" h="498464">
                  <a:moveTo>
                    <a:pt x="273176" y="50305"/>
                  </a:moveTo>
                  <a:lnTo>
                    <a:pt x="270841" y="143844"/>
                  </a:lnTo>
                  <a:lnTo>
                    <a:pt x="375783" y="223000"/>
                  </a:lnTo>
                  <a:lnTo>
                    <a:pt x="411518" y="290694"/>
                  </a:lnTo>
                  <a:lnTo>
                    <a:pt x="384111" y="355493"/>
                  </a:lnTo>
                  <a:lnTo>
                    <a:pt x="352671" y="355191"/>
                  </a:lnTo>
                  <a:lnTo>
                    <a:pt x="320178" y="441472"/>
                  </a:lnTo>
                  <a:lnTo>
                    <a:pt x="284855" y="439784"/>
                  </a:lnTo>
                  <a:lnTo>
                    <a:pt x="211261" y="498464"/>
                  </a:lnTo>
                  <a:lnTo>
                    <a:pt x="128165" y="458687"/>
                  </a:lnTo>
                  <a:lnTo>
                    <a:pt x="62722" y="391907"/>
                  </a:lnTo>
                  <a:lnTo>
                    <a:pt x="0" y="401990"/>
                  </a:lnTo>
                  <a:lnTo>
                    <a:pt x="2248" y="321759"/>
                  </a:lnTo>
                  <a:lnTo>
                    <a:pt x="61090" y="255317"/>
                  </a:lnTo>
                  <a:lnTo>
                    <a:pt x="85281" y="180784"/>
                  </a:lnTo>
                  <a:lnTo>
                    <a:pt x="75771" y="150492"/>
                  </a:lnTo>
                  <a:lnTo>
                    <a:pt x="95508" y="81104"/>
                  </a:lnTo>
                  <a:lnTo>
                    <a:pt x="18254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88203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88518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85180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8518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88518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885180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885180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17107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17107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7107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7107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7107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107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72610" y="493473"/>
              <a:ext cx="206873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Benin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994647" y="5555232"/>
              <a:ext cx="199848" cy="245432"/>
            </a:xfrm>
            <a:custGeom>
              <a:avLst/>
              <a:pathLst>
                <a:path w="199848" h="245432">
                  <a:moveTo>
                    <a:pt x="155739" y="7304"/>
                  </a:moveTo>
                  <a:lnTo>
                    <a:pt x="198181" y="51185"/>
                  </a:lnTo>
                  <a:lnTo>
                    <a:pt x="199848" y="89991"/>
                  </a:lnTo>
                  <a:lnTo>
                    <a:pt x="195359" y="117092"/>
                  </a:lnTo>
                  <a:lnTo>
                    <a:pt x="132112" y="177980"/>
                  </a:lnTo>
                  <a:lnTo>
                    <a:pt x="129997" y="220893"/>
                  </a:lnTo>
                  <a:lnTo>
                    <a:pt x="100040" y="240760"/>
                  </a:lnTo>
                  <a:lnTo>
                    <a:pt x="91580" y="245432"/>
                  </a:lnTo>
                  <a:lnTo>
                    <a:pt x="76283" y="198482"/>
                  </a:lnTo>
                  <a:lnTo>
                    <a:pt x="35400" y="166981"/>
                  </a:lnTo>
                  <a:lnTo>
                    <a:pt x="22820" y="178910"/>
                  </a:lnTo>
                  <a:lnTo>
                    <a:pt x="0" y="163287"/>
                  </a:lnTo>
                  <a:lnTo>
                    <a:pt x="9158" y="98680"/>
                  </a:lnTo>
                  <a:lnTo>
                    <a:pt x="31180" y="73549"/>
                  </a:lnTo>
                  <a:lnTo>
                    <a:pt x="21584" y="21066"/>
                  </a:lnTo>
                  <a:lnTo>
                    <a:pt x="79267" y="18951"/>
                  </a:lnTo>
                  <a:lnTo>
                    <a:pt x="12162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813494" y="5617614"/>
              <a:ext cx="288711" cy="415831"/>
            </a:xfrm>
            <a:custGeom>
              <a:avLst/>
              <a:pathLst>
                <a:path w="288711" h="415831">
                  <a:moveTo>
                    <a:pt x="288711" y="7558"/>
                  </a:moveTo>
                  <a:lnTo>
                    <a:pt x="274787" y="55444"/>
                  </a:lnTo>
                  <a:lnTo>
                    <a:pt x="238231" y="109957"/>
                  </a:lnTo>
                  <a:lnTo>
                    <a:pt x="241752" y="172339"/>
                  </a:lnTo>
                  <a:lnTo>
                    <a:pt x="228286" y="205335"/>
                  </a:lnTo>
                  <a:lnTo>
                    <a:pt x="239306" y="231196"/>
                  </a:lnTo>
                  <a:lnTo>
                    <a:pt x="232963" y="298767"/>
                  </a:lnTo>
                  <a:lnTo>
                    <a:pt x="234441" y="360754"/>
                  </a:lnTo>
                  <a:lnTo>
                    <a:pt x="224845" y="373614"/>
                  </a:lnTo>
                  <a:lnTo>
                    <a:pt x="228635" y="404946"/>
                  </a:lnTo>
                  <a:lnTo>
                    <a:pt x="210223" y="415831"/>
                  </a:lnTo>
                  <a:lnTo>
                    <a:pt x="184499" y="388843"/>
                  </a:lnTo>
                  <a:lnTo>
                    <a:pt x="131762" y="379254"/>
                  </a:lnTo>
                  <a:lnTo>
                    <a:pt x="65074" y="358808"/>
                  </a:lnTo>
                  <a:lnTo>
                    <a:pt x="71230" y="343748"/>
                  </a:lnTo>
                  <a:lnTo>
                    <a:pt x="106388" y="327504"/>
                  </a:lnTo>
                  <a:lnTo>
                    <a:pt x="105340" y="309653"/>
                  </a:lnTo>
                  <a:lnTo>
                    <a:pt x="57333" y="301446"/>
                  </a:lnTo>
                  <a:lnTo>
                    <a:pt x="28357" y="277587"/>
                  </a:lnTo>
                  <a:lnTo>
                    <a:pt x="16450" y="245071"/>
                  </a:lnTo>
                  <a:lnTo>
                    <a:pt x="0" y="229729"/>
                  </a:lnTo>
                  <a:lnTo>
                    <a:pt x="8628" y="201528"/>
                  </a:lnTo>
                  <a:lnTo>
                    <a:pt x="25185" y="189429"/>
                  </a:lnTo>
                  <a:lnTo>
                    <a:pt x="77950" y="199131"/>
                  </a:lnTo>
                  <a:lnTo>
                    <a:pt x="106039" y="169463"/>
                  </a:lnTo>
                  <a:lnTo>
                    <a:pt x="156867" y="157449"/>
                  </a:lnTo>
                  <a:lnTo>
                    <a:pt x="177376" y="110973"/>
                  </a:lnTo>
                  <a:lnTo>
                    <a:pt x="172538" y="81502"/>
                  </a:lnTo>
                  <a:lnTo>
                    <a:pt x="190332" y="43514"/>
                  </a:lnTo>
                  <a:lnTo>
                    <a:pt x="203718" y="45178"/>
                  </a:lnTo>
                  <a:lnTo>
                    <a:pt x="23419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224883" y="5931159"/>
              <a:ext cx="198257" cy="264925"/>
            </a:xfrm>
            <a:custGeom>
              <a:avLst/>
              <a:pathLst>
                <a:path w="198257" h="264925">
                  <a:moveTo>
                    <a:pt x="114964" y="261645"/>
                  </a:moveTo>
                  <a:lnTo>
                    <a:pt x="81390" y="264925"/>
                  </a:lnTo>
                  <a:lnTo>
                    <a:pt x="0" y="244789"/>
                  </a:lnTo>
                  <a:lnTo>
                    <a:pt x="10241" y="202007"/>
                  </a:lnTo>
                  <a:lnTo>
                    <a:pt x="376" y="140725"/>
                  </a:lnTo>
                  <a:lnTo>
                    <a:pt x="58408" y="134182"/>
                  </a:lnTo>
                  <a:lnTo>
                    <a:pt x="75235" y="81220"/>
                  </a:lnTo>
                  <a:lnTo>
                    <a:pt x="57871" y="41569"/>
                  </a:lnTo>
                  <a:lnTo>
                    <a:pt x="107544" y="0"/>
                  </a:lnTo>
                  <a:lnTo>
                    <a:pt x="149556" y="43712"/>
                  </a:lnTo>
                  <a:lnTo>
                    <a:pt x="161545" y="78174"/>
                  </a:lnTo>
                  <a:lnTo>
                    <a:pt x="198257" y="117332"/>
                  </a:lnTo>
                  <a:lnTo>
                    <a:pt x="112411" y="19204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870828" y="5976422"/>
              <a:ext cx="181516" cy="260408"/>
            </a:xfrm>
            <a:custGeom>
              <a:avLst/>
              <a:pathLst>
                <a:path w="181516" h="260408">
                  <a:moveTo>
                    <a:pt x="7741" y="0"/>
                  </a:moveTo>
                  <a:lnTo>
                    <a:pt x="74428" y="20446"/>
                  </a:lnTo>
                  <a:lnTo>
                    <a:pt x="127166" y="30034"/>
                  </a:lnTo>
                  <a:lnTo>
                    <a:pt x="152889" y="57023"/>
                  </a:lnTo>
                  <a:lnTo>
                    <a:pt x="171302" y="46137"/>
                  </a:lnTo>
                  <a:lnTo>
                    <a:pt x="170683" y="139456"/>
                  </a:lnTo>
                  <a:lnTo>
                    <a:pt x="181516" y="258495"/>
                  </a:lnTo>
                  <a:lnTo>
                    <a:pt x="180973" y="260408"/>
                  </a:lnTo>
                  <a:lnTo>
                    <a:pt x="164605" y="251564"/>
                  </a:lnTo>
                  <a:lnTo>
                    <a:pt x="124158" y="207533"/>
                  </a:lnTo>
                  <a:lnTo>
                    <a:pt x="96973" y="194724"/>
                  </a:lnTo>
                  <a:lnTo>
                    <a:pt x="81283" y="188893"/>
                  </a:lnTo>
                  <a:lnTo>
                    <a:pt x="64026" y="132265"/>
                  </a:lnTo>
                  <a:lnTo>
                    <a:pt x="42523" y="146027"/>
                  </a:lnTo>
                  <a:lnTo>
                    <a:pt x="21046" y="140556"/>
                  </a:lnTo>
                  <a:lnTo>
                    <a:pt x="15052" y="119320"/>
                  </a:lnTo>
                  <a:lnTo>
                    <a:pt x="18036" y="81530"/>
                  </a:lnTo>
                  <a:lnTo>
                    <a:pt x="0" y="213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127388" y="6175948"/>
              <a:ext cx="225438" cy="328120"/>
            </a:xfrm>
            <a:custGeom>
              <a:avLst/>
              <a:pathLst>
                <a:path w="225438" h="328120">
                  <a:moveTo>
                    <a:pt x="212459" y="16855"/>
                  </a:moveTo>
                  <a:lnTo>
                    <a:pt x="214031" y="69522"/>
                  </a:lnTo>
                  <a:lnTo>
                    <a:pt x="205548" y="139123"/>
                  </a:lnTo>
                  <a:lnTo>
                    <a:pt x="219936" y="200455"/>
                  </a:lnTo>
                  <a:lnTo>
                    <a:pt x="198219" y="226411"/>
                  </a:lnTo>
                  <a:lnTo>
                    <a:pt x="200506" y="256262"/>
                  </a:lnTo>
                  <a:lnTo>
                    <a:pt x="219455" y="275601"/>
                  </a:lnTo>
                  <a:lnTo>
                    <a:pt x="225438" y="299711"/>
                  </a:lnTo>
                  <a:lnTo>
                    <a:pt x="199793" y="321856"/>
                  </a:lnTo>
                  <a:lnTo>
                    <a:pt x="192795" y="328120"/>
                  </a:lnTo>
                  <a:lnTo>
                    <a:pt x="167846" y="306501"/>
                  </a:lnTo>
                  <a:lnTo>
                    <a:pt x="152854" y="269139"/>
                  </a:lnTo>
                  <a:lnTo>
                    <a:pt x="132642" y="251452"/>
                  </a:lnTo>
                  <a:lnTo>
                    <a:pt x="56670" y="227517"/>
                  </a:lnTo>
                  <a:lnTo>
                    <a:pt x="41078" y="182745"/>
                  </a:lnTo>
                  <a:lnTo>
                    <a:pt x="0" y="138588"/>
                  </a:lnTo>
                  <a:lnTo>
                    <a:pt x="2634" y="137764"/>
                  </a:lnTo>
                  <a:lnTo>
                    <a:pt x="42714" y="128458"/>
                  </a:lnTo>
                  <a:lnTo>
                    <a:pt x="58842" y="84463"/>
                  </a:lnTo>
                  <a:lnTo>
                    <a:pt x="54703" y="59871"/>
                  </a:lnTo>
                  <a:lnTo>
                    <a:pt x="97494" y="0"/>
                  </a:lnTo>
                  <a:lnTo>
                    <a:pt x="178885" y="201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124644" y="5634873"/>
              <a:ext cx="198979" cy="141251"/>
            </a:xfrm>
            <a:custGeom>
              <a:avLst/>
              <a:pathLst>
                <a:path w="198979" h="141251">
                  <a:moveTo>
                    <a:pt x="168012" y="127766"/>
                  </a:moveTo>
                  <a:lnTo>
                    <a:pt x="160100" y="126563"/>
                  </a:lnTo>
                  <a:lnTo>
                    <a:pt x="51351" y="110485"/>
                  </a:lnTo>
                  <a:lnTo>
                    <a:pt x="0" y="141251"/>
                  </a:lnTo>
                  <a:lnTo>
                    <a:pt x="2114" y="98338"/>
                  </a:lnTo>
                  <a:lnTo>
                    <a:pt x="65361" y="37451"/>
                  </a:lnTo>
                  <a:lnTo>
                    <a:pt x="69850" y="10349"/>
                  </a:lnTo>
                  <a:lnTo>
                    <a:pt x="107212" y="23209"/>
                  </a:lnTo>
                  <a:lnTo>
                    <a:pt x="129845" y="0"/>
                  </a:lnTo>
                  <a:lnTo>
                    <a:pt x="151671" y="18020"/>
                  </a:lnTo>
                  <a:lnTo>
                    <a:pt x="198979" y="37536"/>
                  </a:lnTo>
                  <a:lnTo>
                    <a:pt x="190888" y="61451"/>
                  </a:lnTo>
                  <a:lnTo>
                    <a:pt x="196156" y="8725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848100" y="5658647"/>
              <a:ext cx="44834" cy="36774"/>
            </a:xfrm>
            <a:custGeom>
              <a:avLst/>
              <a:pathLst>
                <a:path w="44834" h="36774">
                  <a:moveTo>
                    <a:pt x="30911" y="0"/>
                  </a:moveTo>
                  <a:lnTo>
                    <a:pt x="33626" y="3412"/>
                  </a:lnTo>
                  <a:lnTo>
                    <a:pt x="37765" y="6627"/>
                  </a:lnTo>
                  <a:lnTo>
                    <a:pt x="42791" y="10152"/>
                  </a:lnTo>
                  <a:lnTo>
                    <a:pt x="44834" y="36774"/>
                  </a:lnTo>
                  <a:lnTo>
                    <a:pt x="18385" y="33165"/>
                  </a:lnTo>
                  <a:lnTo>
                    <a:pt x="0" y="19938"/>
                  </a:lnTo>
                  <a:lnTo>
                    <a:pt x="3372" y="8180"/>
                  </a:lnTo>
                  <a:lnTo>
                    <a:pt x="3413" y="803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885785" y="5197608"/>
              <a:ext cx="402249" cy="378690"/>
            </a:xfrm>
            <a:custGeom>
              <a:avLst/>
              <a:pathLst>
                <a:path w="402249" h="378690">
                  <a:moveTo>
                    <a:pt x="402249" y="35844"/>
                  </a:moveTo>
                  <a:lnTo>
                    <a:pt x="397599" y="105530"/>
                  </a:lnTo>
                  <a:lnTo>
                    <a:pt x="369833" y="167996"/>
                  </a:lnTo>
                  <a:lnTo>
                    <a:pt x="369403" y="220113"/>
                  </a:lnTo>
                  <a:lnTo>
                    <a:pt x="387546" y="239318"/>
                  </a:lnTo>
                  <a:lnTo>
                    <a:pt x="397142" y="278433"/>
                  </a:lnTo>
                  <a:lnTo>
                    <a:pt x="369833" y="307622"/>
                  </a:lnTo>
                  <a:lnTo>
                    <a:pt x="343679" y="306522"/>
                  </a:lnTo>
                  <a:lnTo>
                    <a:pt x="320617" y="348853"/>
                  </a:lnTo>
                  <a:lnTo>
                    <a:pt x="264600" y="364928"/>
                  </a:lnTo>
                  <a:lnTo>
                    <a:pt x="230490" y="357623"/>
                  </a:lnTo>
                  <a:lnTo>
                    <a:pt x="188128" y="376575"/>
                  </a:lnTo>
                  <a:lnTo>
                    <a:pt x="130445" y="378690"/>
                  </a:lnTo>
                  <a:lnTo>
                    <a:pt x="104560" y="372401"/>
                  </a:lnTo>
                  <a:lnTo>
                    <a:pt x="87814" y="349671"/>
                  </a:lnTo>
                  <a:lnTo>
                    <a:pt x="75826" y="334244"/>
                  </a:lnTo>
                  <a:lnTo>
                    <a:pt x="67735" y="291914"/>
                  </a:lnTo>
                  <a:lnTo>
                    <a:pt x="45802" y="269268"/>
                  </a:lnTo>
                  <a:lnTo>
                    <a:pt x="38303" y="195352"/>
                  </a:lnTo>
                  <a:lnTo>
                    <a:pt x="12337" y="142756"/>
                  </a:lnTo>
                  <a:lnTo>
                    <a:pt x="17364" y="112919"/>
                  </a:lnTo>
                  <a:lnTo>
                    <a:pt x="0" y="58405"/>
                  </a:lnTo>
                  <a:lnTo>
                    <a:pt x="27040" y="6458"/>
                  </a:lnTo>
                  <a:lnTo>
                    <a:pt x="83326" y="6458"/>
                  </a:lnTo>
                  <a:lnTo>
                    <a:pt x="88863" y="17738"/>
                  </a:lnTo>
                  <a:lnTo>
                    <a:pt x="125526" y="18472"/>
                  </a:lnTo>
                  <a:lnTo>
                    <a:pt x="149287" y="56092"/>
                  </a:lnTo>
                  <a:lnTo>
                    <a:pt x="234549" y="83617"/>
                  </a:lnTo>
                  <a:lnTo>
                    <a:pt x="268363" y="47773"/>
                  </a:lnTo>
                  <a:lnTo>
                    <a:pt x="294893" y="49803"/>
                  </a:lnTo>
                  <a:lnTo>
                    <a:pt x="351958" y="0"/>
                  </a:lnTo>
                  <a:lnTo>
                    <a:pt x="371177" y="1381"/>
                  </a:lnTo>
                  <a:lnTo>
                    <a:pt x="377493" y="285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356739" y="5325389"/>
              <a:ext cx="425339" cy="289714"/>
            </a:xfrm>
            <a:custGeom>
              <a:avLst/>
              <a:pathLst>
                <a:path w="425339" h="289714">
                  <a:moveTo>
                    <a:pt x="344378" y="0"/>
                  </a:moveTo>
                  <a:lnTo>
                    <a:pt x="345346" y="24027"/>
                  </a:lnTo>
                  <a:lnTo>
                    <a:pt x="377950" y="50565"/>
                  </a:lnTo>
                  <a:lnTo>
                    <a:pt x="373273" y="84097"/>
                  </a:lnTo>
                  <a:lnTo>
                    <a:pt x="412571" y="115259"/>
                  </a:lnTo>
                  <a:lnTo>
                    <a:pt x="425339" y="139174"/>
                  </a:lnTo>
                  <a:lnTo>
                    <a:pt x="377251" y="174680"/>
                  </a:lnTo>
                  <a:lnTo>
                    <a:pt x="370021" y="163851"/>
                  </a:lnTo>
                  <a:lnTo>
                    <a:pt x="330992" y="154995"/>
                  </a:lnTo>
                  <a:lnTo>
                    <a:pt x="281668" y="184099"/>
                  </a:lnTo>
                  <a:lnTo>
                    <a:pt x="287662" y="218646"/>
                  </a:lnTo>
                  <a:lnTo>
                    <a:pt x="273739" y="222820"/>
                  </a:lnTo>
                  <a:lnTo>
                    <a:pt x="256939" y="258862"/>
                  </a:lnTo>
                  <a:lnTo>
                    <a:pt x="193074" y="259877"/>
                  </a:lnTo>
                  <a:lnTo>
                    <a:pt x="171409" y="260159"/>
                  </a:lnTo>
                  <a:lnTo>
                    <a:pt x="129558" y="281225"/>
                  </a:lnTo>
                  <a:lnTo>
                    <a:pt x="57441" y="279731"/>
                  </a:lnTo>
                  <a:lnTo>
                    <a:pt x="32067" y="289714"/>
                  </a:lnTo>
                  <a:lnTo>
                    <a:pt x="0" y="268845"/>
                  </a:lnTo>
                  <a:lnTo>
                    <a:pt x="349" y="248230"/>
                  </a:lnTo>
                  <a:lnTo>
                    <a:pt x="69751" y="191037"/>
                  </a:lnTo>
                  <a:lnTo>
                    <a:pt x="116280" y="187230"/>
                  </a:lnTo>
                  <a:lnTo>
                    <a:pt x="130714" y="174201"/>
                  </a:lnTo>
                  <a:lnTo>
                    <a:pt x="140498" y="114611"/>
                  </a:lnTo>
                  <a:lnTo>
                    <a:pt x="127623" y="86973"/>
                  </a:lnTo>
                  <a:lnTo>
                    <a:pt x="127972" y="46504"/>
                  </a:lnTo>
                  <a:lnTo>
                    <a:pt x="149897" y="23858"/>
                  </a:lnTo>
                  <a:lnTo>
                    <a:pt x="184876" y="73662"/>
                  </a:lnTo>
                  <a:lnTo>
                    <a:pt x="250488" y="42527"/>
                  </a:lnTo>
                  <a:lnTo>
                    <a:pt x="324407" y="1562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66255" y="3824571"/>
              <a:ext cx="1060444" cy="1544079"/>
            </a:xfrm>
            <a:custGeom>
              <a:avLst/>
              <a:pathLst>
                <a:path w="1060444" h="1544079">
                  <a:moveTo>
                    <a:pt x="1049450" y="1419315"/>
                  </a:moveTo>
                  <a:lnTo>
                    <a:pt x="999589" y="1443540"/>
                  </a:lnTo>
                  <a:lnTo>
                    <a:pt x="960480" y="1442609"/>
                  </a:lnTo>
                  <a:lnTo>
                    <a:pt x="930805" y="1468752"/>
                  </a:lnTo>
                  <a:lnTo>
                    <a:pt x="858849" y="1523379"/>
                  </a:lnTo>
                  <a:lnTo>
                    <a:pt x="758266" y="1544079"/>
                  </a:lnTo>
                  <a:lnTo>
                    <a:pt x="720555" y="1529668"/>
                  </a:lnTo>
                  <a:lnTo>
                    <a:pt x="709534" y="1537423"/>
                  </a:lnTo>
                  <a:lnTo>
                    <a:pt x="664000" y="1506571"/>
                  </a:lnTo>
                  <a:lnTo>
                    <a:pt x="583147" y="1479666"/>
                  </a:lnTo>
                  <a:lnTo>
                    <a:pt x="400206" y="1376166"/>
                  </a:lnTo>
                  <a:lnTo>
                    <a:pt x="363408" y="1341704"/>
                  </a:lnTo>
                  <a:lnTo>
                    <a:pt x="329836" y="1334033"/>
                  </a:lnTo>
                  <a:lnTo>
                    <a:pt x="294974" y="1310654"/>
                  </a:lnTo>
                  <a:lnTo>
                    <a:pt x="245650" y="1321004"/>
                  </a:lnTo>
                  <a:lnTo>
                    <a:pt x="201595" y="1290603"/>
                  </a:lnTo>
                  <a:lnTo>
                    <a:pt x="158185" y="1251967"/>
                  </a:lnTo>
                  <a:lnTo>
                    <a:pt x="51957" y="1168716"/>
                  </a:lnTo>
                  <a:lnTo>
                    <a:pt x="0" y="1142009"/>
                  </a:lnTo>
                  <a:lnTo>
                    <a:pt x="2204" y="613399"/>
                  </a:lnTo>
                  <a:lnTo>
                    <a:pt x="568713" y="211781"/>
                  </a:lnTo>
                  <a:lnTo>
                    <a:pt x="609140" y="181943"/>
                  </a:lnTo>
                  <a:lnTo>
                    <a:pt x="628369" y="198540"/>
                  </a:lnTo>
                  <a:lnTo>
                    <a:pt x="750498" y="121423"/>
                  </a:lnTo>
                  <a:lnTo>
                    <a:pt x="915352" y="48749"/>
                  </a:lnTo>
                  <a:lnTo>
                    <a:pt x="985504" y="20236"/>
                  </a:lnTo>
                  <a:lnTo>
                    <a:pt x="1051497" y="0"/>
                  </a:lnTo>
                  <a:lnTo>
                    <a:pt x="1053133" y="35831"/>
                  </a:lnTo>
                  <a:lnTo>
                    <a:pt x="1052864" y="694084"/>
                  </a:lnTo>
                  <a:lnTo>
                    <a:pt x="1060444" y="773922"/>
                  </a:lnTo>
                  <a:lnTo>
                    <a:pt x="1058240" y="1102442"/>
                  </a:lnTo>
                  <a:lnTo>
                    <a:pt x="1057891" y="1331354"/>
                  </a:lnTo>
                  <a:lnTo>
                    <a:pt x="1016846" y="1352985"/>
                  </a:lnTo>
                  <a:lnTo>
                    <a:pt x="1011658" y="1368411"/>
                  </a:lnTo>
                  <a:lnTo>
                    <a:pt x="1021335" y="140620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150386" y="5233452"/>
              <a:ext cx="346851" cy="572642"/>
            </a:xfrm>
            <a:custGeom>
              <a:avLst/>
              <a:pathLst>
                <a:path w="346851" h="572642">
                  <a:moveTo>
                    <a:pt x="334325" y="138441"/>
                  </a:moveTo>
                  <a:lnTo>
                    <a:pt x="333976" y="178910"/>
                  </a:lnTo>
                  <a:lnTo>
                    <a:pt x="346851" y="206548"/>
                  </a:lnTo>
                  <a:lnTo>
                    <a:pt x="337067" y="266138"/>
                  </a:lnTo>
                  <a:lnTo>
                    <a:pt x="322632" y="279167"/>
                  </a:lnTo>
                  <a:lnTo>
                    <a:pt x="276104" y="282974"/>
                  </a:lnTo>
                  <a:lnTo>
                    <a:pt x="206702" y="340167"/>
                  </a:lnTo>
                  <a:lnTo>
                    <a:pt x="206352" y="360782"/>
                  </a:lnTo>
                  <a:lnTo>
                    <a:pt x="238419" y="381651"/>
                  </a:lnTo>
                  <a:lnTo>
                    <a:pt x="259547" y="399108"/>
                  </a:lnTo>
                  <a:lnTo>
                    <a:pt x="251106" y="428409"/>
                  </a:lnTo>
                  <a:lnTo>
                    <a:pt x="262288" y="499675"/>
                  </a:lnTo>
                  <a:lnTo>
                    <a:pt x="253821" y="530978"/>
                  </a:lnTo>
                  <a:lnTo>
                    <a:pt x="217991" y="572642"/>
                  </a:lnTo>
                  <a:lnTo>
                    <a:pt x="189790" y="561066"/>
                  </a:lnTo>
                  <a:lnTo>
                    <a:pt x="142270" y="529187"/>
                  </a:lnTo>
                  <a:lnTo>
                    <a:pt x="170415" y="488676"/>
                  </a:lnTo>
                  <a:lnTo>
                    <a:pt x="165146" y="462872"/>
                  </a:lnTo>
                  <a:lnTo>
                    <a:pt x="173237" y="438957"/>
                  </a:lnTo>
                  <a:lnTo>
                    <a:pt x="125929" y="419441"/>
                  </a:lnTo>
                  <a:lnTo>
                    <a:pt x="104103" y="401420"/>
                  </a:lnTo>
                  <a:lnTo>
                    <a:pt x="81471" y="424630"/>
                  </a:lnTo>
                  <a:lnTo>
                    <a:pt x="44109" y="411770"/>
                  </a:lnTo>
                  <a:lnTo>
                    <a:pt x="42442" y="372965"/>
                  </a:lnTo>
                  <a:lnTo>
                    <a:pt x="0" y="329083"/>
                  </a:lnTo>
                  <a:lnTo>
                    <a:pt x="56016" y="313009"/>
                  </a:lnTo>
                  <a:lnTo>
                    <a:pt x="79079" y="270678"/>
                  </a:lnTo>
                  <a:lnTo>
                    <a:pt x="105232" y="271778"/>
                  </a:lnTo>
                  <a:lnTo>
                    <a:pt x="132542" y="242589"/>
                  </a:lnTo>
                  <a:lnTo>
                    <a:pt x="122946" y="203474"/>
                  </a:lnTo>
                  <a:lnTo>
                    <a:pt x="104802" y="184268"/>
                  </a:lnTo>
                  <a:lnTo>
                    <a:pt x="105232" y="132152"/>
                  </a:lnTo>
                  <a:lnTo>
                    <a:pt x="132999" y="69686"/>
                  </a:lnTo>
                  <a:lnTo>
                    <a:pt x="137649" y="0"/>
                  </a:lnTo>
                  <a:lnTo>
                    <a:pt x="179661" y="11280"/>
                  </a:lnTo>
                  <a:lnTo>
                    <a:pt x="189875" y="26142"/>
                  </a:lnTo>
                  <a:lnTo>
                    <a:pt x="221593" y="29668"/>
                  </a:lnTo>
                  <a:lnTo>
                    <a:pt x="280002" y="88806"/>
                  </a:lnTo>
                  <a:lnTo>
                    <a:pt x="291802" y="12030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667256" y="5483431"/>
              <a:ext cx="358570" cy="177500"/>
            </a:xfrm>
            <a:custGeom>
              <a:avLst/>
              <a:pathLst>
                <a:path w="358570" h="177500">
                  <a:moveTo>
                    <a:pt x="348974" y="92867"/>
                  </a:moveTo>
                  <a:lnTo>
                    <a:pt x="358570" y="145350"/>
                  </a:lnTo>
                  <a:lnTo>
                    <a:pt x="336549" y="170481"/>
                  </a:lnTo>
                  <a:lnTo>
                    <a:pt x="298495" y="177500"/>
                  </a:lnTo>
                  <a:lnTo>
                    <a:pt x="288388" y="169745"/>
                  </a:lnTo>
                  <a:lnTo>
                    <a:pt x="215088" y="167912"/>
                  </a:lnTo>
                  <a:lnTo>
                    <a:pt x="170979" y="149975"/>
                  </a:lnTo>
                  <a:lnTo>
                    <a:pt x="167888" y="133534"/>
                  </a:lnTo>
                  <a:lnTo>
                    <a:pt x="100582" y="114018"/>
                  </a:lnTo>
                  <a:lnTo>
                    <a:pt x="64402" y="85366"/>
                  </a:lnTo>
                  <a:lnTo>
                    <a:pt x="32067" y="98874"/>
                  </a:lnTo>
                  <a:lnTo>
                    <a:pt x="13144" y="82066"/>
                  </a:lnTo>
                  <a:lnTo>
                    <a:pt x="15697" y="56374"/>
                  </a:lnTo>
                  <a:lnTo>
                    <a:pt x="0" y="33249"/>
                  </a:lnTo>
                  <a:lnTo>
                    <a:pt x="36744" y="7840"/>
                  </a:lnTo>
                  <a:lnTo>
                    <a:pt x="105340" y="0"/>
                  </a:lnTo>
                  <a:lnTo>
                    <a:pt x="155819" y="22081"/>
                  </a:lnTo>
                  <a:lnTo>
                    <a:pt x="181005" y="45009"/>
                  </a:lnTo>
                  <a:lnTo>
                    <a:pt x="210680" y="48422"/>
                  </a:lnTo>
                  <a:lnTo>
                    <a:pt x="268659" y="83448"/>
                  </a:lnTo>
                  <a:lnTo>
                    <a:pt x="306344" y="63848"/>
                  </a:lnTo>
                  <a:lnTo>
                    <a:pt x="323089" y="8657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866486" y="5651343"/>
              <a:ext cx="219741" cy="206284"/>
            </a:xfrm>
            <a:custGeom>
              <a:avLst/>
              <a:pathLst>
                <a:path w="219741" h="206284">
                  <a:moveTo>
                    <a:pt x="137319" y="2569"/>
                  </a:moveTo>
                  <a:lnTo>
                    <a:pt x="128160" y="67176"/>
                  </a:lnTo>
                  <a:lnTo>
                    <a:pt x="150981" y="82799"/>
                  </a:lnTo>
                  <a:lnTo>
                    <a:pt x="163560" y="70870"/>
                  </a:lnTo>
                  <a:lnTo>
                    <a:pt x="204444" y="102371"/>
                  </a:lnTo>
                  <a:lnTo>
                    <a:pt x="219741" y="149321"/>
                  </a:lnTo>
                  <a:lnTo>
                    <a:pt x="210506" y="154922"/>
                  </a:lnTo>
                  <a:lnTo>
                    <a:pt x="203781" y="159030"/>
                  </a:lnTo>
                  <a:lnTo>
                    <a:pt x="171584" y="178579"/>
                  </a:lnTo>
                  <a:lnTo>
                    <a:pt x="157619" y="186711"/>
                  </a:lnTo>
                  <a:lnTo>
                    <a:pt x="150414" y="192113"/>
                  </a:lnTo>
                  <a:lnTo>
                    <a:pt x="136542" y="199603"/>
                  </a:lnTo>
                  <a:lnTo>
                    <a:pt x="94769" y="203904"/>
                  </a:lnTo>
                  <a:lnTo>
                    <a:pt x="49155" y="199399"/>
                  </a:lnTo>
                  <a:lnTo>
                    <a:pt x="42303" y="206284"/>
                  </a:lnTo>
                  <a:lnTo>
                    <a:pt x="42905" y="195728"/>
                  </a:lnTo>
                  <a:lnTo>
                    <a:pt x="41152" y="192588"/>
                  </a:lnTo>
                  <a:lnTo>
                    <a:pt x="39727" y="165402"/>
                  </a:lnTo>
                  <a:lnTo>
                    <a:pt x="61499" y="114018"/>
                  </a:lnTo>
                  <a:lnTo>
                    <a:pt x="56634" y="97662"/>
                  </a:lnTo>
                  <a:lnTo>
                    <a:pt x="14192" y="77441"/>
                  </a:lnTo>
                  <a:lnTo>
                    <a:pt x="0" y="40469"/>
                  </a:lnTo>
                  <a:lnTo>
                    <a:pt x="26449" y="44079"/>
                  </a:lnTo>
                  <a:lnTo>
                    <a:pt x="24406" y="17456"/>
                  </a:lnTo>
                  <a:lnTo>
                    <a:pt x="19379" y="13931"/>
                  </a:lnTo>
                  <a:lnTo>
                    <a:pt x="15240" y="10716"/>
                  </a:lnTo>
                  <a:lnTo>
                    <a:pt x="12525" y="7304"/>
                  </a:lnTo>
                  <a:lnTo>
                    <a:pt x="15858" y="0"/>
                  </a:lnTo>
                  <a:lnTo>
                    <a:pt x="89158" y="1833"/>
                  </a:lnTo>
                  <a:lnTo>
                    <a:pt x="99265" y="958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074546" y="5826080"/>
              <a:ext cx="126736" cy="114047"/>
            </a:xfrm>
            <a:custGeom>
              <a:avLst/>
              <a:pathLst>
                <a:path w="126736" h="114047">
                  <a:moveTo>
                    <a:pt x="73461" y="0"/>
                  </a:moveTo>
                  <a:lnTo>
                    <a:pt x="105259" y="30880"/>
                  </a:lnTo>
                  <a:lnTo>
                    <a:pt x="126736" y="75326"/>
                  </a:lnTo>
                  <a:lnTo>
                    <a:pt x="116011" y="94080"/>
                  </a:lnTo>
                  <a:lnTo>
                    <a:pt x="82519" y="114047"/>
                  </a:lnTo>
                  <a:lnTo>
                    <a:pt x="47388" y="110803"/>
                  </a:lnTo>
                  <a:lnTo>
                    <a:pt x="0" y="77356"/>
                  </a:lnTo>
                  <a:lnTo>
                    <a:pt x="13036" y="1756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166547" y="4355171"/>
              <a:ext cx="539549" cy="792435"/>
            </a:xfrm>
            <a:custGeom>
              <a:avLst/>
              <a:pathLst>
                <a:path w="539549" h="792435">
                  <a:moveTo>
                    <a:pt x="527132" y="425090"/>
                  </a:moveTo>
                  <a:lnTo>
                    <a:pt x="503880" y="477395"/>
                  </a:lnTo>
                  <a:lnTo>
                    <a:pt x="487161" y="501621"/>
                  </a:lnTo>
                  <a:lnTo>
                    <a:pt x="457836" y="620349"/>
                  </a:lnTo>
                  <a:lnTo>
                    <a:pt x="453696" y="706674"/>
                  </a:lnTo>
                  <a:lnTo>
                    <a:pt x="438698" y="707041"/>
                  </a:lnTo>
                  <a:lnTo>
                    <a:pt x="420205" y="792435"/>
                  </a:lnTo>
                  <a:lnTo>
                    <a:pt x="359619" y="792435"/>
                  </a:lnTo>
                  <a:lnTo>
                    <a:pt x="324380" y="784031"/>
                  </a:lnTo>
                  <a:lnTo>
                    <a:pt x="291614" y="756478"/>
                  </a:lnTo>
                  <a:lnTo>
                    <a:pt x="310376" y="727741"/>
                  </a:lnTo>
                  <a:lnTo>
                    <a:pt x="399857" y="725344"/>
                  </a:lnTo>
                  <a:lnTo>
                    <a:pt x="366500" y="692066"/>
                  </a:lnTo>
                  <a:lnTo>
                    <a:pt x="278927" y="700667"/>
                  </a:lnTo>
                  <a:lnTo>
                    <a:pt x="277099" y="669815"/>
                  </a:lnTo>
                  <a:lnTo>
                    <a:pt x="244575" y="620744"/>
                  </a:lnTo>
                  <a:lnTo>
                    <a:pt x="217104" y="624974"/>
                  </a:lnTo>
                  <a:lnTo>
                    <a:pt x="190951" y="609548"/>
                  </a:lnTo>
                  <a:lnTo>
                    <a:pt x="146653" y="610563"/>
                  </a:lnTo>
                  <a:lnTo>
                    <a:pt x="99077" y="581910"/>
                  </a:lnTo>
                  <a:lnTo>
                    <a:pt x="60774" y="589948"/>
                  </a:lnTo>
                  <a:lnTo>
                    <a:pt x="53006" y="605656"/>
                  </a:lnTo>
                  <a:lnTo>
                    <a:pt x="38571" y="568599"/>
                  </a:lnTo>
                  <a:lnTo>
                    <a:pt x="0" y="542005"/>
                  </a:lnTo>
                  <a:lnTo>
                    <a:pt x="36797" y="499675"/>
                  </a:lnTo>
                  <a:lnTo>
                    <a:pt x="50452" y="495247"/>
                  </a:lnTo>
                  <a:lnTo>
                    <a:pt x="95556" y="439154"/>
                  </a:lnTo>
                  <a:lnTo>
                    <a:pt x="114667" y="391465"/>
                  </a:lnTo>
                  <a:lnTo>
                    <a:pt x="137407" y="362813"/>
                  </a:lnTo>
                  <a:lnTo>
                    <a:pt x="144960" y="285738"/>
                  </a:lnTo>
                  <a:lnTo>
                    <a:pt x="174904" y="229927"/>
                  </a:lnTo>
                  <a:lnTo>
                    <a:pt x="180736" y="200259"/>
                  </a:lnTo>
                  <a:lnTo>
                    <a:pt x="224845" y="129557"/>
                  </a:lnTo>
                  <a:lnTo>
                    <a:pt x="256482" y="100651"/>
                  </a:lnTo>
                  <a:lnTo>
                    <a:pt x="330643" y="74480"/>
                  </a:lnTo>
                  <a:lnTo>
                    <a:pt x="323143" y="43909"/>
                  </a:lnTo>
                  <a:lnTo>
                    <a:pt x="335561" y="9814"/>
                  </a:lnTo>
                  <a:lnTo>
                    <a:pt x="368946" y="32544"/>
                  </a:lnTo>
                  <a:lnTo>
                    <a:pt x="389750" y="34293"/>
                  </a:lnTo>
                  <a:lnTo>
                    <a:pt x="415286" y="3158"/>
                  </a:lnTo>
                  <a:lnTo>
                    <a:pt x="448213" y="0"/>
                  </a:lnTo>
                  <a:lnTo>
                    <a:pt x="474555" y="28850"/>
                  </a:lnTo>
                  <a:lnTo>
                    <a:pt x="503880" y="101384"/>
                  </a:lnTo>
                  <a:lnTo>
                    <a:pt x="539549" y="1520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787219" y="3754179"/>
              <a:ext cx="1788176" cy="1072945"/>
            </a:xfrm>
            <a:custGeom>
              <a:avLst/>
              <a:pathLst>
                <a:path w="1788176" h="1072945">
                  <a:moveTo>
                    <a:pt x="1782314" y="0"/>
                  </a:moveTo>
                  <a:lnTo>
                    <a:pt x="1788176" y="252336"/>
                  </a:lnTo>
                  <a:lnTo>
                    <a:pt x="1747749" y="282173"/>
                  </a:lnTo>
                  <a:lnTo>
                    <a:pt x="1181240" y="683791"/>
                  </a:lnTo>
                  <a:lnTo>
                    <a:pt x="1064879" y="772429"/>
                  </a:lnTo>
                  <a:lnTo>
                    <a:pt x="984375" y="798403"/>
                  </a:lnTo>
                  <a:lnTo>
                    <a:pt x="904759" y="828042"/>
                  </a:lnTo>
                  <a:lnTo>
                    <a:pt x="680773" y="944853"/>
                  </a:lnTo>
                  <a:lnTo>
                    <a:pt x="626235" y="961041"/>
                  </a:lnTo>
                  <a:lnTo>
                    <a:pt x="594275" y="969614"/>
                  </a:lnTo>
                  <a:lnTo>
                    <a:pt x="527238" y="967950"/>
                  </a:lnTo>
                  <a:lnTo>
                    <a:pt x="460120" y="989412"/>
                  </a:lnTo>
                  <a:lnTo>
                    <a:pt x="372494" y="980726"/>
                  </a:lnTo>
                  <a:lnTo>
                    <a:pt x="288818" y="962423"/>
                  </a:lnTo>
                  <a:lnTo>
                    <a:pt x="239065" y="958080"/>
                  </a:lnTo>
                  <a:lnTo>
                    <a:pt x="174043" y="1072945"/>
                  </a:lnTo>
                  <a:lnTo>
                    <a:pt x="40426" y="1021561"/>
                  </a:lnTo>
                  <a:lnTo>
                    <a:pt x="28277" y="1022013"/>
                  </a:lnTo>
                  <a:lnTo>
                    <a:pt x="13574" y="986733"/>
                  </a:lnTo>
                  <a:lnTo>
                    <a:pt x="0" y="917498"/>
                  </a:lnTo>
                  <a:lnTo>
                    <a:pt x="7311" y="884502"/>
                  </a:lnTo>
                  <a:lnTo>
                    <a:pt x="28277" y="884502"/>
                  </a:lnTo>
                  <a:lnTo>
                    <a:pt x="65988" y="869076"/>
                  </a:lnTo>
                  <a:lnTo>
                    <a:pt x="69160" y="845979"/>
                  </a:lnTo>
                  <a:lnTo>
                    <a:pt x="33841" y="809937"/>
                  </a:lnTo>
                  <a:lnTo>
                    <a:pt x="93808" y="769552"/>
                  </a:lnTo>
                  <a:lnTo>
                    <a:pt x="148239" y="741012"/>
                  </a:lnTo>
                  <a:lnTo>
                    <a:pt x="131520" y="692590"/>
                  </a:lnTo>
                  <a:lnTo>
                    <a:pt x="135660" y="628827"/>
                  </a:lnTo>
                  <a:lnTo>
                    <a:pt x="144100" y="589260"/>
                  </a:lnTo>
                  <a:lnTo>
                    <a:pt x="171329" y="567263"/>
                  </a:lnTo>
                  <a:lnTo>
                    <a:pt x="215357" y="499156"/>
                  </a:lnTo>
                  <a:lnTo>
                    <a:pt x="232103" y="435392"/>
                  </a:lnTo>
                  <a:lnTo>
                    <a:pt x="244682" y="408967"/>
                  </a:lnTo>
                  <a:lnTo>
                    <a:pt x="270406" y="393541"/>
                  </a:lnTo>
                  <a:lnTo>
                    <a:pt x="320079" y="373772"/>
                  </a:lnTo>
                  <a:lnTo>
                    <a:pt x="334782" y="358430"/>
                  </a:lnTo>
                  <a:lnTo>
                    <a:pt x="403943" y="378199"/>
                  </a:lnTo>
                  <a:lnTo>
                    <a:pt x="429666" y="379948"/>
                  </a:lnTo>
                  <a:lnTo>
                    <a:pt x="482753" y="377269"/>
                  </a:lnTo>
                  <a:lnTo>
                    <a:pt x="521352" y="415538"/>
                  </a:lnTo>
                  <a:lnTo>
                    <a:pt x="613467" y="382542"/>
                  </a:lnTo>
                  <a:lnTo>
                    <a:pt x="720393" y="382542"/>
                  </a:lnTo>
                  <a:lnTo>
                    <a:pt x="762325" y="389198"/>
                  </a:lnTo>
                  <a:lnTo>
                    <a:pt x="814740" y="375971"/>
                  </a:lnTo>
                  <a:lnTo>
                    <a:pt x="879734" y="351774"/>
                  </a:lnTo>
                  <a:lnTo>
                    <a:pt x="932041" y="323206"/>
                  </a:lnTo>
                  <a:lnTo>
                    <a:pt x="930025" y="303437"/>
                  </a:lnTo>
                  <a:lnTo>
                    <a:pt x="911102" y="272669"/>
                  </a:lnTo>
                  <a:lnTo>
                    <a:pt x="862908" y="233018"/>
                  </a:lnTo>
                  <a:lnTo>
                    <a:pt x="812616" y="204478"/>
                  </a:lnTo>
                  <a:lnTo>
                    <a:pt x="875514" y="180253"/>
                  </a:lnTo>
                  <a:lnTo>
                    <a:pt x="959351" y="169254"/>
                  </a:lnTo>
                  <a:lnTo>
                    <a:pt x="1135330" y="129715"/>
                  </a:lnTo>
                  <a:lnTo>
                    <a:pt x="1357569" y="48382"/>
                  </a:lnTo>
                  <a:lnTo>
                    <a:pt x="1462291" y="50610"/>
                  </a:lnTo>
                  <a:lnTo>
                    <a:pt x="1682406" y="661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253010" y="2137922"/>
              <a:ext cx="1214095" cy="1497090"/>
            </a:xfrm>
            <a:custGeom>
              <a:avLst/>
              <a:pathLst>
                <a:path w="1214095" h="1497090">
                  <a:moveTo>
                    <a:pt x="8092" y="800205"/>
                  </a:moveTo>
                  <a:lnTo>
                    <a:pt x="0" y="797884"/>
                  </a:lnTo>
                  <a:lnTo>
                    <a:pt x="41324" y="789504"/>
                  </a:lnTo>
                  <a:lnTo>
                    <a:pt x="209067" y="633792"/>
                  </a:lnTo>
                  <a:lnTo>
                    <a:pt x="343195" y="507984"/>
                  </a:lnTo>
                  <a:lnTo>
                    <a:pt x="487110" y="377947"/>
                  </a:lnTo>
                  <a:lnTo>
                    <a:pt x="633030" y="243508"/>
                  </a:lnTo>
                  <a:lnTo>
                    <a:pt x="758544" y="140428"/>
                  </a:lnTo>
                  <a:lnTo>
                    <a:pt x="978467" y="0"/>
                  </a:lnTo>
                  <a:lnTo>
                    <a:pt x="986582" y="173448"/>
                  </a:lnTo>
                  <a:lnTo>
                    <a:pt x="1020859" y="839969"/>
                  </a:lnTo>
                  <a:lnTo>
                    <a:pt x="1095718" y="997051"/>
                  </a:lnTo>
                  <a:lnTo>
                    <a:pt x="1070613" y="1098633"/>
                  </a:lnTo>
                  <a:lnTo>
                    <a:pt x="1021558" y="1181687"/>
                  </a:lnTo>
                  <a:lnTo>
                    <a:pt x="1002716" y="1264882"/>
                  </a:lnTo>
                  <a:lnTo>
                    <a:pt x="998926" y="1300444"/>
                  </a:lnTo>
                  <a:lnTo>
                    <a:pt x="1016532" y="1313670"/>
                  </a:lnTo>
                  <a:lnTo>
                    <a:pt x="1089455" y="1345369"/>
                  </a:lnTo>
                  <a:lnTo>
                    <a:pt x="1110959" y="1397852"/>
                  </a:lnTo>
                  <a:lnTo>
                    <a:pt x="1140553" y="1403774"/>
                  </a:lnTo>
                  <a:lnTo>
                    <a:pt x="1160444" y="1446923"/>
                  </a:lnTo>
                  <a:lnTo>
                    <a:pt x="1214095" y="1454875"/>
                  </a:lnTo>
                  <a:lnTo>
                    <a:pt x="1194097" y="1476591"/>
                  </a:lnTo>
                  <a:lnTo>
                    <a:pt x="1017101" y="1480420"/>
                  </a:lnTo>
                  <a:lnTo>
                    <a:pt x="849201" y="1484364"/>
                  </a:lnTo>
                  <a:lnTo>
                    <a:pt x="562373" y="1491365"/>
                  </a:lnTo>
                  <a:lnTo>
                    <a:pt x="295600" y="1497090"/>
                  </a:lnTo>
                  <a:lnTo>
                    <a:pt x="142470" y="1497081"/>
                  </a:lnTo>
                  <a:lnTo>
                    <a:pt x="131078" y="1416048"/>
                  </a:lnTo>
                  <a:lnTo>
                    <a:pt x="144563" y="1354158"/>
                  </a:lnTo>
                  <a:lnTo>
                    <a:pt x="159996" y="1226551"/>
                  </a:lnTo>
                  <a:lnTo>
                    <a:pt x="152226" y="1147873"/>
                  </a:lnTo>
                  <a:lnTo>
                    <a:pt x="164805" y="1110450"/>
                  </a:lnTo>
                  <a:lnTo>
                    <a:pt x="160585" y="1064340"/>
                  </a:lnTo>
                  <a:lnTo>
                    <a:pt x="104031" y="976351"/>
                  </a:lnTo>
                  <a:lnTo>
                    <a:pt x="70486" y="932385"/>
                  </a:lnTo>
                  <a:lnTo>
                    <a:pt x="70486" y="875277"/>
                  </a:lnTo>
                  <a:lnTo>
                    <a:pt x="62126" y="855395"/>
                  </a:lnTo>
                  <a:lnTo>
                    <a:pt x="32801" y="846624"/>
                  </a:lnTo>
                  <a:lnTo>
                    <a:pt x="29710" y="80742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862441" y="5495445"/>
              <a:ext cx="256240" cy="167348"/>
            </a:xfrm>
            <a:custGeom>
              <a:avLst/>
              <a:pathLst>
                <a:path w="256240" h="167348">
                  <a:moveTo>
                    <a:pt x="256240" y="55613"/>
                  </a:moveTo>
                  <a:lnTo>
                    <a:pt x="239763" y="129727"/>
                  </a:lnTo>
                  <a:lnTo>
                    <a:pt x="185252" y="122169"/>
                  </a:lnTo>
                  <a:lnTo>
                    <a:pt x="154771" y="167348"/>
                  </a:lnTo>
                  <a:lnTo>
                    <a:pt x="141385" y="165684"/>
                  </a:lnTo>
                  <a:lnTo>
                    <a:pt x="110097" y="112721"/>
                  </a:lnTo>
                  <a:lnTo>
                    <a:pt x="52334" y="99805"/>
                  </a:lnTo>
                  <a:lnTo>
                    <a:pt x="38329" y="84181"/>
                  </a:lnTo>
                  <a:lnTo>
                    <a:pt x="32685" y="46391"/>
                  </a:lnTo>
                  <a:lnTo>
                    <a:pt x="0" y="3045"/>
                  </a:lnTo>
                  <a:lnTo>
                    <a:pt x="19299" y="9221"/>
                  </a:lnTo>
                  <a:lnTo>
                    <a:pt x="80261" y="0"/>
                  </a:lnTo>
                  <a:lnTo>
                    <a:pt x="207266" y="23661"/>
                  </a:lnTo>
                  <a:lnTo>
                    <a:pt x="201622" y="414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961263" y="4712259"/>
              <a:ext cx="474232" cy="535152"/>
            </a:xfrm>
            <a:custGeom>
              <a:avLst/>
              <a:pathLst>
                <a:path w="474232" h="535152">
                  <a:moveTo>
                    <a:pt x="452191" y="2961"/>
                  </a:moveTo>
                  <a:lnTo>
                    <a:pt x="438456" y="102653"/>
                  </a:lnTo>
                  <a:lnTo>
                    <a:pt x="441117" y="143968"/>
                  </a:lnTo>
                  <a:lnTo>
                    <a:pt x="474232" y="137228"/>
                  </a:lnTo>
                  <a:lnTo>
                    <a:pt x="469286" y="190445"/>
                  </a:lnTo>
                  <a:lnTo>
                    <a:pt x="473426" y="231478"/>
                  </a:lnTo>
                  <a:lnTo>
                    <a:pt x="453266" y="227981"/>
                  </a:lnTo>
                  <a:lnTo>
                    <a:pt x="368623" y="253193"/>
                  </a:lnTo>
                  <a:lnTo>
                    <a:pt x="340884" y="308384"/>
                  </a:lnTo>
                  <a:lnTo>
                    <a:pt x="348894" y="344312"/>
                  </a:lnTo>
                  <a:lnTo>
                    <a:pt x="347469" y="378041"/>
                  </a:lnTo>
                  <a:lnTo>
                    <a:pt x="313843" y="387940"/>
                  </a:lnTo>
                  <a:lnTo>
                    <a:pt x="336475" y="417777"/>
                  </a:lnTo>
                  <a:lnTo>
                    <a:pt x="332847" y="453001"/>
                  </a:lnTo>
                  <a:lnTo>
                    <a:pt x="295699" y="486730"/>
                  </a:lnTo>
                  <a:lnTo>
                    <a:pt x="276481" y="485348"/>
                  </a:lnTo>
                  <a:lnTo>
                    <a:pt x="219416" y="535152"/>
                  </a:lnTo>
                  <a:lnTo>
                    <a:pt x="192886" y="533122"/>
                  </a:lnTo>
                  <a:lnTo>
                    <a:pt x="160738" y="509912"/>
                  </a:lnTo>
                  <a:lnTo>
                    <a:pt x="165146" y="430637"/>
                  </a:lnTo>
                  <a:lnTo>
                    <a:pt x="112758" y="404664"/>
                  </a:lnTo>
                  <a:lnTo>
                    <a:pt x="89669" y="399108"/>
                  </a:lnTo>
                  <a:lnTo>
                    <a:pt x="94857" y="368707"/>
                  </a:lnTo>
                  <a:lnTo>
                    <a:pt x="78568" y="349022"/>
                  </a:lnTo>
                  <a:lnTo>
                    <a:pt x="66607" y="261061"/>
                  </a:lnTo>
                  <a:lnTo>
                    <a:pt x="60612" y="250063"/>
                  </a:lnTo>
                  <a:lnTo>
                    <a:pt x="32335" y="198115"/>
                  </a:lnTo>
                  <a:lnTo>
                    <a:pt x="39190" y="130855"/>
                  </a:lnTo>
                  <a:lnTo>
                    <a:pt x="0" y="114864"/>
                  </a:lnTo>
                  <a:lnTo>
                    <a:pt x="65021" y="0"/>
                  </a:lnTo>
                  <a:lnTo>
                    <a:pt x="114774" y="4343"/>
                  </a:lnTo>
                  <a:lnTo>
                    <a:pt x="198450" y="22645"/>
                  </a:lnTo>
                  <a:lnTo>
                    <a:pt x="286077" y="31331"/>
                  </a:lnTo>
                  <a:lnTo>
                    <a:pt x="353194" y="9870"/>
                  </a:lnTo>
                  <a:lnTo>
                    <a:pt x="420231" y="115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564546" y="1036000"/>
              <a:ext cx="2212337" cy="2987111"/>
            </a:xfrm>
            <a:custGeom>
              <a:avLst/>
              <a:pathLst>
                <a:path w="2212337" h="2987111">
                  <a:moveTo>
                    <a:pt x="1773170" y="246756"/>
                  </a:moveTo>
                  <a:lnTo>
                    <a:pt x="1773866" y="249622"/>
                  </a:lnTo>
                  <a:lnTo>
                    <a:pt x="1834675" y="574382"/>
                  </a:lnTo>
                  <a:lnTo>
                    <a:pt x="1858362" y="712248"/>
                  </a:lnTo>
                  <a:lnTo>
                    <a:pt x="1861253" y="942552"/>
                  </a:lnTo>
                  <a:lnTo>
                    <a:pt x="1900954" y="969808"/>
                  </a:lnTo>
                  <a:lnTo>
                    <a:pt x="2049371" y="1186549"/>
                  </a:lnTo>
                  <a:lnTo>
                    <a:pt x="2014389" y="1224817"/>
                  </a:lnTo>
                  <a:lnTo>
                    <a:pt x="2033741" y="1273771"/>
                  </a:lnTo>
                  <a:lnTo>
                    <a:pt x="2102253" y="1340731"/>
                  </a:lnTo>
                  <a:lnTo>
                    <a:pt x="2154875" y="1417936"/>
                  </a:lnTo>
                  <a:lnTo>
                    <a:pt x="2212337" y="1470606"/>
                  </a:lnTo>
                  <a:lnTo>
                    <a:pt x="2105723" y="1655744"/>
                  </a:lnTo>
                  <a:lnTo>
                    <a:pt x="2071672" y="1927776"/>
                  </a:lnTo>
                  <a:lnTo>
                    <a:pt x="2035369" y="2217564"/>
                  </a:lnTo>
                  <a:lnTo>
                    <a:pt x="2020230" y="2552840"/>
                  </a:lnTo>
                  <a:lnTo>
                    <a:pt x="2019054" y="2575830"/>
                  </a:lnTo>
                  <a:lnTo>
                    <a:pt x="2020230" y="2552840"/>
                  </a:lnTo>
                  <a:lnTo>
                    <a:pt x="1966725" y="2557249"/>
                  </a:lnTo>
                  <a:lnTo>
                    <a:pt x="1435428" y="2556685"/>
                  </a:lnTo>
                  <a:lnTo>
                    <a:pt x="895771" y="2557249"/>
                  </a:lnTo>
                  <a:lnTo>
                    <a:pt x="533061" y="2711286"/>
                  </a:lnTo>
                  <a:lnTo>
                    <a:pt x="533896" y="2747951"/>
                  </a:lnTo>
                  <a:lnTo>
                    <a:pt x="453207" y="2788571"/>
                  </a:lnTo>
                  <a:lnTo>
                    <a:pt x="387214" y="2808807"/>
                  </a:lnTo>
                  <a:lnTo>
                    <a:pt x="317061" y="2837321"/>
                  </a:lnTo>
                  <a:lnTo>
                    <a:pt x="152207" y="2909994"/>
                  </a:lnTo>
                  <a:lnTo>
                    <a:pt x="30078" y="2987111"/>
                  </a:lnTo>
                  <a:lnTo>
                    <a:pt x="10849" y="2970515"/>
                  </a:lnTo>
                  <a:lnTo>
                    <a:pt x="4986" y="2718179"/>
                  </a:lnTo>
                  <a:lnTo>
                    <a:pt x="6476" y="2554126"/>
                  </a:lnTo>
                  <a:lnTo>
                    <a:pt x="14020" y="2213388"/>
                  </a:lnTo>
                  <a:lnTo>
                    <a:pt x="11043" y="1508423"/>
                  </a:lnTo>
                  <a:lnTo>
                    <a:pt x="0" y="269223"/>
                  </a:lnTo>
                  <a:lnTo>
                    <a:pt x="202557" y="146200"/>
                  </a:lnTo>
                  <a:lnTo>
                    <a:pt x="448301" y="0"/>
                  </a:lnTo>
                  <a:lnTo>
                    <a:pt x="487345" y="14860"/>
                  </a:lnTo>
                  <a:lnTo>
                    <a:pt x="644167" y="50435"/>
                  </a:lnTo>
                  <a:lnTo>
                    <a:pt x="975899" y="125007"/>
                  </a:lnTo>
                  <a:lnTo>
                    <a:pt x="1068350" y="144944"/>
                  </a:lnTo>
                  <a:lnTo>
                    <a:pt x="1132982" y="172912"/>
                  </a:lnTo>
                  <a:lnTo>
                    <a:pt x="1192725" y="212076"/>
                  </a:lnTo>
                  <a:lnTo>
                    <a:pt x="1416850" y="409724"/>
                  </a:lnTo>
                  <a:lnTo>
                    <a:pt x="1643224" y="3036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93202" y="5385289"/>
              <a:ext cx="480313" cy="178658"/>
            </a:xfrm>
            <a:custGeom>
              <a:avLst/>
              <a:pathLst>
                <a:path w="480313" h="178658">
                  <a:moveTo>
                    <a:pt x="65675" y="178658"/>
                  </a:moveTo>
                  <a:lnTo>
                    <a:pt x="42711" y="103302"/>
                  </a:lnTo>
                  <a:lnTo>
                    <a:pt x="13842" y="64694"/>
                  </a:lnTo>
                  <a:lnTo>
                    <a:pt x="0" y="10152"/>
                  </a:lnTo>
                  <a:lnTo>
                    <a:pt x="208046" y="34180"/>
                  </a:lnTo>
                  <a:lnTo>
                    <a:pt x="239038" y="26142"/>
                  </a:lnTo>
                  <a:lnTo>
                    <a:pt x="277529" y="0"/>
                  </a:lnTo>
                  <a:lnTo>
                    <a:pt x="351098" y="54513"/>
                  </a:lnTo>
                  <a:lnTo>
                    <a:pt x="357952" y="43232"/>
                  </a:lnTo>
                  <a:lnTo>
                    <a:pt x="406496" y="50001"/>
                  </a:lnTo>
                  <a:lnTo>
                    <a:pt x="406846" y="87791"/>
                  </a:lnTo>
                  <a:lnTo>
                    <a:pt x="436171" y="87424"/>
                  </a:lnTo>
                  <a:lnTo>
                    <a:pt x="468130" y="76313"/>
                  </a:lnTo>
                  <a:lnTo>
                    <a:pt x="480313" y="106578"/>
                  </a:lnTo>
                  <a:lnTo>
                    <a:pt x="431416" y="110858"/>
                  </a:lnTo>
                  <a:lnTo>
                    <a:pt x="396191" y="124807"/>
                  </a:lnTo>
                  <a:lnTo>
                    <a:pt x="368418" y="160746"/>
                  </a:lnTo>
                  <a:lnTo>
                    <a:pt x="347125" y="171187"/>
                  </a:lnTo>
                  <a:lnTo>
                    <a:pt x="309950" y="172113"/>
                  </a:lnTo>
                  <a:lnTo>
                    <a:pt x="281974" y="167544"/>
                  </a:lnTo>
                  <a:lnTo>
                    <a:pt x="238674" y="173822"/>
                  </a:lnTo>
                  <a:lnTo>
                    <a:pt x="163842" y="15921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219473" y="5061846"/>
              <a:ext cx="400771" cy="295072"/>
            </a:xfrm>
            <a:custGeom>
              <a:avLst/>
              <a:pathLst>
                <a:path w="400771" h="295072">
                  <a:moveTo>
                    <a:pt x="387734" y="60520"/>
                  </a:moveTo>
                  <a:lnTo>
                    <a:pt x="366661" y="157844"/>
                  </a:lnTo>
                  <a:lnTo>
                    <a:pt x="370290" y="213654"/>
                  </a:lnTo>
                  <a:lnTo>
                    <a:pt x="326691" y="250993"/>
                  </a:lnTo>
                  <a:lnTo>
                    <a:pt x="268981" y="265207"/>
                  </a:lnTo>
                  <a:lnTo>
                    <a:pt x="234280" y="259200"/>
                  </a:lnTo>
                  <a:lnTo>
                    <a:pt x="214309" y="266138"/>
                  </a:lnTo>
                  <a:lnTo>
                    <a:pt x="191918" y="256887"/>
                  </a:lnTo>
                  <a:lnTo>
                    <a:pt x="142595" y="266138"/>
                  </a:lnTo>
                  <a:lnTo>
                    <a:pt x="33921" y="295072"/>
                  </a:lnTo>
                  <a:lnTo>
                    <a:pt x="14891" y="258016"/>
                  </a:lnTo>
                  <a:lnTo>
                    <a:pt x="0" y="200259"/>
                  </a:lnTo>
                  <a:lnTo>
                    <a:pt x="12068" y="155898"/>
                  </a:lnTo>
                  <a:lnTo>
                    <a:pt x="19030" y="140471"/>
                  </a:lnTo>
                  <a:lnTo>
                    <a:pt x="100770" y="127442"/>
                  </a:lnTo>
                  <a:lnTo>
                    <a:pt x="117328" y="141289"/>
                  </a:lnTo>
                  <a:lnTo>
                    <a:pt x="137837" y="132067"/>
                  </a:lnTo>
                  <a:lnTo>
                    <a:pt x="135633" y="112101"/>
                  </a:lnTo>
                  <a:lnTo>
                    <a:pt x="151411" y="84012"/>
                  </a:lnTo>
                  <a:lnTo>
                    <a:pt x="194472" y="83899"/>
                  </a:lnTo>
                  <a:lnTo>
                    <a:pt x="206809" y="52398"/>
                  </a:lnTo>
                  <a:lnTo>
                    <a:pt x="238688" y="49803"/>
                  </a:lnTo>
                  <a:lnTo>
                    <a:pt x="271454" y="77356"/>
                  </a:lnTo>
                  <a:lnTo>
                    <a:pt x="306693" y="85760"/>
                  </a:lnTo>
                  <a:lnTo>
                    <a:pt x="367279" y="85760"/>
                  </a:lnTo>
                  <a:lnTo>
                    <a:pt x="385772" y="366"/>
                  </a:lnTo>
                  <a:lnTo>
                    <a:pt x="40077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25548" y="4962322"/>
              <a:ext cx="628600" cy="604556"/>
            </a:xfrm>
            <a:custGeom>
              <a:avLst/>
              <a:pathLst>
                <a:path w="628600" h="604556">
                  <a:moveTo>
                    <a:pt x="628600" y="283059"/>
                  </a:moveTo>
                  <a:lnTo>
                    <a:pt x="594786" y="318903"/>
                  </a:lnTo>
                  <a:lnTo>
                    <a:pt x="509525" y="291378"/>
                  </a:lnTo>
                  <a:lnTo>
                    <a:pt x="485763" y="253757"/>
                  </a:lnTo>
                  <a:lnTo>
                    <a:pt x="449100" y="253024"/>
                  </a:lnTo>
                  <a:lnTo>
                    <a:pt x="443563" y="241743"/>
                  </a:lnTo>
                  <a:lnTo>
                    <a:pt x="387277" y="241743"/>
                  </a:lnTo>
                  <a:lnTo>
                    <a:pt x="360237" y="293691"/>
                  </a:lnTo>
                  <a:lnTo>
                    <a:pt x="377601" y="348204"/>
                  </a:lnTo>
                  <a:lnTo>
                    <a:pt x="372574" y="378041"/>
                  </a:lnTo>
                  <a:lnTo>
                    <a:pt x="398540" y="430637"/>
                  </a:lnTo>
                  <a:lnTo>
                    <a:pt x="406039" y="504554"/>
                  </a:lnTo>
                  <a:lnTo>
                    <a:pt x="427973" y="527199"/>
                  </a:lnTo>
                  <a:lnTo>
                    <a:pt x="436063" y="569530"/>
                  </a:lnTo>
                  <a:lnTo>
                    <a:pt x="448052" y="584956"/>
                  </a:lnTo>
                  <a:lnTo>
                    <a:pt x="410367" y="604556"/>
                  </a:lnTo>
                  <a:lnTo>
                    <a:pt x="352388" y="569530"/>
                  </a:lnTo>
                  <a:lnTo>
                    <a:pt x="322713" y="566118"/>
                  </a:lnTo>
                  <a:lnTo>
                    <a:pt x="297527" y="543190"/>
                  </a:lnTo>
                  <a:lnTo>
                    <a:pt x="247048" y="521108"/>
                  </a:lnTo>
                  <a:lnTo>
                    <a:pt x="178452" y="528948"/>
                  </a:lnTo>
                  <a:lnTo>
                    <a:pt x="141707" y="554358"/>
                  </a:lnTo>
                  <a:lnTo>
                    <a:pt x="121817" y="567499"/>
                  </a:lnTo>
                  <a:lnTo>
                    <a:pt x="62171" y="549845"/>
                  </a:lnTo>
                  <a:lnTo>
                    <a:pt x="38571" y="571363"/>
                  </a:lnTo>
                  <a:lnTo>
                    <a:pt x="430" y="548181"/>
                  </a:lnTo>
                  <a:lnTo>
                    <a:pt x="0" y="513324"/>
                  </a:lnTo>
                  <a:lnTo>
                    <a:pt x="33545" y="484587"/>
                  </a:lnTo>
                  <a:lnTo>
                    <a:pt x="83944" y="459177"/>
                  </a:lnTo>
                  <a:lnTo>
                    <a:pt x="88863" y="415465"/>
                  </a:lnTo>
                  <a:lnTo>
                    <a:pt x="88244" y="348937"/>
                  </a:lnTo>
                  <a:lnTo>
                    <a:pt x="64214" y="313178"/>
                  </a:lnTo>
                  <a:lnTo>
                    <a:pt x="60586" y="257367"/>
                  </a:lnTo>
                  <a:lnTo>
                    <a:pt x="81659" y="160043"/>
                  </a:lnTo>
                  <a:lnTo>
                    <a:pt x="133778" y="192588"/>
                  </a:lnTo>
                  <a:lnTo>
                    <a:pt x="139261" y="216136"/>
                  </a:lnTo>
                  <a:lnTo>
                    <a:pt x="182510" y="190727"/>
                  </a:lnTo>
                  <a:lnTo>
                    <a:pt x="187779" y="147578"/>
                  </a:lnTo>
                  <a:lnTo>
                    <a:pt x="160120" y="141487"/>
                  </a:lnTo>
                  <a:lnTo>
                    <a:pt x="218072" y="112467"/>
                  </a:lnTo>
                  <a:lnTo>
                    <a:pt x="208849" y="93681"/>
                  </a:lnTo>
                  <a:lnTo>
                    <a:pt x="221700" y="76426"/>
                  </a:lnTo>
                  <a:lnTo>
                    <a:pt x="306505" y="82968"/>
                  </a:lnTo>
                  <a:lnTo>
                    <a:pt x="346663" y="68473"/>
                  </a:lnTo>
                  <a:lnTo>
                    <a:pt x="379697" y="70785"/>
                  </a:lnTo>
                  <a:lnTo>
                    <a:pt x="433268" y="48788"/>
                  </a:lnTo>
                  <a:lnTo>
                    <a:pt x="496327" y="0"/>
                  </a:lnTo>
                  <a:lnTo>
                    <a:pt x="502321" y="10998"/>
                  </a:lnTo>
                  <a:lnTo>
                    <a:pt x="514282" y="98959"/>
                  </a:lnTo>
                  <a:lnTo>
                    <a:pt x="530571" y="118643"/>
                  </a:lnTo>
                  <a:lnTo>
                    <a:pt x="525383" y="149045"/>
                  </a:lnTo>
                  <a:lnTo>
                    <a:pt x="548473" y="154600"/>
                  </a:lnTo>
                  <a:lnTo>
                    <a:pt x="600861" y="180574"/>
                  </a:lnTo>
                  <a:lnTo>
                    <a:pt x="596453" y="2598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01117" y="5206463"/>
              <a:ext cx="412920" cy="420203"/>
            </a:xfrm>
            <a:custGeom>
              <a:avLst/>
              <a:pathLst>
                <a:path w="412920" h="420203">
                  <a:moveTo>
                    <a:pt x="267933" y="412983"/>
                  </a:moveTo>
                  <a:lnTo>
                    <a:pt x="229899" y="420203"/>
                  </a:lnTo>
                  <a:lnTo>
                    <a:pt x="218609" y="415578"/>
                  </a:lnTo>
                  <a:lnTo>
                    <a:pt x="217749" y="397839"/>
                  </a:lnTo>
                  <a:lnTo>
                    <a:pt x="191569" y="352745"/>
                  </a:lnTo>
                  <a:lnTo>
                    <a:pt x="150900" y="350883"/>
                  </a:lnTo>
                  <a:lnTo>
                    <a:pt x="175898" y="284356"/>
                  </a:lnTo>
                  <a:lnTo>
                    <a:pt x="168076" y="268648"/>
                  </a:lnTo>
                  <a:lnTo>
                    <a:pt x="121306" y="246368"/>
                  </a:lnTo>
                  <a:lnTo>
                    <a:pt x="80960" y="258100"/>
                  </a:lnTo>
                  <a:lnTo>
                    <a:pt x="68192" y="234185"/>
                  </a:lnTo>
                  <a:lnTo>
                    <a:pt x="28895" y="203023"/>
                  </a:lnTo>
                  <a:lnTo>
                    <a:pt x="33572" y="169491"/>
                  </a:lnTo>
                  <a:lnTo>
                    <a:pt x="967" y="142953"/>
                  </a:lnTo>
                  <a:lnTo>
                    <a:pt x="0" y="118925"/>
                  </a:lnTo>
                  <a:lnTo>
                    <a:pt x="19380" y="81869"/>
                  </a:lnTo>
                  <a:lnTo>
                    <a:pt x="41931" y="60999"/>
                  </a:lnTo>
                  <a:lnTo>
                    <a:pt x="87465" y="58236"/>
                  </a:lnTo>
                  <a:lnTo>
                    <a:pt x="124209" y="41766"/>
                  </a:lnTo>
                  <a:lnTo>
                    <a:pt x="158722" y="0"/>
                  </a:lnTo>
                  <a:lnTo>
                    <a:pt x="169743" y="34011"/>
                  </a:lnTo>
                  <a:lnTo>
                    <a:pt x="205949" y="65343"/>
                  </a:lnTo>
                  <a:lnTo>
                    <a:pt x="244172" y="62663"/>
                  </a:lnTo>
                  <a:lnTo>
                    <a:pt x="261428" y="81333"/>
                  </a:lnTo>
                  <a:lnTo>
                    <a:pt x="324407" y="49437"/>
                  </a:lnTo>
                  <a:lnTo>
                    <a:pt x="347388" y="91683"/>
                  </a:lnTo>
                  <a:lnTo>
                    <a:pt x="412920" y="136692"/>
                  </a:lnTo>
                  <a:lnTo>
                    <a:pt x="395045" y="183704"/>
                  </a:lnTo>
                  <a:lnTo>
                    <a:pt x="404453" y="208945"/>
                  </a:lnTo>
                  <a:lnTo>
                    <a:pt x="313655" y="235003"/>
                  </a:lnTo>
                  <a:lnTo>
                    <a:pt x="303709" y="263571"/>
                  </a:lnTo>
                  <a:lnTo>
                    <a:pt x="303521" y="38850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077098" y="5489438"/>
              <a:ext cx="457110" cy="383298"/>
            </a:xfrm>
            <a:custGeom>
              <a:avLst/>
              <a:pathLst>
                <a:path w="457110" h="383298">
                  <a:moveTo>
                    <a:pt x="357158" y="180178"/>
                  </a:moveTo>
                  <a:lnTo>
                    <a:pt x="339654" y="190119"/>
                  </a:lnTo>
                  <a:lnTo>
                    <a:pt x="299585" y="231910"/>
                  </a:lnTo>
                  <a:lnTo>
                    <a:pt x="265451" y="263867"/>
                  </a:lnTo>
                  <a:lnTo>
                    <a:pt x="245306" y="267862"/>
                  </a:lnTo>
                  <a:lnTo>
                    <a:pt x="239120" y="284410"/>
                  </a:lnTo>
                  <a:lnTo>
                    <a:pt x="236819" y="286460"/>
                  </a:lnTo>
                  <a:lnTo>
                    <a:pt x="235061" y="286353"/>
                  </a:lnTo>
                  <a:lnTo>
                    <a:pt x="234441" y="286034"/>
                  </a:lnTo>
                  <a:lnTo>
                    <a:pt x="233924" y="283805"/>
                  </a:lnTo>
                  <a:lnTo>
                    <a:pt x="232475" y="281036"/>
                  </a:lnTo>
                  <a:lnTo>
                    <a:pt x="230718" y="280611"/>
                  </a:lnTo>
                  <a:lnTo>
                    <a:pt x="226786" y="281460"/>
                  </a:lnTo>
                  <a:lnTo>
                    <a:pt x="225649" y="280399"/>
                  </a:lnTo>
                  <a:lnTo>
                    <a:pt x="225090" y="273704"/>
                  </a:lnTo>
                  <a:lnTo>
                    <a:pt x="223402" y="273968"/>
                  </a:lnTo>
                  <a:lnTo>
                    <a:pt x="222604" y="274799"/>
                  </a:lnTo>
                  <a:lnTo>
                    <a:pt x="219264" y="283314"/>
                  </a:lnTo>
                  <a:lnTo>
                    <a:pt x="215873" y="286738"/>
                  </a:lnTo>
                  <a:lnTo>
                    <a:pt x="212358" y="286974"/>
                  </a:lnTo>
                  <a:lnTo>
                    <a:pt x="208514" y="284770"/>
                  </a:lnTo>
                  <a:lnTo>
                    <a:pt x="199613" y="284197"/>
                  </a:lnTo>
                  <a:lnTo>
                    <a:pt x="196020" y="287731"/>
                  </a:lnTo>
                  <a:lnTo>
                    <a:pt x="195096" y="288588"/>
                  </a:lnTo>
                  <a:lnTo>
                    <a:pt x="184182" y="338003"/>
                  </a:lnTo>
                  <a:lnTo>
                    <a:pt x="156324" y="355969"/>
                  </a:lnTo>
                  <a:lnTo>
                    <a:pt x="147501" y="383298"/>
                  </a:lnTo>
                  <a:lnTo>
                    <a:pt x="115985" y="376724"/>
                  </a:lnTo>
                  <a:lnTo>
                    <a:pt x="69689" y="368265"/>
                  </a:lnTo>
                  <a:lnTo>
                    <a:pt x="14622" y="211229"/>
                  </a:lnTo>
                  <a:lnTo>
                    <a:pt x="1128" y="115513"/>
                  </a:lnTo>
                  <a:lnTo>
                    <a:pt x="0" y="85366"/>
                  </a:lnTo>
                  <a:lnTo>
                    <a:pt x="135519" y="63147"/>
                  </a:lnTo>
                  <a:lnTo>
                    <a:pt x="457110" y="0"/>
                  </a:lnTo>
                  <a:lnTo>
                    <a:pt x="446976" y="8037"/>
                  </a:lnTo>
                  <a:lnTo>
                    <a:pt x="448750" y="66894"/>
                  </a:lnTo>
                  <a:lnTo>
                    <a:pt x="388406" y="94616"/>
                  </a:lnTo>
                  <a:lnTo>
                    <a:pt x="358463" y="1280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346539" y="5149073"/>
              <a:ext cx="412318" cy="604104"/>
            </a:xfrm>
            <a:custGeom>
              <a:avLst/>
              <a:pathLst>
                <a:path w="412318" h="604104">
                  <a:moveTo>
                    <a:pt x="346663" y="246368"/>
                  </a:moveTo>
                  <a:lnTo>
                    <a:pt x="360505" y="300910"/>
                  </a:lnTo>
                  <a:lnTo>
                    <a:pt x="389374" y="339518"/>
                  </a:lnTo>
                  <a:lnTo>
                    <a:pt x="412318" y="414879"/>
                  </a:lnTo>
                  <a:lnTo>
                    <a:pt x="358244" y="426046"/>
                  </a:lnTo>
                  <a:lnTo>
                    <a:pt x="321502" y="452998"/>
                  </a:lnTo>
                  <a:lnTo>
                    <a:pt x="237416" y="532602"/>
                  </a:lnTo>
                  <a:lnTo>
                    <a:pt x="204942" y="534544"/>
                  </a:lnTo>
                  <a:lnTo>
                    <a:pt x="204476" y="604104"/>
                  </a:lnTo>
                  <a:lnTo>
                    <a:pt x="171064" y="603626"/>
                  </a:lnTo>
                  <a:lnTo>
                    <a:pt x="154049" y="587100"/>
                  </a:lnTo>
                  <a:lnTo>
                    <a:pt x="158807" y="567133"/>
                  </a:lnTo>
                  <a:lnTo>
                    <a:pt x="112301" y="560477"/>
                  </a:lnTo>
                  <a:lnTo>
                    <a:pt x="99726" y="523702"/>
                  </a:lnTo>
                  <a:lnTo>
                    <a:pt x="110796" y="502354"/>
                  </a:lnTo>
                  <a:lnTo>
                    <a:pt x="30830" y="500605"/>
                  </a:lnTo>
                  <a:lnTo>
                    <a:pt x="48866" y="479905"/>
                  </a:lnTo>
                  <a:lnTo>
                    <a:pt x="48087" y="416029"/>
                  </a:lnTo>
                  <a:lnTo>
                    <a:pt x="40077" y="414844"/>
                  </a:lnTo>
                  <a:lnTo>
                    <a:pt x="0" y="314306"/>
                  </a:lnTo>
                  <a:lnTo>
                    <a:pt x="25965" y="290560"/>
                  </a:lnTo>
                  <a:lnTo>
                    <a:pt x="48866" y="196282"/>
                  </a:lnTo>
                  <a:lnTo>
                    <a:pt x="93352" y="135029"/>
                  </a:lnTo>
                  <a:lnTo>
                    <a:pt x="121199" y="112665"/>
                  </a:lnTo>
                  <a:lnTo>
                    <a:pt x="149099" y="109704"/>
                  </a:lnTo>
                  <a:lnTo>
                    <a:pt x="221674" y="89652"/>
                  </a:lnTo>
                  <a:lnTo>
                    <a:pt x="222749" y="63481"/>
                  </a:lnTo>
                  <a:lnTo>
                    <a:pt x="259923" y="48422"/>
                  </a:lnTo>
                  <a:lnTo>
                    <a:pt x="262288" y="0"/>
                  </a:lnTo>
                  <a:lnTo>
                    <a:pt x="298925" y="15426"/>
                  </a:lnTo>
                  <a:lnTo>
                    <a:pt x="340588" y="92416"/>
                  </a:lnTo>
                  <a:lnTo>
                    <a:pt x="331691" y="17281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730899" y="5619447"/>
              <a:ext cx="366693" cy="370747"/>
            </a:xfrm>
            <a:custGeom>
              <a:avLst/>
              <a:pathLst>
                <a:path w="366693" h="370747">
                  <a:moveTo>
                    <a:pt x="366693" y="249715"/>
                  </a:moveTo>
                  <a:lnTo>
                    <a:pt x="337222" y="270332"/>
                  </a:lnTo>
                  <a:lnTo>
                    <a:pt x="314979" y="309323"/>
                  </a:lnTo>
                  <a:lnTo>
                    <a:pt x="254989" y="370747"/>
                  </a:lnTo>
                  <a:lnTo>
                    <a:pt x="181398" y="370095"/>
                  </a:lnTo>
                  <a:lnTo>
                    <a:pt x="137031" y="364274"/>
                  </a:lnTo>
                  <a:lnTo>
                    <a:pt x="115072" y="368480"/>
                  </a:lnTo>
                  <a:lnTo>
                    <a:pt x="55049" y="361908"/>
                  </a:lnTo>
                  <a:lnTo>
                    <a:pt x="45533" y="343297"/>
                  </a:lnTo>
                  <a:lnTo>
                    <a:pt x="54081" y="306353"/>
                  </a:lnTo>
                  <a:lnTo>
                    <a:pt x="34002" y="302828"/>
                  </a:lnTo>
                  <a:lnTo>
                    <a:pt x="30024" y="262810"/>
                  </a:lnTo>
                  <a:lnTo>
                    <a:pt x="0" y="238782"/>
                  </a:lnTo>
                  <a:lnTo>
                    <a:pt x="13923" y="190924"/>
                  </a:lnTo>
                  <a:lnTo>
                    <a:pt x="13036" y="149524"/>
                  </a:lnTo>
                  <a:lnTo>
                    <a:pt x="44834" y="142220"/>
                  </a:lnTo>
                  <a:lnTo>
                    <a:pt x="48786" y="170873"/>
                  </a:lnTo>
                  <a:lnTo>
                    <a:pt x="123214" y="164668"/>
                  </a:lnTo>
                  <a:lnTo>
                    <a:pt x="135740" y="194054"/>
                  </a:lnTo>
                  <a:lnTo>
                    <a:pt x="160389" y="171155"/>
                  </a:lnTo>
                  <a:lnTo>
                    <a:pt x="148857" y="152034"/>
                  </a:lnTo>
                  <a:lnTo>
                    <a:pt x="192617" y="125948"/>
                  </a:lnTo>
                  <a:lnTo>
                    <a:pt x="157754" y="99523"/>
                  </a:lnTo>
                  <a:lnTo>
                    <a:pt x="161195" y="49070"/>
                  </a:lnTo>
                  <a:lnTo>
                    <a:pt x="200116" y="7219"/>
                  </a:lnTo>
                  <a:lnTo>
                    <a:pt x="238151" y="0"/>
                  </a:lnTo>
                  <a:lnTo>
                    <a:pt x="247316" y="86324"/>
                  </a:lnTo>
                  <a:lnTo>
                    <a:pt x="281319" y="135846"/>
                  </a:lnTo>
                  <a:lnTo>
                    <a:pt x="312418" y="21551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856125" y="5032742"/>
              <a:ext cx="611613" cy="528948"/>
            </a:xfrm>
            <a:custGeom>
              <a:avLst/>
              <a:pathLst>
                <a:path w="611613" h="528948">
                  <a:moveTo>
                    <a:pt x="611613" y="228996"/>
                  </a:moveTo>
                  <a:lnTo>
                    <a:pt x="583766" y="251360"/>
                  </a:lnTo>
                  <a:lnTo>
                    <a:pt x="539280" y="312614"/>
                  </a:lnTo>
                  <a:lnTo>
                    <a:pt x="516379" y="406892"/>
                  </a:lnTo>
                  <a:lnTo>
                    <a:pt x="490413" y="430637"/>
                  </a:lnTo>
                  <a:lnTo>
                    <a:pt x="413431" y="500859"/>
                  </a:lnTo>
                  <a:lnTo>
                    <a:pt x="341824" y="528948"/>
                  </a:lnTo>
                  <a:lnTo>
                    <a:pt x="271266" y="499111"/>
                  </a:lnTo>
                  <a:lnTo>
                    <a:pt x="262557" y="518316"/>
                  </a:lnTo>
                  <a:lnTo>
                    <a:pt x="207938" y="504187"/>
                  </a:lnTo>
                  <a:lnTo>
                    <a:pt x="213583" y="486364"/>
                  </a:lnTo>
                  <a:lnTo>
                    <a:pt x="86578" y="462702"/>
                  </a:lnTo>
                  <a:lnTo>
                    <a:pt x="25616" y="471924"/>
                  </a:lnTo>
                  <a:lnTo>
                    <a:pt x="6316" y="465748"/>
                  </a:lnTo>
                  <a:lnTo>
                    <a:pt x="6235" y="463802"/>
                  </a:lnTo>
                  <a:lnTo>
                    <a:pt x="18143" y="445612"/>
                  </a:lnTo>
                  <a:lnTo>
                    <a:pt x="0" y="428691"/>
                  </a:lnTo>
                  <a:lnTo>
                    <a:pt x="17149" y="406497"/>
                  </a:lnTo>
                  <a:lnTo>
                    <a:pt x="7741" y="388222"/>
                  </a:lnTo>
                  <a:lnTo>
                    <a:pt x="7391" y="375560"/>
                  </a:lnTo>
                  <a:lnTo>
                    <a:pt x="42093" y="355142"/>
                  </a:lnTo>
                  <a:lnTo>
                    <a:pt x="90717" y="364194"/>
                  </a:lnTo>
                  <a:lnTo>
                    <a:pt x="86390" y="331001"/>
                  </a:lnTo>
                  <a:lnTo>
                    <a:pt x="110796" y="331847"/>
                  </a:lnTo>
                  <a:lnTo>
                    <a:pt x="92115" y="295608"/>
                  </a:lnTo>
                  <a:lnTo>
                    <a:pt x="119425" y="220310"/>
                  </a:lnTo>
                  <a:lnTo>
                    <a:pt x="103566" y="178346"/>
                  </a:lnTo>
                  <a:lnTo>
                    <a:pt x="111764" y="117628"/>
                  </a:lnTo>
                  <a:lnTo>
                    <a:pt x="103646" y="64863"/>
                  </a:lnTo>
                  <a:lnTo>
                    <a:pt x="103646" y="1551"/>
                  </a:lnTo>
                  <a:lnTo>
                    <a:pt x="104372" y="0"/>
                  </a:lnTo>
                  <a:lnTo>
                    <a:pt x="299624" y="50819"/>
                  </a:lnTo>
                  <a:lnTo>
                    <a:pt x="327901" y="68388"/>
                  </a:lnTo>
                  <a:lnTo>
                    <a:pt x="363489" y="104684"/>
                  </a:lnTo>
                  <a:lnTo>
                    <a:pt x="369833" y="131137"/>
                  </a:lnTo>
                  <a:lnTo>
                    <a:pt x="359350" y="161905"/>
                  </a:lnTo>
                  <a:lnTo>
                    <a:pt x="388675" y="177246"/>
                  </a:lnTo>
                  <a:lnTo>
                    <a:pt x="371929" y="202571"/>
                  </a:lnTo>
                  <a:lnTo>
                    <a:pt x="439504" y="216869"/>
                  </a:lnTo>
                  <a:lnTo>
                    <a:pt x="459932" y="179446"/>
                  </a:lnTo>
                  <a:lnTo>
                    <a:pt x="493128" y="169011"/>
                  </a:lnTo>
                  <a:lnTo>
                    <a:pt x="516648" y="236018"/>
                  </a:lnTo>
                  <a:lnTo>
                    <a:pt x="563606" y="257733"/>
                  </a:lnTo>
                  <a:lnTo>
                    <a:pt x="546430" y="205335"/>
                  </a:lnTo>
                  <a:lnTo>
                    <a:pt x="576792" y="160063"/>
                  </a:lnTo>
                  <a:lnTo>
                    <a:pt x="596103" y="20883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404792" y="5293324"/>
              <a:ext cx="507401" cy="445023"/>
            </a:xfrm>
            <a:custGeom>
              <a:avLst/>
              <a:pathLst>
                <a:path w="507401" h="445023">
                  <a:moveTo>
                    <a:pt x="333916" y="436587"/>
                  </a:moveTo>
                  <a:lnTo>
                    <a:pt x="295331" y="435647"/>
                  </a:lnTo>
                  <a:lnTo>
                    <a:pt x="137422" y="436466"/>
                  </a:lnTo>
                  <a:lnTo>
                    <a:pt x="48207" y="439483"/>
                  </a:lnTo>
                  <a:lnTo>
                    <a:pt x="19987" y="445023"/>
                  </a:lnTo>
                  <a:lnTo>
                    <a:pt x="16100" y="413632"/>
                  </a:lnTo>
                  <a:lnTo>
                    <a:pt x="0" y="370765"/>
                  </a:lnTo>
                  <a:lnTo>
                    <a:pt x="30373" y="345892"/>
                  </a:lnTo>
                  <a:lnTo>
                    <a:pt x="89911" y="280577"/>
                  </a:lnTo>
                  <a:lnTo>
                    <a:pt x="97760" y="227332"/>
                  </a:lnTo>
                  <a:lnTo>
                    <a:pt x="122059" y="209678"/>
                  </a:lnTo>
                  <a:lnTo>
                    <a:pt x="181973" y="151188"/>
                  </a:lnTo>
                  <a:lnTo>
                    <a:pt x="205573" y="109140"/>
                  </a:lnTo>
                  <a:lnTo>
                    <a:pt x="270997" y="68670"/>
                  </a:lnTo>
                  <a:lnTo>
                    <a:pt x="282018" y="60915"/>
                  </a:lnTo>
                  <a:lnTo>
                    <a:pt x="319729" y="75326"/>
                  </a:lnTo>
                  <a:lnTo>
                    <a:pt x="420312" y="54626"/>
                  </a:lnTo>
                  <a:lnTo>
                    <a:pt x="492268" y="0"/>
                  </a:lnTo>
                  <a:lnTo>
                    <a:pt x="484608" y="42697"/>
                  </a:lnTo>
                  <a:lnTo>
                    <a:pt x="496918" y="83166"/>
                  </a:lnTo>
                  <a:lnTo>
                    <a:pt x="474635" y="102202"/>
                  </a:lnTo>
                  <a:lnTo>
                    <a:pt x="480979" y="161453"/>
                  </a:lnTo>
                  <a:lnTo>
                    <a:pt x="442676" y="178826"/>
                  </a:lnTo>
                  <a:lnTo>
                    <a:pt x="437730" y="199441"/>
                  </a:lnTo>
                  <a:lnTo>
                    <a:pt x="464878" y="225781"/>
                  </a:lnTo>
                  <a:lnTo>
                    <a:pt x="480280" y="256436"/>
                  </a:lnTo>
                  <a:lnTo>
                    <a:pt x="487242" y="293775"/>
                  </a:lnTo>
                  <a:lnTo>
                    <a:pt x="507401" y="340533"/>
                  </a:lnTo>
                  <a:lnTo>
                    <a:pt x="503262" y="363264"/>
                  </a:lnTo>
                  <a:lnTo>
                    <a:pt x="444692" y="376406"/>
                  </a:lnTo>
                  <a:lnTo>
                    <a:pt x="423134" y="391747"/>
                  </a:lnTo>
                  <a:lnTo>
                    <a:pt x="377762" y="392481"/>
                  </a:lnTo>
                  <a:lnTo>
                    <a:pt x="345077" y="4019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859840" y="4966581"/>
              <a:ext cx="815949" cy="902581"/>
            </a:xfrm>
            <a:custGeom>
              <a:avLst/>
              <a:pathLst>
                <a:path w="815949" h="902581">
                  <a:moveTo>
                    <a:pt x="815949" y="395414"/>
                  </a:moveTo>
                  <a:lnTo>
                    <a:pt x="750525" y="435883"/>
                  </a:lnTo>
                  <a:lnTo>
                    <a:pt x="726925" y="477931"/>
                  </a:lnTo>
                  <a:lnTo>
                    <a:pt x="667011" y="536421"/>
                  </a:lnTo>
                  <a:lnTo>
                    <a:pt x="642712" y="554075"/>
                  </a:lnTo>
                  <a:lnTo>
                    <a:pt x="634863" y="607320"/>
                  </a:lnTo>
                  <a:lnTo>
                    <a:pt x="575325" y="672635"/>
                  </a:lnTo>
                  <a:lnTo>
                    <a:pt x="544952" y="697509"/>
                  </a:lnTo>
                  <a:lnTo>
                    <a:pt x="561052" y="740375"/>
                  </a:lnTo>
                  <a:lnTo>
                    <a:pt x="564939" y="771767"/>
                  </a:lnTo>
                  <a:lnTo>
                    <a:pt x="482022" y="804887"/>
                  </a:lnTo>
                  <a:lnTo>
                    <a:pt x="397980" y="810232"/>
                  </a:lnTo>
                  <a:lnTo>
                    <a:pt x="368407" y="811769"/>
                  </a:lnTo>
                  <a:lnTo>
                    <a:pt x="276616" y="858022"/>
                  </a:lnTo>
                  <a:lnTo>
                    <a:pt x="237753" y="902581"/>
                  </a:lnTo>
                  <a:lnTo>
                    <a:pt x="183478" y="868382"/>
                  </a:lnTo>
                  <a:lnTo>
                    <a:pt x="152379" y="788712"/>
                  </a:lnTo>
                  <a:lnTo>
                    <a:pt x="118376" y="739191"/>
                  </a:lnTo>
                  <a:lnTo>
                    <a:pt x="109210" y="652866"/>
                  </a:lnTo>
                  <a:lnTo>
                    <a:pt x="144799" y="628387"/>
                  </a:lnTo>
                  <a:lnTo>
                    <a:pt x="144987" y="503454"/>
                  </a:lnTo>
                  <a:lnTo>
                    <a:pt x="154932" y="474886"/>
                  </a:lnTo>
                  <a:lnTo>
                    <a:pt x="245731" y="448827"/>
                  </a:lnTo>
                  <a:lnTo>
                    <a:pt x="236323" y="423587"/>
                  </a:lnTo>
                  <a:lnTo>
                    <a:pt x="254198" y="376575"/>
                  </a:lnTo>
                  <a:lnTo>
                    <a:pt x="188666" y="331565"/>
                  </a:lnTo>
                  <a:lnTo>
                    <a:pt x="165684" y="289319"/>
                  </a:lnTo>
                  <a:lnTo>
                    <a:pt x="102706" y="321215"/>
                  </a:lnTo>
                  <a:lnTo>
                    <a:pt x="85449" y="302546"/>
                  </a:lnTo>
                  <a:lnTo>
                    <a:pt x="47227" y="305225"/>
                  </a:lnTo>
                  <a:lnTo>
                    <a:pt x="11020" y="273893"/>
                  </a:lnTo>
                  <a:lnTo>
                    <a:pt x="0" y="239882"/>
                  </a:lnTo>
                  <a:lnTo>
                    <a:pt x="268" y="140641"/>
                  </a:lnTo>
                  <a:lnTo>
                    <a:pt x="66580" y="96928"/>
                  </a:lnTo>
                  <a:lnTo>
                    <a:pt x="106415" y="40271"/>
                  </a:lnTo>
                  <a:lnTo>
                    <a:pt x="106415" y="0"/>
                  </a:lnTo>
                  <a:lnTo>
                    <a:pt x="158373" y="26706"/>
                  </a:lnTo>
                  <a:lnTo>
                    <a:pt x="264600" y="109957"/>
                  </a:lnTo>
                  <a:lnTo>
                    <a:pt x="308010" y="148593"/>
                  </a:lnTo>
                  <a:lnTo>
                    <a:pt x="352065" y="178995"/>
                  </a:lnTo>
                  <a:lnTo>
                    <a:pt x="401389" y="168645"/>
                  </a:lnTo>
                  <a:lnTo>
                    <a:pt x="436252" y="192024"/>
                  </a:lnTo>
                  <a:lnTo>
                    <a:pt x="469824" y="199695"/>
                  </a:lnTo>
                  <a:lnTo>
                    <a:pt x="506622" y="234157"/>
                  </a:lnTo>
                  <a:lnTo>
                    <a:pt x="689563" y="337657"/>
                  </a:lnTo>
                  <a:lnTo>
                    <a:pt x="770416" y="3645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231477" y="1305223"/>
              <a:ext cx="1347089" cy="2309290"/>
            </a:xfrm>
            <a:custGeom>
              <a:avLst/>
              <a:pathLst>
                <a:path w="1347089" h="2309290">
                  <a:moveTo>
                    <a:pt x="1339545" y="2284903"/>
                  </a:moveTo>
                  <a:lnTo>
                    <a:pt x="1071988" y="2287912"/>
                  </a:lnTo>
                  <a:lnTo>
                    <a:pt x="404726" y="2295415"/>
                  </a:lnTo>
                  <a:lnTo>
                    <a:pt x="215630" y="2309290"/>
                  </a:lnTo>
                  <a:lnTo>
                    <a:pt x="235628" y="2287575"/>
                  </a:lnTo>
                  <a:lnTo>
                    <a:pt x="181977" y="2279622"/>
                  </a:lnTo>
                  <a:lnTo>
                    <a:pt x="162086" y="2236474"/>
                  </a:lnTo>
                  <a:lnTo>
                    <a:pt x="132492" y="2230551"/>
                  </a:lnTo>
                  <a:lnTo>
                    <a:pt x="110988" y="2178068"/>
                  </a:lnTo>
                  <a:lnTo>
                    <a:pt x="38064" y="2146370"/>
                  </a:lnTo>
                  <a:lnTo>
                    <a:pt x="20458" y="2133143"/>
                  </a:lnTo>
                  <a:lnTo>
                    <a:pt x="24248" y="2097581"/>
                  </a:lnTo>
                  <a:lnTo>
                    <a:pt x="43091" y="2014386"/>
                  </a:lnTo>
                  <a:lnTo>
                    <a:pt x="92146" y="1931333"/>
                  </a:lnTo>
                  <a:lnTo>
                    <a:pt x="117251" y="1829751"/>
                  </a:lnTo>
                  <a:lnTo>
                    <a:pt x="42392" y="1672668"/>
                  </a:lnTo>
                  <a:lnTo>
                    <a:pt x="8115" y="1006147"/>
                  </a:lnTo>
                  <a:lnTo>
                    <a:pt x="0" y="832699"/>
                  </a:lnTo>
                  <a:lnTo>
                    <a:pt x="289184" y="648581"/>
                  </a:lnTo>
                  <a:lnTo>
                    <a:pt x="496251" y="517991"/>
                  </a:lnTo>
                  <a:lnTo>
                    <a:pt x="717938" y="378432"/>
                  </a:lnTo>
                  <a:lnTo>
                    <a:pt x="927827" y="250097"/>
                  </a:lnTo>
                  <a:lnTo>
                    <a:pt x="1159392" y="107172"/>
                  </a:lnTo>
                  <a:lnTo>
                    <a:pt x="1333068" y="0"/>
                  </a:lnTo>
                  <a:lnTo>
                    <a:pt x="1344112" y="1239200"/>
                  </a:lnTo>
                  <a:lnTo>
                    <a:pt x="1347089" y="19441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869987" y="5179756"/>
              <a:ext cx="364376" cy="260046"/>
            </a:xfrm>
            <a:custGeom>
              <a:avLst/>
              <a:pathLst>
                <a:path w="364376" h="260046">
                  <a:moveTo>
                    <a:pt x="234092" y="5922"/>
                  </a:moveTo>
                  <a:lnTo>
                    <a:pt x="274169" y="17654"/>
                  </a:lnTo>
                  <a:lnTo>
                    <a:pt x="277878" y="48422"/>
                  </a:lnTo>
                  <a:lnTo>
                    <a:pt x="361554" y="37987"/>
                  </a:lnTo>
                  <a:lnTo>
                    <a:pt x="349485" y="82348"/>
                  </a:lnTo>
                  <a:lnTo>
                    <a:pt x="364376" y="140105"/>
                  </a:lnTo>
                  <a:lnTo>
                    <a:pt x="233742" y="191206"/>
                  </a:lnTo>
                  <a:lnTo>
                    <a:pt x="220545" y="199892"/>
                  </a:lnTo>
                  <a:lnTo>
                    <a:pt x="181166" y="248765"/>
                  </a:lnTo>
                  <a:lnTo>
                    <a:pt x="174312" y="260046"/>
                  </a:lnTo>
                  <a:lnTo>
                    <a:pt x="100743" y="205532"/>
                  </a:lnTo>
                  <a:lnTo>
                    <a:pt x="62252" y="231675"/>
                  </a:lnTo>
                  <a:lnTo>
                    <a:pt x="31260" y="239713"/>
                  </a:lnTo>
                  <a:lnTo>
                    <a:pt x="28787" y="189458"/>
                  </a:lnTo>
                  <a:lnTo>
                    <a:pt x="12068" y="172903"/>
                  </a:lnTo>
                  <a:lnTo>
                    <a:pt x="0" y="138808"/>
                  </a:lnTo>
                  <a:lnTo>
                    <a:pt x="25616" y="108040"/>
                  </a:lnTo>
                  <a:lnTo>
                    <a:pt x="16718" y="32149"/>
                  </a:lnTo>
                  <a:lnTo>
                    <a:pt x="65182" y="40582"/>
                  </a:lnTo>
                  <a:lnTo>
                    <a:pt x="153508" y="8037"/>
                  </a:lnTo>
                  <a:lnTo>
                    <a:pt x="188316" y="10547"/>
                  </a:lnTo>
                  <a:lnTo>
                    <a:pt x="19992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01072" y="2935807"/>
              <a:ext cx="1669039" cy="1844454"/>
            </a:xfrm>
            <a:custGeom>
              <a:avLst/>
              <a:pathLst>
                <a:path w="1669039" h="1844454">
                  <a:moveTo>
                    <a:pt x="1669039" y="682535"/>
                  </a:moveTo>
                  <a:lnTo>
                    <a:pt x="1634467" y="710574"/>
                  </a:lnTo>
                  <a:lnTo>
                    <a:pt x="1593073" y="723434"/>
                  </a:lnTo>
                  <a:lnTo>
                    <a:pt x="1551598" y="728228"/>
                  </a:lnTo>
                  <a:lnTo>
                    <a:pt x="1502543" y="745967"/>
                  </a:lnTo>
                  <a:lnTo>
                    <a:pt x="1414890" y="800226"/>
                  </a:lnTo>
                  <a:lnTo>
                    <a:pt x="1410240" y="840329"/>
                  </a:lnTo>
                  <a:lnTo>
                    <a:pt x="1460155" y="939288"/>
                  </a:lnTo>
                  <a:lnTo>
                    <a:pt x="1451795" y="983283"/>
                  </a:lnTo>
                  <a:lnTo>
                    <a:pt x="1372179" y="1031620"/>
                  </a:lnTo>
                  <a:lnTo>
                    <a:pt x="1393064" y="1051389"/>
                  </a:lnTo>
                  <a:lnTo>
                    <a:pt x="1455935" y="1086613"/>
                  </a:lnTo>
                  <a:lnTo>
                    <a:pt x="1437092" y="1135035"/>
                  </a:lnTo>
                  <a:lnTo>
                    <a:pt x="1456553" y="1211913"/>
                  </a:lnTo>
                  <a:lnTo>
                    <a:pt x="1430829" y="1227339"/>
                  </a:lnTo>
                  <a:lnTo>
                    <a:pt x="1418250" y="1253764"/>
                  </a:lnTo>
                  <a:lnTo>
                    <a:pt x="1401504" y="1317528"/>
                  </a:lnTo>
                  <a:lnTo>
                    <a:pt x="1357476" y="1385634"/>
                  </a:lnTo>
                  <a:lnTo>
                    <a:pt x="1330247" y="1407632"/>
                  </a:lnTo>
                  <a:lnTo>
                    <a:pt x="1321807" y="1447198"/>
                  </a:lnTo>
                  <a:lnTo>
                    <a:pt x="1317667" y="1510962"/>
                  </a:lnTo>
                  <a:lnTo>
                    <a:pt x="1334386" y="1559384"/>
                  </a:lnTo>
                  <a:lnTo>
                    <a:pt x="1279955" y="1587924"/>
                  </a:lnTo>
                  <a:lnTo>
                    <a:pt x="1219988" y="1628309"/>
                  </a:lnTo>
                  <a:lnTo>
                    <a:pt x="1255307" y="1664350"/>
                  </a:lnTo>
                  <a:lnTo>
                    <a:pt x="1252135" y="1687447"/>
                  </a:lnTo>
                  <a:lnTo>
                    <a:pt x="1214424" y="1702874"/>
                  </a:lnTo>
                  <a:lnTo>
                    <a:pt x="1193458" y="1702874"/>
                  </a:lnTo>
                  <a:lnTo>
                    <a:pt x="1186146" y="1735869"/>
                  </a:lnTo>
                  <a:lnTo>
                    <a:pt x="1199721" y="1805104"/>
                  </a:lnTo>
                  <a:lnTo>
                    <a:pt x="1214424" y="1840384"/>
                  </a:lnTo>
                  <a:lnTo>
                    <a:pt x="1092607" y="1844454"/>
                  </a:lnTo>
                  <a:lnTo>
                    <a:pt x="1105025" y="1571398"/>
                  </a:lnTo>
                  <a:lnTo>
                    <a:pt x="1069356" y="1520748"/>
                  </a:lnTo>
                  <a:lnTo>
                    <a:pt x="1040030" y="1448214"/>
                  </a:lnTo>
                  <a:lnTo>
                    <a:pt x="1013688" y="1419363"/>
                  </a:lnTo>
                  <a:lnTo>
                    <a:pt x="991862" y="1395448"/>
                  </a:lnTo>
                  <a:lnTo>
                    <a:pt x="941571" y="1358110"/>
                  </a:lnTo>
                  <a:lnTo>
                    <a:pt x="916385" y="1298689"/>
                  </a:lnTo>
                  <a:lnTo>
                    <a:pt x="864589" y="1265496"/>
                  </a:lnTo>
                  <a:lnTo>
                    <a:pt x="830506" y="1243696"/>
                  </a:lnTo>
                  <a:lnTo>
                    <a:pt x="809540" y="1219499"/>
                  </a:lnTo>
                  <a:lnTo>
                    <a:pt x="764061" y="1119868"/>
                  </a:lnTo>
                  <a:lnTo>
                    <a:pt x="574802" y="977642"/>
                  </a:lnTo>
                  <a:lnTo>
                    <a:pt x="432288" y="898537"/>
                  </a:lnTo>
                  <a:lnTo>
                    <a:pt x="402962" y="828118"/>
                  </a:lnTo>
                  <a:lnTo>
                    <a:pt x="287677" y="738014"/>
                  </a:lnTo>
                  <a:lnTo>
                    <a:pt x="281414" y="683049"/>
                  </a:lnTo>
                  <a:lnTo>
                    <a:pt x="220640" y="676393"/>
                  </a:lnTo>
                  <a:lnTo>
                    <a:pt x="212173" y="647825"/>
                  </a:lnTo>
                  <a:lnTo>
                    <a:pt x="228999" y="579634"/>
                  </a:lnTo>
                  <a:lnTo>
                    <a:pt x="216420" y="518098"/>
                  </a:lnTo>
                  <a:lnTo>
                    <a:pt x="218516" y="491758"/>
                  </a:lnTo>
                  <a:lnTo>
                    <a:pt x="235262" y="456534"/>
                  </a:lnTo>
                  <a:lnTo>
                    <a:pt x="231123" y="419111"/>
                  </a:lnTo>
                  <a:lnTo>
                    <a:pt x="262072" y="386667"/>
                  </a:lnTo>
                  <a:lnTo>
                    <a:pt x="276744" y="342035"/>
                  </a:lnTo>
                  <a:lnTo>
                    <a:pt x="5925" y="343897"/>
                  </a:lnTo>
                  <a:lnTo>
                    <a:pt x="352" y="330166"/>
                  </a:lnTo>
                  <a:lnTo>
                    <a:pt x="0" y="130694"/>
                  </a:lnTo>
                  <a:lnTo>
                    <a:pt x="256277" y="77288"/>
                  </a:lnTo>
                  <a:lnTo>
                    <a:pt x="460512" y="37540"/>
                  </a:lnTo>
                  <a:lnTo>
                    <a:pt x="651937" y="0"/>
                  </a:lnTo>
                  <a:lnTo>
                    <a:pt x="660030" y="2320"/>
                  </a:lnTo>
                  <a:lnTo>
                    <a:pt x="681648" y="9539"/>
                  </a:lnTo>
                  <a:lnTo>
                    <a:pt x="684739" y="48739"/>
                  </a:lnTo>
                  <a:lnTo>
                    <a:pt x="714064" y="57510"/>
                  </a:lnTo>
                  <a:lnTo>
                    <a:pt x="722424" y="77392"/>
                  </a:lnTo>
                  <a:lnTo>
                    <a:pt x="722424" y="134500"/>
                  </a:lnTo>
                  <a:lnTo>
                    <a:pt x="755969" y="178467"/>
                  </a:lnTo>
                  <a:lnTo>
                    <a:pt x="812523" y="266456"/>
                  </a:lnTo>
                  <a:lnTo>
                    <a:pt x="816743" y="312565"/>
                  </a:lnTo>
                  <a:lnTo>
                    <a:pt x="804164" y="349988"/>
                  </a:lnTo>
                  <a:lnTo>
                    <a:pt x="811934" y="428666"/>
                  </a:lnTo>
                  <a:lnTo>
                    <a:pt x="796501" y="556273"/>
                  </a:lnTo>
                  <a:lnTo>
                    <a:pt x="783016" y="618163"/>
                  </a:lnTo>
                  <a:lnTo>
                    <a:pt x="794408" y="699196"/>
                  </a:lnTo>
                  <a:lnTo>
                    <a:pt x="947538" y="699205"/>
                  </a:lnTo>
                  <a:lnTo>
                    <a:pt x="1214311" y="693480"/>
                  </a:lnTo>
                  <a:lnTo>
                    <a:pt x="1501139" y="68647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68377" y="5585267"/>
              <a:ext cx="237103" cy="249234"/>
            </a:xfrm>
            <a:custGeom>
              <a:avLst/>
              <a:pathLst>
                <a:path w="237103" h="249234">
                  <a:moveTo>
                    <a:pt x="181435" y="0"/>
                  </a:moveTo>
                  <a:lnTo>
                    <a:pt x="180898" y="53498"/>
                  </a:lnTo>
                  <a:lnTo>
                    <a:pt x="188478" y="88440"/>
                  </a:lnTo>
                  <a:lnTo>
                    <a:pt x="220706" y="82433"/>
                  </a:lnTo>
                  <a:lnTo>
                    <a:pt x="235678" y="116162"/>
                  </a:lnTo>
                  <a:lnTo>
                    <a:pt x="229872" y="146450"/>
                  </a:lnTo>
                  <a:lnTo>
                    <a:pt x="237103" y="174370"/>
                  </a:lnTo>
                  <a:lnTo>
                    <a:pt x="225813" y="185735"/>
                  </a:lnTo>
                  <a:lnTo>
                    <a:pt x="193854" y="180574"/>
                  </a:lnTo>
                  <a:lnTo>
                    <a:pt x="172538" y="222510"/>
                  </a:lnTo>
                  <a:lnTo>
                    <a:pt x="149099" y="217433"/>
                  </a:lnTo>
                  <a:lnTo>
                    <a:pt x="99426" y="230463"/>
                  </a:lnTo>
                  <a:lnTo>
                    <a:pt x="38303" y="230547"/>
                  </a:lnTo>
                  <a:lnTo>
                    <a:pt x="26493" y="249234"/>
                  </a:lnTo>
                  <a:lnTo>
                    <a:pt x="0" y="220827"/>
                  </a:lnTo>
                  <a:lnTo>
                    <a:pt x="35830" y="179164"/>
                  </a:lnTo>
                  <a:lnTo>
                    <a:pt x="44297" y="147860"/>
                  </a:lnTo>
                  <a:lnTo>
                    <a:pt x="33115" y="76595"/>
                  </a:lnTo>
                  <a:lnTo>
                    <a:pt x="41555" y="47293"/>
                  </a:lnTo>
                  <a:lnTo>
                    <a:pt x="20428" y="29837"/>
                  </a:lnTo>
                  <a:lnTo>
                    <a:pt x="45802" y="19853"/>
                  </a:lnTo>
                  <a:lnTo>
                    <a:pt x="117919" y="21348"/>
                  </a:lnTo>
                  <a:lnTo>
                    <a:pt x="159771" y="28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386139" y="5491750"/>
              <a:ext cx="617687" cy="645392"/>
            </a:xfrm>
            <a:custGeom>
              <a:avLst/>
              <a:pathLst>
                <a:path w="617687" h="645392">
                  <a:moveTo>
                    <a:pt x="476221" y="4794"/>
                  </a:moveTo>
                  <a:lnTo>
                    <a:pt x="476302" y="6740"/>
                  </a:lnTo>
                  <a:lnTo>
                    <a:pt x="508987" y="50085"/>
                  </a:lnTo>
                  <a:lnTo>
                    <a:pt x="514632" y="87876"/>
                  </a:lnTo>
                  <a:lnTo>
                    <a:pt x="528636" y="103499"/>
                  </a:lnTo>
                  <a:lnTo>
                    <a:pt x="586400" y="116416"/>
                  </a:lnTo>
                  <a:lnTo>
                    <a:pt x="617687" y="169378"/>
                  </a:lnTo>
                  <a:lnTo>
                    <a:pt x="599893" y="207366"/>
                  </a:lnTo>
                  <a:lnTo>
                    <a:pt x="604731" y="236836"/>
                  </a:lnTo>
                  <a:lnTo>
                    <a:pt x="584222" y="283312"/>
                  </a:lnTo>
                  <a:lnTo>
                    <a:pt x="533393" y="295326"/>
                  </a:lnTo>
                  <a:lnTo>
                    <a:pt x="505305" y="324994"/>
                  </a:lnTo>
                  <a:lnTo>
                    <a:pt x="452540" y="315293"/>
                  </a:lnTo>
                  <a:lnTo>
                    <a:pt x="435983" y="327391"/>
                  </a:lnTo>
                  <a:lnTo>
                    <a:pt x="427354" y="355593"/>
                  </a:lnTo>
                  <a:lnTo>
                    <a:pt x="443805" y="370935"/>
                  </a:lnTo>
                  <a:lnTo>
                    <a:pt x="455712" y="403451"/>
                  </a:lnTo>
                  <a:lnTo>
                    <a:pt x="484688" y="427310"/>
                  </a:lnTo>
                  <a:lnTo>
                    <a:pt x="532695" y="435516"/>
                  </a:lnTo>
                  <a:lnTo>
                    <a:pt x="533743" y="453368"/>
                  </a:lnTo>
                  <a:lnTo>
                    <a:pt x="498585" y="469612"/>
                  </a:lnTo>
                  <a:lnTo>
                    <a:pt x="492429" y="484672"/>
                  </a:lnTo>
                  <a:lnTo>
                    <a:pt x="484688" y="506020"/>
                  </a:lnTo>
                  <a:lnTo>
                    <a:pt x="502724" y="566202"/>
                  </a:lnTo>
                  <a:lnTo>
                    <a:pt x="499741" y="603992"/>
                  </a:lnTo>
                  <a:lnTo>
                    <a:pt x="473748" y="645392"/>
                  </a:lnTo>
                  <a:lnTo>
                    <a:pt x="448831" y="600580"/>
                  </a:lnTo>
                  <a:lnTo>
                    <a:pt x="460712" y="575142"/>
                  </a:lnTo>
                  <a:lnTo>
                    <a:pt x="440283" y="566653"/>
                  </a:lnTo>
                  <a:lnTo>
                    <a:pt x="444154" y="540877"/>
                  </a:lnTo>
                  <a:lnTo>
                    <a:pt x="435176" y="513691"/>
                  </a:lnTo>
                  <a:lnTo>
                    <a:pt x="393513" y="463718"/>
                  </a:lnTo>
                  <a:lnTo>
                    <a:pt x="395417" y="378365"/>
                  </a:lnTo>
                  <a:lnTo>
                    <a:pt x="383380" y="310132"/>
                  </a:lnTo>
                  <a:lnTo>
                    <a:pt x="361984" y="324430"/>
                  </a:lnTo>
                  <a:lnTo>
                    <a:pt x="287394" y="340703"/>
                  </a:lnTo>
                  <a:lnTo>
                    <a:pt x="252155" y="298569"/>
                  </a:lnTo>
                  <a:lnTo>
                    <a:pt x="227856" y="302912"/>
                  </a:lnTo>
                  <a:lnTo>
                    <a:pt x="211298" y="344679"/>
                  </a:lnTo>
                  <a:lnTo>
                    <a:pt x="197106" y="330353"/>
                  </a:lnTo>
                  <a:lnTo>
                    <a:pt x="167780" y="278067"/>
                  </a:lnTo>
                  <a:lnTo>
                    <a:pt x="159770" y="243407"/>
                  </a:lnTo>
                  <a:lnTo>
                    <a:pt x="131144" y="201077"/>
                  </a:lnTo>
                  <a:lnTo>
                    <a:pt x="89992" y="172621"/>
                  </a:lnTo>
                  <a:lnTo>
                    <a:pt x="20320" y="154121"/>
                  </a:lnTo>
                  <a:lnTo>
                    <a:pt x="0" y="130009"/>
                  </a:lnTo>
                  <a:lnTo>
                    <a:pt x="4139" y="106066"/>
                  </a:lnTo>
                  <a:lnTo>
                    <a:pt x="78030" y="54231"/>
                  </a:lnTo>
                  <a:lnTo>
                    <a:pt x="109022" y="54316"/>
                  </a:lnTo>
                  <a:lnTo>
                    <a:pt x="130257" y="14862"/>
                  </a:lnTo>
                  <a:lnTo>
                    <a:pt x="159501" y="0"/>
                  </a:lnTo>
                  <a:lnTo>
                    <a:pt x="178962" y="7670"/>
                  </a:lnTo>
                  <a:lnTo>
                    <a:pt x="246510" y="14128"/>
                  </a:lnTo>
                  <a:lnTo>
                    <a:pt x="289839" y="1663"/>
                  </a:lnTo>
                  <a:lnTo>
                    <a:pt x="326503" y="22251"/>
                  </a:lnTo>
                  <a:lnTo>
                    <a:pt x="375370" y="2397"/>
                  </a:lnTo>
                  <a:lnTo>
                    <a:pt x="456841" y="123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596981" y="5603005"/>
              <a:ext cx="127193" cy="113285"/>
            </a:xfrm>
            <a:custGeom>
              <a:avLst/>
              <a:pathLst>
                <a:path w="127193" h="113285">
                  <a:moveTo>
                    <a:pt x="19729" y="19036"/>
                  </a:moveTo>
                  <a:lnTo>
                    <a:pt x="19460" y="65991"/>
                  </a:lnTo>
                  <a:lnTo>
                    <a:pt x="0" y="84097"/>
                  </a:lnTo>
                  <a:lnTo>
                    <a:pt x="21772" y="113285"/>
                  </a:lnTo>
                  <a:lnTo>
                    <a:pt x="76283" y="92049"/>
                  </a:lnTo>
                  <a:lnTo>
                    <a:pt x="105689" y="89737"/>
                  </a:lnTo>
                  <a:lnTo>
                    <a:pt x="127193" y="7388"/>
                  </a:lnTo>
                  <a:lnTo>
                    <a:pt x="92303" y="5442"/>
                  </a:lnTo>
                  <a:lnTo>
                    <a:pt x="59107" y="13311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88282" y="5463379"/>
              <a:ext cx="307123" cy="289150"/>
            </a:xfrm>
            <a:custGeom>
              <a:avLst/>
              <a:pathLst>
                <a:path w="307123" h="289150">
                  <a:moveTo>
                    <a:pt x="289087" y="186299"/>
                  </a:moveTo>
                  <a:lnTo>
                    <a:pt x="278873" y="189260"/>
                  </a:lnTo>
                  <a:lnTo>
                    <a:pt x="239656" y="236018"/>
                  </a:lnTo>
                  <a:lnTo>
                    <a:pt x="233931" y="281113"/>
                  </a:lnTo>
                  <a:lnTo>
                    <a:pt x="149637" y="283143"/>
                  </a:lnTo>
                  <a:lnTo>
                    <a:pt x="169904" y="226402"/>
                  </a:lnTo>
                  <a:lnTo>
                    <a:pt x="202240" y="209199"/>
                  </a:lnTo>
                  <a:lnTo>
                    <a:pt x="206110" y="180828"/>
                  </a:lnTo>
                  <a:lnTo>
                    <a:pt x="137138" y="173270"/>
                  </a:lnTo>
                  <a:lnTo>
                    <a:pt x="107383" y="197185"/>
                  </a:lnTo>
                  <a:lnTo>
                    <a:pt x="88433" y="193208"/>
                  </a:lnTo>
                  <a:lnTo>
                    <a:pt x="66580" y="227981"/>
                  </a:lnTo>
                  <a:lnTo>
                    <a:pt x="63166" y="251980"/>
                  </a:lnTo>
                  <a:lnTo>
                    <a:pt x="77950" y="280097"/>
                  </a:lnTo>
                  <a:lnTo>
                    <a:pt x="49511" y="289150"/>
                  </a:lnTo>
                  <a:lnTo>
                    <a:pt x="9327" y="262077"/>
                  </a:lnTo>
                  <a:lnTo>
                    <a:pt x="0" y="209678"/>
                  </a:lnTo>
                  <a:lnTo>
                    <a:pt x="13923" y="161792"/>
                  </a:lnTo>
                  <a:lnTo>
                    <a:pt x="30400" y="87678"/>
                  </a:lnTo>
                  <a:lnTo>
                    <a:pt x="39109" y="68473"/>
                  </a:lnTo>
                  <a:lnTo>
                    <a:pt x="109667" y="98310"/>
                  </a:lnTo>
                  <a:lnTo>
                    <a:pt x="181274" y="70221"/>
                  </a:lnTo>
                  <a:lnTo>
                    <a:pt x="258256" y="0"/>
                  </a:lnTo>
                  <a:lnTo>
                    <a:pt x="298334" y="100538"/>
                  </a:lnTo>
                  <a:lnTo>
                    <a:pt x="306344" y="101723"/>
                  </a:lnTo>
                  <a:lnTo>
                    <a:pt x="307123" y="16559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253395" y="5275501"/>
              <a:ext cx="361016" cy="329021"/>
            </a:xfrm>
            <a:custGeom>
              <a:avLst/>
              <a:pathLst>
                <a:path w="361016" h="329021">
                  <a:moveTo>
                    <a:pt x="272583" y="235003"/>
                  </a:moveTo>
                  <a:lnTo>
                    <a:pt x="282717" y="256239"/>
                  </a:lnTo>
                  <a:lnTo>
                    <a:pt x="254198" y="266589"/>
                  </a:lnTo>
                  <a:lnTo>
                    <a:pt x="242908" y="296088"/>
                  </a:lnTo>
                  <a:lnTo>
                    <a:pt x="250172" y="313518"/>
                  </a:lnTo>
                  <a:lnTo>
                    <a:pt x="238812" y="312436"/>
                  </a:lnTo>
                  <a:lnTo>
                    <a:pt x="218029" y="315191"/>
                  </a:lnTo>
                  <a:lnTo>
                    <a:pt x="186545" y="329021"/>
                  </a:lnTo>
                  <a:lnTo>
                    <a:pt x="140735" y="304355"/>
                  </a:lnTo>
                  <a:lnTo>
                    <a:pt x="6272" y="256459"/>
                  </a:lnTo>
                  <a:lnTo>
                    <a:pt x="10214" y="167545"/>
                  </a:lnTo>
                  <a:lnTo>
                    <a:pt x="2634" y="166050"/>
                  </a:lnTo>
                  <a:lnTo>
                    <a:pt x="0" y="81417"/>
                  </a:lnTo>
                  <a:lnTo>
                    <a:pt x="108673" y="52483"/>
                  </a:lnTo>
                  <a:lnTo>
                    <a:pt x="157996" y="43232"/>
                  </a:lnTo>
                  <a:lnTo>
                    <a:pt x="180387" y="52483"/>
                  </a:lnTo>
                  <a:lnTo>
                    <a:pt x="200358" y="45545"/>
                  </a:lnTo>
                  <a:lnTo>
                    <a:pt x="235060" y="51552"/>
                  </a:lnTo>
                  <a:lnTo>
                    <a:pt x="292769" y="37338"/>
                  </a:lnTo>
                  <a:lnTo>
                    <a:pt x="336368" y="0"/>
                  </a:lnTo>
                  <a:lnTo>
                    <a:pt x="360398" y="35759"/>
                  </a:lnTo>
                  <a:lnTo>
                    <a:pt x="361016" y="102287"/>
                  </a:lnTo>
                  <a:lnTo>
                    <a:pt x="356097" y="145999"/>
                  </a:lnTo>
                  <a:lnTo>
                    <a:pt x="305698" y="171409"/>
                  </a:lnTo>
                  <a:lnTo>
                    <a:pt x="272153" y="2001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394871" y="5765841"/>
              <a:ext cx="391077" cy="215514"/>
            </a:xfrm>
            <a:custGeom>
              <a:avLst/>
              <a:pathLst>
                <a:path w="391077" h="215514">
                  <a:moveTo>
                    <a:pt x="349064" y="3130"/>
                  </a:moveTo>
                  <a:lnTo>
                    <a:pt x="349951" y="44530"/>
                  </a:lnTo>
                  <a:lnTo>
                    <a:pt x="336028" y="92388"/>
                  </a:lnTo>
                  <a:lnTo>
                    <a:pt x="366052" y="116416"/>
                  </a:lnTo>
                  <a:lnTo>
                    <a:pt x="370030" y="156434"/>
                  </a:lnTo>
                  <a:lnTo>
                    <a:pt x="390109" y="159959"/>
                  </a:lnTo>
                  <a:lnTo>
                    <a:pt x="381561" y="196903"/>
                  </a:lnTo>
                  <a:lnTo>
                    <a:pt x="391077" y="215514"/>
                  </a:lnTo>
                  <a:lnTo>
                    <a:pt x="321019" y="210982"/>
                  </a:lnTo>
                  <a:lnTo>
                    <a:pt x="282039" y="210122"/>
                  </a:lnTo>
                  <a:lnTo>
                    <a:pt x="173398" y="175973"/>
                  </a:lnTo>
                  <a:lnTo>
                    <a:pt x="145574" y="163335"/>
                  </a:lnTo>
                  <a:lnTo>
                    <a:pt x="139428" y="146377"/>
                  </a:lnTo>
                  <a:lnTo>
                    <a:pt x="93854" y="107320"/>
                  </a:lnTo>
                  <a:lnTo>
                    <a:pt x="37551" y="104024"/>
                  </a:lnTo>
                  <a:lnTo>
                    <a:pt x="0" y="68660"/>
                  </a:lnTo>
                  <a:lnTo>
                    <a:pt x="11809" y="49973"/>
                  </a:lnTo>
                  <a:lnTo>
                    <a:pt x="72933" y="49888"/>
                  </a:lnTo>
                  <a:lnTo>
                    <a:pt x="122606" y="36859"/>
                  </a:lnTo>
                  <a:lnTo>
                    <a:pt x="146044" y="41935"/>
                  </a:lnTo>
                  <a:lnTo>
                    <a:pt x="167360" y="0"/>
                  </a:lnTo>
                  <a:lnTo>
                    <a:pt x="199319" y="5160"/>
                  </a:lnTo>
                  <a:lnTo>
                    <a:pt x="246546" y="13029"/>
                  </a:lnTo>
                  <a:lnTo>
                    <a:pt x="304498" y="7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775734" y="5622041"/>
              <a:ext cx="155282" cy="191460"/>
            </a:xfrm>
            <a:custGeom>
              <a:avLst/>
              <a:pathLst>
                <a:path w="155282" h="191460">
                  <a:moveTo>
                    <a:pt x="155282" y="4625"/>
                  </a:moveTo>
                  <a:lnTo>
                    <a:pt x="116360" y="46476"/>
                  </a:lnTo>
                  <a:lnTo>
                    <a:pt x="112920" y="96928"/>
                  </a:lnTo>
                  <a:lnTo>
                    <a:pt x="147782" y="123353"/>
                  </a:lnTo>
                  <a:lnTo>
                    <a:pt x="104023" y="149440"/>
                  </a:lnTo>
                  <a:lnTo>
                    <a:pt x="115554" y="168560"/>
                  </a:lnTo>
                  <a:lnTo>
                    <a:pt x="90906" y="191460"/>
                  </a:lnTo>
                  <a:lnTo>
                    <a:pt x="78380" y="162074"/>
                  </a:lnTo>
                  <a:lnTo>
                    <a:pt x="3951" y="168278"/>
                  </a:lnTo>
                  <a:lnTo>
                    <a:pt x="0" y="139625"/>
                  </a:lnTo>
                  <a:lnTo>
                    <a:pt x="27040" y="92698"/>
                  </a:lnTo>
                  <a:lnTo>
                    <a:pt x="26422" y="24958"/>
                  </a:lnTo>
                  <a:lnTo>
                    <a:pt x="36636" y="12183"/>
                  </a:lnTo>
                  <a:lnTo>
                    <a:pt x="65074" y="20051"/>
                  </a:lnTo>
                  <a:lnTo>
                    <a:pt x="14399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738709" y="5241320"/>
              <a:ext cx="473909" cy="616382"/>
            </a:xfrm>
            <a:custGeom>
              <a:avLst/>
              <a:pathLst>
                <a:path w="473909" h="616382">
                  <a:moveTo>
                    <a:pt x="473909" y="311265"/>
                  </a:moveTo>
                  <a:lnTo>
                    <a:pt x="338389" y="333483"/>
                  </a:lnTo>
                  <a:lnTo>
                    <a:pt x="339518" y="363630"/>
                  </a:lnTo>
                  <a:lnTo>
                    <a:pt x="353012" y="459346"/>
                  </a:lnTo>
                  <a:lnTo>
                    <a:pt x="408078" y="616382"/>
                  </a:lnTo>
                  <a:lnTo>
                    <a:pt x="367771" y="603974"/>
                  </a:lnTo>
                  <a:lnTo>
                    <a:pt x="344274" y="615910"/>
                  </a:lnTo>
                  <a:lnTo>
                    <a:pt x="302665" y="604511"/>
                  </a:lnTo>
                  <a:lnTo>
                    <a:pt x="246441" y="557139"/>
                  </a:lnTo>
                  <a:lnTo>
                    <a:pt x="225356" y="545744"/>
                  </a:lnTo>
                  <a:lnTo>
                    <a:pt x="131648" y="523622"/>
                  </a:lnTo>
                  <a:lnTo>
                    <a:pt x="47338" y="490674"/>
                  </a:lnTo>
                  <a:lnTo>
                    <a:pt x="0" y="488591"/>
                  </a:lnTo>
                  <a:lnTo>
                    <a:pt x="11160" y="453988"/>
                  </a:lnTo>
                  <a:lnTo>
                    <a:pt x="43845" y="444484"/>
                  </a:lnTo>
                  <a:lnTo>
                    <a:pt x="89218" y="443751"/>
                  </a:lnTo>
                  <a:lnTo>
                    <a:pt x="110775" y="428409"/>
                  </a:lnTo>
                  <a:lnTo>
                    <a:pt x="169345" y="415267"/>
                  </a:lnTo>
                  <a:lnTo>
                    <a:pt x="173484" y="392537"/>
                  </a:lnTo>
                  <a:lnTo>
                    <a:pt x="153325" y="345779"/>
                  </a:lnTo>
                  <a:lnTo>
                    <a:pt x="146363" y="308440"/>
                  </a:lnTo>
                  <a:lnTo>
                    <a:pt x="130961" y="277785"/>
                  </a:lnTo>
                  <a:lnTo>
                    <a:pt x="103813" y="251445"/>
                  </a:lnTo>
                  <a:lnTo>
                    <a:pt x="108759" y="230829"/>
                  </a:lnTo>
                  <a:lnTo>
                    <a:pt x="147062" y="213457"/>
                  </a:lnTo>
                  <a:lnTo>
                    <a:pt x="140719" y="154206"/>
                  </a:lnTo>
                  <a:lnTo>
                    <a:pt x="163002" y="135170"/>
                  </a:lnTo>
                  <a:lnTo>
                    <a:pt x="150691" y="94700"/>
                  </a:lnTo>
                  <a:lnTo>
                    <a:pt x="158351" y="52003"/>
                  </a:lnTo>
                  <a:lnTo>
                    <a:pt x="188026" y="25860"/>
                  </a:lnTo>
                  <a:lnTo>
                    <a:pt x="227136" y="26791"/>
                  </a:lnTo>
                  <a:lnTo>
                    <a:pt x="276997" y="2566"/>
                  </a:lnTo>
                  <a:lnTo>
                    <a:pt x="294791" y="0"/>
                  </a:lnTo>
                  <a:lnTo>
                    <a:pt x="296619" y="184156"/>
                  </a:lnTo>
                  <a:lnTo>
                    <a:pt x="426554" y="19515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051154" y="5319862"/>
              <a:ext cx="212454" cy="212098"/>
            </a:xfrm>
            <a:custGeom>
              <a:avLst/>
              <a:pathLst>
                <a:path w="212454" h="212098">
                  <a:moveTo>
                    <a:pt x="202240" y="37056"/>
                  </a:moveTo>
                  <a:lnTo>
                    <a:pt x="204874" y="121689"/>
                  </a:lnTo>
                  <a:lnTo>
                    <a:pt x="212454" y="123184"/>
                  </a:lnTo>
                  <a:lnTo>
                    <a:pt x="208513" y="212098"/>
                  </a:lnTo>
                  <a:lnTo>
                    <a:pt x="122361" y="172005"/>
                  </a:lnTo>
                  <a:lnTo>
                    <a:pt x="110178" y="141741"/>
                  </a:lnTo>
                  <a:lnTo>
                    <a:pt x="78218" y="152852"/>
                  </a:lnTo>
                  <a:lnTo>
                    <a:pt x="48893" y="153219"/>
                  </a:lnTo>
                  <a:lnTo>
                    <a:pt x="48544" y="115428"/>
                  </a:lnTo>
                  <a:lnTo>
                    <a:pt x="0" y="108660"/>
                  </a:lnTo>
                  <a:lnTo>
                    <a:pt x="39378" y="59787"/>
                  </a:lnTo>
                  <a:lnTo>
                    <a:pt x="52576" y="51101"/>
                  </a:lnTo>
                  <a:lnTo>
                    <a:pt x="18320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549275" y="5452832"/>
              <a:ext cx="370451" cy="326038"/>
            </a:xfrm>
            <a:custGeom>
              <a:avLst/>
              <a:pathLst>
                <a:path w="370451" h="326038">
                  <a:moveTo>
                    <a:pt x="370451" y="169209"/>
                  </a:moveTo>
                  <a:lnTo>
                    <a:pt x="291533" y="189260"/>
                  </a:lnTo>
                  <a:lnTo>
                    <a:pt x="263095" y="181392"/>
                  </a:lnTo>
                  <a:lnTo>
                    <a:pt x="252881" y="194167"/>
                  </a:lnTo>
                  <a:lnTo>
                    <a:pt x="253499" y="261907"/>
                  </a:lnTo>
                  <a:lnTo>
                    <a:pt x="226458" y="308835"/>
                  </a:lnTo>
                  <a:lnTo>
                    <a:pt x="194660" y="316139"/>
                  </a:lnTo>
                  <a:lnTo>
                    <a:pt x="150094" y="313742"/>
                  </a:lnTo>
                  <a:lnTo>
                    <a:pt x="92142" y="326038"/>
                  </a:lnTo>
                  <a:lnTo>
                    <a:pt x="44915" y="318169"/>
                  </a:lnTo>
                  <a:lnTo>
                    <a:pt x="56204" y="306804"/>
                  </a:lnTo>
                  <a:lnTo>
                    <a:pt x="48974" y="278885"/>
                  </a:lnTo>
                  <a:lnTo>
                    <a:pt x="54780" y="248596"/>
                  </a:lnTo>
                  <a:lnTo>
                    <a:pt x="39808" y="214867"/>
                  </a:lnTo>
                  <a:lnTo>
                    <a:pt x="7579" y="220874"/>
                  </a:lnTo>
                  <a:lnTo>
                    <a:pt x="0" y="185932"/>
                  </a:lnTo>
                  <a:lnTo>
                    <a:pt x="537" y="132434"/>
                  </a:lnTo>
                  <a:lnTo>
                    <a:pt x="64402" y="131419"/>
                  </a:lnTo>
                  <a:lnTo>
                    <a:pt x="81202" y="95377"/>
                  </a:lnTo>
                  <a:lnTo>
                    <a:pt x="95126" y="91203"/>
                  </a:lnTo>
                  <a:lnTo>
                    <a:pt x="121118" y="132067"/>
                  </a:lnTo>
                  <a:lnTo>
                    <a:pt x="126225" y="176146"/>
                  </a:lnTo>
                  <a:lnTo>
                    <a:pt x="183639" y="179643"/>
                  </a:lnTo>
                  <a:lnTo>
                    <a:pt x="166033" y="110155"/>
                  </a:lnTo>
                  <a:lnTo>
                    <a:pt x="172646" y="97859"/>
                  </a:lnTo>
                  <a:lnTo>
                    <a:pt x="166920" y="54993"/>
                  </a:lnTo>
                  <a:lnTo>
                    <a:pt x="184714" y="47237"/>
                  </a:lnTo>
                  <a:lnTo>
                    <a:pt x="232802" y="11731"/>
                  </a:lnTo>
                  <a:lnTo>
                    <a:pt x="273148" y="0"/>
                  </a:lnTo>
                  <a:lnTo>
                    <a:pt x="319918" y="22279"/>
                  </a:lnTo>
                  <a:lnTo>
                    <a:pt x="327740" y="37987"/>
                  </a:lnTo>
                  <a:lnTo>
                    <a:pt x="302742" y="104514"/>
                  </a:lnTo>
                  <a:lnTo>
                    <a:pt x="343410" y="106376"/>
                  </a:lnTo>
                  <a:lnTo>
                    <a:pt x="369591" y="15147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77914" y="3588840"/>
              <a:ext cx="1606862" cy="1680653"/>
            </a:xfrm>
            <a:custGeom>
              <a:avLst/>
              <a:pathLst>
                <a:path w="1606862" h="1680653">
                  <a:moveTo>
                    <a:pt x="1606862" y="0"/>
                  </a:moveTo>
                  <a:lnTo>
                    <a:pt x="1605686" y="22990"/>
                  </a:lnTo>
                  <a:lnTo>
                    <a:pt x="1598010" y="187768"/>
                  </a:lnTo>
                  <a:lnTo>
                    <a:pt x="1584346" y="488476"/>
                  </a:lnTo>
                  <a:lnTo>
                    <a:pt x="1583138" y="512130"/>
                  </a:lnTo>
                  <a:lnTo>
                    <a:pt x="1561169" y="536179"/>
                  </a:lnTo>
                  <a:lnTo>
                    <a:pt x="1341407" y="776674"/>
                  </a:lnTo>
                  <a:lnTo>
                    <a:pt x="1188926" y="947306"/>
                  </a:lnTo>
                  <a:lnTo>
                    <a:pt x="1089552" y="1051033"/>
                  </a:lnTo>
                  <a:lnTo>
                    <a:pt x="1041620" y="1117255"/>
                  </a:lnTo>
                  <a:lnTo>
                    <a:pt x="906974" y="1316723"/>
                  </a:lnTo>
                  <a:lnTo>
                    <a:pt x="862640" y="1369254"/>
                  </a:lnTo>
                  <a:lnTo>
                    <a:pt x="827484" y="1452253"/>
                  </a:lnTo>
                  <a:lnTo>
                    <a:pt x="836415" y="1517625"/>
                  </a:lnTo>
                  <a:lnTo>
                    <a:pt x="808058" y="1528430"/>
                  </a:lnTo>
                  <a:lnTo>
                    <a:pt x="777997" y="1556978"/>
                  </a:lnTo>
                  <a:lnTo>
                    <a:pt x="786237" y="1596456"/>
                  </a:lnTo>
                  <a:lnTo>
                    <a:pt x="769960" y="1608400"/>
                  </a:lnTo>
                  <a:lnTo>
                    <a:pt x="697000" y="1631808"/>
                  </a:lnTo>
                  <a:lnTo>
                    <a:pt x="613628" y="1580002"/>
                  </a:lnTo>
                  <a:lnTo>
                    <a:pt x="603334" y="1659107"/>
                  </a:lnTo>
                  <a:lnTo>
                    <a:pt x="569062" y="1680653"/>
                  </a:lnTo>
                  <a:lnTo>
                    <a:pt x="493666" y="1669936"/>
                  </a:lnTo>
                  <a:lnTo>
                    <a:pt x="387896" y="1616156"/>
                  </a:lnTo>
                  <a:lnTo>
                    <a:pt x="298226" y="1649688"/>
                  </a:lnTo>
                  <a:lnTo>
                    <a:pt x="218690" y="1658938"/>
                  </a:lnTo>
                  <a:lnTo>
                    <a:pt x="208395" y="1671318"/>
                  </a:lnTo>
                  <a:lnTo>
                    <a:pt x="153857" y="1672051"/>
                  </a:lnTo>
                  <a:lnTo>
                    <a:pt x="106388" y="1649152"/>
                  </a:lnTo>
                  <a:lnTo>
                    <a:pt x="55586" y="1652480"/>
                  </a:lnTo>
                  <a:lnTo>
                    <a:pt x="37792" y="1655046"/>
                  </a:lnTo>
                  <a:lnTo>
                    <a:pt x="9676" y="1641932"/>
                  </a:lnTo>
                  <a:lnTo>
                    <a:pt x="0" y="1604142"/>
                  </a:lnTo>
                  <a:lnTo>
                    <a:pt x="5187" y="1588716"/>
                  </a:lnTo>
                  <a:lnTo>
                    <a:pt x="46232" y="1567085"/>
                  </a:lnTo>
                  <a:lnTo>
                    <a:pt x="46581" y="1338173"/>
                  </a:lnTo>
                  <a:lnTo>
                    <a:pt x="48786" y="1009653"/>
                  </a:lnTo>
                  <a:lnTo>
                    <a:pt x="41206" y="929815"/>
                  </a:lnTo>
                  <a:lnTo>
                    <a:pt x="41474" y="271562"/>
                  </a:lnTo>
                  <a:lnTo>
                    <a:pt x="39839" y="235731"/>
                  </a:lnTo>
                  <a:lnTo>
                    <a:pt x="120529" y="195110"/>
                  </a:lnTo>
                  <a:lnTo>
                    <a:pt x="119693" y="158446"/>
                  </a:lnTo>
                  <a:lnTo>
                    <a:pt x="482403" y="4409"/>
                  </a:lnTo>
                  <a:lnTo>
                    <a:pt x="1022060" y="3845"/>
                  </a:lnTo>
                  <a:lnTo>
                    <a:pt x="1553358" y="440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596981" y="5603005"/>
              <a:ext cx="127193" cy="113285"/>
            </a:xfrm>
            <a:custGeom>
              <a:avLst/>
              <a:pathLst>
                <a:path w="127193" h="113285">
                  <a:moveTo>
                    <a:pt x="19729" y="19036"/>
                  </a:moveTo>
                  <a:lnTo>
                    <a:pt x="31260" y="0"/>
                  </a:lnTo>
                  <a:lnTo>
                    <a:pt x="59107" y="13311"/>
                  </a:lnTo>
                  <a:lnTo>
                    <a:pt x="92303" y="5442"/>
                  </a:lnTo>
                  <a:lnTo>
                    <a:pt x="127193" y="7388"/>
                  </a:lnTo>
                  <a:lnTo>
                    <a:pt x="105689" y="89737"/>
                  </a:lnTo>
                  <a:lnTo>
                    <a:pt x="76283" y="92049"/>
                  </a:lnTo>
                  <a:lnTo>
                    <a:pt x="21772" y="113285"/>
                  </a:lnTo>
                  <a:lnTo>
                    <a:pt x="0" y="84097"/>
                  </a:lnTo>
                  <a:lnTo>
                    <a:pt x="19460" y="6599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506801" y="5790320"/>
              <a:ext cx="461001" cy="619194"/>
            </a:xfrm>
            <a:custGeom>
              <a:avLst/>
              <a:pathLst>
                <a:path w="461001" h="619194">
                  <a:moveTo>
                    <a:pt x="379079" y="305422"/>
                  </a:moveTo>
                  <a:lnTo>
                    <a:pt x="385073" y="326658"/>
                  </a:lnTo>
                  <a:lnTo>
                    <a:pt x="406550" y="332129"/>
                  </a:lnTo>
                  <a:lnTo>
                    <a:pt x="428053" y="318367"/>
                  </a:lnTo>
                  <a:lnTo>
                    <a:pt x="445310" y="374996"/>
                  </a:lnTo>
                  <a:lnTo>
                    <a:pt x="461001" y="380826"/>
                  </a:lnTo>
                  <a:lnTo>
                    <a:pt x="447899" y="383827"/>
                  </a:lnTo>
                  <a:lnTo>
                    <a:pt x="398559" y="433184"/>
                  </a:lnTo>
                  <a:lnTo>
                    <a:pt x="365386" y="435225"/>
                  </a:lnTo>
                  <a:lnTo>
                    <a:pt x="342599" y="446861"/>
                  </a:lnTo>
                  <a:lnTo>
                    <a:pt x="276285" y="464895"/>
                  </a:lnTo>
                  <a:lnTo>
                    <a:pt x="282603" y="507815"/>
                  </a:lnTo>
                  <a:lnTo>
                    <a:pt x="312809" y="576218"/>
                  </a:lnTo>
                  <a:lnTo>
                    <a:pt x="278312" y="605683"/>
                  </a:lnTo>
                  <a:lnTo>
                    <a:pt x="285057" y="619194"/>
                  </a:lnTo>
                  <a:lnTo>
                    <a:pt x="135773" y="411579"/>
                  </a:lnTo>
                  <a:lnTo>
                    <a:pt x="142686" y="391895"/>
                  </a:lnTo>
                  <a:lnTo>
                    <a:pt x="183198" y="377664"/>
                  </a:lnTo>
                  <a:lnTo>
                    <a:pt x="201436" y="382358"/>
                  </a:lnTo>
                  <a:lnTo>
                    <a:pt x="225970" y="357569"/>
                  </a:lnTo>
                  <a:lnTo>
                    <a:pt x="207046" y="332637"/>
                  </a:lnTo>
                  <a:lnTo>
                    <a:pt x="205993" y="304359"/>
                  </a:lnTo>
                  <a:lnTo>
                    <a:pt x="173241" y="273822"/>
                  </a:lnTo>
                  <a:lnTo>
                    <a:pt x="177262" y="255862"/>
                  </a:lnTo>
                  <a:lnTo>
                    <a:pt x="142969" y="240526"/>
                  </a:lnTo>
                  <a:lnTo>
                    <a:pt x="96618" y="233120"/>
                  </a:lnTo>
                  <a:lnTo>
                    <a:pt x="73867" y="253210"/>
                  </a:lnTo>
                  <a:lnTo>
                    <a:pt x="47882" y="293061"/>
                  </a:lnTo>
                  <a:lnTo>
                    <a:pt x="0" y="264671"/>
                  </a:lnTo>
                  <a:lnTo>
                    <a:pt x="18654" y="182153"/>
                  </a:lnTo>
                  <a:lnTo>
                    <a:pt x="42980" y="129755"/>
                  </a:lnTo>
                  <a:lnTo>
                    <a:pt x="38034" y="107758"/>
                  </a:lnTo>
                  <a:lnTo>
                    <a:pt x="68945" y="78738"/>
                  </a:lnTo>
                  <a:lnTo>
                    <a:pt x="90637" y="46109"/>
                  </a:lnTo>
                  <a:lnTo>
                    <a:pt x="107194" y="4343"/>
                  </a:lnTo>
                  <a:lnTo>
                    <a:pt x="131493" y="0"/>
                  </a:lnTo>
                  <a:lnTo>
                    <a:pt x="166732" y="42133"/>
                  </a:lnTo>
                  <a:lnTo>
                    <a:pt x="241322" y="25860"/>
                  </a:lnTo>
                  <a:lnTo>
                    <a:pt x="262718" y="11562"/>
                  </a:lnTo>
                  <a:lnTo>
                    <a:pt x="274756" y="79795"/>
                  </a:lnTo>
                  <a:lnTo>
                    <a:pt x="272852" y="165148"/>
                  </a:lnTo>
                  <a:lnTo>
                    <a:pt x="314515" y="215121"/>
                  </a:lnTo>
                  <a:lnTo>
                    <a:pt x="323493" y="242307"/>
                  </a:lnTo>
                  <a:lnTo>
                    <a:pt x="319622" y="268084"/>
                  </a:lnTo>
                  <a:lnTo>
                    <a:pt x="340050" y="276572"/>
                  </a:lnTo>
                  <a:lnTo>
                    <a:pt x="328170" y="302010"/>
                  </a:lnTo>
                  <a:lnTo>
                    <a:pt x="353087" y="34682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542059" y="4757917"/>
              <a:ext cx="685773" cy="462420"/>
            </a:xfrm>
            <a:custGeom>
              <a:avLst/>
              <a:pathLst>
                <a:path w="685773" h="462420">
                  <a:moveTo>
                    <a:pt x="624488" y="139259"/>
                  </a:moveTo>
                  <a:lnTo>
                    <a:pt x="663060" y="165853"/>
                  </a:lnTo>
                  <a:lnTo>
                    <a:pt x="677494" y="202910"/>
                  </a:lnTo>
                  <a:lnTo>
                    <a:pt x="685773" y="224004"/>
                  </a:lnTo>
                  <a:lnTo>
                    <a:pt x="682251" y="268619"/>
                  </a:lnTo>
                  <a:lnTo>
                    <a:pt x="652765" y="304012"/>
                  </a:lnTo>
                  <a:lnTo>
                    <a:pt x="659700" y="332101"/>
                  </a:lnTo>
                  <a:lnTo>
                    <a:pt x="640239" y="369440"/>
                  </a:lnTo>
                  <a:lnTo>
                    <a:pt x="599194" y="390986"/>
                  </a:lnTo>
                  <a:lnTo>
                    <a:pt x="561778" y="417975"/>
                  </a:lnTo>
                  <a:lnTo>
                    <a:pt x="562020" y="427761"/>
                  </a:lnTo>
                  <a:lnTo>
                    <a:pt x="527856" y="421838"/>
                  </a:lnTo>
                  <a:lnTo>
                    <a:pt x="516245" y="432386"/>
                  </a:lnTo>
                  <a:lnTo>
                    <a:pt x="481436" y="429876"/>
                  </a:lnTo>
                  <a:lnTo>
                    <a:pt x="393110" y="462420"/>
                  </a:lnTo>
                  <a:lnTo>
                    <a:pt x="344647" y="453988"/>
                  </a:lnTo>
                  <a:lnTo>
                    <a:pt x="330562" y="459544"/>
                  </a:lnTo>
                  <a:lnTo>
                    <a:pt x="206379" y="411122"/>
                  </a:lnTo>
                  <a:lnTo>
                    <a:pt x="168049" y="360021"/>
                  </a:lnTo>
                  <a:lnTo>
                    <a:pt x="42980" y="363800"/>
                  </a:lnTo>
                  <a:lnTo>
                    <a:pt x="8735" y="324543"/>
                  </a:lnTo>
                  <a:lnTo>
                    <a:pt x="10402" y="203558"/>
                  </a:lnTo>
                  <a:lnTo>
                    <a:pt x="0" y="135198"/>
                  </a:lnTo>
                  <a:lnTo>
                    <a:pt x="97330" y="139343"/>
                  </a:lnTo>
                  <a:lnTo>
                    <a:pt x="163399" y="130009"/>
                  </a:lnTo>
                  <a:lnTo>
                    <a:pt x="220195" y="107729"/>
                  </a:lnTo>
                  <a:lnTo>
                    <a:pt x="263175" y="69206"/>
                  </a:lnTo>
                  <a:lnTo>
                    <a:pt x="332336" y="43966"/>
                  </a:lnTo>
                  <a:lnTo>
                    <a:pt x="428672" y="30767"/>
                  </a:lnTo>
                  <a:lnTo>
                    <a:pt x="461196" y="0"/>
                  </a:lnTo>
                  <a:lnTo>
                    <a:pt x="499149" y="27158"/>
                  </a:lnTo>
                  <a:lnTo>
                    <a:pt x="513852" y="57361"/>
                  </a:lnTo>
                  <a:lnTo>
                    <a:pt x="550059" y="88327"/>
                  </a:lnTo>
                  <a:lnTo>
                    <a:pt x="599732" y="110888"/>
                  </a:lnTo>
                  <a:lnTo>
                    <a:pt x="624138" y="11052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976107" y="4961392"/>
              <a:ext cx="120849" cy="135198"/>
            </a:xfrm>
            <a:custGeom>
              <a:avLst/>
              <a:pathLst>
                <a:path w="120849" h="135198">
                  <a:moveTo>
                    <a:pt x="27040" y="124848"/>
                  </a:moveTo>
                  <a:lnTo>
                    <a:pt x="43598" y="135198"/>
                  </a:lnTo>
                  <a:lnTo>
                    <a:pt x="120849" y="121435"/>
                  </a:lnTo>
                  <a:lnTo>
                    <a:pt x="118376" y="40187"/>
                  </a:lnTo>
                  <a:lnTo>
                    <a:pt x="100071" y="7670"/>
                  </a:lnTo>
                  <a:lnTo>
                    <a:pt x="67116" y="14606"/>
                  </a:lnTo>
                  <a:lnTo>
                    <a:pt x="57709" y="0"/>
                  </a:lnTo>
                  <a:lnTo>
                    <a:pt x="4945" y="24478"/>
                  </a:lnTo>
                  <a:lnTo>
                    <a:pt x="0" y="650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256962" y="4437971"/>
              <a:ext cx="711496" cy="961080"/>
            </a:xfrm>
            <a:custGeom>
              <a:avLst/>
              <a:pathLst>
                <a:path w="711496" h="961080">
                  <a:moveTo>
                    <a:pt x="711496" y="0"/>
                  </a:moveTo>
                  <a:lnTo>
                    <a:pt x="709292" y="528609"/>
                  </a:lnTo>
                  <a:lnTo>
                    <a:pt x="709292" y="568881"/>
                  </a:lnTo>
                  <a:lnTo>
                    <a:pt x="669457" y="625538"/>
                  </a:lnTo>
                  <a:lnTo>
                    <a:pt x="603146" y="669251"/>
                  </a:lnTo>
                  <a:lnTo>
                    <a:pt x="602877" y="768492"/>
                  </a:lnTo>
                  <a:lnTo>
                    <a:pt x="568364" y="810258"/>
                  </a:lnTo>
                  <a:lnTo>
                    <a:pt x="531620" y="826728"/>
                  </a:lnTo>
                  <a:lnTo>
                    <a:pt x="486086" y="829492"/>
                  </a:lnTo>
                  <a:lnTo>
                    <a:pt x="463534" y="850361"/>
                  </a:lnTo>
                  <a:lnTo>
                    <a:pt x="444154" y="887418"/>
                  </a:lnTo>
                  <a:lnTo>
                    <a:pt x="424183" y="903042"/>
                  </a:lnTo>
                  <a:lnTo>
                    <a:pt x="350264" y="929946"/>
                  </a:lnTo>
                  <a:lnTo>
                    <a:pt x="284652" y="961080"/>
                  </a:lnTo>
                  <a:lnTo>
                    <a:pt x="249674" y="911276"/>
                  </a:lnTo>
                  <a:lnTo>
                    <a:pt x="227748" y="933922"/>
                  </a:lnTo>
                  <a:lnTo>
                    <a:pt x="185225" y="915789"/>
                  </a:lnTo>
                  <a:lnTo>
                    <a:pt x="173425" y="884288"/>
                  </a:lnTo>
                  <a:lnTo>
                    <a:pt x="115016" y="825149"/>
                  </a:lnTo>
                  <a:lnTo>
                    <a:pt x="83299" y="821624"/>
                  </a:lnTo>
                  <a:lnTo>
                    <a:pt x="73084" y="806761"/>
                  </a:lnTo>
                  <a:lnTo>
                    <a:pt x="31072" y="795481"/>
                  </a:lnTo>
                  <a:lnTo>
                    <a:pt x="6316" y="788177"/>
                  </a:lnTo>
                  <a:lnTo>
                    <a:pt x="0" y="761019"/>
                  </a:lnTo>
                  <a:lnTo>
                    <a:pt x="37147" y="727289"/>
                  </a:lnTo>
                  <a:lnTo>
                    <a:pt x="40775" y="692066"/>
                  </a:lnTo>
                  <a:lnTo>
                    <a:pt x="18143" y="662228"/>
                  </a:lnTo>
                  <a:lnTo>
                    <a:pt x="51769" y="652330"/>
                  </a:lnTo>
                  <a:lnTo>
                    <a:pt x="53194" y="618601"/>
                  </a:lnTo>
                  <a:lnTo>
                    <a:pt x="45184" y="582672"/>
                  </a:lnTo>
                  <a:lnTo>
                    <a:pt x="72923" y="527481"/>
                  </a:lnTo>
                  <a:lnTo>
                    <a:pt x="157566" y="502269"/>
                  </a:lnTo>
                  <a:lnTo>
                    <a:pt x="177726" y="505766"/>
                  </a:lnTo>
                  <a:lnTo>
                    <a:pt x="173586" y="464733"/>
                  </a:lnTo>
                  <a:lnTo>
                    <a:pt x="178532" y="411517"/>
                  </a:lnTo>
                  <a:lnTo>
                    <a:pt x="145417" y="418257"/>
                  </a:lnTo>
                  <a:lnTo>
                    <a:pt x="142756" y="376942"/>
                  </a:lnTo>
                  <a:lnTo>
                    <a:pt x="156491" y="277249"/>
                  </a:lnTo>
                  <a:lnTo>
                    <a:pt x="211029" y="261061"/>
                  </a:lnTo>
                  <a:lnTo>
                    <a:pt x="435015" y="144250"/>
                  </a:lnTo>
                  <a:lnTo>
                    <a:pt x="514632" y="114611"/>
                  </a:lnTo>
                  <a:lnTo>
                    <a:pt x="595135" y="8863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942481" y="4201303"/>
              <a:ext cx="672279" cy="695873"/>
            </a:xfrm>
            <a:custGeom>
              <a:avLst/>
              <a:pathLst>
                <a:path w="672279" h="695873">
                  <a:moveTo>
                    <a:pt x="224066" y="695873"/>
                  </a:moveTo>
                  <a:lnTo>
                    <a:pt x="223716" y="667136"/>
                  </a:lnTo>
                  <a:lnTo>
                    <a:pt x="199310" y="667502"/>
                  </a:lnTo>
                  <a:lnTo>
                    <a:pt x="149637" y="644941"/>
                  </a:lnTo>
                  <a:lnTo>
                    <a:pt x="113430" y="613976"/>
                  </a:lnTo>
                  <a:lnTo>
                    <a:pt x="98727" y="583772"/>
                  </a:lnTo>
                  <a:lnTo>
                    <a:pt x="60774" y="556614"/>
                  </a:lnTo>
                  <a:lnTo>
                    <a:pt x="4220" y="492850"/>
                  </a:lnTo>
                  <a:lnTo>
                    <a:pt x="0" y="435629"/>
                  </a:lnTo>
                  <a:lnTo>
                    <a:pt x="25185" y="429086"/>
                  </a:lnTo>
                  <a:lnTo>
                    <a:pt x="60774" y="442285"/>
                  </a:lnTo>
                  <a:lnTo>
                    <a:pt x="152002" y="304774"/>
                  </a:lnTo>
                  <a:lnTo>
                    <a:pt x="150954" y="232239"/>
                  </a:lnTo>
                  <a:lnTo>
                    <a:pt x="135283" y="157844"/>
                  </a:lnTo>
                  <a:lnTo>
                    <a:pt x="149368" y="147042"/>
                  </a:lnTo>
                  <a:lnTo>
                    <a:pt x="243607" y="114047"/>
                  </a:lnTo>
                  <a:lnTo>
                    <a:pt x="314945" y="103048"/>
                  </a:lnTo>
                  <a:lnTo>
                    <a:pt x="411307" y="94277"/>
                  </a:lnTo>
                  <a:lnTo>
                    <a:pt x="478425" y="76708"/>
                  </a:lnTo>
                  <a:lnTo>
                    <a:pt x="534711" y="39482"/>
                  </a:lnTo>
                  <a:lnTo>
                    <a:pt x="523179" y="0"/>
                  </a:lnTo>
                  <a:lnTo>
                    <a:pt x="574976" y="33193"/>
                  </a:lnTo>
                  <a:lnTo>
                    <a:pt x="600162" y="92613"/>
                  </a:lnTo>
                  <a:lnTo>
                    <a:pt x="650453" y="129952"/>
                  </a:lnTo>
                  <a:lnTo>
                    <a:pt x="672279" y="153867"/>
                  </a:lnTo>
                  <a:lnTo>
                    <a:pt x="639352" y="157026"/>
                  </a:lnTo>
                  <a:lnTo>
                    <a:pt x="613817" y="188160"/>
                  </a:lnTo>
                  <a:lnTo>
                    <a:pt x="593012" y="186412"/>
                  </a:lnTo>
                  <a:lnTo>
                    <a:pt x="559628" y="163681"/>
                  </a:lnTo>
                  <a:lnTo>
                    <a:pt x="547210" y="197777"/>
                  </a:lnTo>
                  <a:lnTo>
                    <a:pt x="554709" y="228348"/>
                  </a:lnTo>
                  <a:lnTo>
                    <a:pt x="480549" y="254519"/>
                  </a:lnTo>
                  <a:lnTo>
                    <a:pt x="448912" y="283425"/>
                  </a:lnTo>
                  <a:lnTo>
                    <a:pt x="404803" y="354126"/>
                  </a:lnTo>
                  <a:lnTo>
                    <a:pt x="398970" y="383795"/>
                  </a:lnTo>
                  <a:lnTo>
                    <a:pt x="369026" y="439605"/>
                  </a:lnTo>
                  <a:lnTo>
                    <a:pt x="361473" y="516680"/>
                  </a:lnTo>
                  <a:lnTo>
                    <a:pt x="338733" y="545333"/>
                  </a:lnTo>
                  <a:lnTo>
                    <a:pt x="319622" y="593022"/>
                  </a:lnTo>
                  <a:lnTo>
                    <a:pt x="274518" y="649115"/>
                  </a:lnTo>
                  <a:lnTo>
                    <a:pt x="260864" y="65354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332427" y="5672776"/>
              <a:ext cx="218744" cy="375715"/>
            </a:xfrm>
            <a:custGeom>
              <a:avLst/>
              <a:pathLst>
                <a:path w="218744" h="375715">
                  <a:moveTo>
                    <a:pt x="218588" y="80401"/>
                  </a:moveTo>
                  <a:lnTo>
                    <a:pt x="218555" y="107578"/>
                  </a:lnTo>
                  <a:lnTo>
                    <a:pt x="218744" y="159621"/>
                  </a:lnTo>
                  <a:lnTo>
                    <a:pt x="204161" y="231038"/>
                  </a:lnTo>
                  <a:lnTo>
                    <a:pt x="136228" y="338179"/>
                  </a:lnTo>
                  <a:lnTo>
                    <a:pt x="90712" y="375715"/>
                  </a:lnTo>
                  <a:lnTo>
                    <a:pt x="54000" y="336557"/>
                  </a:lnTo>
                  <a:lnTo>
                    <a:pt x="42012" y="302095"/>
                  </a:lnTo>
                  <a:lnTo>
                    <a:pt x="0" y="258382"/>
                  </a:lnTo>
                  <a:lnTo>
                    <a:pt x="40426" y="185199"/>
                  </a:lnTo>
                  <a:lnTo>
                    <a:pt x="40426" y="113567"/>
                  </a:lnTo>
                  <a:lnTo>
                    <a:pt x="62198" y="113116"/>
                  </a:lnTo>
                  <a:lnTo>
                    <a:pt x="74079" y="81869"/>
                  </a:lnTo>
                  <a:lnTo>
                    <a:pt x="110286" y="65709"/>
                  </a:lnTo>
                  <a:lnTo>
                    <a:pt x="88083" y="38072"/>
                  </a:lnTo>
                  <a:lnTo>
                    <a:pt x="87922" y="11816"/>
                  </a:lnTo>
                  <a:lnTo>
                    <a:pt x="113838" y="0"/>
                  </a:lnTo>
                  <a:lnTo>
                    <a:pt x="126413" y="36774"/>
                  </a:lnTo>
                  <a:lnTo>
                    <a:pt x="172919" y="43430"/>
                  </a:lnTo>
                  <a:lnTo>
                    <a:pt x="168161" y="63397"/>
                  </a:lnTo>
                  <a:lnTo>
                    <a:pt x="185176" y="799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976107" y="4961392"/>
              <a:ext cx="120849" cy="135198"/>
            </a:xfrm>
            <a:custGeom>
              <a:avLst/>
              <a:pathLst>
                <a:path w="120849" h="135198">
                  <a:moveTo>
                    <a:pt x="27040" y="124848"/>
                  </a:moveTo>
                  <a:lnTo>
                    <a:pt x="0" y="65061"/>
                  </a:lnTo>
                  <a:lnTo>
                    <a:pt x="4945" y="24478"/>
                  </a:lnTo>
                  <a:lnTo>
                    <a:pt x="57709" y="0"/>
                  </a:lnTo>
                  <a:lnTo>
                    <a:pt x="67116" y="14606"/>
                  </a:lnTo>
                  <a:lnTo>
                    <a:pt x="100071" y="7670"/>
                  </a:lnTo>
                  <a:lnTo>
                    <a:pt x="118376" y="40187"/>
                  </a:lnTo>
                  <a:lnTo>
                    <a:pt x="120849" y="121435"/>
                  </a:lnTo>
                  <a:lnTo>
                    <a:pt x="43598" y="13519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638407" y="5480385"/>
              <a:ext cx="95583" cy="152090"/>
            </a:xfrm>
            <a:custGeom>
              <a:avLst/>
              <a:pathLst>
                <a:path w="95583" h="152090">
                  <a:moveTo>
                    <a:pt x="95583" y="19684"/>
                  </a:moveTo>
                  <a:lnTo>
                    <a:pt x="77788" y="27440"/>
                  </a:lnTo>
                  <a:lnTo>
                    <a:pt x="83514" y="70306"/>
                  </a:lnTo>
                  <a:lnTo>
                    <a:pt x="76901" y="82602"/>
                  </a:lnTo>
                  <a:lnTo>
                    <a:pt x="94507" y="152090"/>
                  </a:lnTo>
                  <a:lnTo>
                    <a:pt x="37093" y="148594"/>
                  </a:lnTo>
                  <a:lnTo>
                    <a:pt x="31986" y="104514"/>
                  </a:lnTo>
                  <a:lnTo>
                    <a:pt x="5994" y="63650"/>
                  </a:lnTo>
                  <a:lnTo>
                    <a:pt x="0" y="29104"/>
                  </a:lnTo>
                  <a:lnTo>
                    <a:pt x="49323" y="0"/>
                  </a:lnTo>
                  <a:lnTo>
                    <a:pt x="88352" y="88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973251" y="3590127"/>
              <a:ext cx="1597771" cy="579590"/>
            </a:xfrm>
            <a:custGeom>
              <a:avLst/>
              <a:pathLst>
                <a:path w="1597771" h="579590">
                  <a:moveTo>
                    <a:pt x="296721" y="541321"/>
                  </a:moveTo>
                  <a:lnTo>
                    <a:pt x="304489" y="470817"/>
                  </a:lnTo>
                  <a:lnTo>
                    <a:pt x="290646" y="433563"/>
                  </a:lnTo>
                  <a:lnTo>
                    <a:pt x="244252" y="436721"/>
                  </a:lnTo>
                  <a:lnTo>
                    <a:pt x="232183" y="479052"/>
                  </a:lnTo>
                  <a:lnTo>
                    <a:pt x="243634" y="544000"/>
                  </a:lnTo>
                  <a:lnTo>
                    <a:pt x="217910" y="542252"/>
                  </a:lnTo>
                  <a:lnTo>
                    <a:pt x="148750" y="522482"/>
                  </a:lnTo>
                  <a:lnTo>
                    <a:pt x="134047" y="537824"/>
                  </a:lnTo>
                  <a:lnTo>
                    <a:pt x="84374" y="557593"/>
                  </a:lnTo>
                  <a:lnTo>
                    <a:pt x="64913" y="480716"/>
                  </a:lnTo>
                  <a:lnTo>
                    <a:pt x="83756" y="432294"/>
                  </a:lnTo>
                  <a:lnTo>
                    <a:pt x="20885" y="397070"/>
                  </a:lnTo>
                  <a:lnTo>
                    <a:pt x="0" y="377301"/>
                  </a:lnTo>
                  <a:lnTo>
                    <a:pt x="79616" y="328963"/>
                  </a:lnTo>
                  <a:lnTo>
                    <a:pt x="87976" y="284969"/>
                  </a:lnTo>
                  <a:lnTo>
                    <a:pt x="38061" y="186010"/>
                  </a:lnTo>
                  <a:lnTo>
                    <a:pt x="42711" y="145907"/>
                  </a:lnTo>
                  <a:lnTo>
                    <a:pt x="130364" y="91647"/>
                  </a:lnTo>
                  <a:lnTo>
                    <a:pt x="179419" y="73908"/>
                  </a:lnTo>
                  <a:lnTo>
                    <a:pt x="220894" y="69114"/>
                  </a:lnTo>
                  <a:lnTo>
                    <a:pt x="262288" y="56254"/>
                  </a:lnTo>
                  <a:lnTo>
                    <a:pt x="296860" y="28216"/>
                  </a:lnTo>
                  <a:lnTo>
                    <a:pt x="473856" y="24386"/>
                  </a:lnTo>
                  <a:lnTo>
                    <a:pt x="662952" y="10511"/>
                  </a:lnTo>
                  <a:lnTo>
                    <a:pt x="1330214" y="3008"/>
                  </a:lnTo>
                  <a:lnTo>
                    <a:pt x="1597771" y="0"/>
                  </a:lnTo>
                  <a:lnTo>
                    <a:pt x="1596281" y="164052"/>
                  </a:lnTo>
                  <a:lnTo>
                    <a:pt x="1496374" y="170668"/>
                  </a:lnTo>
                  <a:lnTo>
                    <a:pt x="1276258" y="214662"/>
                  </a:lnTo>
                  <a:lnTo>
                    <a:pt x="1171536" y="212434"/>
                  </a:lnTo>
                  <a:lnTo>
                    <a:pt x="949298" y="293768"/>
                  </a:lnTo>
                  <a:lnTo>
                    <a:pt x="773319" y="333306"/>
                  </a:lnTo>
                  <a:lnTo>
                    <a:pt x="689482" y="344305"/>
                  </a:lnTo>
                  <a:lnTo>
                    <a:pt x="626584" y="368530"/>
                  </a:lnTo>
                  <a:lnTo>
                    <a:pt x="676876" y="397070"/>
                  </a:lnTo>
                  <a:lnTo>
                    <a:pt x="725070" y="436721"/>
                  </a:lnTo>
                  <a:lnTo>
                    <a:pt x="743993" y="467489"/>
                  </a:lnTo>
                  <a:lnTo>
                    <a:pt x="746009" y="487259"/>
                  </a:lnTo>
                  <a:lnTo>
                    <a:pt x="693702" y="515827"/>
                  </a:lnTo>
                  <a:lnTo>
                    <a:pt x="628708" y="540024"/>
                  </a:lnTo>
                  <a:lnTo>
                    <a:pt x="576293" y="553250"/>
                  </a:lnTo>
                  <a:lnTo>
                    <a:pt x="534361" y="546595"/>
                  </a:lnTo>
                  <a:lnTo>
                    <a:pt x="427435" y="546595"/>
                  </a:lnTo>
                  <a:lnTo>
                    <a:pt x="335320" y="57959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038340" y="5636650"/>
              <a:ext cx="418995" cy="677062"/>
            </a:xfrm>
            <a:custGeom>
              <a:avLst/>
              <a:pathLst>
                <a:path w="418995" h="677062">
                  <a:moveTo>
                    <a:pt x="407925" y="36126"/>
                  </a:moveTo>
                  <a:lnTo>
                    <a:pt x="382009" y="47942"/>
                  </a:lnTo>
                  <a:lnTo>
                    <a:pt x="382170" y="74198"/>
                  </a:lnTo>
                  <a:lnTo>
                    <a:pt x="404373" y="101835"/>
                  </a:lnTo>
                  <a:lnTo>
                    <a:pt x="368166" y="117995"/>
                  </a:lnTo>
                  <a:lnTo>
                    <a:pt x="356285" y="149242"/>
                  </a:lnTo>
                  <a:lnTo>
                    <a:pt x="334513" y="149693"/>
                  </a:lnTo>
                  <a:lnTo>
                    <a:pt x="334513" y="221325"/>
                  </a:lnTo>
                  <a:lnTo>
                    <a:pt x="294087" y="294508"/>
                  </a:lnTo>
                  <a:lnTo>
                    <a:pt x="244414" y="336077"/>
                  </a:lnTo>
                  <a:lnTo>
                    <a:pt x="261778" y="375729"/>
                  </a:lnTo>
                  <a:lnTo>
                    <a:pt x="244951" y="428691"/>
                  </a:lnTo>
                  <a:lnTo>
                    <a:pt x="186919" y="435234"/>
                  </a:lnTo>
                  <a:lnTo>
                    <a:pt x="196783" y="496516"/>
                  </a:lnTo>
                  <a:lnTo>
                    <a:pt x="186542" y="539298"/>
                  </a:lnTo>
                  <a:lnTo>
                    <a:pt x="143750" y="599170"/>
                  </a:lnTo>
                  <a:lnTo>
                    <a:pt x="147890" y="623762"/>
                  </a:lnTo>
                  <a:lnTo>
                    <a:pt x="131762" y="667756"/>
                  </a:lnTo>
                  <a:lnTo>
                    <a:pt x="91682" y="677062"/>
                  </a:lnTo>
                  <a:lnTo>
                    <a:pt x="51583" y="645771"/>
                  </a:lnTo>
                  <a:lnTo>
                    <a:pt x="14004" y="598267"/>
                  </a:lnTo>
                  <a:lnTo>
                    <a:pt x="3171" y="479229"/>
                  </a:lnTo>
                  <a:lnTo>
                    <a:pt x="3789" y="385910"/>
                  </a:lnTo>
                  <a:lnTo>
                    <a:pt x="0" y="354578"/>
                  </a:lnTo>
                  <a:lnTo>
                    <a:pt x="9595" y="341718"/>
                  </a:lnTo>
                  <a:lnTo>
                    <a:pt x="8117" y="279731"/>
                  </a:lnTo>
                  <a:lnTo>
                    <a:pt x="14461" y="212160"/>
                  </a:lnTo>
                  <a:lnTo>
                    <a:pt x="3440" y="186299"/>
                  </a:lnTo>
                  <a:lnTo>
                    <a:pt x="16907" y="153303"/>
                  </a:lnTo>
                  <a:lnTo>
                    <a:pt x="13385" y="90921"/>
                  </a:lnTo>
                  <a:lnTo>
                    <a:pt x="49941" y="36408"/>
                  </a:lnTo>
                  <a:lnTo>
                    <a:pt x="59268" y="88806"/>
                  </a:lnTo>
                  <a:lnTo>
                    <a:pt x="99453" y="115880"/>
                  </a:lnTo>
                  <a:lnTo>
                    <a:pt x="127892" y="106827"/>
                  </a:lnTo>
                  <a:lnTo>
                    <a:pt x="113108" y="78710"/>
                  </a:lnTo>
                  <a:lnTo>
                    <a:pt x="116522" y="54711"/>
                  </a:lnTo>
                  <a:lnTo>
                    <a:pt x="138374" y="19938"/>
                  </a:lnTo>
                  <a:lnTo>
                    <a:pt x="157324" y="23914"/>
                  </a:lnTo>
                  <a:lnTo>
                    <a:pt x="187080" y="0"/>
                  </a:lnTo>
                  <a:lnTo>
                    <a:pt x="256052" y="7558"/>
                  </a:lnTo>
                  <a:lnTo>
                    <a:pt x="252182" y="35928"/>
                  </a:lnTo>
                  <a:lnTo>
                    <a:pt x="219846" y="53131"/>
                  </a:lnTo>
                  <a:lnTo>
                    <a:pt x="199579" y="109873"/>
                  </a:lnTo>
                  <a:lnTo>
                    <a:pt x="283872" y="107842"/>
                  </a:lnTo>
                  <a:lnTo>
                    <a:pt x="289598" y="62748"/>
                  </a:lnTo>
                  <a:lnTo>
                    <a:pt x="328815" y="15990"/>
                  </a:lnTo>
                  <a:lnTo>
                    <a:pt x="339029" y="13029"/>
                  </a:lnTo>
                  <a:lnTo>
                    <a:pt x="418995" y="1477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074546" y="5826080"/>
              <a:ext cx="126736" cy="114047"/>
            </a:xfrm>
            <a:custGeom>
              <a:avLst/>
              <a:pathLst>
                <a:path w="126736" h="114047">
                  <a:moveTo>
                    <a:pt x="73461" y="0"/>
                  </a:moveTo>
                  <a:lnTo>
                    <a:pt x="13036" y="17569"/>
                  </a:lnTo>
                  <a:lnTo>
                    <a:pt x="0" y="77356"/>
                  </a:lnTo>
                  <a:lnTo>
                    <a:pt x="47388" y="110803"/>
                  </a:lnTo>
                  <a:lnTo>
                    <a:pt x="82519" y="114047"/>
                  </a:lnTo>
                  <a:lnTo>
                    <a:pt x="116011" y="94080"/>
                  </a:lnTo>
                  <a:lnTo>
                    <a:pt x="126736" y="75326"/>
                  </a:lnTo>
                  <a:lnTo>
                    <a:pt x="105259" y="308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496303" y="5510504"/>
              <a:ext cx="386041" cy="282691"/>
            </a:xfrm>
            <a:custGeom>
              <a:avLst/>
              <a:pathLst>
                <a:path w="386041" h="282691">
                  <a:moveTo>
                    <a:pt x="386041" y="140838"/>
                  </a:moveTo>
                  <a:lnTo>
                    <a:pt x="382708" y="148142"/>
                  </a:lnTo>
                  <a:lnTo>
                    <a:pt x="355210" y="156180"/>
                  </a:lnTo>
                  <a:lnTo>
                    <a:pt x="325267" y="153219"/>
                  </a:lnTo>
                  <a:lnTo>
                    <a:pt x="275594" y="184268"/>
                  </a:lnTo>
                  <a:lnTo>
                    <a:pt x="277798" y="211991"/>
                  </a:lnTo>
                  <a:lnTo>
                    <a:pt x="232264" y="239713"/>
                  </a:lnTo>
                  <a:lnTo>
                    <a:pt x="208343" y="282691"/>
                  </a:lnTo>
                  <a:lnTo>
                    <a:pt x="199675" y="268171"/>
                  </a:lnTo>
                  <a:lnTo>
                    <a:pt x="194549" y="258006"/>
                  </a:lnTo>
                  <a:lnTo>
                    <a:pt x="177096" y="227252"/>
                  </a:lnTo>
                  <a:lnTo>
                    <a:pt x="158736" y="209019"/>
                  </a:lnTo>
                  <a:lnTo>
                    <a:pt x="69554" y="117964"/>
                  </a:lnTo>
                  <a:lnTo>
                    <a:pt x="7579" y="79274"/>
                  </a:lnTo>
                  <a:lnTo>
                    <a:pt x="0" y="61084"/>
                  </a:lnTo>
                  <a:lnTo>
                    <a:pt x="11289" y="31585"/>
                  </a:lnTo>
                  <a:lnTo>
                    <a:pt x="39808" y="21235"/>
                  </a:lnTo>
                  <a:lnTo>
                    <a:pt x="29674" y="0"/>
                  </a:lnTo>
                  <a:lnTo>
                    <a:pt x="67816" y="23181"/>
                  </a:lnTo>
                  <a:lnTo>
                    <a:pt x="91416" y="1663"/>
                  </a:lnTo>
                  <a:lnTo>
                    <a:pt x="151062" y="19318"/>
                  </a:lnTo>
                  <a:lnTo>
                    <a:pt x="170952" y="6176"/>
                  </a:lnTo>
                  <a:lnTo>
                    <a:pt x="186650" y="29301"/>
                  </a:lnTo>
                  <a:lnTo>
                    <a:pt x="184096" y="54993"/>
                  </a:lnTo>
                  <a:lnTo>
                    <a:pt x="203019" y="71801"/>
                  </a:lnTo>
                  <a:lnTo>
                    <a:pt x="235355" y="58292"/>
                  </a:lnTo>
                  <a:lnTo>
                    <a:pt x="271535" y="86945"/>
                  </a:lnTo>
                  <a:lnTo>
                    <a:pt x="338841" y="106460"/>
                  </a:lnTo>
                  <a:lnTo>
                    <a:pt x="341932" y="12290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704647" y="5663723"/>
              <a:ext cx="223338" cy="242243"/>
            </a:xfrm>
            <a:custGeom>
              <a:avLst/>
              <a:pathLst>
                <a:path w="223338" h="242243">
                  <a:moveTo>
                    <a:pt x="202991" y="180207"/>
                  </a:moveTo>
                  <a:lnTo>
                    <a:pt x="204744" y="183348"/>
                  </a:lnTo>
                  <a:lnTo>
                    <a:pt x="204142" y="193903"/>
                  </a:lnTo>
                  <a:lnTo>
                    <a:pt x="177410" y="223350"/>
                  </a:lnTo>
                  <a:lnTo>
                    <a:pt x="138406" y="237827"/>
                  </a:lnTo>
                  <a:lnTo>
                    <a:pt x="115064" y="242202"/>
                  </a:lnTo>
                  <a:lnTo>
                    <a:pt x="87099" y="242243"/>
                  </a:lnTo>
                  <a:lnTo>
                    <a:pt x="61693" y="221437"/>
                  </a:lnTo>
                  <a:lnTo>
                    <a:pt x="38858" y="193645"/>
                  </a:lnTo>
                  <a:lnTo>
                    <a:pt x="0" y="129472"/>
                  </a:lnTo>
                  <a:lnTo>
                    <a:pt x="23921" y="86494"/>
                  </a:lnTo>
                  <a:lnTo>
                    <a:pt x="69454" y="58772"/>
                  </a:lnTo>
                  <a:lnTo>
                    <a:pt x="67250" y="31049"/>
                  </a:lnTo>
                  <a:lnTo>
                    <a:pt x="116923" y="0"/>
                  </a:lnTo>
                  <a:lnTo>
                    <a:pt x="146867" y="2961"/>
                  </a:lnTo>
                  <a:lnTo>
                    <a:pt x="146826" y="3104"/>
                  </a:lnTo>
                  <a:lnTo>
                    <a:pt x="143453" y="14862"/>
                  </a:lnTo>
                  <a:lnTo>
                    <a:pt x="161839" y="28088"/>
                  </a:lnTo>
                  <a:lnTo>
                    <a:pt x="176031" y="65060"/>
                  </a:lnTo>
                  <a:lnTo>
                    <a:pt x="218473" y="85281"/>
                  </a:lnTo>
                  <a:lnTo>
                    <a:pt x="223338" y="101638"/>
                  </a:lnTo>
                  <a:lnTo>
                    <a:pt x="201566" y="15302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92556" y="5190388"/>
              <a:ext cx="422836" cy="362051"/>
            </a:xfrm>
            <a:custGeom>
              <a:avLst/>
              <a:pathLst>
                <a:path w="422836" h="362051">
                  <a:moveTo>
                    <a:pt x="264382" y="817"/>
                  </a:moveTo>
                  <a:lnTo>
                    <a:pt x="275564" y="0"/>
                  </a:lnTo>
                  <a:lnTo>
                    <a:pt x="313894" y="27158"/>
                  </a:lnTo>
                  <a:lnTo>
                    <a:pt x="359589" y="91119"/>
                  </a:lnTo>
                  <a:lnTo>
                    <a:pt x="379936" y="93065"/>
                  </a:lnTo>
                  <a:lnTo>
                    <a:pt x="422836" y="136128"/>
                  </a:lnTo>
                  <a:lnTo>
                    <a:pt x="307631" y="228545"/>
                  </a:lnTo>
                  <a:lnTo>
                    <a:pt x="306126" y="251163"/>
                  </a:lnTo>
                  <a:lnTo>
                    <a:pt x="288600" y="267435"/>
                  </a:lnTo>
                  <a:lnTo>
                    <a:pt x="292498" y="311063"/>
                  </a:lnTo>
                  <a:lnTo>
                    <a:pt x="279891" y="332863"/>
                  </a:lnTo>
                  <a:lnTo>
                    <a:pt x="243067" y="329450"/>
                  </a:lnTo>
                  <a:lnTo>
                    <a:pt x="222477" y="344679"/>
                  </a:lnTo>
                  <a:lnTo>
                    <a:pt x="150333" y="362051"/>
                  </a:lnTo>
                  <a:lnTo>
                    <a:pt x="148828" y="345807"/>
                  </a:lnTo>
                  <a:lnTo>
                    <a:pt x="189953" y="324740"/>
                  </a:lnTo>
                  <a:lnTo>
                    <a:pt x="200436" y="282692"/>
                  </a:lnTo>
                  <a:lnTo>
                    <a:pt x="181432" y="272709"/>
                  </a:lnTo>
                  <a:lnTo>
                    <a:pt x="86199" y="276403"/>
                  </a:lnTo>
                  <a:lnTo>
                    <a:pt x="52785" y="272052"/>
                  </a:lnTo>
                  <a:lnTo>
                    <a:pt x="51592" y="265372"/>
                  </a:lnTo>
                  <a:lnTo>
                    <a:pt x="48095" y="268689"/>
                  </a:lnTo>
                  <a:lnTo>
                    <a:pt x="39608" y="263417"/>
                  </a:lnTo>
                  <a:lnTo>
                    <a:pt x="38283" y="259850"/>
                  </a:lnTo>
                  <a:lnTo>
                    <a:pt x="35253" y="257008"/>
                  </a:lnTo>
                  <a:lnTo>
                    <a:pt x="34649" y="256541"/>
                  </a:lnTo>
                  <a:lnTo>
                    <a:pt x="25868" y="249758"/>
                  </a:lnTo>
                  <a:lnTo>
                    <a:pt x="20747" y="244491"/>
                  </a:lnTo>
                  <a:lnTo>
                    <a:pt x="15607" y="236678"/>
                  </a:lnTo>
                  <a:lnTo>
                    <a:pt x="10618" y="222280"/>
                  </a:lnTo>
                  <a:lnTo>
                    <a:pt x="13965" y="209662"/>
                  </a:lnTo>
                  <a:lnTo>
                    <a:pt x="0" y="191257"/>
                  </a:lnTo>
                  <a:lnTo>
                    <a:pt x="2389" y="176752"/>
                  </a:lnTo>
                  <a:lnTo>
                    <a:pt x="12307" y="164217"/>
                  </a:lnTo>
                  <a:lnTo>
                    <a:pt x="19081" y="135000"/>
                  </a:lnTo>
                  <a:lnTo>
                    <a:pt x="67087" y="111085"/>
                  </a:lnTo>
                  <a:lnTo>
                    <a:pt x="127243" y="92867"/>
                  </a:lnTo>
                  <a:lnTo>
                    <a:pt x="158692" y="45658"/>
                  </a:lnTo>
                  <a:lnTo>
                    <a:pt x="192507" y="16272"/>
                  </a:lnTo>
                  <a:lnTo>
                    <a:pt x="214359" y="13959"/>
                  </a:lnTo>
                  <a:lnTo>
                    <a:pt x="229170" y="293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35015" y="5649848"/>
              <a:ext cx="87390" cy="128178"/>
            </a:xfrm>
            <a:custGeom>
              <a:avLst/>
              <a:pathLst>
                <a:path w="87390" h="128178">
                  <a:moveTo>
                    <a:pt x="81204" y="124000"/>
                  </a:moveTo>
                  <a:lnTo>
                    <a:pt x="78903" y="126049"/>
                  </a:lnTo>
                  <a:lnTo>
                    <a:pt x="77145" y="125943"/>
                  </a:lnTo>
                  <a:lnTo>
                    <a:pt x="76525" y="125624"/>
                  </a:lnTo>
                  <a:lnTo>
                    <a:pt x="76008" y="123394"/>
                  </a:lnTo>
                  <a:lnTo>
                    <a:pt x="74559" y="120626"/>
                  </a:lnTo>
                  <a:lnTo>
                    <a:pt x="72802" y="120200"/>
                  </a:lnTo>
                  <a:lnTo>
                    <a:pt x="68870" y="121050"/>
                  </a:lnTo>
                  <a:lnTo>
                    <a:pt x="67733" y="119989"/>
                  </a:lnTo>
                  <a:lnTo>
                    <a:pt x="67174" y="113293"/>
                  </a:lnTo>
                  <a:lnTo>
                    <a:pt x="65486" y="113557"/>
                  </a:lnTo>
                  <a:lnTo>
                    <a:pt x="64688" y="114389"/>
                  </a:lnTo>
                  <a:lnTo>
                    <a:pt x="61347" y="122904"/>
                  </a:lnTo>
                  <a:lnTo>
                    <a:pt x="57957" y="126327"/>
                  </a:lnTo>
                  <a:lnTo>
                    <a:pt x="54442" y="126563"/>
                  </a:lnTo>
                  <a:lnTo>
                    <a:pt x="50597" y="124359"/>
                  </a:lnTo>
                  <a:lnTo>
                    <a:pt x="41697" y="123786"/>
                  </a:lnTo>
                  <a:lnTo>
                    <a:pt x="38104" y="127320"/>
                  </a:lnTo>
                  <a:lnTo>
                    <a:pt x="37180" y="128178"/>
                  </a:lnTo>
                  <a:lnTo>
                    <a:pt x="6692" y="91485"/>
                  </a:lnTo>
                  <a:lnTo>
                    <a:pt x="0" y="50085"/>
                  </a:lnTo>
                  <a:lnTo>
                    <a:pt x="21745" y="0"/>
                  </a:lnTo>
                  <a:lnTo>
                    <a:pt x="53032" y="50283"/>
                  </a:lnTo>
                  <a:lnTo>
                    <a:pt x="67037" y="100284"/>
                  </a:lnTo>
                  <a:lnTo>
                    <a:pt x="87390" y="1074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205435" y="4023690"/>
              <a:ext cx="72305" cy="110437"/>
            </a:xfrm>
            <a:custGeom>
              <a:avLst/>
              <a:pathLst>
                <a:path w="72305" h="110437">
                  <a:moveTo>
                    <a:pt x="11450" y="110437"/>
                  </a:moveTo>
                  <a:lnTo>
                    <a:pt x="0" y="45489"/>
                  </a:lnTo>
                  <a:lnTo>
                    <a:pt x="12068" y="3158"/>
                  </a:lnTo>
                  <a:lnTo>
                    <a:pt x="58462" y="0"/>
                  </a:lnTo>
                  <a:lnTo>
                    <a:pt x="72305" y="37254"/>
                  </a:lnTo>
                  <a:lnTo>
                    <a:pt x="64537" y="1077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960497" y="4655797"/>
              <a:ext cx="648330" cy="634678"/>
            </a:xfrm>
            <a:custGeom>
              <a:avLst/>
              <a:pathLst>
                <a:path w="648330" h="634678">
                  <a:moveTo>
                    <a:pt x="581561" y="237318"/>
                  </a:moveTo>
                  <a:lnTo>
                    <a:pt x="591964" y="305679"/>
                  </a:lnTo>
                  <a:lnTo>
                    <a:pt x="590297" y="426664"/>
                  </a:lnTo>
                  <a:lnTo>
                    <a:pt x="624541" y="465920"/>
                  </a:lnTo>
                  <a:lnTo>
                    <a:pt x="648330" y="493276"/>
                  </a:lnTo>
                  <a:lnTo>
                    <a:pt x="645964" y="541698"/>
                  </a:lnTo>
                  <a:lnTo>
                    <a:pt x="608790" y="556757"/>
                  </a:lnTo>
                  <a:lnTo>
                    <a:pt x="607715" y="582928"/>
                  </a:lnTo>
                  <a:lnTo>
                    <a:pt x="535141" y="602980"/>
                  </a:lnTo>
                  <a:lnTo>
                    <a:pt x="507240" y="605941"/>
                  </a:lnTo>
                  <a:lnTo>
                    <a:pt x="491731" y="585777"/>
                  </a:lnTo>
                  <a:lnTo>
                    <a:pt x="472419" y="537007"/>
                  </a:lnTo>
                  <a:lnTo>
                    <a:pt x="442057" y="582280"/>
                  </a:lnTo>
                  <a:lnTo>
                    <a:pt x="459233" y="634678"/>
                  </a:lnTo>
                  <a:lnTo>
                    <a:pt x="412275" y="612963"/>
                  </a:lnTo>
                  <a:lnTo>
                    <a:pt x="388756" y="545956"/>
                  </a:lnTo>
                  <a:lnTo>
                    <a:pt x="355560" y="556391"/>
                  </a:lnTo>
                  <a:lnTo>
                    <a:pt x="335131" y="593814"/>
                  </a:lnTo>
                  <a:lnTo>
                    <a:pt x="267557" y="579516"/>
                  </a:lnTo>
                  <a:lnTo>
                    <a:pt x="284302" y="554191"/>
                  </a:lnTo>
                  <a:lnTo>
                    <a:pt x="254977" y="538849"/>
                  </a:lnTo>
                  <a:lnTo>
                    <a:pt x="265460" y="508081"/>
                  </a:lnTo>
                  <a:lnTo>
                    <a:pt x="259117" y="481628"/>
                  </a:lnTo>
                  <a:lnTo>
                    <a:pt x="223528" y="445333"/>
                  </a:lnTo>
                  <a:lnTo>
                    <a:pt x="195251" y="427763"/>
                  </a:lnTo>
                  <a:lnTo>
                    <a:pt x="0" y="376944"/>
                  </a:lnTo>
                  <a:lnTo>
                    <a:pt x="50640" y="352070"/>
                  </a:lnTo>
                  <a:lnTo>
                    <a:pt x="117140" y="303113"/>
                  </a:lnTo>
                  <a:lnTo>
                    <a:pt x="120822" y="272880"/>
                  </a:lnTo>
                  <a:lnTo>
                    <a:pt x="111414" y="246004"/>
                  </a:lnTo>
                  <a:lnTo>
                    <a:pt x="97335" y="162304"/>
                  </a:lnTo>
                  <a:lnTo>
                    <a:pt x="190818" y="164874"/>
                  </a:lnTo>
                  <a:lnTo>
                    <a:pt x="325526" y="164305"/>
                  </a:lnTo>
                  <a:lnTo>
                    <a:pt x="330223" y="96465"/>
                  </a:lnTo>
                  <a:lnTo>
                    <a:pt x="360826" y="78977"/>
                  </a:lnTo>
                  <a:lnTo>
                    <a:pt x="404186" y="26673"/>
                  </a:lnTo>
                  <a:lnTo>
                    <a:pt x="455339" y="15552"/>
                  </a:lnTo>
                  <a:lnTo>
                    <a:pt x="47930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038247" y="4849399"/>
              <a:ext cx="355203" cy="303284"/>
            </a:xfrm>
            <a:custGeom>
              <a:avLst/>
              <a:pathLst>
                <a:path w="355203" h="303284">
                  <a:moveTo>
                    <a:pt x="355203" y="0"/>
                  </a:moveTo>
                  <a:lnTo>
                    <a:pt x="353240" y="118281"/>
                  </a:lnTo>
                  <a:lnTo>
                    <a:pt x="279698" y="186755"/>
                  </a:lnTo>
                  <a:lnTo>
                    <a:pt x="274941" y="227421"/>
                  </a:lnTo>
                  <a:lnTo>
                    <a:pt x="237686" y="231849"/>
                  </a:lnTo>
                  <a:lnTo>
                    <a:pt x="235132" y="251618"/>
                  </a:lnTo>
                  <a:lnTo>
                    <a:pt x="247900" y="284699"/>
                  </a:lnTo>
                  <a:lnTo>
                    <a:pt x="194276" y="303284"/>
                  </a:lnTo>
                  <a:lnTo>
                    <a:pt x="174277" y="293131"/>
                  </a:lnTo>
                  <a:lnTo>
                    <a:pt x="127857" y="290452"/>
                  </a:lnTo>
                  <a:lnTo>
                    <a:pt x="96945" y="274631"/>
                  </a:lnTo>
                  <a:lnTo>
                    <a:pt x="83292" y="282590"/>
                  </a:lnTo>
                  <a:lnTo>
                    <a:pt x="86390" y="250885"/>
                  </a:lnTo>
                  <a:lnTo>
                    <a:pt x="71230" y="236023"/>
                  </a:lnTo>
                  <a:lnTo>
                    <a:pt x="75370" y="196456"/>
                  </a:lnTo>
                  <a:lnTo>
                    <a:pt x="61796" y="174459"/>
                  </a:lnTo>
                  <a:lnTo>
                    <a:pt x="25078" y="155789"/>
                  </a:lnTo>
                  <a:lnTo>
                    <a:pt x="0" y="152807"/>
                  </a:lnTo>
                  <a:lnTo>
                    <a:pt x="10990" y="147426"/>
                  </a:lnTo>
                  <a:lnTo>
                    <a:pt x="122877" y="138217"/>
                  </a:lnTo>
                  <a:lnTo>
                    <a:pt x="268706" y="11027"/>
                  </a:lnTo>
                  <a:lnTo>
                    <a:pt x="347108" y="59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585039" y="5117938"/>
              <a:ext cx="316208" cy="301531"/>
            </a:xfrm>
            <a:custGeom>
              <a:avLst/>
              <a:pathLst>
                <a:path w="316208" h="301531">
                  <a:moveTo>
                    <a:pt x="301667" y="93967"/>
                  </a:moveTo>
                  <a:lnTo>
                    <a:pt x="310564" y="169857"/>
                  </a:lnTo>
                  <a:lnTo>
                    <a:pt x="284948" y="200625"/>
                  </a:lnTo>
                  <a:lnTo>
                    <a:pt x="297016" y="234721"/>
                  </a:lnTo>
                  <a:lnTo>
                    <a:pt x="313735" y="251275"/>
                  </a:lnTo>
                  <a:lnTo>
                    <a:pt x="316208" y="301531"/>
                  </a:lnTo>
                  <a:lnTo>
                    <a:pt x="108162" y="277503"/>
                  </a:lnTo>
                  <a:lnTo>
                    <a:pt x="93190" y="203953"/>
                  </a:lnTo>
                  <a:lnTo>
                    <a:pt x="102087" y="123551"/>
                  </a:lnTo>
                  <a:lnTo>
                    <a:pt x="60424" y="46560"/>
                  </a:lnTo>
                  <a:lnTo>
                    <a:pt x="23788" y="31134"/>
                  </a:lnTo>
                  <a:lnTo>
                    <a:pt x="0" y="3779"/>
                  </a:lnTo>
                  <a:lnTo>
                    <a:pt x="125069" y="0"/>
                  </a:lnTo>
                  <a:lnTo>
                    <a:pt x="163399" y="51101"/>
                  </a:lnTo>
                  <a:lnTo>
                    <a:pt x="287582" y="9952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527996" y="4808260"/>
              <a:ext cx="553323" cy="303107"/>
            </a:xfrm>
            <a:custGeom>
              <a:avLst/>
              <a:pathLst>
                <a:path w="553323" h="303107">
                  <a:moveTo>
                    <a:pt x="529836" y="9841"/>
                  </a:moveTo>
                  <a:lnTo>
                    <a:pt x="543916" y="93542"/>
                  </a:lnTo>
                  <a:lnTo>
                    <a:pt x="553323" y="120418"/>
                  </a:lnTo>
                  <a:lnTo>
                    <a:pt x="549641" y="150650"/>
                  </a:lnTo>
                  <a:lnTo>
                    <a:pt x="483141" y="199608"/>
                  </a:lnTo>
                  <a:lnTo>
                    <a:pt x="432501" y="224481"/>
                  </a:lnTo>
                  <a:lnTo>
                    <a:pt x="431775" y="226032"/>
                  </a:lnTo>
                  <a:lnTo>
                    <a:pt x="402100" y="238328"/>
                  </a:lnTo>
                  <a:lnTo>
                    <a:pt x="368017" y="228909"/>
                  </a:lnTo>
                  <a:lnTo>
                    <a:pt x="380865" y="259226"/>
                  </a:lnTo>
                  <a:lnTo>
                    <a:pt x="401482" y="257195"/>
                  </a:lnTo>
                  <a:lnTo>
                    <a:pt x="399547" y="293039"/>
                  </a:lnTo>
                  <a:lnTo>
                    <a:pt x="385354" y="303107"/>
                  </a:lnTo>
                  <a:lnTo>
                    <a:pt x="321677" y="288245"/>
                  </a:lnTo>
                  <a:lnTo>
                    <a:pt x="264263" y="285453"/>
                  </a:lnTo>
                  <a:lnTo>
                    <a:pt x="226820" y="220138"/>
                  </a:lnTo>
                  <a:lnTo>
                    <a:pt x="175641" y="176510"/>
                  </a:lnTo>
                  <a:lnTo>
                    <a:pt x="130914" y="189088"/>
                  </a:lnTo>
                  <a:lnTo>
                    <a:pt x="51029" y="165596"/>
                  </a:lnTo>
                  <a:lnTo>
                    <a:pt x="8667" y="137987"/>
                  </a:lnTo>
                  <a:lnTo>
                    <a:pt x="737" y="114495"/>
                  </a:lnTo>
                  <a:lnTo>
                    <a:pt x="0" y="31398"/>
                  </a:lnTo>
                  <a:lnTo>
                    <a:pt x="46821" y="28156"/>
                  </a:lnTo>
                  <a:lnTo>
                    <a:pt x="36224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81740" y="5089004"/>
              <a:ext cx="275198" cy="236385"/>
            </a:xfrm>
            <a:custGeom>
              <a:avLst/>
              <a:pathLst>
                <a:path w="275198" h="236385">
                  <a:moveTo>
                    <a:pt x="275198" y="102202"/>
                  </a:moveTo>
                  <a:lnTo>
                    <a:pt x="239986" y="130770"/>
                  </a:lnTo>
                  <a:lnTo>
                    <a:pt x="225175" y="115344"/>
                  </a:lnTo>
                  <a:lnTo>
                    <a:pt x="203323" y="117656"/>
                  </a:lnTo>
                  <a:lnTo>
                    <a:pt x="169508" y="147042"/>
                  </a:lnTo>
                  <a:lnTo>
                    <a:pt x="138059" y="194252"/>
                  </a:lnTo>
                  <a:lnTo>
                    <a:pt x="77903" y="212470"/>
                  </a:lnTo>
                  <a:lnTo>
                    <a:pt x="29897" y="236385"/>
                  </a:lnTo>
                  <a:lnTo>
                    <a:pt x="28613" y="235584"/>
                  </a:lnTo>
                  <a:lnTo>
                    <a:pt x="0" y="192455"/>
                  </a:lnTo>
                  <a:lnTo>
                    <a:pt x="60459" y="181138"/>
                  </a:lnTo>
                  <a:lnTo>
                    <a:pt x="84516" y="156377"/>
                  </a:lnTo>
                  <a:lnTo>
                    <a:pt x="104595" y="87706"/>
                  </a:lnTo>
                  <a:lnTo>
                    <a:pt x="154886" y="13508"/>
                  </a:lnTo>
                  <a:lnTo>
                    <a:pt x="173110" y="20051"/>
                  </a:lnTo>
                  <a:lnTo>
                    <a:pt x="189587" y="479"/>
                  </a:lnTo>
                  <a:lnTo>
                    <a:pt x="214961" y="0"/>
                  </a:lnTo>
                  <a:lnTo>
                    <a:pt x="220257" y="4196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607208" y="4775741"/>
              <a:ext cx="414667" cy="402718"/>
            </a:xfrm>
            <a:custGeom>
              <a:avLst/>
              <a:pathLst>
                <a:path w="414667" h="402718">
                  <a:moveTo>
                    <a:pt x="0" y="346625"/>
                  </a:moveTo>
                  <a:lnTo>
                    <a:pt x="13036" y="286104"/>
                  </a:lnTo>
                  <a:lnTo>
                    <a:pt x="17175" y="199779"/>
                  </a:lnTo>
                  <a:lnTo>
                    <a:pt x="46501" y="81051"/>
                  </a:lnTo>
                  <a:lnTo>
                    <a:pt x="63220" y="56826"/>
                  </a:lnTo>
                  <a:lnTo>
                    <a:pt x="86471" y="4520"/>
                  </a:lnTo>
                  <a:lnTo>
                    <a:pt x="208288" y="451"/>
                  </a:lnTo>
                  <a:lnTo>
                    <a:pt x="220437" y="0"/>
                  </a:lnTo>
                  <a:lnTo>
                    <a:pt x="354054" y="51383"/>
                  </a:lnTo>
                  <a:lnTo>
                    <a:pt x="393245" y="67373"/>
                  </a:lnTo>
                  <a:lnTo>
                    <a:pt x="386390" y="134634"/>
                  </a:lnTo>
                  <a:lnTo>
                    <a:pt x="414667" y="186581"/>
                  </a:lnTo>
                  <a:lnTo>
                    <a:pt x="351608" y="235370"/>
                  </a:lnTo>
                  <a:lnTo>
                    <a:pt x="298038" y="257367"/>
                  </a:lnTo>
                  <a:lnTo>
                    <a:pt x="265003" y="255054"/>
                  </a:lnTo>
                  <a:lnTo>
                    <a:pt x="224845" y="269550"/>
                  </a:lnTo>
                  <a:lnTo>
                    <a:pt x="140041" y="263007"/>
                  </a:lnTo>
                  <a:lnTo>
                    <a:pt x="127190" y="280262"/>
                  </a:lnTo>
                  <a:lnTo>
                    <a:pt x="136412" y="299049"/>
                  </a:lnTo>
                  <a:lnTo>
                    <a:pt x="78460" y="328068"/>
                  </a:lnTo>
                  <a:lnTo>
                    <a:pt x="106119" y="334160"/>
                  </a:lnTo>
                  <a:lnTo>
                    <a:pt x="100851" y="377308"/>
                  </a:lnTo>
                  <a:lnTo>
                    <a:pt x="57602" y="402718"/>
                  </a:lnTo>
                  <a:lnTo>
                    <a:pt x="52119" y="3791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34257" y="5476492"/>
              <a:ext cx="302823" cy="193123"/>
            </a:xfrm>
            <a:custGeom>
              <a:avLst/>
              <a:pathLst>
                <a:path w="302823" h="193123">
                  <a:moveTo>
                    <a:pt x="302823" y="97133"/>
                  </a:moveTo>
                  <a:lnTo>
                    <a:pt x="179494" y="95573"/>
                  </a:lnTo>
                  <a:lnTo>
                    <a:pt x="132709" y="142257"/>
                  </a:lnTo>
                  <a:lnTo>
                    <a:pt x="115220" y="181365"/>
                  </a:lnTo>
                  <a:lnTo>
                    <a:pt x="44315" y="175334"/>
                  </a:lnTo>
                  <a:lnTo>
                    <a:pt x="0" y="193123"/>
                  </a:lnTo>
                  <a:lnTo>
                    <a:pt x="1304" y="141008"/>
                  </a:lnTo>
                  <a:lnTo>
                    <a:pt x="31248" y="107561"/>
                  </a:lnTo>
                  <a:lnTo>
                    <a:pt x="91592" y="79839"/>
                  </a:lnTo>
                  <a:lnTo>
                    <a:pt x="89818" y="20982"/>
                  </a:lnTo>
                  <a:lnTo>
                    <a:pt x="99952" y="12945"/>
                  </a:lnTo>
                  <a:lnTo>
                    <a:pt x="145485" y="3892"/>
                  </a:lnTo>
                  <a:lnTo>
                    <a:pt x="281393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077098" y="5489438"/>
              <a:ext cx="457110" cy="383298"/>
            </a:xfrm>
            <a:custGeom>
              <a:avLst/>
              <a:pathLst>
                <a:path w="457110" h="383298">
                  <a:moveTo>
                    <a:pt x="357158" y="180178"/>
                  </a:moveTo>
                  <a:lnTo>
                    <a:pt x="339654" y="190119"/>
                  </a:lnTo>
                  <a:lnTo>
                    <a:pt x="299585" y="231910"/>
                  </a:lnTo>
                  <a:lnTo>
                    <a:pt x="265451" y="263867"/>
                  </a:lnTo>
                  <a:lnTo>
                    <a:pt x="245306" y="267862"/>
                  </a:lnTo>
                  <a:lnTo>
                    <a:pt x="239120" y="284410"/>
                  </a:lnTo>
                  <a:lnTo>
                    <a:pt x="236819" y="286460"/>
                  </a:lnTo>
                  <a:lnTo>
                    <a:pt x="235061" y="286353"/>
                  </a:lnTo>
                  <a:lnTo>
                    <a:pt x="234441" y="286034"/>
                  </a:lnTo>
                  <a:lnTo>
                    <a:pt x="233924" y="283805"/>
                  </a:lnTo>
                  <a:lnTo>
                    <a:pt x="232475" y="281036"/>
                  </a:lnTo>
                  <a:lnTo>
                    <a:pt x="230718" y="280611"/>
                  </a:lnTo>
                  <a:lnTo>
                    <a:pt x="226786" y="281460"/>
                  </a:lnTo>
                  <a:lnTo>
                    <a:pt x="225649" y="280399"/>
                  </a:lnTo>
                  <a:lnTo>
                    <a:pt x="225090" y="273704"/>
                  </a:lnTo>
                  <a:lnTo>
                    <a:pt x="223402" y="273968"/>
                  </a:lnTo>
                  <a:lnTo>
                    <a:pt x="222604" y="274799"/>
                  </a:lnTo>
                  <a:lnTo>
                    <a:pt x="219264" y="283314"/>
                  </a:lnTo>
                  <a:lnTo>
                    <a:pt x="215873" y="286738"/>
                  </a:lnTo>
                  <a:lnTo>
                    <a:pt x="212358" y="286974"/>
                  </a:lnTo>
                  <a:lnTo>
                    <a:pt x="208514" y="284770"/>
                  </a:lnTo>
                  <a:lnTo>
                    <a:pt x="199613" y="284197"/>
                  </a:lnTo>
                  <a:lnTo>
                    <a:pt x="196020" y="287731"/>
                  </a:lnTo>
                  <a:lnTo>
                    <a:pt x="195096" y="288588"/>
                  </a:lnTo>
                  <a:lnTo>
                    <a:pt x="184182" y="338003"/>
                  </a:lnTo>
                  <a:lnTo>
                    <a:pt x="156324" y="355969"/>
                  </a:lnTo>
                  <a:lnTo>
                    <a:pt x="147501" y="383298"/>
                  </a:lnTo>
                  <a:lnTo>
                    <a:pt x="115985" y="376724"/>
                  </a:lnTo>
                  <a:lnTo>
                    <a:pt x="69689" y="368265"/>
                  </a:lnTo>
                  <a:lnTo>
                    <a:pt x="14622" y="211229"/>
                  </a:lnTo>
                  <a:lnTo>
                    <a:pt x="1128" y="115513"/>
                  </a:lnTo>
                  <a:lnTo>
                    <a:pt x="0" y="85366"/>
                  </a:lnTo>
                  <a:lnTo>
                    <a:pt x="135519" y="63147"/>
                  </a:lnTo>
                  <a:lnTo>
                    <a:pt x="457110" y="0"/>
                  </a:lnTo>
                  <a:lnTo>
                    <a:pt x="446976" y="8037"/>
                  </a:lnTo>
                  <a:lnTo>
                    <a:pt x="448750" y="66894"/>
                  </a:lnTo>
                  <a:lnTo>
                    <a:pt x="388406" y="94616"/>
                  </a:lnTo>
                  <a:lnTo>
                    <a:pt x="358463" y="12806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126108" y="5326517"/>
              <a:ext cx="338061" cy="412720"/>
            </a:xfrm>
            <a:custGeom>
              <a:avLst/>
              <a:pathLst>
                <a:path w="338061" h="412720">
                  <a:moveTo>
                    <a:pt x="230517" y="14326"/>
                  </a:moveTo>
                  <a:lnTo>
                    <a:pt x="241511" y="36126"/>
                  </a:lnTo>
                  <a:lnTo>
                    <a:pt x="240650" y="61817"/>
                  </a:lnTo>
                  <a:lnTo>
                    <a:pt x="263175" y="119292"/>
                  </a:lnTo>
                  <a:lnTo>
                    <a:pt x="281856" y="142220"/>
                  </a:lnTo>
                  <a:lnTo>
                    <a:pt x="284410" y="165232"/>
                  </a:lnTo>
                  <a:lnTo>
                    <a:pt x="308897" y="207648"/>
                  </a:lnTo>
                  <a:lnTo>
                    <a:pt x="338061" y="219464"/>
                  </a:lnTo>
                  <a:lnTo>
                    <a:pt x="264170" y="271299"/>
                  </a:lnTo>
                  <a:lnTo>
                    <a:pt x="260031" y="295242"/>
                  </a:lnTo>
                  <a:lnTo>
                    <a:pt x="237129" y="310132"/>
                  </a:lnTo>
                  <a:lnTo>
                    <a:pt x="205573" y="310865"/>
                  </a:lnTo>
                  <a:lnTo>
                    <a:pt x="213610" y="347838"/>
                  </a:lnTo>
                  <a:lnTo>
                    <a:pt x="179876" y="343946"/>
                  </a:lnTo>
                  <a:lnTo>
                    <a:pt x="187268" y="367043"/>
                  </a:lnTo>
                  <a:lnTo>
                    <a:pt x="171433" y="412720"/>
                  </a:lnTo>
                  <a:lnTo>
                    <a:pt x="152927" y="394647"/>
                  </a:lnTo>
                  <a:lnTo>
                    <a:pt x="117207" y="387757"/>
                  </a:lnTo>
                  <a:lnTo>
                    <a:pt x="65613" y="352926"/>
                  </a:lnTo>
                  <a:lnTo>
                    <a:pt x="42403" y="309153"/>
                  </a:lnTo>
                  <a:lnTo>
                    <a:pt x="5909" y="289630"/>
                  </a:lnTo>
                  <a:lnTo>
                    <a:pt x="0" y="247017"/>
                  </a:lnTo>
                  <a:lnTo>
                    <a:pt x="23519" y="216982"/>
                  </a:lnTo>
                  <a:lnTo>
                    <a:pt x="68622" y="209678"/>
                  </a:lnTo>
                  <a:lnTo>
                    <a:pt x="82089" y="235370"/>
                  </a:lnTo>
                  <a:lnTo>
                    <a:pt x="119183" y="237034"/>
                  </a:lnTo>
                  <a:lnTo>
                    <a:pt x="134692" y="224371"/>
                  </a:lnTo>
                  <a:lnTo>
                    <a:pt x="183290" y="232775"/>
                  </a:lnTo>
                  <a:lnTo>
                    <a:pt x="190359" y="208099"/>
                  </a:lnTo>
                  <a:lnTo>
                    <a:pt x="148777" y="187596"/>
                  </a:lnTo>
                  <a:lnTo>
                    <a:pt x="86578" y="189147"/>
                  </a:lnTo>
                  <a:lnTo>
                    <a:pt x="46340" y="196734"/>
                  </a:lnTo>
                  <a:lnTo>
                    <a:pt x="58946" y="174934"/>
                  </a:lnTo>
                  <a:lnTo>
                    <a:pt x="55048" y="131306"/>
                  </a:lnTo>
                  <a:lnTo>
                    <a:pt x="72574" y="115034"/>
                  </a:lnTo>
                  <a:lnTo>
                    <a:pt x="74079" y="92416"/>
                  </a:lnTo>
                  <a:lnTo>
                    <a:pt x="18928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103838" y="4937082"/>
              <a:ext cx="462566" cy="291096"/>
            </a:xfrm>
            <a:custGeom>
              <a:avLst/>
              <a:pathLst>
                <a:path w="462566" h="291096">
                  <a:moveTo>
                    <a:pt x="354323" y="174567"/>
                  </a:moveTo>
                  <a:lnTo>
                    <a:pt x="322444" y="177162"/>
                  </a:lnTo>
                  <a:lnTo>
                    <a:pt x="310107" y="208663"/>
                  </a:lnTo>
                  <a:lnTo>
                    <a:pt x="267046" y="208776"/>
                  </a:lnTo>
                  <a:lnTo>
                    <a:pt x="251268" y="236864"/>
                  </a:lnTo>
                  <a:lnTo>
                    <a:pt x="253472" y="256831"/>
                  </a:lnTo>
                  <a:lnTo>
                    <a:pt x="232963" y="266053"/>
                  </a:lnTo>
                  <a:lnTo>
                    <a:pt x="216405" y="252206"/>
                  </a:lnTo>
                  <a:lnTo>
                    <a:pt x="134665" y="265235"/>
                  </a:lnTo>
                  <a:lnTo>
                    <a:pt x="127703" y="280661"/>
                  </a:lnTo>
                  <a:lnTo>
                    <a:pt x="44028" y="291096"/>
                  </a:lnTo>
                  <a:lnTo>
                    <a:pt x="40319" y="260328"/>
                  </a:lnTo>
                  <a:lnTo>
                    <a:pt x="241" y="248596"/>
                  </a:lnTo>
                  <a:lnTo>
                    <a:pt x="0" y="238810"/>
                  </a:lnTo>
                  <a:lnTo>
                    <a:pt x="37416" y="211821"/>
                  </a:lnTo>
                  <a:lnTo>
                    <a:pt x="78460" y="190275"/>
                  </a:lnTo>
                  <a:lnTo>
                    <a:pt x="97921" y="152937"/>
                  </a:lnTo>
                  <a:lnTo>
                    <a:pt x="90986" y="124848"/>
                  </a:lnTo>
                  <a:lnTo>
                    <a:pt x="120473" y="89455"/>
                  </a:lnTo>
                  <a:lnTo>
                    <a:pt x="123994" y="44840"/>
                  </a:lnTo>
                  <a:lnTo>
                    <a:pt x="115715" y="23745"/>
                  </a:lnTo>
                  <a:lnTo>
                    <a:pt x="123483" y="8037"/>
                  </a:lnTo>
                  <a:lnTo>
                    <a:pt x="161786" y="0"/>
                  </a:lnTo>
                  <a:lnTo>
                    <a:pt x="209363" y="28652"/>
                  </a:lnTo>
                  <a:lnTo>
                    <a:pt x="253660" y="27637"/>
                  </a:lnTo>
                  <a:lnTo>
                    <a:pt x="279814" y="43063"/>
                  </a:lnTo>
                  <a:lnTo>
                    <a:pt x="307284" y="38833"/>
                  </a:lnTo>
                  <a:lnTo>
                    <a:pt x="339808" y="87904"/>
                  </a:lnTo>
                  <a:lnTo>
                    <a:pt x="341636" y="118756"/>
                  </a:lnTo>
                  <a:lnTo>
                    <a:pt x="429209" y="110155"/>
                  </a:lnTo>
                  <a:lnTo>
                    <a:pt x="462566" y="143433"/>
                  </a:lnTo>
                  <a:lnTo>
                    <a:pt x="373085" y="1458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033500" y="5168842"/>
              <a:ext cx="682150" cy="383743"/>
            </a:xfrm>
            <a:custGeom>
              <a:avLst/>
              <a:pathLst>
                <a:path w="682150" h="383743">
                  <a:moveTo>
                    <a:pt x="682150" y="307650"/>
                  </a:moveTo>
                  <a:lnTo>
                    <a:pt x="546242" y="311542"/>
                  </a:lnTo>
                  <a:lnTo>
                    <a:pt x="500708" y="320595"/>
                  </a:lnTo>
                  <a:lnTo>
                    <a:pt x="179117" y="383743"/>
                  </a:lnTo>
                  <a:lnTo>
                    <a:pt x="131762" y="267632"/>
                  </a:lnTo>
                  <a:lnTo>
                    <a:pt x="1827" y="256634"/>
                  </a:lnTo>
                  <a:lnTo>
                    <a:pt x="0" y="72478"/>
                  </a:lnTo>
                  <a:lnTo>
                    <a:pt x="50801" y="69150"/>
                  </a:lnTo>
                  <a:lnTo>
                    <a:pt x="98270" y="92049"/>
                  </a:lnTo>
                  <a:lnTo>
                    <a:pt x="152809" y="91316"/>
                  </a:lnTo>
                  <a:lnTo>
                    <a:pt x="163103" y="78936"/>
                  </a:lnTo>
                  <a:lnTo>
                    <a:pt x="242639" y="69686"/>
                  </a:lnTo>
                  <a:lnTo>
                    <a:pt x="332309" y="36154"/>
                  </a:lnTo>
                  <a:lnTo>
                    <a:pt x="438079" y="89934"/>
                  </a:lnTo>
                  <a:lnTo>
                    <a:pt x="513476" y="100651"/>
                  </a:lnTo>
                  <a:lnTo>
                    <a:pt x="547747" y="79105"/>
                  </a:lnTo>
                  <a:lnTo>
                    <a:pt x="558042" y="0"/>
                  </a:lnTo>
                  <a:lnTo>
                    <a:pt x="641414" y="51805"/>
                  </a:lnTo>
                  <a:lnTo>
                    <a:pt x="632645" y="66499"/>
                  </a:lnTo>
                  <a:lnTo>
                    <a:pt x="637996" y="10556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527909" y="3265974"/>
              <a:ext cx="949283" cy="1115903"/>
            </a:xfrm>
            <a:custGeom>
              <a:avLst/>
              <a:pathLst>
                <a:path w="949283" h="1115903">
                  <a:moveTo>
                    <a:pt x="937751" y="935329"/>
                  </a:moveTo>
                  <a:lnTo>
                    <a:pt x="949283" y="974811"/>
                  </a:lnTo>
                  <a:lnTo>
                    <a:pt x="892997" y="1012037"/>
                  </a:lnTo>
                  <a:lnTo>
                    <a:pt x="825879" y="1029607"/>
                  </a:lnTo>
                  <a:lnTo>
                    <a:pt x="729517" y="1038377"/>
                  </a:lnTo>
                  <a:lnTo>
                    <a:pt x="658179" y="1049376"/>
                  </a:lnTo>
                  <a:lnTo>
                    <a:pt x="563940" y="1082372"/>
                  </a:lnTo>
                  <a:lnTo>
                    <a:pt x="549855" y="1093173"/>
                  </a:lnTo>
                  <a:lnTo>
                    <a:pt x="428199" y="1115903"/>
                  </a:lnTo>
                  <a:lnTo>
                    <a:pt x="364280" y="1077465"/>
                  </a:lnTo>
                  <a:lnTo>
                    <a:pt x="334928" y="1049940"/>
                  </a:lnTo>
                  <a:lnTo>
                    <a:pt x="297243" y="1029043"/>
                  </a:lnTo>
                  <a:lnTo>
                    <a:pt x="254263" y="993847"/>
                  </a:lnTo>
                  <a:lnTo>
                    <a:pt x="129892" y="964348"/>
                  </a:lnTo>
                  <a:lnTo>
                    <a:pt x="1129" y="970532"/>
                  </a:lnTo>
                  <a:lnTo>
                    <a:pt x="1271" y="966690"/>
                  </a:lnTo>
                  <a:lnTo>
                    <a:pt x="1233" y="965964"/>
                  </a:lnTo>
                  <a:lnTo>
                    <a:pt x="0" y="828324"/>
                  </a:lnTo>
                  <a:lnTo>
                    <a:pt x="72420" y="793490"/>
                  </a:lnTo>
                  <a:lnTo>
                    <a:pt x="71496" y="558879"/>
                  </a:lnTo>
                  <a:lnTo>
                    <a:pt x="72046" y="323845"/>
                  </a:lnTo>
                  <a:lnTo>
                    <a:pt x="73515" y="0"/>
                  </a:lnTo>
                  <a:lnTo>
                    <a:pt x="79088" y="13730"/>
                  </a:lnTo>
                  <a:lnTo>
                    <a:pt x="349907" y="11868"/>
                  </a:lnTo>
                  <a:lnTo>
                    <a:pt x="335234" y="56500"/>
                  </a:lnTo>
                  <a:lnTo>
                    <a:pt x="304285" y="88944"/>
                  </a:lnTo>
                  <a:lnTo>
                    <a:pt x="308425" y="126367"/>
                  </a:lnTo>
                  <a:lnTo>
                    <a:pt x="291679" y="161591"/>
                  </a:lnTo>
                  <a:lnTo>
                    <a:pt x="289582" y="187931"/>
                  </a:lnTo>
                  <a:lnTo>
                    <a:pt x="302162" y="249467"/>
                  </a:lnTo>
                  <a:lnTo>
                    <a:pt x="285335" y="317658"/>
                  </a:lnTo>
                  <a:lnTo>
                    <a:pt x="293802" y="346226"/>
                  </a:lnTo>
                  <a:lnTo>
                    <a:pt x="354577" y="352882"/>
                  </a:lnTo>
                  <a:lnTo>
                    <a:pt x="360840" y="407847"/>
                  </a:lnTo>
                  <a:lnTo>
                    <a:pt x="476125" y="497951"/>
                  </a:lnTo>
                  <a:lnTo>
                    <a:pt x="505451" y="568370"/>
                  </a:lnTo>
                  <a:lnTo>
                    <a:pt x="647965" y="647476"/>
                  </a:lnTo>
                  <a:lnTo>
                    <a:pt x="837224" y="789701"/>
                  </a:lnTo>
                  <a:lnTo>
                    <a:pt x="882702" y="889332"/>
                  </a:lnTo>
                  <a:lnTo>
                    <a:pt x="903668" y="91352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439798" y="4230323"/>
              <a:ext cx="654685" cy="666938"/>
            </a:xfrm>
            <a:custGeom>
              <a:avLst/>
              <a:pathLst>
                <a:path w="654685" h="666938">
                  <a:moveTo>
                    <a:pt x="89240" y="6184"/>
                  </a:moveTo>
                  <a:lnTo>
                    <a:pt x="218003" y="0"/>
                  </a:lnTo>
                  <a:lnTo>
                    <a:pt x="342374" y="29498"/>
                  </a:lnTo>
                  <a:lnTo>
                    <a:pt x="385354" y="64694"/>
                  </a:lnTo>
                  <a:lnTo>
                    <a:pt x="423039" y="85591"/>
                  </a:lnTo>
                  <a:lnTo>
                    <a:pt x="452391" y="113116"/>
                  </a:lnTo>
                  <a:lnTo>
                    <a:pt x="516310" y="151555"/>
                  </a:lnTo>
                  <a:lnTo>
                    <a:pt x="637966" y="128824"/>
                  </a:lnTo>
                  <a:lnTo>
                    <a:pt x="653637" y="203220"/>
                  </a:lnTo>
                  <a:lnTo>
                    <a:pt x="654685" y="275754"/>
                  </a:lnTo>
                  <a:lnTo>
                    <a:pt x="563457" y="413265"/>
                  </a:lnTo>
                  <a:lnTo>
                    <a:pt x="527869" y="400067"/>
                  </a:lnTo>
                  <a:lnTo>
                    <a:pt x="502683" y="406610"/>
                  </a:lnTo>
                  <a:lnTo>
                    <a:pt x="506903" y="463831"/>
                  </a:lnTo>
                  <a:lnTo>
                    <a:pt x="563457" y="527594"/>
                  </a:lnTo>
                  <a:lnTo>
                    <a:pt x="530933" y="558362"/>
                  </a:lnTo>
                  <a:lnTo>
                    <a:pt x="434597" y="571560"/>
                  </a:lnTo>
                  <a:lnTo>
                    <a:pt x="365437" y="596801"/>
                  </a:lnTo>
                  <a:lnTo>
                    <a:pt x="322456" y="635324"/>
                  </a:lnTo>
                  <a:lnTo>
                    <a:pt x="265660" y="657603"/>
                  </a:lnTo>
                  <a:lnTo>
                    <a:pt x="199591" y="666938"/>
                  </a:lnTo>
                  <a:lnTo>
                    <a:pt x="102261" y="662793"/>
                  </a:lnTo>
                  <a:lnTo>
                    <a:pt x="0" y="425474"/>
                  </a:lnTo>
                  <a:lnTo>
                    <a:pt x="12777" y="389900"/>
                  </a:lnTo>
                  <a:lnTo>
                    <a:pt x="17253" y="346471"/>
                  </a:lnTo>
                  <a:lnTo>
                    <a:pt x="28776" y="315373"/>
                  </a:lnTo>
                  <a:lnTo>
                    <a:pt x="56248" y="291989"/>
                  </a:lnTo>
                  <a:lnTo>
                    <a:pt x="48909" y="257490"/>
                  </a:lnTo>
                  <a:lnTo>
                    <a:pt x="87983" y="13746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169329" y="5621759"/>
              <a:ext cx="428108" cy="461621"/>
            </a:xfrm>
            <a:custGeom>
              <a:avLst/>
              <a:pathLst>
                <a:path w="428108" h="461621">
                  <a:moveTo>
                    <a:pt x="428108" y="214670"/>
                  </a:moveTo>
                  <a:lnTo>
                    <a:pt x="406416" y="247299"/>
                  </a:lnTo>
                  <a:lnTo>
                    <a:pt x="375505" y="276318"/>
                  </a:lnTo>
                  <a:lnTo>
                    <a:pt x="380451" y="298316"/>
                  </a:lnTo>
                  <a:lnTo>
                    <a:pt x="356125" y="350714"/>
                  </a:lnTo>
                  <a:lnTo>
                    <a:pt x="337471" y="433232"/>
                  </a:lnTo>
                  <a:lnTo>
                    <a:pt x="385353" y="461621"/>
                  </a:lnTo>
                  <a:lnTo>
                    <a:pt x="257290" y="449748"/>
                  </a:lnTo>
                  <a:lnTo>
                    <a:pt x="143563" y="355041"/>
                  </a:lnTo>
                  <a:lnTo>
                    <a:pt x="142576" y="354050"/>
                  </a:lnTo>
                  <a:lnTo>
                    <a:pt x="55604" y="280313"/>
                  </a:lnTo>
                  <a:lnTo>
                    <a:pt x="2501" y="280400"/>
                  </a:lnTo>
                  <a:lnTo>
                    <a:pt x="192" y="244500"/>
                  </a:lnTo>
                  <a:lnTo>
                    <a:pt x="0" y="108853"/>
                  </a:lnTo>
                  <a:lnTo>
                    <a:pt x="26982" y="109920"/>
                  </a:lnTo>
                  <a:lnTo>
                    <a:pt x="77874" y="131198"/>
                  </a:lnTo>
                  <a:lnTo>
                    <a:pt x="128212" y="117478"/>
                  </a:lnTo>
                  <a:lnTo>
                    <a:pt x="144047" y="71801"/>
                  </a:lnTo>
                  <a:lnTo>
                    <a:pt x="136655" y="48704"/>
                  </a:lnTo>
                  <a:lnTo>
                    <a:pt x="170389" y="52595"/>
                  </a:lnTo>
                  <a:lnTo>
                    <a:pt x="162352" y="15623"/>
                  </a:lnTo>
                  <a:lnTo>
                    <a:pt x="193908" y="14890"/>
                  </a:lnTo>
                  <a:lnTo>
                    <a:pt x="216809" y="0"/>
                  </a:lnTo>
                  <a:lnTo>
                    <a:pt x="237130" y="24112"/>
                  </a:lnTo>
                  <a:lnTo>
                    <a:pt x="306801" y="42612"/>
                  </a:lnTo>
                  <a:lnTo>
                    <a:pt x="347954" y="71067"/>
                  </a:lnTo>
                  <a:lnTo>
                    <a:pt x="376580" y="113398"/>
                  </a:lnTo>
                  <a:lnTo>
                    <a:pt x="384590" y="148058"/>
                  </a:lnTo>
                  <a:lnTo>
                    <a:pt x="413916" y="20034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472879" y="5240390"/>
              <a:ext cx="401389" cy="273611"/>
            </a:xfrm>
            <a:custGeom>
              <a:avLst/>
              <a:pathLst>
                <a:path w="401389" h="273611">
                  <a:moveTo>
                    <a:pt x="390987" y="180574"/>
                  </a:moveTo>
                  <a:lnTo>
                    <a:pt x="400394" y="198849"/>
                  </a:lnTo>
                  <a:lnTo>
                    <a:pt x="383245" y="221043"/>
                  </a:lnTo>
                  <a:lnTo>
                    <a:pt x="401389" y="237964"/>
                  </a:lnTo>
                  <a:lnTo>
                    <a:pt x="389481" y="256154"/>
                  </a:lnTo>
                  <a:lnTo>
                    <a:pt x="370101" y="263740"/>
                  </a:lnTo>
                  <a:lnTo>
                    <a:pt x="288630" y="253757"/>
                  </a:lnTo>
                  <a:lnTo>
                    <a:pt x="239763" y="273611"/>
                  </a:lnTo>
                  <a:lnTo>
                    <a:pt x="203100" y="253024"/>
                  </a:lnTo>
                  <a:lnTo>
                    <a:pt x="159770" y="265489"/>
                  </a:lnTo>
                  <a:lnTo>
                    <a:pt x="92223" y="259031"/>
                  </a:lnTo>
                  <a:lnTo>
                    <a:pt x="72762" y="251360"/>
                  </a:lnTo>
                  <a:lnTo>
                    <a:pt x="85341" y="237034"/>
                  </a:lnTo>
                  <a:lnTo>
                    <a:pt x="81202" y="173439"/>
                  </a:lnTo>
                  <a:lnTo>
                    <a:pt x="61741" y="166417"/>
                  </a:lnTo>
                  <a:lnTo>
                    <a:pt x="37174" y="157562"/>
                  </a:lnTo>
                  <a:lnTo>
                    <a:pt x="23438" y="134436"/>
                  </a:lnTo>
                  <a:lnTo>
                    <a:pt x="524" y="20720"/>
                  </a:lnTo>
                  <a:lnTo>
                    <a:pt x="0" y="3976"/>
                  </a:lnTo>
                  <a:lnTo>
                    <a:pt x="31018" y="0"/>
                  </a:lnTo>
                  <a:lnTo>
                    <a:pt x="55855" y="52765"/>
                  </a:lnTo>
                  <a:lnTo>
                    <a:pt x="88513" y="57023"/>
                  </a:lnTo>
                  <a:lnTo>
                    <a:pt x="86148" y="33531"/>
                  </a:lnTo>
                  <a:lnTo>
                    <a:pt x="111764" y="8404"/>
                  </a:lnTo>
                  <a:lnTo>
                    <a:pt x="146116" y="35195"/>
                  </a:lnTo>
                  <a:lnTo>
                    <a:pt x="162862" y="24309"/>
                  </a:lnTo>
                  <a:lnTo>
                    <a:pt x="200385" y="22645"/>
                  </a:lnTo>
                  <a:lnTo>
                    <a:pt x="222749" y="35195"/>
                  </a:lnTo>
                  <a:lnTo>
                    <a:pt x="248284" y="31867"/>
                  </a:lnTo>
                  <a:lnTo>
                    <a:pt x="261159" y="49437"/>
                  </a:lnTo>
                  <a:lnTo>
                    <a:pt x="287501" y="52031"/>
                  </a:lnTo>
                  <a:lnTo>
                    <a:pt x="308091" y="31049"/>
                  </a:lnTo>
                  <a:lnTo>
                    <a:pt x="315402" y="97295"/>
                  </a:lnTo>
                  <a:lnTo>
                    <a:pt x="340238" y="148763"/>
                  </a:lnTo>
                  <a:lnTo>
                    <a:pt x="371177" y="16218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391488" y="4839658"/>
              <a:ext cx="584061" cy="581306"/>
            </a:xfrm>
            <a:custGeom>
              <a:avLst/>
              <a:pathLst>
                <a:path w="584061" h="581306">
                  <a:moveTo>
                    <a:pt x="568283" y="194634"/>
                  </a:moveTo>
                  <a:lnTo>
                    <a:pt x="568283" y="257947"/>
                  </a:lnTo>
                  <a:lnTo>
                    <a:pt x="576400" y="310712"/>
                  </a:lnTo>
                  <a:lnTo>
                    <a:pt x="568202" y="371430"/>
                  </a:lnTo>
                  <a:lnTo>
                    <a:pt x="584061" y="413394"/>
                  </a:lnTo>
                  <a:lnTo>
                    <a:pt x="556752" y="488692"/>
                  </a:lnTo>
                  <a:lnTo>
                    <a:pt x="575433" y="524931"/>
                  </a:lnTo>
                  <a:lnTo>
                    <a:pt x="551026" y="524085"/>
                  </a:lnTo>
                  <a:lnTo>
                    <a:pt x="555354" y="557278"/>
                  </a:lnTo>
                  <a:lnTo>
                    <a:pt x="506729" y="548225"/>
                  </a:lnTo>
                  <a:lnTo>
                    <a:pt x="472028" y="568643"/>
                  </a:lnTo>
                  <a:lnTo>
                    <a:pt x="472377" y="581306"/>
                  </a:lnTo>
                  <a:lnTo>
                    <a:pt x="452567" y="562918"/>
                  </a:lnTo>
                  <a:lnTo>
                    <a:pt x="421629" y="549494"/>
                  </a:lnTo>
                  <a:lnTo>
                    <a:pt x="396793" y="498026"/>
                  </a:lnTo>
                  <a:lnTo>
                    <a:pt x="389481" y="431781"/>
                  </a:lnTo>
                  <a:lnTo>
                    <a:pt x="368892" y="452763"/>
                  </a:lnTo>
                  <a:lnTo>
                    <a:pt x="342550" y="450168"/>
                  </a:lnTo>
                  <a:lnTo>
                    <a:pt x="329675" y="432599"/>
                  </a:lnTo>
                  <a:lnTo>
                    <a:pt x="304139" y="435927"/>
                  </a:lnTo>
                  <a:lnTo>
                    <a:pt x="281776" y="423377"/>
                  </a:lnTo>
                  <a:lnTo>
                    <a:pt x="244252" y="425041"/>
                  </a:lnTo>
                  <a:lnTo>
                    <a:pt x="227506" y="435927"/>
                  </a:lnTo>
                  <a:lnTo>
                    <a:pt x="193155" y="409135"/>
                  </a:lnTo>
                  <a:lnTo>
                    <a:pt x="167539" y="434263"/>
                  </a:lnTo>
                  <a:lnTo>
                    <a:pt x="169904" y="457755"/>
                  </a:lnTo>
                  <a:lnTo>
                    <a:pt x="137246" y="453496"/>
                  </a:lnTo>
                  <a:lnTo>
                    <a:pt x="112409" y="400731"/>
                  </a:lnTo>
                  <a:lnTo>
                    <a:pt x="81390" y="404708"/>
                  </a:lnTo>
                  <a:lnTo>
                    <a:pt x="51527" y="358316"/>
                  </a:lnTo>
                  <a:lnTo>
                    <a:pt x="36475" y="318016"/>
                  </a:lnTo>
                  <a:lnTo>
                    <a:pt x="967" y="268212"/>
                  </a:lnTo>
                  <a:lnTo>
                    <a:pt x="0" y="128022"/>
                  </a:lnTo>
                  <a:lnTo>
                    <a:pt x="1962" y="9740"/>
                  </a:lnTo>
                  <a:lnTo>
                    <a:pt x="9314" y="9200"/>
                  </a:lnTo>
                  <a:lnTo>
                    <a:pt x="23583" y="8932"/>
                  </a:lnTo>
                  <a:lnTo>
                    <a:pt x="47740" y="6826"/>
                  </a:lnTo>
                  <a:lnTo>
                    <a:pt x="85228" y="4044"/>
                  </a:lnTo>
                  <a:lnTo>
                    <a:pt x="93454" y="3275"/>
                  </a:lnTo>
                  <a:lnTo>
                    <a:pt x="108138" y="2059"/>
                  </a:lnTo>
                  <a:lnTo>
                    <a:pt x="121051" y="1172"/>
                  </a:lnTo>
                  <a:lnTo>
                    <a:pt x="136508" y="0"/>
                  </a:lnTo>
                  <a:lnTo>
                    <a:pt x="137246" y="83097"/>
                  </a:lnTo>
                  <a:lnTo>
                    <a:pt x="145175" y="106589"/>
                  </a:lnTo>
                  <a:lnTo>
                    <a:pt x="187537" y="134198"/>
                  </a:lnTo>
                  <a:lnTo>
                    <a:pt x="267422" y="157690"/>
                  </a:lnTo>
                  <a:lnTo>
                    <a:pt x="312149" y="145112"/>
                  </a:lnTo>
                  <a:lnTo>
                    <a:pt x="363328" y="188740"/>
                  </a:lnTo>
                  <a:lnTo>
                    <a:pt x="400771" y="254055"/>
                  </a:lnTo>
                  <a:lnTo>
                    <a:pt x="458185" y="256847"/>
                  </a:lnTo>
                  <a:lnTo>
                    <a:pt x="521862" y="271709"/>
                  </a:lnTo>
                  <a:lnTo>
                    <a:pt x="536055" y="261641"/>
                  </a:lnTo>
                  <a:lnTo>
                    <a:pt x="537990" y="225797"/>
                  </a:lnTo>
                  <a:lnTo>
                    <a:pt x="517373" y="227827"/>
                  </a:lnTo>
                  <a:lnTo>
                    <a:pt x="504525" y="197511"/>
                  </a:lnTo>
                  <a:lnTo>
                    <a:pt x="538608" y="2069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06524" y="4977232"/>
              <a:ext cx="362134" cy="304226"/>
            </a:xfrm>
            <a:custGeom>
              <a:avLst/>
              <a:pathLst>
                <a:path w="362134" h="304226">
                  <a:moveTo>
                    <a:pt x="152320" y="657"/>
                  </a:moveTo>
                  <a:lnTo>
                    <a:pt x="156052" y="3778"/>
                  </a:lnTo>
                  <a:lnTo>
                    <a:pt x="162850" y="9459"/>
                  </a:lnTo>
                  <a:lnTo>
                    <a:pt x="172719" y="8429"/>
                  </a:lnTo>
                  <a:lnTo>
                    <a:pt x="178246" y="10087"/>
                  </a:lnTo>
                  <a:lnTo>
                    <a:pt x="185223" y="10989"/>
                  </a:lnTo>
                  <a:lnTo>
                    <a:pt x="187627" y="12458"/>
                  </a:lnTo>
                  <a:lnTo>
                    <a:pt x="202534" y="16483"/>
                  </a:lnTo>
                  <a:lnTo>
                    <a:pt x="208997" y="18451"/>
                  </a:lnTo>
                  <a:lnTo>
                    <a:pt x="216609" y="19671"/>
                  </a:lnTo>
                  <a:lnTo>
                    <a:pt x="218898" y="20927"/>
                  </a:lnTo>
                  <a:lnTo>
                    <a:pt x="222025" y="21755"/>
                  </a:lnTo>
                  <a:lnTo>
                    <a:pt x="231723" y="24974"/>
                  </a:lnTo>
                  <a:lnTo>
                    <a:pt x="256802" y="27956"/>
                  </a:lnTo>
                  <a:lnTo>
                    <a:pt x="293519" y="46626"/>
                  </a:lnTo>
                  <a:lnTo>
                    <a:pt x="307093" y="68623"/>
                  </a:lnTo>
                  <a:lnTo>
                    <a:pt x="302954" y="108190"/>
                  </a:lnTo>
                  <a:lnTo>
                    <a:pt x="318114" y="123052"/>
                  </a:lnTo>
                  <a:lnTo>
                    <a:pt x="315016" y="154757"/>
                  </a:lnTo>
                  <a:lnTo>
                    <a:pt x="317030" y="163719"/>
                  </a:lnTo>
                  <a:lnTo>
                    <a:pt x="362134" y="185152"/>
                  </a:lnTo>
                  <a:lnTo>
                    <a:pt x="361596" y="213156"/>
                  </a:lnTo>
                  <a:lnTo>
                    <a:pt x="350414" y="213974"/>
                  </a:lnTo>
                  <a:lnTo>
                    <a:pt x="295473" y="153735"/>
                  </a:lnTo>
                  <a:lnTo>
                    <a:pt x="290178" y="111771"/>
                  </a:lnTo>
                  <a:lnTo>
                    <a:pt x="264803" y="112251"/>
                  </a:lnTo>
                  <a:lnTo>
                    <a:pt x="248326" y="131823"/>
                  </a:lnTo>
                  <a:lnTo>
                    <a:pt x="230102" y="125280"/>
                  </a:lnTo>
                  <a:lnTo>
                    <a:pt x="179811" y="199478"/>
                  </a:lnTo>
                  <a:lnTo>
                    <a:pt x="159732" y="268149"/>
                  </a:lnTo>
                  <a:lnTo>
                    <a:pt x="135675" y="292910"/>
                  </a:lnTo>
                  <a:lnTo>
                    <a:pt x="75216" y="304226"/>
                  </a:lnTo>
                  <a:lnTo>
                    <a:pt x="47303" y="287874"/>
                  </a:lnTo>
                  <a:lnTo>
                    <a:pt x="43406" y="282274"/>
                  </a:lnTo>
                  <a:lnTo>
                    <a:pt x="10576" y="249870"/>
                  </a:lnTo>
                  <a:lnTo>
                    <a:pt x="3864" y="235186"/>
                  </a:lnTo>
                  <a:lnTo>
                    <a:pt x="0" y="220895"/>
                  </a:lnTo>
                  <a:lnTo>
                    <a:pt x="19577" y="153940"/>
                  </a:lnTo>
                  <a:lnTo>
                    <a:pt x="27852" y="129257"/>
                  </a:lnTo>
                  <a:lnTo>
                    <a:pt x="29284" y="120661"/>
                  </a:lnTo>
                  <a:lnTo>
                    <a:pt x="29993" y="116411"/>
                  </a:lnTo>
                  <a:lnTo>
                    <a:pt x="23767" y="99181"/>
                  </a:lnTo>
                  <a:lnTo>
                    <a:pt x="14977" y="74855"/>
                  </a:lnTo>
                  <a:lnTo>
                    <a:pt x="29834" y="53300"/>
                  </a:lnTo>
                  <a:lnTo>
                    <a:pt x="29270" y="48530"/>
                  </a:lnTo>
                  <a:lnTo>
                    <a:pt x="26866" y="10786"/>
                  </a:lnTo>
                  <a:lnTo>
                    <a:pt x="27020" y="5430"/>
                  </a:lnTo>
                  <a:lnTo>
                    <a:pt x="44302" y="5435"/>
                  </a:lnTo>
                  <a:lnTo>
                    <a:pt x="60445" y="7419"/>
                  </a:lnTo>
                  <a:lnTo>
                    <a:pt x="66701" y="8957"/>
                  </a:lnTo>
                  <a:lnTo>
                    <a:pt x="81292" y="11911"/>
                  </a:lnTo>
                  <a:lnTo>
                    <a:pt x="86917" y="12819"/>
                  </a:lnTo>
                  <a:lnTo>
                    <a:pt x="92814" y="13512"/>
                  </a:lnTo>
                  <a:lnTo>
                    <a:pt x="94626" y="13725"/>
                  </a:lnTo>
                  <a:lnTo>
                    <a:pt x="102954" y="14704"/>
                  </a:lnTo>
                  <a:lnTo>
                    <a:pt x="110328" y="12946"/>
                  </a:lnTo>
                  <a:lnTo>
                    <a:pt x="121833" y="9214"/>
                  </a:lnTo>
                  <a:lnTo>
                    <a:pt x="133055" y="5555"/>
                  </a:lnTo>
                  <a:lnTo>
                    <a:pt x="146036" y="2163"/>
                  </a:lnTo>
                  <a:lnTo>
                    <a:pt x="150848" y="153"/>
                  </a:lnTo>
                  <a:lnTo>
                    <a:pt x="15153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940236" y="5462441"/>
              <a:ext cx="376232" cy="153706"/>
            </a:xfrm>
            <a:custGeom>
              <a:avLst/>
              <a:pathLst>
                <a:path w="376232" h="153706">
                  <a:moveTo>
                    <a:pt x="768" y="15534"/>
                  </a:moveTo>
                  <a:lnTo>
                    <a:pt x="0" y="9910"/>
                  </a:lnTo>
                  <a:lnTo>
                    <a:pt x="802" y="6511"/>
                  </a:lnTo>
                  <a:lnTo>
                    <a:pt x="3890" y="4043"/>
                  </a:lnTo>
                  <a:lnTo>
                    <a:pt x="4779" y="1086"/>
                  </a:lnTo>
                  <a:lnTo>
                    <a:pt x="5105" y="0"/>
                  </a:lnTo>
                  <a:lnTo>
                    <a:pt x="38519" y="4350"/>
                  </a:lnTo>
                  <a:lnTo>
                    <a:pt x="133753" y="656"/>
                  </a:lnTo>
                  <a:lnTo>
                    <a:pt x="152757" y="10639"/>
                  </a:lnTo>
                  <a:lnTo>
                    <a:pt x="142274" y="52688"/>
                  </a:lnTo>
                  <a:lnTo>
                    <a:pt x="101148" y="73754"/>
                  </a:lnTo>
                  <a:lnTo>
                    <a:pt x="102653" y="89999"/>
                  </a:lnTo>
                  <a:lnTo>
                    <a:pt x="174798" y="72626"/>
                  </a:lnTo>
                  <a:lnTo>
                    <a:pt x="195387" y="57398"/>
                  </a:lnTo>
                  <a:lnTo>
                    <a:pt x="232212" y="60810"/>
                  </a:lnTo>
                  <a:lnTo>
                    <a:pt x="272450" y="53224"/>
                  </a:lnTo>
                  <a:lnTo>
                    <a:pt x="334649" y="51673"/>
                  </a:lnTo>
                  <a:lnTo>
                    <a:pt x="376232" y="72175"/>
                  </a:lnTo>
                  <a:lnTo>
                    <a:pt x="369162" y="96852"/>
                  </a:lnTo>
                  <a:lnTo>
                    <a:pt x="320564" y="88447"/>
                  </a:lnTo>
                  <a:lnTo>
                    <a:pt x="305055" y="101110"/>
                  </a:lnTo>
                  <a:lnTo>
                    <a:pt x="267961" y="99446"/>
                  </a:lnTo>
                  <a:lnTo>
                    <a:pt x="254495" y="73754"/>
                  </a:lnTo>
                  <a:lnTo>
                    <a:pt x="209391" y="81059"/>
                  </a:lnTo>
                  <a:lnTo>
                    <a:pt x="185872" y="111093"/>
                  </a:lnTo>
                  <a:lnTo>
                    <a:pt x="191782" y="153706"/>
                  </a:lnTo>
                  <a:lnTo>
                    <a:pt x="165059" y="151327"/>
                  </a:lnTo>
                  <a:lnTo>
                    <a:pt x="156592" y="153706"/>
                  </a:lnTo>
                  <a:lnTo>
                    <a:pt x="136531" y="142595"/>
                  </a:lnTo>
                  <a:lnTo>
                    <a:pt x="137787" y="128359"/>
                  </a:lnTo>
                  <a:lnTo>
                    <a:pt x="143242" y="126609"/>
                  </a:lnTo>
                  <a:lnTo>
                    <a:pt x="132551" y="119792"/>
                  </a:lnTo>
                  <a:lnTo>
                    <a:pt x="130824" y="119773"/>
                  </a:lnTo>
                  <a:lnTo>
                    <a:pt x="108704" y="119540"/>
                  </a:lnTo>
                  <a:lnTo>
                    <a:pt x="72181" y="119154"/>
                  </a:lnTo>
                  <a:lnTo>
                    <a:pt x="56420" y="102068"/>
                  </a:lnTo>
                  <a:lnTo>
                    <a:pt x="65866" y="90317"/>
                  </a:lnTo>
                  <a:lnTo>
                    <a:pt x="67804" y="85951"/>
                  </a:lnTo>
                  <a:lnTo>
                    <a:pt x="65557" y="76091"/>
                  </a:lnTo>
                  <a:lnTo>
                    <a:pt x="62554" y="76221"/>
                  </a:lnTo>
                  <a:lnTo>
                    <a:pt x="62357" y="79686"/>
                  </a:lnTo>
                  <a:lnTo>
                    <a:pt x="51880" y="75661"/>
                  </a:lnTo>
                  <a:lnTo>
                    <a:pt x="49784" y="72279"/>
                  </a:lnTo>
                  <a:lnTo>
                    <a:pt x="48597" y="65598"/>
                  </a:lnTo>
                  <a:lnTo>
                    <a:pt x="40782" y="59286"/>
                  </a:lnTo>
                  <a:lnTo>
                    <a:pt x="36724" y="57087"/>
                  </a:lnTo>
                  <a:lnTo>
                    <a:pt x="24329" y="48160"/>
                  </a:lnTo>
                  <a:lnTo>
                    <a:pt x="24055" y="39243"/>
                  </a:lnTo>
                  <a:lnTo>
                    <a:pt x="21647" y="35753"/>
                  </a:lnTo>
                  <a:lnTo>
                    <a:pt x="14556" y="29973"/>
                  </a:lnTo>
                  <a:lnTo>
                    <a:pt x="11333" y="28402"/>
                  </a:lnTo>
                  <a:lnTo>
                    <a:pt x="8934" y="26407"/>
                  </a:lnTo>
                  <a:lnTo>
                    <a:pt x="2140" y="1892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121540" y="5124030"/>
              <a:ext cx="351863" cy="216813"/>
            </a:xfrm>
            <a:custGeom>
              <a:avLst/>
              <a:pathLst>
                <a:path w="351863" h="216813">
                  <a:moveTo>
                    <a:pt x="321475" y="73944"/>
                  </a:moveTo>
                  <a:lnTo>
                    <a:pt x="351338" y="120336"/>
                  </a:lnTo>
                  <a:lnTo>
                    <a:pt x="351863" y="137079"/>
                  </a:lnTo>
                  <a:lnTo>
                    <a:pt x="312928" y="133731"/>
                  </a:lnTo>
                  <a:lnTo>
                    <a:pt x="285645" y="143884"/>
                  </a:lnTo>
                  <a:lnTo>
                    <a:pt x="317336" y="184550"/>
                  </a:lnTo>
                  <a:lnTo>
                    <a:pt x="269168" y="182887"/>
                  </a:lnTo>
                  <a:lnTo>
                    <a:pt x="242907" y="191403"/>
                  </a:lnTo>
                  <a:lnTo>
                    <a:pt x="235085" y="216813"/>
                  </a:lnTo>
                  <a:lnTo>
                    <a:pt x="193852" y="202487"/>
                  </a:lnTo>
                  <a:lnTo>
                    <a:pt x="150952" y="159423"/>
                  </a:lnTo>
                  <a:lnTo>
                    <a:pt x="130605" y="157477"/>
                  </a:lnTo>
                  <a:lnTo>
                    <a:pt x="84910" y="93516"/>
                  </a:lnTo>
                  <a:lnTo>
                    <a:pt x="46580" y="66358"/>
                  </a:lnTo>
                  <a:lnTo>
                    <a:pt x="47118" y="38354"/>
                  </a:lnTo>
                  <a:lnTo>
                    <a:pt x="2014" y="16920"/>
                  </a:lnTo>
                  <a:lnTo>
                    <a:pt x="0" y="7959"/>
                  </a:lnTo>
                  <a:lnTo>
                    <a:pt x="13653" y="0"/>
                  </a:lnTo>
                  <a:lnTo>
                    <a:pt x="44564" y="15821"/>
                  </a:lnTo>
                  <a:lnTo>
                    <a:pt x="90985" y="18500"/>
                  </a:lnTo>
                  <a:lnTo>
                    <a:pt x="110983" y="28652"/>
                  </a:lnTo>
                  <a:lnTo>
                    <a:pt x="164607" y="10067"/>
                  </a:lnTo>
                  <a:lnTo>
                    <a:pt x="159151" y="31416"/>
                  </a:lnTo>
                  <a:lnTo>
                    <a:pt x="126734" y="95462"/>
                  </a:lnTo>
                  <a:lnTo>
                    <a:pt x="161624" y="101300"/>
                  </a:lnTo>
                  <a:lnTo>
                    <a:pt x="170951" y="126230"/>
                  </a:lnTo>
                  <a:lnTo>
                    <a:pt x="264491" y="116162"/>
                  </a:lnTo>
                  <a:lnTo>
                    <a:pt x="292768" y="8559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366759" y="5362643"/>
              <a:ext cx="191461" cy="183422"/>
            </a:xfrm>
            <a:custGeom>
              <a:avLst/>
              <a:pathLst>
                <a:path w="191461" h="183422">
                  <a:moveTo>
                    <a:pt x="167861" y="44163"/>
                  </a:moveTo>
                  <a:lnTo>
                    <a:pt x="187322" y="51185"/>
                  </a:lnTo>
                  <a:lnTo>
                    <a:pt x="191461" y="114780"/>
                  </a:lnTo>
                  <a:lnTo>
                    <a:pt x="178882" y="129106"/>
                  </a:lnTo>
                  <a:lnTo>
                    <a:pt x="149637" y="143968"/>
                  </a:lnTo>
                  <a:lnTo>
                    <a:pt x="128402" y="183422"/>
                  </a:lnTo>
                  <a:lnTo>
                    <a:pt x="97410" y="183338"/>
                  </a:lnTo>
                  <a:lnTo>
                    <a:pt x="68246" y="171521"/>
                  </a:lnTo>
                  <a:lnTo>
                    <a:pt x="43759" y="129106"/>
                  </a:lnTo>
                  <a:lnTo>
                    <a:pt x="41206" y="106094"/>
                  </a:lnTo>
                  <a:lnTo>
                    <a:pt x="22524" y="83166"/>
                  </a:lnTo>
                  <a:lnTo>
                    <a:pt x="0" y="25691"/>
                  </a:lnTo>
                  <a:lnTo>
                    <a:pt x="860" y="0"/>
                  </a:lnTo>
                  <a:lnTo>
                    <a:pt x="32309" y="6655"/>
                  </a:lnTo>
                  <a:lnTo>
                    <a:pt x="72654" y="36972"/>
                  </a:lnTo>
                  <a:lnTo>
                    <a:pt x="101281" y="16074"/>
                  </a:lnTo>
                  <a:lnTo>
                    <a:pt x="123026" y="3539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248275" y="4967681"/>
              <a:ext cx="194741" cy="282579"/>
            </a:xfrm>
            <a:custGeom>
              <a:avLst/>
              <a:pathLst>
                <a:path w="194741" h="282579">
                  <a:moveTo>
                    <a:pt x="194741" y="230293"/>
                  </a:moveTo>
                  <a:lnTo>
                    <a:pt x="166033" y="241941"/>
                  </a:lnTo>
                  <a:lnTo>
                    <a:pt x="137756" y="272511"/>
                  </a:lnTo>
                  <a:lnTo>
                    <a:pt x="44216" y="282579"/>
                  </a:lnTo>
                  <a:lnTo>
                    <a:pt x="34889" y="257649"/>
                  </a:lnTo>
                  <a:lnTo>
                    <a:pt x="0" y="251811"/>
                  </a:lnTo>
                  <a:lnTo>
                    <a:pt x="32416" y="187765"/>
                  </a:lnTo>
                  <a:lnTo>
                    <a:pt x="37873" y="166417"/>
                  </a:lnTo>
                  <a:lnTo>
                    <a:pt x="25105" y="133336"/>
                  </a:lnTo>
                  <a:lnTo>
                    <a:pt x="27658" y="113567"/>
                  </a:lnTo>
                  <a:lnTo>
                    <a:pt x="64913" y="109140"/>
                  </a:lnTo>
                  <a:lnTo>
                    <a:pt x="69671" y="68473"/>
                  </a:lnTo>
                  <a:lnTo>
                    <a:pt x="143213" y="0"/>
                  </a:lnTo>
                  <a:lnTo>
                    <a:pt x="144180" y="140189"/>
                  </a:lnTo>
                  <a:lnTo>
                    <a:pt x="179688" y="18999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356626" y="5257762"/>
              <a:ext cx="177995" cy="149045"/>
            </a:xfrm>
            <a:custGeom>
              <a:avLst/>
              <a:pathLst>
                <a:path w="177995" h="149045">
                  <a:moveTo>
                    <a:pt x="177995" y="149045"/>
                  </a:moveTo>
                  <a:lnTo>
                    <a:pt x="133160" y="140274"/>
                  </a:lnTo>
                  <a:lnTo>
                    <a:pt x="111414" y="120956"/>
                  </a:lnTo>
                  <a:lnTo>
                    <a:pt x="82788" y="141853"/>
                  </a:lnTo>
                  <a:lnTo>
                    <a:pt x="42442" y="111537"/>
                  </a:lnTo>
                  <a:lnTo>
                    <a:pt x="10993" y="104881"/>
                  </a:lnTo>
                  <a:lnTo>
                    <a:pt x="0" y="83081"/>
                  </a:lnTo>
                  <a:lnTo>
                    <a:pt x="7821" y="57672"/>
                  </a:lnTo>
                  <a:lnTo>
                    <a:pt x="34082" y="49155"/>
                  </a:lnTo>
                  <a:lnTo>
                    <a:pt x="82250" y="50819"/>
                  </a:lnTo>
                  <a:lnTo>
                    <a:pt x="50560" y="10152"/>
                  </a:lnTo>
                  <a:lnTo>
                    <a:pt x="77842" y="0"/>
                  </a:lnTo>
                  <a:lnTo>
                    <a:pt x="116777" y="3348"/>
                  </a:lnTo>
                  <a:lnTo>
                    <a:pt x="139692" y="117064"/>
                  </a:lnTo>
                  <a:lnTo>
                    <a:pt x="153427" y="14018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8200590" y="3433766"/>
              <a:ext cx="213155" cy="2131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8200590" y="3653222"/>
              <a:ext cx="213155" cy="2131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8200590" y="3872678"/>
              <a:ext cx="213155" cy="2131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8200590" y="4092134"/>
              <a:ext cx="213155" cy="2131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200590" y="4311590"/>
              <a:ext cx="213155" cy="2131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7200" y="572037"/>
              <a:ext cx="204057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Niger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1567540" y="1683366"/>
              <a:ext cx="1679133" cy="1381626"/>
            </a:xfrm>
            <a:custGeom>
              <a:avLst/>
              <a:pathLst>
                <a:path w="1679133" h="1381626">
                  <a:moveTo>
                    <a:pt x="1267566" y="10141"/>
                  </a:moveTo>
                  <a:lnTo>
                    <a:pt x="1279470" y="8663"/>
                  </a:lnTo>
                  <a:lnTo>
                    <a:pt x="1582655" y="205218"/>
                  </a:lnTo>
                  <a:lnTo>
                    <a:pt x="1615258" y="339755"/>
                  </a:lnTo>
                  <a:lnTo>
                    <a:pt x="1679133" y="376081"/>
                  </a:lnTo>
                  <a:lnTo>
                    <a:pt x="1569348" y="581923"/>
                  </a:lnTo>
                  <a:lnTo>
                    <a:pt x="1385706" y="688208"/>
                  </a:lnTo>
                  <a:lnTo>
                    <a:pt x="1158151" y="740677"/>
                  </a:lnTo>
                  <a:lnTo>
                    <a:pt x="1143513" y="906159"/>
                  </a:lnTo>
                  <a:lnTo>
                    <a:pt x="1091615" y="907504"/>
                  </a:lnTo>
                  <a:lnTo>
                    <a:pt x="1014936" y="1063902"/>
                  </a:lnTo>
                  <a:lnTo>
                    <a:pt x="955214" y="1113347"/>
                  </a:lnTo>
                  <a:lnTo>
                    <a:pt x="882024" y="1044732"/>
                  </a:lnTo>
                  <a:lnTo>
                    <a:pt x="666445" y="1259992"/>
                  </a:lnTo>
                  <a:lnTo>
                    <a:pt x="699048" y="1381076"/>
                  </a:lnTo>
                  <a:lnTo>
                    <a:pt x="319847" y="1381626"/>
                  </a:lnTo>
                  <a:lnTo>
                    <a:pt x="284682" y="1241303"/>
                  </a:lnTo>
                  <a:lnTo>
                    <a:pt x="189848" y="1134687"/>
                  </a:lnTo>
                  <a:lnTo>
                    <a:pt x="33072" y="1186505"/>
                  </a:lnTo>
                  <a:lnTo>
                    <a:pt x="0" y="1027966"/>
                  </a:lnTo>
                  <a:lnTo>
                    <a:pt x="34927" y="1000474"/>
                  </a:lnTo>
                  <a:lnTo>
                    <a:pt x="46692" y="993486"/>
                  </a:lnTo>
                  <a:lnTo>
                    <a:pt x="135312" y="970062"/>
                  </a:lnTo>
                  <a:lnTo>
                    <a:pt x="147273" y="963876"/>
                  </a:lnTo>
                  <a:lnTo>
                    <a:pt x="218808" y="937696"/>
                  </a:lnTo>
                  <a:lnTo>
                    <a:pt x="228948" y="939027"/>
                  </a:lnTo>
                  <a:lnTo>
                    <a:pt x="391365" y="1016460"/>
                  </a:lnTo>
                  <a:lnTo>
                    <a:pt x="395839" y="1011514"/>
                  </a:lnTo>
                  <a:lnTo>
                    <a:pt x="445176" y="956869"/>
                  </a:lnTo>
                  <a:lnTo>
                    <a:pt x="449584" y="956551"/>
                  </a:lnTo>
                  <a:lnTo>
                    <a:pt x="465624" y="948613"/>
                  </a:lnTo>
                  <a:lnTo>
                    <a:pt x="471649" y="936411"/>
                  </a:lnTo>
                  <a:lnTo>
                    <a:pt x="581286" y="821026"/>
                  </a:lnTo>
                  <a:lnTo>
                    <a:pt x="591047" y="806249"/>
                  </a:lnTo>
                  <a:lnTo>
                    <a:pt x="633949" y="760059"/>
                  </a:lnTo>
                  <a:lnTo>
                    <a:pt x="623110" y="746767"/>
                  </a:lnTo>
                  <a:lnTo>
                    <a:pt x="634140" y="622313"/>
                  </a:lnTo>
                  <a:lnTo>
                    <a:pt x="689692" y="576961"/>
                  </a:lnTo>
                  <a:lnTo>
                    <a:pt x="690884" y="591700"/>
                  </a:lnTo>
                  <a:lnTo>
                    <a:pt x="854669" y="577193"/>
                  </a:lnTo>
                  <a:lnTo>
                    <a:pt x="862014" y="572741"/>
                  </a:lnTo>
                  <a:lnTo>
                    <a:pt x="882220" y="578487"/>
                  </a:lnTo>
                  <a:lnTo>
                    <a:pt x="888399" y="582712"/>
                  </a:lnTo>
                  <a:lnTo>
                    <a:pt x="957037" y="478846"/>
                  </a:lnTo>
                  <a:lnTo>
                    <a:pt x="957344" y="478773"/>
                  </a:lnTo>
                  <a:lnTo>
                    <a:pt x="957831" y="478901"/>
                  </a:lnTo>
                  <a:lnTo>
                    <a:pt x="998495" y="381797"/>
                  </a:lnTo>
                  <a:lnTo>
                    <a:pt x="1003456" y="379316"/>
                  </a:lnTo>
                  <a:lnTo>
                    <a:pt x="1023031" y="381300"/>
                  </a:lnTo>
                  <a:lnTo>
                    <a:pt x="1030051" y="384094"/>
                  </a:lnTo>
                  <a:lnTo>
                    <a:pt x="1042518" y="385736"/>
                  </a:lnTo>
                  <a:lnTo>
                    <a:pt x="1049482" y="384550"/>
                  </a:lnTo>
                  <a:lnTo>
                    <a:pt x="1059207" y="383984"/>
                  </a:lnTo>
                  <a:lnTo>
                    <a:pt x="1065630" y="391408"/>
                  </a:lnTo>
                  <a:lnTo>
                    <a:pt x="1086828" y="350053"/>
                  </a:lnTo>
                  <a:lnTo>
                    <a:pt x="1090148" y="347955"/>
                  </a:lnTo>
                  <a:lnTo>
                    <a:pt x="1104943" y="351003"/>
                  </a:lnTo>
                  <a:lnTo>
                    <a:pt x="1110013" y="357021"/>
                  </a:lnTo>
                  <a:lnTo>
                    <a:pt x="1241727" y="0"/>
                  </a:lnTo>
                  <a:lnTo>
                    <a:pt x="1243333" y="0"/>
                  </a:lnTo>
                  <a:lnTo>
                    <a:pt x="1258669" y="52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82476" y="1069337"/>
              <a:ext cx="1542868" cy="2245766"/>
            </a:xfrm>
            <a:custGeom>
              <a:avLst/>
              <a:pathLst>
                <a:path w="1542868" h="2245766">
                  <a:moveTo>
                    <a:pt x="1383731" y="813199"/>
                  </a:moveTo>
                  <a:lnTo>
                    <a:pt x="1343809" y="1044165"/>
                  </a:lnTo>
                  <a:lnTo>
                    <a:pt x="1168400" y="1021122"/>
                  </a:lnTo>
                  <a:lnTo>
                    <a:pt x="1129073" y="1109227"/>
                  </a:lnTo>
                  <a:lnTo>
                    <a:pt x="994333" y="1114197"/>
                  </a:lnTo>
                  <a:lnTo>
                    <a:pt x="931543" y="1051394"/>
                  </a:lnTo>
                  <a:lnTo>
                    <a:pt x="880852" y="1231028"/>
                  </a:lnTo>
                  <a:lnTo>
                    <a:pt x="1009206" y="1281612"/>
                  </a:lnTo>
                  <a:lnTo>
                    <a:pt x="998304" y="1380271"/>
                  </a:lnTo>
                  <a:lnTo>
                    <a:pt x="849891" y="1542161"/>
                  </a:lnTo>
                  <a:lnTo>
                    <a:pt x="725657" y="1535958"/>
                  </a:lnTo>
                  <a:lnTo>
                    <a:pt x="678954" y="1634333"/>
                  </a:lnTo>
                  <a:lnTo>
                    <a:pt x="726113" y="1775453"/>
                  </a:lnTo>
                  <a:lnTo>
                    <a:pt x="824018" y="1790783"/>
                  </a:lnTo>
                  <a:lnTo>
                    <a:pt x="824455" y="1883960"/>
                  </a:lnTo>
                  <a:lnTo>
                    <a:pt x="715334" y="1962135"/>
                  </a:lnTo>
                  <a:lnTo>
                    <a:pt x="759107" y="2037556"/>
                  </a:lnTo>
                  <a:lnTo>
                    <a:pt x="673350" y="2151104"/>
                  </a:lnTo>
                  <a:lnTo>
                    <a:pt x="583276" y="2161636"/>
                  </a:lnTo>
                  <a:lnTo>
                    <a:pt x="394372" y="2245766"/>
                  </a:lnTo>
                  <a:lnTo>
                    <a:pt x="310549" y="2077505"/>
                  </a:lnTo>
                  <a:lnTo>
                    <a:pt x="338744" y="1933082"/>
                  </a:lnTo>
                  <a:lnTo>
                    <a:pt x="195749" y="1943632"/>
                  </a:lnTo>
                  <a:lnTo>
                    <a:pt x="45719" y="1896961"/>
                  </a:lnTo>
                  <a:lnTo>
                    <a:pt x="212756" y="1736683"/>
                  </a:lnTo>
                  <a:lnTo>
                    <a:pt x="183601" y="1684485"/>
                  </a:lnTo>
                  <a:lnTo>
                    <a:pt x="0" y="1677932"/>
                  </a:lnTo>
                  <a:lnTo>
                    <a:pt x="76678" y="1521534"/>
                  </a:lnTo>
                  <a:lnTo>
                    <a:pt x="128577" y="1520188"/>
                  </a:lnTo>
                  <a:lnTo>
                    <a:pt x="143215" y="1354707"/>
                  </a:lnTo>
                  <a:lnTo>
                    <a:pt x="370770" y="1302237"/>
                  </a:lnTo>
                  <a:lnTo>
                    <a:pt x="554411" y="1195953"/>
                  </a:lnTo>
                  <a:lnTo>
                    <a:pt x="664197" y="990110"/>
                  </a:lnTo>
                  <a:lnTo>
                    <a:pt x="600322" y="953785"/>
                  </a:lnTo>
                  <a:lnTo>
                    <a:pt x="567719" y="819247"/>
                  </a:lnTo>
                  <a:lnTo>
                    <a:pt x="264534" y="622693"/>
                  </a:lnTo>
                  <a:lnTo>
                    <a:pt x="271713" y="617901"/>
                  </a:lnTo>
                  <a:lnTo>
                    <a:pt x="281999" y="566085"/>
                  </a:lnTo>
                  <a:lnTo>
                    <a:pt x="282304" y="510996"/>
                  </a:lnTo>
                  <a:lnTo>
                    <a:pt x="283531" y="511087"/>
                  </a:lnTo>
                  <a:lnTo>
                    <a:pt x="289809" y="513713"/>
                  </a:lnTo>
                  <a:lnTo>
                    <a:pt x="291650" y="515556"/>
                  </a:lnTo>
                  <a:lnTo>
                    <a:pt x="313875" y="438008"/>
                  </a:lnTo>
                  <a:lnTo>
                    <a:pt x="315697" y="435053"/>
                  </a:lnTo>
                  <a:lnTo>
                    <a:pt x="327479" y="433356"/>
                  </a:lnTo>
                  <a:lnTo>
                    <a:pt x="331214" y="433191"/>
                  </a:lnTo>
                  <a:lnTo>
                    <a:pt x="367911" y="404402"/>
                  </a:lnTo>
                  <a:lnTo>
                    <a:pt x="369555" y="402762"/>
                  </a:lnTo>
                  <a:lnTo>
                    <a:pt x="385447" y="430107"/>
                  </a:lnTo>
                  <a:lnTo>
                    <a:pt x="386676" y="430545"/>
                  </a:lnTo>
                  <a:lnTo>
                    <a:pt x="405437" y="345736"/>
                  </a:lnTo>
                  <a:lnTo>
                    <a:pt x="401756" y="347378"/>
                  </a:lnTo>
                  <a:lnTo>
                    <a:pt x="399970" y="344551"/>
                  </a:lnTo>
                  <a:lnTo>
                    <a:pt x="401196" y="342072"/>
                  </a:lnTo>
                  <a:lnTo>
                    <a:pt x="434355" y="240697"/>
                  </a:lnTo>
                  <a:lnTo>
                    <a:pt x="437567" y="237341"/>
                  </a:lnTo>
                  <a:lnTo>
                    <a:pt x="443954" y="237559"/>
                  </a:lnTo>
                  <a:lnTo>
                    <a:pt x="446751" y="239110"/>
                  </a:lnTo>
                  <a:lnTo>
                    <a:pt x="445667" y="205234"/>
                  </a:lnTo>
                  <a:lnTo>
                    <a:pt x="443213" y="205763"/>
                  </a:lnTo>
                  <a:lnTo>
                    <a:pt x="435166" y="204067"/>
                  </a:lnTo>
                  <a:lnTo>
                    <a:pt x="433921" y="201622"/>
                  </a:lnTo>
                  <a:lnTo>
                    <a:pt x="436121" y="175810"/>
                  </a:lnTo>
                  <a:lnTo>
                    <a:pt x="433108" y="171359"/>
                  </a:lnTo>
                  <a:lnTo>
                    <a:pt x="530463" y="107545"/>
                  </a:lnTo>
                  <a:lnTo>
                    <a:pt x="928531" y="30989"/>
                  </a:lnTo>
                  <a:lnTo>
                    <a:pt x="928658" y="31683"/>
                  </a:lnTo>
                  <a:lnTo>
                    <a:pt x="1048408" y="108625"/>
                  </a:lnTo>
                  <a:lnTo>
                    <a:pt x="1049599" y="108680"/>
                  </a:lnTo>
                  <a:lnTo>
                    <a:pt x="1053406" y="110814"/>
                  </a:lnTo>
                  <a:lnTo>
                    <a:pt x="1053214" y="111678"/>
                  </a:lnTo>
                  <a:lnTo>
                    <a:pt x="1064837" y="119824"/>
                  </a:lnTo>
                  <a:lnTo>
                    <a:pt x="1071358" y="121321"/>
                  </a:lnTo>
                  <a:lnTo>
                    <a:pt x="1071158" y="118821"/>
                  </a:lnTo>
                  <a:lnTo>
                    <a:pt x="1106452" y="127176"/>
                  </a:lnTo>
                  <a:lnTo>
                    <a:pt x="1106850" y="128653"/>
                  </a:lnTo>
                  <a:lnTo>
                    <a:pt x="1110691" y="127960"/>
                  </a:lnTo>
                  <a:lnTo>
                    <a:pt x="1111467" y="125479"/>
                  </a:lnTo>
                  <a:lnTo>
                    <a:pt x="1498549" y="0"/>
                  </a:lnTo>
                  <a:lnTo>
                    <a:pt x="1538533" y="107197"/>
                  </a:lnTo>
                  <a:lnTo>
                    <a:pt x="1542868" y="438137"/>
                  </a:lnTo>
                  <a:lnTo>
                    <a:pt x="1372552" y="460732"/>
                  </a:lnTo>
                  <a:lnTo>
                    <a:pt x="1171410" y="542542"/>
                  </a:lnTo>
                  <a:lnTo>
                    <a:pt x="1087023" y="641493"/>
                  </a:lnTo>
                  <a:lnTo>
                    <a:pt x="1211870" y="66798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49597" y="3602777"/>
              <a:ext cx="1447112" cy="2210818"/>
            </a:xfrm>
            <a:custGeom>
              <a:avLst/>
              <a:pathLst>
                <a:path w="1447112" h="2210818">
                  <a:moveTo>
                    <a:pt x="423186" y="1384"/>
                  </a:moveTo>
                  <a:lnTo>
                    <a:pt x="601777" y="70643"/>
                  </a:lnTo>
                  <a:lnTo>
                    <a:pt x="632075" y="361849"/>
                  </a:lnTo>
                  <a:lnTo>
                    <a:pt x="712237" y="341285"/>
                  </a:lnTo>
                  <a:lnTo>
                    <a:pt x="822047" y="387364"/>
                  </a:lnTo>
                  <a:lnTo>
                    <a:pt x="985391" y="394504"/>
                  </a:lnTo>
                  <a:lnTo>
                    <a:pt x="1172477" y="298792"/>
                  </a:lnTo>
                  <a:lnTo>
                    <a:pt x="1330201" y="292901"/>
                  </a:lnTo>
                  <a:lnTo>
                    <a:pt x="1295558" y="339338"/>
                  </a:lnTo>
                  <a:lnTo>
                    <a:pt x="1325327" y="537059"/>
                  </a:lnTo>
                  <a:lnTo>
                    <a:pt x="1271703" y="701693"/>
                  </a:lnTo>
                  <a:lnTo>
                    <a:pt x="1189099" y="802945"/>
                  </a:lnTo>
                  <a:lnTo>
                    <a:pt x="1051491" y="1072419"/>
                  </a:lnTo>
                  <a:lnTo>
                    <a:pt x="1028623" y="1236654"/>
                  </a:lnTo>
                  <a:lnTo>
                    <a:pt x="1101764" y="1374978"/>
                  </a:lnTo>
                  <a:lnTo>
                    <a:pt x="1205265" y="1506128"/>
                  </a:lnTo>
                  <a:lnTo>
                    <a:pt x="1225965" y="1644851"/>
                  </a:lnTo>
                  <a:lnTo>
                    <a:pt x="1447112" y="1707092"/>
                  </a:lnTo>
                  <a:lnTo>
                    <a:pt x="1339459" y="1839594"/>
                  </a:lnTo>
                  <a:lnTo>
                    <a:pt x="1189149" y="1898226"/>
                  </a:lnTo>
                  <a:lnTo>
                    <a:pt x="965279" y="2093166"/>
                  </a:lnTo>
                  <a:lnTo>
                    <a:pt x="884525" y="2121984"/>
                  </a:lnTo>
                  <a:lnTo>
                    <a:pt x="810140" y="2210818"/>
                  </a:lnTo>
                  <a:lnTo>
                    <a:pt x="616468" y="2146315"/>
                  </a:lnTo>
                  <a:lnTo>
                    <a:pt x="453545" y="2046165"/>
                  </a:lnTo>
                  <a:lnTo>
                    <a:pt x="406966" y="1872287"/>
                  </a:lnTo>
                  <a:lnTo>
                    <a:pt x="470407" y="1759351"/>
                  </a:lnTo>
                  <a:lnTo>
                    <a:pt x="349216" y="1686902"/>
                  </a:lnTo>
                  <a:lnTo>
                    <a:pt x="252896" y="1842881"/>
                  </a:lnTo>
                  <a:lnTo>
                    <a:pt x="158472" y="1845864"/>
                  </a:lnTo>
                  <a:lnTo>
                    <a:pt x="187136" y="1700966"/>
                  </a:lnTo>
                  <a:lnTo>
                    <a:pt x="145918" y="1611707"/>
                  </a:lnTo>
                  <a:lnTo>
                    <a:pt x="214404" y="1530151"/>
                  </a:lnTo>
                  <a:lnTo>
                    <a:pt x="300687" y="1552125"/>
                  </a:lnTo>
                  <a:lnTo>
                    <a:pt x="344816" y="1430267"/>
                  </a:lnTo>
                  <a:lnTo>
                    <a:pt x="301016" y="1331715"/>
                  </a:lnTo>
                  <a:lnTo>
                    <a:pt x="194316" y="1314401"/>
                  </a:lnTo>
                  <a:lnTo>
                    <a:pt x="262156" y="1185218"/>
                  </a:lnTo>
                  <a:lnTo>
                    <a:pt x="374455" y="1163244"/>
                  </a:lnTo>
                  <a:lnTo>
                    <a:pt x="459091" y="968803"/>
                  </a:lnTo>
                  <a:lnTo>
                    <a:pt x="444930" y="773696"/>
                  </a:lnTo>
                  <a:lnTo>
                    <a:pt x="340864" y="757715"/>
                  </a:lnTo>
                  <a:lnTo>
                    <a:pt x="379066" y="653836"/>
                  </a:lnTo>
                  <a:lnTo>
                    <a:pt x="278622" y="577924"/>
                  </a:lnTo>
                  <a:lnTo>
                    <a:pt x="165665" y="369499"/>
                  </a:lnTo>
                  <a:lnTo>
                    <a:pt x="82675" y="332875"/>
                  </a:lnTo>
                  <a:lnTo>
                    <a:pt x="69502" y="223003"/>
                  </a:lnTo>
                  <a:lnTo>
                    <a:pt x="0" y="116720"/>
                  </a:lnTo>
                  <a:lnTo>
                    <a:pt x="19020" y="50561"/>
                  </a:lnTo>
                  <a:lnTo>
                    <a:pt x="33255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69500" y="962814"/>
              <a:ext cx="2013619" cy="2445172"/>
            </a:xfrm>
            <a:custGeom>
              <a:avLst/>
              <a:pathLst>
                <a:path w="2013619" h="2445172">
                  <a:moveTo>
                    <a:pt x="1804173" y="1808732"/>
                  </a:moveTo>
                  <a:lnTo>
                    <a:pt x="1825140" y="1863569"/>
                  </a:lnTo>
                  <a:lnTo>
                    <a:pt x="1731219" y="1938565"/>
                  </a:lnTo>
                  <a:lnTo>
                    <a:pt x="1646271" y="1937355"/>
                  </a:lnTo>
                  <a:lnTo>
                    <a:pt x="1519448" y="2078879"/>
                  </a:lnTo>
                  <a:lnTo>
                    <a:pt x="1496716" y="2186535"/>
                  </a:lnTo>
                  <a:lnTo>
                    <a:pt x="1435697" y="2232500"/>
                  </a:lnTo>
                  <a:lnTo>
                    <a:pt x="1416036" y="2445172"/>
                  </a:lnTo>
                  <a:lnTo>
                    <a:pt x="1250615" y="2076334"/>
                  </a:lnTo>
                  <a:lnTo>
                    <a:pt x="1156043" y="2112634"/>
                  </a:lnTo>
                  <a:lnTo>
                    <a:pt x="1049770" y="2099021"/>
                  </a:lnTo>
                  <a:lnTo>
                    <a:pt x="1093850" y="1989148"/>
                  </a:lnTo>
                  <a:lnTo>
                    <a:pt x="1190185" y="1966784"/>
                  </a:lnTo>
                  <a:lnTo>
                    <a:pt x="1255103" y="1777827"/>
                  </a:lnTo>
                  <a:lnTo>
                    <a:pt x="1247249" y="1548033"/>
                  </a:lnTo>
                  <a:lnTo>
                    <a:pt x="1156203" y="1485155"/>
                  </a:lnTo>
                  <a:lnTo>
                    <a:pt x="1020757" y="1574934"/>
                  </a:lnTo>
                  <a:lnTo>
                    <a:pt x="893966" y="1707495"/>
                  </a:lnTo>
                  <a:lnTo>
                    <a:pt x="754512" y="1617069"/>
                  </a:lnTo>
                  <a:lnTo>
                    <a:pt x="771824" y="1554515"/>
                  </a:lnTo>
                  <a:lnTo>
                    <a:pt x="761405" y="1308515"/>
                  </a:lnTo>
                  <a:lnTo>
                    <a:pt x="611131" y="1402706"/>
                  </a:lnTo>
                  <a:lnTo>
                    <a:pt x="539461" y="1397819"/>
                  </a:lnTo>
                  <a:lnTo>
                    <a:pt x="518268" y="1260690"/>
                  </a:lnTo>
                  <a:lnTo>
                    <a:pt x="590710" y="1191346"/>
                  </a:lnTo>
                  <a:lnTo>
                    <a:pt x="583004" y="1098629"/>
                  </a:lnTo>
                  <a:lnTo>
                    <a:pt x="473185" y="973187"/>
                  </a:lnTo>
                  <a:lnTo>
                    <a:pt x="451992" y="841512"/>
                  </a:lnTo>
                  <a:lnTo>
                    <a:pt x="363366" y="845408"/>
                  </a:lnTo>
                  <a:lnTo>
                    <a:pt x="296708" y="919722"/>
                  </a:lnTo>
                  <a:lnTo>
                    <a:pt x="124846" y="774506"/>
                  </a:lnTo>
                  <a:lnTo>
                    <a:pt x="0" y="748016"/>
                  </a:lnTo>
                  <a:lnTo>
                    <a:pt x="84387" y="649065"/>
                  </a:lnTo>
                  <a:lnTo>
                    <a:pt x="285529" y="567255"/>
                  </a:lnTo>
                  <a:lnTo>
                    <a:pt x="455845" y="544660"/>
                  </a:lnTo>
                  <a:lnTo>
                    <a:pt x="451510" y="213720"/>
                  </a:lnTo>
                  <a:lnTo>
                    <a:pt x="411525" y="106522"/>
                  </a:lnTo>
                  <a:lnTo>
                    <a:pt x="432091" y="6"/>
                  </a:lnTo>
                  <a:lnTo>
                    <a:pt x="690856" y="0"/>
                  </a:lnTo>
                  <a:lnTo>
                    <a:pt x="669390" y="69484"/>
                  </a:lnTo>
                  <a:lnTo>
                    <a:pt x="686322" y="286068"/>
                  </a:lnTo>
                  <a:lnTo>
                    <a:pt x="828404" y="402175"/>
                  </a:lnTo>
                  <a:lnTo>
                    <a:pt x="808895" y="455018"/>
                  </a:lnTo>
                  <a:lnTo>
                    <a:pt x="911223" y="528701"/>
                  </a:lnTo>
                  <a:lnTo>
                    <a:pt x="893187" y="635877"/>
                  </a:lnTo>
                  <a:lnTo>
                    <a:pt x="1079439" y="612804"/>
                  </a:lnTo>
                  <a:lnTo>
                    <a:pt x="1128394" y="660438"/>
                  </a:lnTo>
                  <a:lnTo>
                    <a:pt x="1371559" y="642795"/>
                  </a:lnTo>
                  <a:lnTo>
                    <a:pt x="1430752" y="724715"/>
                  </a:lnTo>
                  <a:lnTo>
                    <a:pt x="1382200" y="789287"/>
                  </a:lnTo>
                  <a:lnTo>
                    <a:pt x="1458601" y="850169"/>
                  </a:lnTo>
                  <a:lnTo>
                    <a:pt x="1444401" y="927628"/>
                  </a:lnTo>
                  <a:lnTo>
                    <a:pt x="1358373" y="955840"/>
                  </a:lnTo>
                  <a:lnTo>
                    <a:pt x="1222809" y="834810"/>
                  </a:lnTo>
                  <a:lnTo>
                    <a:pt x="1103097" y="866362"/>
                  </a:lnTo>
                  <a:lnTo>
                    <a:pt x="1046371" y="949112"/>
                  </a:lnTo>
                  <a:lnTo>
                    <a:pt x="1079344" y="1146311"/>
                  </a:lnTo>
                  <a:lnTo>
                    <a:pt x="1209253" y="1139972"/>
                  </a:lnTo>
                  <a:lnTo>
                    <a:pt x="1420006" y="1002599"/>
                  </a:lnTo>
                  <a:lnTo>
                    <a:pt x="1604793" y="1019861"/>
                  </a:lnTo>
                  <a:lnTo>
                    <a:pt x="1601770" y="1146805"/>
                  </a:lnTo>
                  <a:lnTo>
                    <a:pt x="1673266" y="1230596"/>
                  </a:lnTo>
                  <a:lnTo>
                    <a:pt x="1919555" y="1222738"/>
                  </a:lnTo>
                  <a:lnTo>
                    <a:pt x="2013619" y="1263791"/>
                  </a:lnTo>
                  <a:lnTo>
                    <a:pt x="1918175" y="1409279"/>
                  </a:lnTo>
                  <a:lnTo>
                    <a:pt x="1901676" y="1545558"/>
                  </a:lnTo>
                  <a:lnTo>
                    <a:pt x="1787174" y="16890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661988" y="2728099"/>
              <a:ext cx="1728501" cy="1405246"/>
            </a:xfrm>
            <a:custGeom>
              <a:avLst/>
              <a:pathLst>
                <a:path w="1728501" h="1405246">
                  <a:moveTo>
                    <a:pt x="920488" y="19169"/>
                  </a:moveTo>
                  <a:lnTo>
                    <a:pt x="1104089" y="25722"/>
                  </a:lnTo>
                  <a:lnTo>
                    <a:pt x="1133244" y="77920"/>
                  </a:lnTo>
                  <a:lnTo>
                    <a:pt x="966207" y="238199"/>
                  </a:lnTo>
                  <a:lnTo>
                    <a:pt x="1116237" y="284870"/>
                  </a:lnTo>
                  <a:lnTo>
                    <a:pt x="1259232" y="274319"/>
                  </a:lnTo>
                  <a:lnTo>
                    <a:pt x="1231037" y="418742"/>
                  </a:lnTo>
                  <a:lnTo>
                    <a:pt x="1314860" y="587004"/>
                  </a:lnTo>
                  <a:lnTo>
                    <a:pt x="1503764" y="502873"/>
                  </a:lnTo>
                  <a:lnTo>
                    <a:pt x="1593838" y="492342"/>
                  </a:lnTo>
                  <a:lnTo>
                    <a:pt x="1673661" y="551108"/>
                  </a:lnTo>
                  <a:lnTo>
                    <a:pt x="1528111" y="664128"/>
                  </a:lnTo>
                  <a:lnTo>
                    <a:pt x="1728501" y="835926"/>
                  </a:lnTo>
                  <a:lnTo>
                    <a:pt x="1576518" y="960726"/>
                  </a:lnTo>
                  <a:lnTo>
                    <a:pt x="1231670" y="1071322"/>
                  </a:lnTo>
                  <a:lnTo>
                    <a:pt x="1161325" y="984678"/>
                  </a:lnTo>
                  <a:lnTo>
                    <a:pt x="1085073" y="1212547"/>
                  </a:lnTo>
                  <a:lnTo>
                    <a:pt x="910955" y="1245553"/>
                  </a:lnTo>
                  <a:lnTo>
                    <a:pt x="825620" y="1168305"/>
                  </a:lnTo>
                  <a:lnTo>
                    <a:pt x="707081" y="1246997"/>
                  </a:lnTo>
                  <a:lnTo>
                    <a:pt x="658166" y="1372616"/>
                  </a:lnTo>
                  <a:lnTo>
                    <a:pt x="566843" y="1405246"/>
                  </a:lnTo>
                  <a:lnTo>
                    <a:pt x="584459" y="1245743"/>
                  </a:lnTo>
                  <a:lnTo>
                    <a:pt x="513562" y="1205846"/>
                  </a:lnTo>
                  <a:lnTo>
                    <a:pt x="373073" y="1196965"/>
                  </a:lnTo>
                  <a:lnTo>
                    <a:pt x="302819" y="1131078"/>
                  </a:lnTo>
                  <a:lnTo>
                    <a:pt x="207676" y="1083995"/>
                  </a:lnTo>
                  <a:lnTo>
                    <a:pt x="260792" y="994019"/>
                  </a:lnTo>
                  <a:lnTo>
                    <a:pt x="397638" y="884661"/>
                  </a:lnTo>
                  <a:lnTo>
                    <a:pt x="529832" y="828837"/>
                  </a:lnTo>
                  <a:lnTo>
                    <a:pt x="442313" y="735849"/>
                  </a:lnTo>
                  <a:lnTo>
                    <a:pt x="343877" y="834016"/>
                  </a:lnTo>
                  <a:lnTo>
                    <a:pt x="215721" y="845198"/>
                  </a:lnTo>
                  <a:lnTo>
                    <a:pt x="142924" y="920725"/>
                  </a:lnTo>
                  <a:lnTo>
                    <a:pt x="6751" y="652879"/>
                  </a:lnTo>
                  <a:lnTo>
                    <a:pt x="0" y="397447"/>
                  </a:lnTo>
                  <a:lnTo>
                    <a:pt x="76391" y="317651"/>
                  </a:lnTo>
                  <a:lnTo>
                    <a:pt x="225399" y="336893"/>
                  </a:lnTo>
                  <a:lnTo>
                    <a:pt x="604600" y="336344"/>
                  </a:lnTo>
                  <a:lnTo>
                    <a:pt x="571997" y="215260"/>
                  </a:lnTo>
                  <a:lnTo>
                    <a:pt x="787576" y="0"/>
                  </a:lnTo>
                  <a:lnTo>
                    <a:pt x="860766" y="686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47062" y="2271329"/>
              <a:ext cx="2360915" cy="1815993"/>
            </a:xfrm>
            <a:custGeom>
              <a:avLst/>
              <a:pathLst>
                <a:path w="2360915" h="1815993">
                  <a:moveTo>
                    <a:pt x="2338474" y="1136656"/>
                  </a:moveTo>
                  <a:lnTo>
                    <a:pt x="2360915" y="1275700"/>
                  </a:lnTo>
                  <a:lnTo>
                    <a:pt x="2325721" y="1332831"/>
                  </a:lnTo>
                  <a:lnTo>
                    <a:pt x="2235086" y="1331447"/>
                  </a:lnTo>
                  <a:lnTo>
                    <a:pt x="1921555" y="1382008"/>
                  </a:lnTo>
                  <a:lnTo>
                    <a:pt x="1902534" y="1448168"/>
                  </a:lnTo>
                  <a:lnTo>
                    <a:pt x="1659799" y="1515218"/>
                  </a:lnTo>
                  <a:lnTo>
                    <a:pt x="1605139" y="1603700"/>
                  </a:lnTo>
                  <a:lnTo>
                    <a:pt x="1485722" y="1687321"/>
                  </a:lnTo>
                  <a:lnTo>
                    <a:pt x="1291128" y="1703526"/>
                  </a:lnTo>
                  <a:lnTo>
                    <a:pt x="1122822" y="1664309"/>
                  </a:lnTo>
                  <a:lnTo>
                    <a:pt x="1045081" y="1757977"/>
                  </a:lnTo>
                  <a:lnTo>
                    <a:pt x="928869" y="1783582"/>
                  </a:lnTo>
                  <a:lnTo>
                    <a:pt x="851608" y="1680514"/>
                  </a:lnTo>
                  <a:lnTo>
                    <a:pt x="679295" y="1703526"/>
                  </a:lnTo>
                  <a:lnTo>
                    <a:pt x="531506" y="1693155"/>
                  </a:lnTo>
                  <a:lnTo>
                    <a:pt x="449597" y="1761866"/>
                  </a:lnTo>
                  <a:lnTo>
                    <a:pt x="236089" y="1815993"/>
                  </a:lnTo>
                  <a:lnTo>
                    <a:pt x="97917" y="1774831"/>
                  </a:lnTo>
                  <a:lnTo>
                    <a:pt x="0" y="1669317"/>
                  </a:lnTo>
                  <a:lnTo>
                    <a:pt x="76252" y="1441448"/>
                  </a:lnTo>
                  <a:lnTo>
                    <a:pt x="146596" y="1528091"/>
                  </a:lnTo>
                  <a:lnTo>
                    <a:pt x="491444" y="1417496"/>
                  </a:lnTo>
                  <a:lnTo>
                    <a:pt x="643427" y="1292695"/>
                  </a:lnTo>
                  <a:lnTo>
                    <a:pt x="443037" y="1120898"/>
                  </a:lnTo>
                  <a:lnTo>
                    <a:pt x="588588" y="1007878"/>
                  </a:lnTo>
                  <a:lnTo>
                    <a:pt x="751736" y="1034400"/>
                  </a:lnTo>
                  <a:lnTo>
                    <a:pt x="839900" y="985782"/>
                  </a:lnTo>
                  <a:lnTo>
                    <a:pt x="959814" y="1128676"/>
                  </a:lnTo>
                  <a:lnTo>
                    <a:pt x="1035339" y="1055437"/>
                  </a:lnTo>
                  <a:lnTo>
                    <a:pt x="1104698" y="1099848"/>
                  </a:lnTo>
                  <a:lnTo>
                    <a:pt x="1342447" y="966615"/>
                  </a:lnTo>
                  <a:lnTo>
                    <a:pt x="1406797" y="735989"/>
                  </a:lnTo>
                  <a:lnTo>
                    <a:pt x="1411806" y="525621"/>
                  </a:lnTo>
                  <a:lnTo>
                    <a:pt x="1547443" y="474977"/>
                  </a:lnTo>
                  <a:lnTo>
                    <a:pt x="1592526" y="404076"/>
                  </a:lnTo>
                  <a:lnTo>
                    <a:pt x="1451495" y="294217"/>
                  </a:lnTo>
                  <a:lnTo>
                    <a:pt x="1533568" y="94191"/>
                  </a:lnTo>
                  <a:lnTo>
                    <a:pt x="1683843" y="0"/>
                  </a:lnTo>
                  <a:lnTo>
                    <a:pt x="1694262" y="246000"/>
                  </a:lnTo>
                  <a:lnTo>
                    <a:pt x="1676950" y="308553"/>
                  </a:lnTo>
                  <a:lnTo>
                    <a:pt x="1816404" y="398980"/>
                  </a:lnTo>
                  <a:lnTo>
                    <a:pt x="1943194" y="266419"/>
                  </a:lnTo>
                  <a:lnTo>
                    <a:pt x="2078641" y="176640"/>
                  </a:lnTo>
                  <a:lnTo>
                    <a:pt x="2169687" y="239517"/>
                  </a:lnTo>
                  <a:lnTo>
                    <a:pt x="2177541" y="469312"/>
                  </a:lnTo>
                  <a:lnTo>
                    <a:pt x="2112623" y="658269"/>
                  </a:lnTo>
                  <a:lnTo>
                    <a:pt x="2016288" y="680632"/>
                  </a:lnTo>
                  <a:lnTo>
                    <a:pt x="1972207" y="790506"/>
                  </a:lnTo>
                  <a:lnTo>
                    <a:pt x="2078481" y="804119"/>
                  </a:lnTo>
                  <a:lnTo>
                    <a:pt x="2173053" y="7678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604328" y="3771934"/>
              <a:ext cx="642120" cy="480944"/>
            </a:xfrm>
            <a:custGeom>
              <a:avLst/>
              <a:pathLst>
                <a:path w="642120" h="480944">
                  <a:moveTo>
                    <a:pt x="245506" y="110732"/>
                  </a:moveTo>
                  <a:lnTo>
                    <a:pt x="340003" y="90236"/>
                  </a:lnTo>
                  <a:lnTo>
                    <a:pt x="430733" y="153130"/>
                  </a:lnTo>
                  <a:lnTo>
                    <a:pt x="571223" y="162011"/>
                  </a:lnTo>
                  <a:lnTo>
                    <a:pt x="642120" y="201908"/>
                  </a:lnTo>
                  <a:lnTo>
                    <a:pt x="624503" y="361411"/>
                  </a:lnTo>
                  <a:lnTo>
                    <a:pt x="524289" y="406362"/>
                  </a:lnTo>
                  <a:lnTo>
                    <a:pt x="387301" y="405183"/>
                  </a:lnTo>
                  <a:lnTo>
                    <a:pt x="271654" y="480944"/>
                  </a:lnTo>
                  <a:lnTo>
                    <a:pt x="196308" y="328833"/>
                  </a:lnTo>
                  <a:lnTo>
                    <a:pt x="82493" y="209003"/>
                  </a:lnTo>
                  <a:lnTo>
                    <a:pt x="0" y="34234"/>
                  </a:lnTo>
                  <a:lnTo>
                    <a:pt x="1303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599593" y="3709782"/>
              <a:ext cx="253036" cy="172884"/>
            </a:xfrm>
            <a:custGeom>
              <a:avLst/>
              <a:pathLst>
                <a:path w="253036" h="172884">
                  <a:moveTo>
                    <a:pt x="250241" y="172884"/>
                  </a:moveTo>
                  <a:lnTo>
                    <a:pt x="135075" y="62152"/>
                  </a:lnTo>
                  <a:lnTo>
                    <a:pt x="4735" y="96386"/>
                  </a:lnTo>
                  <a:lnTo>
                    <a:pt x="0" y="41289"/>
                  </a:lnTo>
                  <a:lnTo>
                    <a:pt x="131062" y="0"/>
                  </a:lnTo>
                  <a:lnTo>
                    <a:pt x="253036" y="12248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55827" y="1804327"/>
              <a:ext cx="1083761" cy="1595679"/>
            </a:xfrm>
            <a:custGeom>
              <a:avLst/>
              <a:pathLst>
                <a:path w="1083761" h="1595679">
                  <a:moveTo>
                    <a:pt x="1024804" y="561194"/>
                  </a:moveTo>
                  <a:lnTo>
                    <a:pt x="942731" y="761220"/>
                  </a:lnTo>
                  <a:lnTo>
                    <a:pt x="1083761" y="871078"/>
                  </a:lnTo>
                  <a:lnTo>
                    <a:pt x="1038678" y="941980"/>
                  </a:lnTo>
                  <a:lnTo>
                    <a:pt x="903042" y="992624"/>
                  </a:lnTo>
                  <a:lnTo>
                    <a:pt x="898032" y="1202992"/>
                  </a:lnTo>
                  <a:lnTo>
                    <a:pt x="833682" y="1433617"/>
                  </a:lnTo>
                  <a:lnTo>
                    <a:pt x="595934" y="1566850"/>
                  </a:lnTo>
                  <a:lnTo>
                    <a:pt x="526574" y="1522439"/>
                  </a:lnTo>
                  <a:lnTo>
                    <a:pt x="451050" y="1595679"/>
                  </a:lnTo>
                  <a:lnTo>
                    <a:pt x="331135" y="1452784"/>
                  </a:lnTo>
                  <a:lnTo>
                    <a:pt x="242971" y="1501403"/>
                  </a:lnTo>
                  <a:lnTo>
                    <a:pt x="79823" y="1474881"/>
                  </a:lnTo>
                  <a:lnTo>
                    <a:pt x="0" y="1416114"/>
                  </a:lnTo>
                  <a:lnTo>
                    <a:pt x="85757" y="1302566"/>
                  </a:lnTo>
                  <a:lnTo>
                    <a:pt x="41983" y="1227145"/>
                  </a:lnTo>
                  <a:lnTo>
                    <a:pt x="151104" y="1148970"/>
                  </a:lnTo>
                  <a:lnTo>
                    <a:pt x="150667" y="1055793"/>
                  </a:lnTo>
                  <a:lnTo>
                    <a:pt x="52763" y="1040463"/>
                  </a:lnTo>
                  <a:lnTo>
                    <a:pt x="5603" y="899343"/>
                  </a:lnTo>
                  <a:lnTo>
                    <a:pt x="52307" y="800968"/>
                  </a:lnTo>
                  <a:lnTo>
                    <a:pt x="176541" y="807171"/>
                  </a:lnTo>
                  <a:lnTo>
                    <a:pt x="324953" y="645281"/>
                  </a:lnTo>
                  <a:lnTo>
                    <a:pt x="335856" y="546622"/>
                  </a:lnTo>
                  <a:lnTo>
                    <a:pt x="207501" y="496038"/>
                  </a:lnTo>
                  <a:lnTo>
                    <a:pt x="258193" y="316404"/>
                  </a:lnTo>
                  <a:lnTo>
                    <a:pt x="320983" y="379207"/>
                  </a:lnTo>
                  <a:lnTo>
                    <a:pt x="455723" y="374237"/>
                  </a:lnTo>
                  <a:lnTo>
                    <a:pt x="495050" y="286132"/>
                  </a:lnTo>
                  <a:lnTo>
                    <a:pt x="670459" y="309175"/>
                  </a:lnTo>
                  <a:lnTo>
                    <a:pt x="710381" y="78209"/>
                  </a:lnTo>
                  <a:lnTo>
                    <a:pt x="777039" y="3895"/>
                  </a:lnTo>
                  <a:lnTo>
                    <a:pt x="865665" y="0"/>
                  </a:lnTo>
                  <a:lnTo>
                    <a:pt x="886858" y="131674"/>
                  </a:lnTo>
                  <a:lnTo>
                    <a:pt x="996677" y="257116"/>
                  </a:lnTo>
                  <a:lnTo>
                    <a:pt x="1004383" y="349834"/>
                  </a:lnTo>
                  <a:lnTo>
                    <a:pt x="931941" y="419177"/>
                  </a:lnTo>
                  <a:lnTo>
                    <a:pt x="953135" y="55630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338891" y="962793"/>
              <a:ext cx="2148675" cy="1943425"/>
            </a:xfrm>
            <a:custGeom>
              <a:avLst/>
              <a:pathLst>
                <a:path w="2148675" h="1943425">
                  <a:moveTo>
                    <a:pt x="518264" y="10"/>
                  </a:moveTo>
                  <a:lnTo>
                    <a:pt x="628352" y="7"/>
                  </a:lnTo>
                  <a:lnTo>
                    <a:pt x="1004508" y="0"/>
                  </a:lnTo>
                  <a:lnTo>
                    <a:pt x="1079822" y="144440"/>
                  </a:lnTo>
                  <a:lnTo>
                    <a:pt x="1090396" y="168063"/>
                  </a:lnTo>
                  <a:lnTo>
                    <a:pt x="1090793" y="189024"/>
                  </a:lnTo>
                  <a:lnTo>
                    <a:pt x="1089656" y="201392"/>
                  </a:lnTo>
                  <a:lnTo>
                    <a:pt x="1169154" y="262392"/>
                  </a:lnTo>
                  <a:lnTo>
                    <a:pt x="1180341" y="263687"/>
                  </a:lnTo>
                  <a:lnTo>
                    <a:pt x="1237808" y="285577"/>
                  </a:lnTo>
                  <a:lnTo>
                    <a:pt x="1406188" y="497694"/>
                  </a:lnTo>
                  <a:lnTo>
                    <a:pt x="1417429" y="510956"/>
                  </a:lnTo>
                  <a:lnTo>
                    <a:pt x="1429573" y="543518"/>
                  </a:lnTo>
                  <a:lnTo>
                    <a:pt x="1433217" y="556689"/>
                  </a:lnTo>
                  <a:lnTo>
                    <a:pt x="1498572" y="623638"/>
                  </a:lnTo>
                  <a:lnTo>
                    <a:pt x="1499743" y="634363"/>
                  </a:lnTo>
                  <a:lnTo>
                    <a:pt x="1516234" y="635658"/>
                  </a:lnTo>
                  <a:lnTo>
                    <a:pt x="1521214" y="631790"/>
                  </a:lnTo>
                  <a:lnTo>
                    <a:pt x="1613127" y="784640"/>
                  </a:lnTo>
                  <a:lnTo>
                    <a:pt x="1618974" y="814958"/>
                  </a:lnTo>
                  <a:lnTo>
                    <a:pt x="1626137" y="839968"/>
                  </a:lnTo>
                  <a:lnTo>
                    <a:pt x="1644670" y="864601"/>
                  </a:lnTo>
                  <a:lnTo>
                    <a:pt x="1671913" y="873406"/>
                  </a:lnTo>
                  <a:lnTo>
                    <a:pt x="1654575" y="932418"/>
                  </a:lnTo>
                  <a:lnTo>
                    <a:pt x="1661431" y="939388"/>
                  </a:lnTo>
                  <a:lnTo>
                    <a:pt x="1665383" y="945809"/>
                  </a:lnTo>
                  <a:lnTo>
                    <a:pt x="1663759" y="955113"/>
                  </a:lnTo>
                  <a:lnTo>
                    <a:pt x="1650787" y="982476"/>
                  </a:lnTo>
                  <a:lnTo>
                    <a:pt x="1653944" y="985814"/>
                  </a:lnTo>
                  <a:lnTo>
                    <a:pt x="1717619" y="1093388"/>
                  </a:lnTo>
                  <a:lnTo>
                    <a:pt x="1711142" y="1096544"/>
                  </a:lnTo>
                  <a:lnTo>
                    <a:pt x="1712153" y="1102691"/>
                  </a:lnTo>
                  <a:lnTo>
                    <a:pt x="1716662" y="1111393"/>
                  </a:lnTo>
                  <a:lnTo>
                    <a:pt x="1728428" y="1126169"/>
                  </a:lnTo>
                  <a:lnTo>
                    <a:pt x="1736854" y="1132572"/>
                  </a:lnTo>
                  <a:lnTo>
                    <a:pt x="1745315" y="1111720"/>
                  </a:lnTo>
                  <a:lnTo>
                    <a:pt x="1747408" y="1109148"/>
                  </a:lnTo>
                  <a:lnTo>
                    <a:pt x="1856135" y="1130855"/>
                  </a:lnTo>
                  <a:lnTo>
                    <a:pt x="1865517" y="1135306"/>
                  </a:lnTo>
                  <a:lnTo>
                    <a:pt x="1873023" y="1137203"/>
                  </a:lnTo>
                  <a:lnTo>
                    <a:pt x="1879609" y="1142438"/>
                  </a:lnTo>
                  <a:lnTo>
                    <a:pt x="1879289" y="1153313"/>
                  </a:lnTo>
                  <a:lnTo>
                    <a:pt x="1894820" y="1179050"/>
                  </a:lnTo>
                  <a:lnTo>
                    <a:pt x="1906115" y="1175967"/>
                  </a:lnTo>
                  <a:lnTo>
                    <a:pt x="1989060" y="1312107"/>
                  </a:lnTo>
                  <a:lnTo>
                    <a:pt x="1977892" y="1315227"/>
                  </a:lnTo>
                  <a:lnTo>
                    <a:pt x="1963584" y="1351420"/>
                  </a:lnTo>
                  <a:lnTo>
                    <a:pt x="1969286" y="1368075"/>
                  </a:lnTo>
                  <a:lnTo>
                    <a:pt x="1985941" y="1421579"/>
                  </a:lnTo>
                  <a:lnTo>
                    <a:pt x="1984155" y="1426524"/>
                  </a:lnTo>
                  <a:lnTo>
                    <a:pt x="1978993" y="1440897"/>
                  </a:lnTo>
                  <a:lnTo>
                    <a:pt x="1970154" y="1460052"/>
                  </a:lnTo>
                  <a:lnTo>
                    <a:pt x="1880590" y="1490791"/>
                  </a:lnTo>
                  <a:lnTo>
                    <a:pt x="1878425" y="1503597"/>
                  </a:lnTo>
                  <a:lnTo>
                    <a:pt x="1890676" y="1519048"/>
                  </a:lnTo>
                  <a:lnTo>
                    <a:pt x="1894195" y="1522332"/>
                  </a:lnTo>
                  <a:lnTo>
                    <a:pt x="1901304" y="1550518"/>
                  </a:lnTo>
                  <a:lnTo>
                    <a:pt x="1894448" y="1557539"/>
                  </a:lnTo>
                  <a:lnTo>
                    <a:pt x="1884579" y="1569543"/>
                  </a:lnTo>
                  <a:lnTo>
                    <a:pt x="1885300" y="1574268"/>
                  </a:lnTo>
                  <a:lnTo>
                    <a:pt x="1881838" y="1675621"/>
                  </a:lnTo>
                  <a:lnTo>
                    <a:pt x="2021219" y="1678939"/>
                  </a:lnTo>
                  <a:lnTo>
                    <a:pt x="2147535" y="1730844"/>
                  </a:lnTo>
                  <a:lnTo>
                    <a:pt x="2148675" y="1735397"/>
                  </a:lnTo>
                  <a:lnTo>
                    <a:pt x="2148098" y="1745102"/>
                  </a:lnTo>
                  <a:lnTo>
                    <a:pt x="2136533" y="1768855"/>
                  </a:lnTo>
                  <a:lnTo>
                    <a:pt x="2126681" y="1783848"/>
                  </a:lnTo>
                  <a:lnTo>
                    <a:pt x="2126458" y="1785563"/>
                  </a:lnTo>
                  <a:lnTo>
                    <a:pt x="2127363" y="1766532"/>
                  </a:lnTo>
                  <a:lnTo>
                    <a:pt x="2130719" y="1757775"/>
                  </a:lnTo>
                  <a:lnTo>
                    <a:pt x="2128535" y="1745316"/>
                  </a:lnTo>
                  <a:lnTo>
                    <a:pt x="2061457" y="1747468"/>
                  </a:lnTo>
                  <a:lnTo>
                    <a:pt x="1959759" y="1795852"/>
                  </a:lnTo>
                  <a:lnTo>
                    <a:pt x="1968135" y="1943425"/>
                  </a:lnTo>
                  <a:lnTo>
                    <a:pt x="1606210" y="1918023"/>
                  </a:lnTo>
                  <a:lnTo>
                    <a:pt x="1502119" y="1846656"/>
                  </a:lnTo>
                  <a:lnTo>
                    <a:pt x="1492548" y="1780127"/>
                  </a:lnTo>
                  <a:lnTo>
                    <a:pt x="1278983" y="1682149"/>
                  </a:lnTo>
                  <a:lnTo>
                    <a:pt x="1190446" y="1700293"/>
                  </a:lnTo>
                  <a:lnTo>
                    <a:pt x="1134782" y="1808753"/>
                  </a:lnTo>
                  <a:lnTo>
                    <a:pt x="1117783" y="1689032"/>
                  </a:lnTo>
                  <a:lnTo>
                    <a:pt x="1232286" y="1545579"/>
                  </a:lnTo>
                  <a:lnTo>
                    <a:pt x="1248784" y="1409300"/>
                  </a:lnTo>
                  <a:lnTo>
                    <a:pt x="1344229" y="1263812"/>
                  </a:lnTo>
                  <a:lnTo>
                    <a:pt x="1250164" y="1222759"/>
                  </a:lnTo>
                  <a:lnTo>
                    <a:pt x="1003875" y="1230617"/>
                  </a:lnTo>
                  <a:lnTo>
                    <a:pt x="932379" y="1146827"/>
                  </a:lnTo>
                  <a:lnTo>
                    <a:pt x="935402" y="1019882"/>
                  </a:lnTo>
                  <a:lnTo>
                    <a:pt x="750615" y="1002621"/>
                  </a:lnTo>
                  <a:lnTo>
                    <a:pt x="539862" y="1139994"/>
                  </a:lnTo>
                  <a:lnTo>
                    <a:pt x="409953" y="1146332"/>
                  </a:lnTo>
                  <a:lnTo>
                    <a:pt x="376980" y="949134"/>
                  </a:lnTo>
                  <a:lnTo>
                    <a:pt x="433706" y="866383"/>
                  </a:lnTo>
                  <a:lnTo>
                    <a:pt x="553418" y="834832"/>
                  </a:lnTo>
                  <a:lnTo>
                    <a:pt x="688982" y="955862"/>
                  </a:lnTo>
                  <a:lnTo>
                    <a:pt x="775010" y="927649"/>
                  </a:lnTo>
                  <a:lnTo>
                    <a:pt x="789210" y="850190"/>
                  </a:lnTo>
                  <a:lnTo>
                    <a:pt x="712810" y="789309"/>
                  </a:lnTo>
                  <a:lnTo>
                    <a:pt x="761361" y="724737"/>
                  </a:lnTo>
                  <a:lnTo>
                    <a:pt x="702168" y="642816"/>
                  </a:lnTo>
                  <a:lnTo>
                    <a:pt x="459004" y="660459"/>
                  </a:lnTo>
                  <a:lnTo>
                    <a:pt x="410048" y="612826"/>
                  </a:lnTo>
                  <a:lnTo>
                    <a:pt x="223796" y="635898"/>
                  </a:lnTo>
                  <a:lnTo>
                    <a:pt x="241832" y="528723"/>
                  </a:lnTo>
                  <a:lnTo>
                    <a:pt x="139504" y="455040"/>
                  </a:lnTo>
                  <a:lnTo>
                    <a:pt x="159013" y="402196"/>
                  </a:lnTo>
                  <a:lnTo>
                    <a:pt x="16931" y="286090"/>
                  </a:lnTo>
                  <a:lnTo>
                    <a:pt x="0" y="69506"/>
                  </a:lnTo>
                  <a:lnTo>
                    <a:pt x="21465" y="21"/>
                  </a:lnTo>
                  <a:lnTo>
                    <a:pt x="44273" y="20"/>
                  </a:lnTo>
                  <a:lnTo>
                    <a:pt x="256904" y="16"/>
                  </a:lnTo>
                  <a:lnTo>
                    <a:pt x="365127" y="1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678220" y="3696329"/>
              <a:ext cx="1346446" cy="1613540"/>
            </a:xfrm>
            <a:custGeom>
              <a:avLst/>
              <a:pathLst>
                <a:path w="1346446" h="1613540">
                  <a:moveTo>
                    <a:pt x="1330116" y="27266"/>
                  </a:moveTo>
                  <a:lnTo>
                    <a:pt x="1333381" y="28524"/>
                  </a:lnTo>
                  <a:lnTo>
                    <a:pt x="1339155" y="29931"/>
                  </a:lnTo>
                  <a:lnTo>
                    <a:pt x="1340653" y="29051"/>
                  </a:lnTo>
                  <a:lnTo>
                    <a:pt x="1341537" y="28597"/>
                  </a:lnTo>
                  <a:lnTo>
                    <a:pt x="1346446" y="165304"/>
                  </a:lnTo>
                  <a:lnTo>
                    <a:pt x="1308072" y="360150"/>
                  </a:lnTo>
                  <a:lnTo>
                    <a:pt x="1310618" y="502476"/>
                  </a:lnTo>
                  <a:lnTo>
                    <a:pt x="1209725" y="639658"/>
                  </a:lnTo>
                  <a:lnTo>
                    <a:pt x="1008656" y="628351"/>
                  </a:lnTo>
                  <a:lnTo>
                    <a:pt x="903575" y="678319"/>
                  </a:lnTo>
                  <a:lnTo>
                    <a:pt x="805407" y="825059"/>
                  </a:lnTo>
                  <a:lnTo>
                    <a:pt x="752001" y="840000"/>
                  </a:lnTo>
                  <a:lnTo>
                    <a:pt x="754174" y="1320463"/>
                  </a:lnTo>
                  <a:lnTo>
                    <a:pt x="594298" y="1385647"/>
                  </a:lnTo>
                  <a:lnTo>
                    <a:pt x="418488" y="1613540"/>
                  </a:lnTo>
                  <a:lnTo>
                    <a:pt x="197342" y="1551299"/>
                  </a:lnTo>
                  <a:lnTo>
                    <a:pt x="176642" y="1412576"/>
                  </a:lnTo>
                  <a:lnTo>
                    <a:pt x="73140" y="1281426"/>
                  </a:lnTo>
                  <a:lnTo>
                    <a:pt x="0" y="1143102"/>
                  </a:lnTo>
                  <a:lnTo>
                    <a:pt x="22868" y="978866"/>
                  </a:lnTo>
                  <a:lnTo>
                    <a:pt x="160476" y="709392"/>
                  </a:lnTo>
                  <a:lnTo>
                    <a:pt x="243080" y="608141"/>
                  </a:lnTo>
                  <a:lnTo>
                    <a:pt x="296704" y="443506"/>
                  </a:lnTo>
                  <a:lnTo>
                    <a:pt x="266935" y="245786"/>
                  </a:lnTo>
                  <a:lnTo>
                    <a:pt x="301578" y="199349"/>
                  </a:lnTo>
                  <a:lnTo>
                    <a:pt x="331489" y="165480"/>
                  </a:lnTo>
                  <a:lnTo>
                    <a:pt x="503777" y="158222"/>
                  </a:lnTo>
                  <a:lnTo>
                    <a:pt x="692302" y="62993"/>
                  </a:lnTo>
                  <a:lnTo>
                    <a:pt x="651654" y="217924"/>
                  </a:lnTo>
                  <a:lnTo>
                    <a:pt x="648732" y="215626"/>
                  </a:lnTo>
                  <a:lnTo>
                    <a:pt x="624645" y="236131"/>
                  </a:lnTo>
                  <a:lnTo>
                    <a:pt x="624050" y="239980"/>
                  </a:lnTo>
                  <a:lnTo>
                    <a:pt x="590366" y="357350"/>
                  </a:lnTo>
                  <a:lnTo>
                    <a:pt x="587768" y="363206"/>
                  </a:lnTo>
                  <a:lnTo>
                    <a:pt x="583979" y="365815"/>
                  </a:lnTo>
                  <a:lnTo>
                    <a:pt x="583239" y="368095"/>
                  </a:lnTo>
                  <a:lnTo>
                    <a:pt x="583961" y="370231"/>
                  </a:lnTo>
                  <a:lnTo>
                    <a:pt x="580605" y="396497"/>
                  </a:lnTo>
                  <a:lnTo>
                    <a:pt x="579306" y="401497"/>
                  </a:lnTo>
                  <a:lnTo>
                    <a:pt x="579849" y="403886"/>
                  </a:lnTo>
                  <a:lnTo>
                    <a:pt x="581886" y="404324"/>
                  </a:lnTo>
                  <a:lnTo>
                    <a:pt x="643807" y="295344"/>
                  </a:lnTo>
                  <a:lnTo>
                    <a:pt x="645795" y="287713"/>
                  </a:lnTo>
                  <a:lnTo>
                    <a:pt x="786760" y="299502"/>
                  </a:lnTo>
                  <a:lnTo>
                    <a:pt x="813356" y="351400"/>
                  </a:lnTo>
                  <a:lnTo>
                    <a:pt x="813843" y="354064"/>
                  </a:lnTo>
                  <a:lnTo>
                    <a:pt x="820680" y="355112"/>
                  </a:lnTo>
                  <a:lnTo>
                    <a:pt x="825102" y="349831"/>
                  </a:lnTo>
                  <a:lnTo>
                    <a:pt x="839248" y="353990"/>
                  </a:lnTo>
                  <a:lnTo>
                    <a:pt x="841359" y="357292"/>
                  </a:lnTo>
                  <a:lnTo>
                    <a:pt x="976317" y="244462"/>
                  </a:lnTo>
                  <a:lnTo>
                    <a:pt x="975649" y="240577"/>
                  </a:lnTo>
                  <a:lnTo>
                    <a:pt x="995983" y="220619"/>
                  </a:lnTo>
                  <a:lnTo>
                    <a:pt x="999393" y="218684"/>
                  </a:lnTo>
                  <a:lnTo>
                    <a:pt x="1124302" y="97355"/>
                  </a:lnTo>
                  <a:lnTo>
                    <a:pt x="1151816" y="24076"/>
                  </a:lnTo>
                  <a:lnTo>
                    <a:pt x="1154468" y="18475"/>
                  </a:lnTo>
                  <a:lnTo>
                    <a:pt x="1157211" y="18840"/>
                  </a:lnTo>
                  <a:lnTo>
                    <a:pt x="1159664" y="22122"/>
                  </a:lnTo>
                  <a:lnTo>
                    <a:pt x="1251827" y="1272"/>
                  </a:lnTo>
                  <a:lnTo>
                    <a:pt x="125353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72784" y="2644942"/>
              <a:ext cx="1585322" cy="1352339"/>
            </a:xfrm>
            <a:custGeom>
              <a:avLst/>
              <a:pathLst>
                <a:path w="1585322" h="1352339">
                  <a:moveTo>
                    <a:pt x="1392565" y="103414"/>
                  </a:moveTo>
                  <a:lnTo>
                    <a:pt x="1391453" y="108978"/>
                  </a:lnTo>
                  <a:lnTo>
                    <a:pt x="1388765" y="117369"/>
                  </a:lnTo>
                  <a:lnTo>
                    <a:pt x="1388427" y="123183"/>
                  </a:lnTo>
                  <a:lnTo>
                    <a:pt x="1444650" y="498576"/>
                  </a:lnTo>
                  <a:lnTo>
                    <a:pt x="1513034" y="539510"/>
                  </a:lnTo>
                  <a:lnTo>
                    <a:pt x="1585322" y="797939"/>
                  </a:lnTo>
                  <a:lnTo>
                    <a:pt x="1574907" y="803252"/>
                  </a:lnTo>
                  <a:lnTo>
                    <a:pt x="1565827" y="808173"/>
                  </a:lnTo>
                  <a:lnTo>
                    <a:pt x="1561747" y="812929"/>
                  </a:lnTo>
                  <a:lnTo>
                    <a:pt x="1518698" y="843263"/>
                  </a:lnTo>
                  <a:lnTo>
                    <a:pt x="1515392" y="837642"/>
                  </a:lnTo>
                  <a:lnTo>
                    <a:pt x="1471215" y="849797"/>
                  </a:lnTo>
                  <a:lnTo>
                    <a:pt x="1470313" y="852987"/>
                  </a:lnTo>
                  <a:lnTo>
                    <a:pt x="1462393" y="858348"/>
                  </a:lnTo>
                  <a:lnTo>
                    <a:pt x="1457972" y="858020"/>
                  </a:lnTo>
                  <a:lnTo>
                    <a:pt x="1454075" y="861596"/>
                  </a:lnTo>
                  <a:lnTo>
                    <a:pt x="1450719" y="865609"/>
                  </a:lnTo>
                  <a:lnTo>
                    <a:pt x="1447861" y="865718"/>
                  </a:lnTo>
                  <a:lnTo>
                    <a:pt x="1444242" y="864186"/>
                  </a:lnTo>
                  <a:lnTo>
                    <a:pt x="1441463" y="867116"/>
                  </a:lnTo>
                  <a:lnTo>
                    <a:pt x="1441012" y="869395"/>
                  </a:lnTo>
                  <a:lnTo>
                    <a:pt x="1439085" y="873803"/>
                  </a:lnTo>
                  <a:lnTo>
                    <a:pt x="1434048" y="870626"/>
                  </a:lnTo>
                  <a:lnTo>
                    <a:pt x="1412162" y="876232"/>
                  </a:lnTo>
                  <a:lnTo>
                    <a:pt x="1411343" y="879648"/>
                  </a:lnTo>
                  <a:lnTo>
                    <a:pt x="1347424" y="971671"/>
                  </a:lnTo>
                  <a:lnTo>
                    <a:pt x="1343438" y="975355"/>
                  </a:lnTo>
                  <a:lnTo>
                    <a:pt x="1297739" y="1114380"/>
                  </a:lnTo>
                  <a:lnTo>
                    <a:pt x="1109213" y="1209609"/>
                  </a:lnTo>
                  <a:lnTo>
                    <a:pt x="936925" y="1216867"/>
                  </a:lnTo>
                  <a:lnTo>
                    <a:pt x="907014" y="1250736"/>
                  </a:lnTo>
                  <a:lnTo>
                    <a:pt x="749290" y="1256627"/>
                  </a:lnTo>
                  <a:lnTo>
                    <a:pt x="562204" y="1352339"/>
                  </a:lnTo>
                  <a:lnTo>
                    <a:pt x="398860" y="1345199"/>
                  </a:lnTo>
                  <a:lnTo>
                    <a:pt x="289050" y="1299120"/>
                  </a:lnTo>
                  <a:lnTo>
                    <a:pt x="208889" y="1319684"/>
                  </a:lnTo>
                  <a:lnTo>
                    <a:pt x="178590" y="1028478"/>
                  </a:lnTo>
                  <a:lnTo>
                    <a:pt x="0" y="959219"/>
                  </a:lnTo>
                  <a:lnTo>
                    <a:pt x="35193" y="902087"/>
                  </a:lnTo>
                  <a:lnTo>
                    <a:pt x="12752" y="763044"/>
                  </a:lnTo>
                  <a:lnTo>
                    <a:pt x="32413" y="550372"/>
                  </a:lnTo>
                  <a:lnTo>
                    <a:pt x="93432" y="504407"/>
                  </a:lnTo>
                  <a:lnTo>
                    <a:pt x="116164" y="396752"/>
                  </a:lnTo>
                  <a:lnTo>
                    <a:pt x="242987" y="255227"/>
                  </a:lnTo>
                  <a:lnTo>
                    <a:pt x="327935" y="256437"/>
                  </a:lnTo>
                  <a:lnTo>
                    <a:pt x="421856" y="181441"/>
                  </a:lnTo>
                  <a:lnTo>
                    <a:pt x="400889" y="126604"/>
                  </a:lnTo>
                  <a:lnTo>
                    <a:pt x="456553" y="18144"/>
                  </a:lnTo>
                  <a:lnTo>
                    <a:pt x="545090" y="0"/>
                  </a:lnTo>
                  <a:lnTo>
                    <a:pt x="758655" y="97978"/>
                  </a:lnTo>
                  <a:lnTo>
                    <a:pt x="768226" y="164506"/>
                  </a:lnTo>
                  <a:lnTo>
                    <a:pt x="872317" y="235873"/>
                  </a:lnTo>
                  <a:lnTo>
                    <a:pt x="1234241" y="261275"/>
                  </a:lnTo>
                  <a:lnTo>
                    <a:pt x="1225866" y="113703"/>
                  </a:lnTo>
                  <a:lnTo>
                    <a:pt x="1327564" y="65319"/>
                  </a:lnTo>
                  <a:lnTo>
                    <a:pt x="1394642" y="63166"/>
                  </a:lnTo>
                  <a:lnTo>
                    <a:pt x="1396826" y="75626"/>
                  </a:lnTo>
                  <a:lnTo>
                    <a:pt x="1393470" y="843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668566" y="3719498"/>
              <a:ext cx="1440122" cy="1831369"/>
            </a:xfrm>
            <a:custGeom>
              <a:avLst/>
              <a:pathLst>
                <a:path w="1440122" h="1831369">
                  <a:moveTo>
                    <a:pt x="1126948" y="1494986"/>
                  </a:moveTo>
                  <a:lnTo>
                    <a:pt x="1043175" y="1495799"/>
                  </a:lnTo>
                  <a:lnTo>
                    <a:pt x="1000666" y="1570637"/>
                  </a:lnTo>
                  <a:lnTo>
                    <a:pt x="843091" y="1561005"/>
                  </a:lnTo>
                  <a:lnTo>
                    <a:pt x="747080" y="1712904"/>
                  </a:lnTo>
                  <a:lnTo>
                    <a:pt x="662063" y="1617318"/>
                  </a:lnTo>
                  <a:lnTo>
                    <a:pt x="557990" y="1649180"/>
                  </a:lnTo>
                  <a:lnTo>
                    <a:pt x="435043" y="1831369"/>
                  </a:lnTo>
                  <a:lnTo>
                    <a:pt x="396083" y="1738967"/>
                  </a:lnTo>
                  <a:lnTo>
                    <a:pt x="264469" y="1707658"/>
                  </a:lnTo>
                  <a:lnTo>
                    <a:pt x="234289" y="1573668"/>
                  </a:lnTo>
                  <a:lnTo>
                    <a:pt x="154901" y="1454535"/>
                  </a:lnTo>
                  <a:lnTo>
                    <a:pt x="50353" y="1476935"/>
                  </a:lnTo>
                  <a:lnTo>
                    <a:pt x="0" y="1324013"/>
                  </a:lnTo>
                  <a:lnTo>
                    <a:pt x="11774" y="938194"/>
                  </a:lnTo>
                  <a:lnTo>
                    <a:pt x="145069" y="939720"/>
                  </a:lnTo>
                  <a:lnTo>
                    <a:pt x="212698" y="874400"/>
                  </a:lnTo>
                  <a:lnTo>
                    <a:pt x="404263" y="889356"/>
                  </a:lnTo>
                  <a:lnTo>
                    <a:pt x="401696" y="785271"/>
                  </a:lnTo>
                  <a:lnTo>
                    <a:pt x="471589" y="634789"/>
                  </a:lnTo>
                  <a:lnTo>
                    <a:pt x="595978" y="569469"/>
                  </a:lnTo>
                  <a:lnTo>
                    <a:pt x="628434" y="272779"/>
                  </a:lnTo>
                  <a:lnTo>
                    <a:pt x="564218" y="239152"/>
                  </a:lnTo>
                  <a:lnTo>
                    <a:pt x="683635" y="155532"/>
                  </a:lnTo>
                  <a:lnTo>
                    <a:pt x="738295" y="67049"/>
                  </a:lnTo>
                  <a:lnTo>
                    <a:pt x="981030" y="0"/>
                  </a:lnTo>
                  <a:lnTo>
                    <a:pt x="1050533" y="106282"/>
                  </a:lnTo>
                  <a:lnTo>
                    <a:pt x="1063706" y="216154"/>
                  </a:lnTo>
                  <a:lnTo>
                    <a:pt x="1146696" y="252778"/>
                  </a:lnTo>
                  <a:lnTo>
                    <a:pt x="1259653" y="461203"/>
                  </a:lnTo>
                  <a:lnTo>
                    <a:pt x="1360097" y="537115"/>
                  </a:lnTo>
                  <a:lnTo>
                    <a:pt x="1321895" y="640994"/>
                  </a:lnTo>
                  <a:lnTo>
                    <a:pt x="1425961" y="656975"/>
                  </a:lnTo>
                  <a:lnTo>
                    <a:pt x="1440122" y="852082"/>
                  </a:lnTo>
                  <a:lnTo>
                    <a:pt x="1355486" y="1046523"/>
                  </a:lnTo>
                  <a:lnTo>
                    <a:pt x="1243187" y="1068497"/>
                  </a:lnTo>
                  <a:lnTo>
                    <a:pt x="1175346" y="1197680"/>
                  </a:lnTo>
                  <a:lnTo>
                    <a:pt x="1282047" y="1214994"/>
                  </a:lnTo>
                  <a:lnTo>
                    <a:pt x="1325847" y="1313546"/>
                  </a:lnTo>
                  <a:lnTo>
                    <a:pt x="1281718" y="1435404"/>
                  </a:lnTo>
                  <a:lnTo>
                    <a:pt x="1195435" y="14134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278522" y="5266243"/>
              <a:ext cx="733653" cy="461061"/>
            </a:xfrm>
            <a:custGeom>
              <a:avLst/>
              <a:pathLst>
                <a:path w="733653" h="461061">
                  <a:moveTo>
                    <a:pt x="508276" y="0"/>
                  </a:moveTo>
                  <a:lnTo>
                    <a:pt x="607551" y="168712"/>
                  </a:lnTo>
                  <a:lnTo>
                    <a:pt x="701166" y="147285"/>
                  </a:lnTo>
                  <a:lnTo>
                    <a:pt x="733653" y="225048"/>
                  </a:lnTo>
                  <a:lnTo>
                    <a:pt x="633307" y="461061"/>
                  </a:lnTo>
                  <a:lnTo>
                    <a:pt x="577034" y="336527"/>
                  </a:lnTo>
                  <a:lnTo>
                    <a:pt x="391868" y="255574"/>
                  </a:lnTo>
                  <a:lnTo>
                    <a:pt x="3269" y="144164"/>
                  </a:lnTo>
                  <a:lnTo>
                    <a:pt x="0" y="64486"/>
                  </a:lnTo>
                  <a:lnTo>
                    <a:pt x="195892" y="20485"/>
                  </a:lnTo>
                  <a:lnTo>
                    <a:pt x="295944" y="290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925794" y="5014514"/>
              <a:ext cx="1208001" cy="1071155"/>
            </a:xfrm>
            <a:custGeom>
              <a:avLst/>
              <a:pathLst>
                <a:path w="1208001" h="1071155">
                  <a:moveTo>
                    <a:pt x="793125" y="181919"/>
                  </a:moveTo>
                  <a:lnTo>
                    <a:pt x="897673" y="159519"/>
                  </a:lnTo>
                  <a:lnTo>
                    <a:pt x="977061" y="278652"/>
                  </a:lnTo>
                  <a:lnTo>
                    <a:pt x="1007242" y="412642"/>
                  </a:lnTo>
                  <a:lnTo>
                    <a:pt x="1138856" y="443951"/>
                  </a:lnTo>
                  <a:lnTo>
                    <a:pt x="1177815" y="536353"/>
                  </a:lnTo>
                  <a:lnTo>
                    <a:pt x="1208001" y="702260"/>
                  </a:lnTo>
                  <a:lnTo>
                    <a:pt x="1170326" y="813677"/>
                  </a:lnTo>
                  <a:lnTo>
                    <a:pt x="1204412" y="908511"/>
                  </a:lnTo>
                  <a:lnTo>
                    <a:pt x="1177758" y="1030811"/>
                  </a:lnTo>
                  <a:lnTo>
                    <a:pt x="1060562" y="1071155"/>
                  </a:lnTo>
                  <a:lnTo>
                    <a:pt x="394986" y="809651"/>
                  </a:lnTo>
                  <a:lnTo>
                    <a:pt x="97190" y="724200"/>
                  </a:lnTo>
                  <a:lnTo>
                    <a:pt x="162482" y="648469"/>
                  </a:lnTo>
                  <a:lnTo>
                    <a:pt x="109203" y="593099"/>
                  </a:lnTo>
                  <a:lnTo>
                    <a:pt x="222470" y="404759"/>
                  </a:lnTo>
                  <a:lnTo>
                    <a:pt x="145858" y="402247"/>
                  </a:lnTo>
                  <a:lnTo>
                    <a:pt x="129501" y="304234"/>
                  </a:lnTo>
                  <a:lnTo>
                    <a:pt x="0" y="186188"/>
                  </a:lnTo>
                  <a:lnTo>
                    <a:pt x="114227" y="66645"/>
                  </a:lnTo>
                  <a:lnTo>
                    <a:pt x="180585" y="69416"/>
                  </a:lnTo>
                  <a:lnTo>
                    <a:pt x="318885" y="0"/>
                  </a:lnTo>
                  <a:lnTo>
                    <a:pt x="451123" y="19229"/>
                  </a:lnTo>
                  <a:lnTo>
                    <a:pt x="540188" y="153533"/>
                  </a:lnTo>
                  <a:lnTo>
                    <a:pt x="652047" y="20939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25457" y="3896404"/>
              <a:ext cx="2171543" cy="1327501"/>
            </a:xfrm>
            <a:custGeom>
              <a:avLst/>
              <a:pathLst>
                <a:path w="2171543" h="1327501">
                  <a:moveTo>
                    <a:pt x="621605" y="44242"/>
                  </a:moveTo>
                  <a:lnTo>
                    <a:pt x="719522" y="149756"/>
                  </a:lnTo>
                  <a:lnTo>
                    <a:pt x="857694" y="190918"/>
                  </a:lnTo>
                  <a:lnTo>
                    <a:pt x="1071202" y="136792"/>
                  </a:lnTo>
                  <a:lnTo>
                    <a:pt x="1153112" y="68080"/>
                  </a:lnTo>
                  <a:lnTo>
                    <a:pt x="1300900" y="78452"/>
                  </a:lnTo>
                  <a:lnTo>
                    <a:pt x="1473214" y="55440"/>
                  </a:lnTo>
                  <a:lnTo>
                    <a:pt x="1550474" y="158507"/>
                  </a:lnTo>
                  <a:lnTo>
                    <a:pt x="1666686" y="132902"/>
                  </a:lnTo>
                  <a:lnTo>
                    <a:pt x="1744427" y="39234"/>
                  </a:lnTo>
                  <a:lnTo>
                    <a:pt x="1912733" y="78452"/>
                  </a:lnTo>
                  <a:lnTo>
                    <a:pt x="2107328" y="62246"/>
                  </a:lnTo>
                  <a:lnTo>
                    <a:pt x="2171543" y="95873"/>
                  </a:lnTo>
                  <a:lnTo>
                    <a:pt x="2139087" y="392562"/>
                  </a:lnTo>
                  <a:lnTo>
                    <a:pt x="2014699" y="457883"/>
                  </a:lnTo>
                  <a:lnTo>
                    <a:pt x="1944806" y="608364"/>
                  </a:lnTo>
                  <a:lnTo>
                    <a:pt x="1947372" y="712450"/>
                  </a:lnTo>
                  <a:lnTo>
                    <a:pt x="1755807" y="697494"/>
                  </a:lnTo>
                  <a:lnTo>
                    <a:pt x="1688179" y="762814"/>
                  </a:lnTo>
                  <a:lnTo>
                    <a:pt x="1554883" y="761288"/>
                  </a:lnTo>
                  <a:lnTo>
                    <a:pt x="1543109" y="1147107"/>
                  </a:lnTo>
                  <a:lnTo>
                    <a:pt x="1593462" y="1300028"/>
                  </a:lnTo>
                  <a:lnTo>
                    <a:pt x="1452384" y="1327501"/>
                  </a:lnTo>
                  <a:lnTo>
                    <a:pt x="1340524" y="1271643"/>
                  </a:lnTo>
                  <a:lnTo>
                    <a:pt x="1251460" y="1137339"/>
                  </a:lnTo>
                  <a:lnTo>
                    <a:pt x="1119221" y="1118109"/>
                  </a:lnTo>
                  <a:lnTo>
                    <a:pt x="980922" y="1187526"/>
                  </a:lnTo>
                  <a:lnTo>
                    <a:pt x="910828" y="1136781"/>
                  </a:lnTo>
                  <a:lnTo>
                    <a:pt x="732565" y="1287445"/>
                  </a:lnTo>
                  <a:lnTo>
                    <a:pt x="509606" y="1259193"/>
                  </a:lnTo>
                  <a:lnTo>
                    <a:pt x="335143" y="1095924"/>
                  </a:lnTo>
                  <a:lnTo>
                    <a:pt x="215078" y="1032330"/>
                  </a:lnTo>
                  <a:lnTo>
                    <a:pt x="72682" y="885215"/>
                  </a:lnTo>
                  <a:lnTo>
                    <a:pt x="192529" y="785673"/>
                  </a:lnTo>
                  <a:lnTo>
                    <a:pt x="170615" y="557259"/>
                  </a:lnTo>
                  <a:lnTo>
                    <a:pt x="0" y="335933"/>
                  </a:lnTo>
                  <a:lnTo>
                    <a:pt x="3160" y="281892"/>
                  </a:lnTo>
                  <a:lnTo>
                    <a:pt x="103375" y="236941"/>
                  </a:lnTo>
                  <a:lnTo>
                    <a:pt x="194697" y="204311"/>
                  </a:lnTo>
                  <a:lnTo>
                    <a:pt x="243613" y="78692"/>
                  </a:lnTo>
                  <a:lnTo>
                    <a:pt x="362152" y="0"/>
                  </a:lnTo>
                  <a:lnTo>
                    <a:pt x="447486" y="7724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986356" y="5214484"/>
              <a:ext cx="1473381" cy="1360554"/>
            </a:xfrm>
            <a:custGeom>
              <a:avLst/>
              <a:pathLst>
                <a:path w="1473381" h="1360554">
                  <a:moveTo>
                    <a:pt x="1473381" y="599111"/>
                  </a:moveTo>
                  <a:lnTo>
                    <a:pt x="1408635" y="731409"/>
                  </a:lnTo>
                  <a:lnTo>
                    <a:pt x="1175475" y="854712"/>
                  </a:lnTo>
                  <a:lnTo>
                    <a:pt x="1132563" y="1079125"/>
                  </a:lnTo>
                  <a:lnTo>
                    <a:pt x="911730" y="1356668"/>
                  </a:lnTo>
                  <a:lnTo>
                    <a:pt x="834259" y="1360554"/>
                  </a:lnTo>
                  <a:lnTo>
                    <a:pt x="652326" y="1258792"/>
                  </a:lnTo>
                  <a:lnTo>
                    <a:pt x="551532" y="1156278"/>
                  </a:lnTo>
                  <a:lnTo>
                    <a:pt x="233166" y="977101"/>
                  </a:lnTo>
                  <a:lnTo>
                    <a:pt x="0" y="871185"/>
                  </a:lnTo>
                  <a:lnTo>
                    <a:pt x="117196" y="830841"/>
                  </a:lnTo>
                  <a:lnTo>
                    <a:pt x="143850" y="708541"/>
                  </a:lnTo>
                  <a:lnTo>
                    <a:pt x="109764" y="613707"/>
                  </a:lnTo>
                  <a:lnTo>
                    <a:pt x="147438" y="502290"/>
                  </a:lnTo>
                  <a:lnTo>
                    <a:pt x="117253" y="336383"/>
                  </a:lnTo>
                  <a:lnTo>
                    <a:pt x="240200" y="154194"/>
                  </a:lnTo>
                  <a:lnTo>
                    <a:pt x="344273" y="122332"/>
                  </a:lnTo>
                  <a:lnTo>
                    <a:pt x="429290" y="217918"/>
                  </a:lnTo>
                  <a:lnTo>
                    <a:pt x="525301" y="66018"/>
                  </a:lnTo>
                  <a:lnTo>
                    <a:pt x="682876" y="75651"/>
                  </a:lnTo>
                  <a:lnTo>
                    <a:pt x="725385" y="813"/>
                  </a:lnTo>
                  <a:lnTo>
                    <a:pt x="809159" y="0"/>
                  </a:lnTo>
                  <a:lnTo>
                    <a:pt x="850377" y="89259"/>
                  </a:lnTo>
                  <a:lnTo>
                    <a:pt x="821713" y="234157"/>
                  </a:lnTo>
                  <a:lnTo>
                    <a:pt x="916137" y="231174"/>
                  </a:lnTo>
                  <a:lnTo>
                    <a:pt x="1012457" y="75195"/>
                  </a:lnTo>
                  <a:lnTo>
                    <a:pt x="1133648" y="147644"/>
                  </a:lnTo>
                  <a:lnTo>
                    <a:pt x="1070207" y="260580"/>
                  </a:lnTo>
                  <a:lnTo>
                    <a:pt x="1116786" y="434458"/>
                  </a:lnTo>
                  <a:lnTo>
                    <a:pt x="1279709" y="53460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7370002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7373152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373152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373152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373152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373152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373152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659047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59047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659047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659047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659047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59047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84638" y="491427"/>
              <a:ext cx="2599893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Sierra Leone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4214" y="3684772"/>
              <a:ext cx="154016" cy="453557"/>
            </a:xfrm>
            <a:custGeom>
              <a:avLst/>
              <a:pathLst>
                <a:path w="154016" h="453557">
                  <a:moveTo>
                    <a:pt x="154016" y="0"/>
                  </a:moveTo>
                  <a:lnTo>
                    <a:pt x="111238" y="4119"/>
                  </a:lnTo>
                  <a:lnTo>
                    <a:pt x="57009" y="34390"/>
                  </a:lnTo>
                  <a:lnTo>
                    <a:pt x="63469" y="77381"/>
                  </a:lnTo>
                  <a:lnTo>
                    <a:pt x="50549" y="110403"/>
                  </a:lnTo>
                  <a:lnTo>
                    <a:pt x="71159" y="160870"/>
                  </a:lnTo>
                  <a:lnTo>
                    <a:pt x="61965" y="182552"/>
                  </a:lnTo>
                  <a:lnTo>
                    <a:pt x="53933" y="225044"/>
                  </a:lnTo>
                  <a:lnTo>
                    <a:pt x="10712" y="260558"/>
                  </a:lnTo>
                  <a:lnTo>
                    <a:pt x="12250" y="325355"/>
                  </a:lnTo>
                  <a:lnTo>
                    <a:pt x="31169" y="378314"/>
                  </a:lnTo>
                  <a:lnTo>
                    <a:pt x="62521" y="383409"/>
                  </a:lnTo>
                  <a:lnTo>
                    <a:pt x="114312" y="414714"/>
                  </a:lnTo>
                  <a:lnTo>
                    <a:pt x="122644" y="449837"/>
                  </a:lnTo>
                  <a:lnTo>
                    <a:pt x="28236" y="453557"/>
                  </a:lnTo>
                  <a:lnTo>
                    <a:pt x="7" y="453335"/>
                  </a:lnTo>
                  <a:lnTo>
                    <a:pt x="0" y="286090"/>
                  </a:lnTo>
                  <a:lnTo>
                    <a:pt x="9725" y="68938"/>
                  </a:lnTo>
                  <a:lnTo>
                    <a:pt x="12471" y="31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859911" y="5571604"/>
              <a:ext cx="126597" cy="134006"/>
            </a:xfrm>
            <a:custGeom>
              <a:avLst/>
              <a:pathLst>
                <a:path w="126597" h="134006">
                  <a:moveTo>
                    <a:pt x="126597" y="17857"/>
                  </a:moveTo>
                  <a:lnTo>
                    <a:pt x="81826" y="64759"/>
                  </a:lnTo>
                  <a:lnTo>
                    <a:pt x="66844" y="115673"/>
                  </a:lnTo>
                  <a:lnTo>
                    <a:pt x="21003" y="134006"/>
                  </a:lnTo>
                  <a:lnTo>
                    <a:pt x="0" y="103919"/>
                  </a:lnTo>
                  <a:lnTo>
                    <a:pt x="38536" y="49714"/>
                  </a:lnTo>
                  <a:lnTo>
                    <a:pt x="26269" y="18802"/>
                  </a:lnTo>
                  <a:lnTo>
                    <a:pt x="70161" y="0"/>
                  </a:lnTo>
                  <a:lnTo>
                    <a:pt x="80953" y="2935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787663" y="4969579"/>
              <a:ext cx="249579" cy="290420"/>
            </a:xfrm>
            <a:custGeom>
              <a:avLst/>
              <a:pathLst>
                <a:path w="249579" h="290420">
                  <a:moveTo>
                    <a:pt x="169388" y="23603"/>
                  </a:moveTo>
                  <a:lnTo>
                    <a:pt x="221113" y="34984"/>
                  </a:lnTo>
                  <a:lnTo>
                    <a:pt x="179177" y="68421"/>
                  </a:lnTo>
                  <a:lnTo>
                    <a:pt x="203978" y="119739"/>
                  </a:lnTo>
                  <a:lnTo>
                    <a:pt x="249579" y="138974"/>
                  </a:lnTo>
                  <a:lnTo>
                    <a:pt x="198441" y="160284"/>
                  </a:lnTo>
                  <a:lnTo>
                    <a:pt x="184047" y="185464"/>
                  </a:lnTo>
                  <a:lnTo>
                    <a:pt x="107492" y="189969"/>
                  </a:lnTo>
                  <a:lnTo>
                    <a:pt x="103269" y="242895"/>
                  </a:lnTo>
                  <a:lnTo>
                    <a:pt x="88910" y="283267"/>
                  </a:lnTo>
                  <a:lnTo>
                    <a:pt x="71510" y="290420"/>
                  </a:lnTo>
                  <a:lnTo>
                    <a:pt x="27404" y="261798"/>
                  </a:lnTo>
                  <a:lnTo>
                    <a:pt x="0" y="230618"/>
                  </a:lnTo>
                  <a:lnTo>
                    <a:pt x="45056" y="137312"/>
                  </a:lnTo>
                  <a:lnTo>
                    <a:pt x="50935" y="96536"/>
                  </a:lnTo>
                  <a:lnTo>
                    <a:pt x="65629" y="45350"/>
                  </a:lnTo>
                  <a:lnTo>
                    <a:pt x="110020" y="31292"/>
                  </a:lnTo>
                  <a:lnTo>
                    <a:pt x="111607" y="250"/>
                  </a:lnTo>
                  <a:lnTo>
                    <a:pt x="13902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900356" y="3654153"/>
              <a:ext cx="191811" cy="410825"/>
            </a:xfrm>
            <a:custGeom>
              <a:avLst/>
              <a:pathLst>
                <a:path w="191811" h="410825">
                  <a:moveTo>
                    <a:pt x="148711" y="30930"/>
                  </a:moveTo>
                  <a:lnTo>
                    <a:pt x="152511" y="34568"/>
                  </a:lnTo>
                  <a:lnTo>
                    <a:pt x="150517" y="91345"/>
                  </a:lnTo>
                  <a:lnTo>
                    <a:pt x="191811" y="171911"/>
                  </a:lnTo>
                  <a:lnTo>
                    <a:pt x="178786" y="204400"/>
                  </a:lnTo>
                  <a:lnTo>
                    <a:pt x="190024" y="250554"/>
                  </a:lnTo>
                  <a:lnTo>
                    <a:pt x="176913" y="289752"/>
                  </a:lnTo>
                  <a:lnTo>
                    <a:pt x="152253" y="319467"/>
                  </a:lnTo>
                  <a:lnTo>
                    <a:pt x="153814" y="382374"/>
                  </a:lnTo>
                  <a:lnTo>
                    <a:pt x="125408" y="410825"/>
                  </a:lnTo>
                  <a:lnTo>
                    <a:pt x="81444" y="401324"/>
                  </a:lnTo>
                  <a:lnTo>
                    <a:pt x="66447" y="372800"/>
                  </a:lnTo>
                  <a:lnTo>
                    <a:pt x="68136" y="345149"/>
                  </a:lnTo>
                  <a:lnTo>
                    <a:pt x="29561" y="318953"/>
                  </a:lnTo>
                  <a:lnTo>
                    <a:pt x="44862" y="296732"/>
                  </a:lnTo>
                  <a:lnTo>
                    <a:pt x="29707" y="248157"/>
                  </a:lnTo>
                  <a:lnTo>
                    <a:pt x="6007" y="250086"/>
                  </a:lnTo>
                  <a:lnTo>
                    <a:pt x="7725" y="183181"/>
                  </a:lnTo>
                  <a:lnTo>
                    <a:pt x="0" y="135362"/>
                  </a:lnTo>
                  <a:lnTo>
                    <a:pt x="30805" y="103593"/>
                  </a:lnTo>
                  <a:lnTo>
                    <a:pt x="15776" y="65789"/>
                  </a:lnTo>
                  <a:lnTo>
                    <a:pt x="77347" y="1472"/>
                  </a:lnTo>
                  <a:lnTo>
                    <a:pt x="11467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707817" y="4394557"/>
              <a:ext cx="294297" cy="164513"/>
            </a:xfrm>
            <a:custGeom>
              <a:avLst/>
              <a:pathLst>
                <a:path w="294297" h="164513">
                  <a:moveTo>
                    <a:pt x="294297" y="94494"/>
                  </a:moveTo>
                  <a:lnTo>
                    <a:pt x="251274" y="121108"/>
                  </a:lnTo>
                  <a:lnTo>
                    <a:pt x="228016" y="164513"/>
                  </a:lnTo>
                  <a:lnTo>
                    <a:pt x="119243" y="125873"/>
                  </a:lnTo>
                  <a:lnTo>
                    <a:pt x="64771" y="131890"/>
                  </a:lnTo>
                  <a:lnTo>
                    <a:pt x="43191" y="143479"/>
                  </a:lnTo>
                  <a:lnTo>
                    <a:pt x="0" y="75671"/>
                  </a:lnTo>
                  <a:lnTo>
                    <a:pt x="4083" y="0"/>
                  </a:lnTo>
                  <a:lnTo>
                    <a:pt x="143106" y="22622"/>
                  </a:lnTo>
                  <a:lnTo>
                    <a:pt x="226607" y="51062"/>
                  </a:lnTo>
                  <a:lnTo>
                    <a:pt x="249124" y="8600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771271" y="2686913"/>
              <a:ext cx="249077" cy="236129"/>
            </a:xfrm>
            <a:custGeom>
              <a:avLst/>
              <a:pathLst>
                <a:path w="249077" h="236129">
                  <a:moveTo>
                    <a:pt x="239025" y="19637"/>
                  </a:moveTo>
                  <a:lnTo>
                    <a:pt x="249077" y="39032"/>
                  </a:lnTo>
                  <a:lnTo>
                    <a:pt x="236468" y="72497"/>
                  </a:lnTo>
                  <a:lnTo>
                    <a:pt x="218641" y="173770"/>
                  </a:lnTo>
                  <a:lnTo>
                    <a:pt x="171249" y="212518"/>
                  </a:lnTo>
                  <a:lnTo>
                    <a:pt x="115855" y="236129"/>
                  </a:lnTo>
                  <a:lnTo>
                    <a:pt x="99160" y="202956"/>
                  </a:lnTo>
                  <a:lnTo>
                    <a:pt x="51205" y="229544"/>
                  </a:lnTo>
                  <a:lnTo>
                    <a:pt x="0" y="224999"/>
                  </a:lnTo>
                  <a:lnTo>
                    <a:pt x="33924" y="139112"/>
                  </a:lnTo>
                  <a:lnTo>
                    <a:pt x="19496" y="16655"/>
                  </a:lnTo>
                  <a:lnTo>
                    <a:pt x="68724" y="32764"/>
                  </a:lnTo>
                  <a:lnTo>
                    <a:pt x="132552" y="11732"/>
                  </a:lnTo>
                  <a:lnTo>
                    <a:pt x="159944" y="19658"/>
                  </a:lnTo>
                  <a:lnTo>
                    <a:pt x="19311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64483" y="3933478"/>
              <a:ext cx="624162" cy="477984"/>
            </a:xfrm>
            <a:custGeom>
              <a:avLst/>
              <a:pathLst>
                <a:path w="624162" h="477984">
                  <a:moveTo>
                    <a:pt x="624162" y="73822"/>
                  </a:moveTo>
                  <a:lnTo>
                    <a:pt x="564910" y="73937"/>
                  </a:lnTo>
                  <a:lnTo>
                    <a:pt x="530409" y="95706"/>
                  </a:lnTo>
                  <a:lnTo>
                    <a:pt x="519787" y="121435"/>
                  </a:lnTo>
                  <a:lnTo>
                    <a:pt x="446962" y="188373"/>
                  </a:lnTo>
                  <a:lnTo>
                    <a:pt x="419665" y="240253"/>
                  </a:lnTo>
                  <a:lnTo>
                    <a:pt x="371008" y="296702"/>
                  </a:lnTo>
                  <a:lnTo>
                    <a:pt x="328365" y="319893"/>
                  </a:lnTo>
                  <a:lnTo>
                    <a:pt x="291625" y="401983"/>
                  </a:lnTo>
                  <a:lnTo>
                    <a:pt x="273547" y="416156"/>
                  </a:lnTo>
                  <a:lnTo>
                    <a:pt x="228061" y="420881"/>
                  </a:lnTo>
                  <a:lnTo>
                    <a:pt x="184324" y="408479"/>
                  </a:lnTo>
                  <a:lnTo>
                    <a:pt x="134755" y="410251"/>
                  </a:lnTo>
                  <a:lnTo>
                    <a:pt x="31536" y="458087"/>
                  </a:lnTo>
                  <a:lnTo>
                    <a:pt x="3430" y="477984"/>
                  </a:lnTo>
                  <a:lnTo>
                    <a:pt x="49457" y="433380"/>
                  </a:lnTo>
                  <a:lnTo>
                    <a:pt x="33072" y="382657"/>
                  </a:lnTo>
                  <a:lnTo>
                    <a:pt x="47410" y="366253"/>
                  </a:lnTo>
                  <a:lnTo>
                    <a:pt x="0" y="331593"/>
                  </a:lnTo>
                  <a:lnTo>
                    <a:pt x="19429" y="270757"/>
                  </a:lnTo>
                  <a:lnTo>
                    <a:pt x="34668" y="265753"/>
                  </a:lnTo>
                  <a:lnTo>
                    <a:pt x="88553" y="290881"/>
                  </a:lnTo>
                  <a:lnTo>
                    <a:pt x="161444" y="299512"/>
                  </a:lnTo>
                  <a:lnTo>
                    <a:pt x="168247" y="242473"/>
                  </a:lnTo>
                  <a:lnTo>
                    <a:pt x="246160" y="255111"/>
                  </a:lnTo>
                  <a:lnTo>
                    <a:pt x="323543" y="208134"/>
                  </a:lnTo>
                  <a:lnTo>
                    <a:pt x="391037" y="146743"/>
                  </a:lnTo>
                  <a:lnTo>
                    <a:pt x="527971" y="0"/>
                  </a:lnTo>
                  <a:lnTo>
                    <a:pt x="567084" y="36474"/>
                  </a:lnTo>
                  <a:lnTo>
                    <a:pt x="587764" y="3553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458266" y="5126260"/>
              <a:ext cx="176959" cy="84059"/>
            </a:xfrm>
            <a:custGeom>
              <a:avLst/>
              <a:pathLst>
                <a:path w="176959" h="84059">
                  <a:moveTo>
                    <a:pt x="157756" y="18512"/>
                  </a:moveTo>
                  <a:lnTo>
                    <a:pt x="176959" y="75777"/>
                  </a:lnTo>
                  <a:lnTo>
                    <a:pt x="128215" y="84059"/>
                  </a:lnTo>
                  <a:lnTo>
                    <a:pt x="59022" y="69026"/>
                  </a:lnTo>
                  <a:lnTo>
                    <a:pt x="0" y="48549"/>
                  </a:lnTo>
                  <a:lnTo>
                    <a:pt x="55110" y="21051"/>
                  </a:lnTo>
                  <a:lnTo>
                    <a:pt x="90000" y="1650"/>
                  </a:lnTo>
                  <a:lnTo>
                    <a:pt x="13118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533225" y="4921413"/>
              <a:ext cx="109262" cy="111653"/>
            </a:xfrm>
            <a:custGeom>
              <a:avLst/>
              <a:pathLst>
                <a:path w="109262" h="111653">
                  <a:moveTo>
                    <a:pt x="94338" y="46440"/>
                  </a:moveTo>
                  <a:lnTo>
                    <a:pt x="109262" y="77669"/>
                  </a:lnTo>
                  <a:lnTo>
                    <a:pt x="70949" y="111653"/>
                  </a:lnTo>
                  <a:lnTo>
                    <a:pt x="40137" y="105458"/>
                  </a:lnTo>
                  <a:lnTo>
                    <a:pt x="5982" y="65504"/>
                  </a:lnTo>
                  <a:lnTo>
                    <a:pt x="0" y="42011"/>
                  </a:lnTo>
                  <a:lnTo>
                    <a:pt x="11023" y="1456"/>
                  </a:lnTo>
                  <a:lnTo>
                    <a:pt x="5698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496405" y="4963425"/>
              <a:ext cx="107770" cy="93488"/>
            </a:xfrm>
            <a:custGeom>
              <a:avLst/>
              <a:pathLst>
                <a:path w="107770" h="93488">
                  <a:moveTo>
                    <a:pt x="107770" y="69642"/>
                  </a:moveTo>
                  <a:lnTo>
                    <a:pt x="79973" y="93488"/>
                  </a:lnTo>
                  <a:lnTo>
                    <a:pt x="52798" y="73220"/>
                  </a:lnTo>
                  <a:lnTo>
                    <a:pt x="14341" y="74646"/>
                  </a:lnTo>
                  <a:lnTo>
                    <a:pt x="0" y="53242"/>
                  </a:lnTo>
                  <a:lnTo>
                    <a:pt x="5786" y="23430"/>
                  </a:lnTo>
                  <a:lnTo>
                    <a:pt x="36820" y="0"/>
                  </a:lnTo>
                  <a:lnTo>
                    <a:pt x="42802" y="23492"/>
                  </a:lnTo>
                  <a:lnTo>
                    <a:pt x="76957" y="6344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808528" y="5186928"/>
              <a:ext cx="133286" cy="173136"/>
            </a:xfrm>
            <a:custGeom>
              <a:avLst/>
              <a:pathLst>
                <a:path w="133286" h="173136">
                  <a:moveTo>
                    <a:pt x="99209" y="173136"/>
                  </a:moveTo>
                  <a:lnTo>
                    <a:pt x="61219" y="137620"/>
                  </a:lnTo>
                  <a:lnTo>
                    <a:pt x="12795" y="147362"/>
                  </a:lnTo>
                  <a:lnTo>
                    <a:pt x="0" y="113688"/>
                  </a:lnTo>
                  <a:lnTo>
                    <a:pt x="65528" y="88388"/>
                  </a:lnTo>
                  <a:lnTo>
                    <a:pt x="56723" y="37371"/>
                  </a:lnTo>
                  <a:lnTo>
                    <a:pt x="89148" y="12020"/>
                  </a:lnTo>
                  <a:lnTo>
                    <a:pt x="133286" y="0"/>
                  </a:lnTo>
                  <a:lnTo>
                    <a:pt x="124170" y="44812"/>
                  </a:lnTo>
                  <a:lnTo>
                    <a:pt x="87681" y="75897"/>
                  </a:lnTo>
                  <a:lnTo>
                    <a:pt x="108152" y="103739"/>
                  </a:lnTo>
                  <a:lnTo>
                    <a:pt x="113499" y="14197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95585" y="1998857"/>
              <a:ext cx="223705" cy="147702"/>
            </a:xfrm>
            <a:custGeom>
              <a:avLst/>
              <a:pathLst>
                <a:path w="223705" h="147702">
                  <a:moveTo>
                    <a:pt x="223705" y="68618"/>
                  </a:moveTo>
                  <a:lnTo>
                    <a:pt x="205395" y="92701"/>
                  </a:lnTo>
                  <a:lnTo>
                    <a:pt x="213906" y="132252"/>
                  </a:lnTo>
                  <a:lnTo>
                    <a:pt x="151769" y="135684"/>
                  </a:lnTo>
                  <a:lnTo>
                    <a:pt x="138077" y="147702"/>
                  </a:lnTo>
                  <a:lnTo>
                    <a:pt x="47843" y="131639"/>
                  </a:lnTo>
                  <a:lnTo>
                    <a:pt x="5047" y="127612"/>
                  </a:lnTo>
                  <a:lnTo>
                    <a:pt x="0" y="92483"/>
                  </a:lnTo>
                  <a:lnTo>
                    <a:pt x="36086" y="53793"/>
                  </a:lnTo>
                  <a:lnTo>
                    <a:pt x="104213" y="22967"/>
                  </a:lnTo>
                  <a:lnTo>
                    <a:pt x="130050" y="51283"/>
                  </a:lnTo>
                  <a:lnTo>
                    <a:pt x="163091" y="51848"/>
                  </a:lnTo>
                  <a:lnTo>
                    <a:pt x="174154" y="9076"/>
                  </a:lnTo>
                  <a:lnTo>
                    <a:pt x="201731" y="0"/>
                  </a:lnTo>
                  <a:lnTo>
                    <a:pt x="203640" y="5374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978663" y="5685611"/>
              <a:ext cx="440829" cy="480798"/>
            </a:xfrm>
            <a:custGeom>
              <a:avLst/>
              <a:pathLst>
                <a:path w="440829" h="480798">
                  <a:moveTo>
                    <a:pt x="272786" y="41562"/>
                  </a:moveTo>
                  <a:lnTo>
                    <a:pt x="392720" y="64573"/>
                  </a:lnTo>
                  <a:lnTo>
                    <a:pt x="439406" y="115880"/>
                  </a:lnTo>
                  <a:lnTo>
                    <a:pt x="440829" y="137214"/>
                  </a:lnTo>
                  <a:lnTo>
                    <a:pt x="402530" y="212026"/>
                  </a:lnTo>
                  <a:lnTo>
                    <a:pt x="405457" y="243006"/>
                  </a:lnTo>
                  <a:lnTo>
                    <a:pt x="388674" y="298599"/>
                  </a:lnTo>
                  <a:lnTo>
                    <a:pt x="390057" y="360581"/>
                  </a:lnTo>
                  <a:lnTo>
                    <a:pt x="372293" y="392591"/>
                  </a:lnTo>
                  <a:lnTo>
                    <a:pt x="335544" y="425388"/>
                  </a:lnTo>
                  <a:lnTo>
                    <a:pt x="316188" y="469948"/>
                  </a:lnTo>
                  <a:lnTo>
                    <a:pt x="224516" y="480798"/>
                  </a:lnTo>
                  <a:lnTo>
                    <a:pt x="154420" y="402628"/>
                  </a:lnTo>
                  <a:lnTo>
                    <a:pt x="96600" y="353259"/>
                  </a:lnTo>
                  <a:lnTo>
                    <a:pt x="11257" y="316748"/>
                  </a:lnTo>
                  <a:lnTo>
                    <a:pt x="0" y="300698"/>
                  </a:lnTo>
                  <a:lnTo>
                    <a:pt x="19717" y="295910"/>
                  </a:lnTo>
                  <a:lnTo>
                    <a:pt x="64872" y="212776"/>
                  </a:lnTo>
                  <a:lnTo>
                    <a:pt x="31543" y="146243"/>
                  </a:lnTo>
                  <a:lnTo>
                    <a:pt x="10019" y="81874"/>
                  </a:lnTo>
                  <a:lnTo>
                    <a:pt x="51493" y="78460"/>
                  </a:lnTo>
                  <a:lnTo>
                    <a:pt x="114435" y="34895"/>
                  </a:lnTo>
                  <a:lnTo>
                    <a:pt x="172344" y="0"/>
                  </a:lnTo>
                  <a:lnTo>
                    <a:pt x="196694" y="2391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692612" y="4641490"/>
              <a:ext cx="301896" cy="279388"/>
            </a:xfrm>
            <a:custGeom>
              <a:avLst/>
              <a:pathLst>
                <a:path w="301896" h="279388">
                  <a:moveTo>
                    <a:pt x="301896" y="110369"/>
                  </a:moveTo>
                  <a:lnTo>
                    <a:pt x="249175" y="155024"/>
                  </a:lnTo>
                  <a:lnTo>
                    <a:pt x="222979" y="134785"/>
                  </a:lnTo>
                  <a:lnTo>
                    <a:pt x="208944" y="159184"/>
                  </a:lnTo>
                  <a:lnTo>
                    <a:pt x="200783" y="223968"/>
                  </a:lnTo>
                  <a:lnTo>
                    <a:pt x="156740" y="279388"/>
                  </a:lnTo>
                  <a:lnTo>
                    <a:pt x="144908" y="244591"/>
                  </a:lnTo>
                  <a:lnTo>
                    <a:pt x="110894" y="226986"/>
                  </a:lnTo>
                  <a:lnTo>
                    <a:pt x="90952" y="201295"/>
                  </a:lnTo>
                  <a:lnTo>
                    <a:pt x="45518" y="213054"/>
                  </a:lnTo>
                  <a:lnTo>
                    <a:pt x="0" y="183812"/>
                  </a:lnTo>
                  <a:lnTo>
                    <a:pt x="37322" y="162948"/>
                  </a:lnTo>
                  <a:lnTo>
                    <a:pt x="45142" y="137849"/>
                  </a:lnTo>
                  <a:lnTo>
                    <a:pt x="22917" y="60771"/>
                  </a:lnTo>
                  <a:lnTo>
                    <a:pt x="80766" y="6591"/>
                  </a:lnTo>
                  <a:lnTo>
                    <a:pt x="121260" y="0"/>
                  </a:lnTo>
                  <a:lnTo>
                    <a:pt x="141615" y="40316"/>
                  </a:lnTo>
                  <a:lnTo>
                    <a:pt x="115252" y="58812"/>
                  </a:lnTo>
                  <a:lnTo>
                    <a:pt x="117601" y="83328"/>
                  </a:lnTo>
                  <a:lnTo>
                    <a:pt x="160543" y="89127"/>
                  </a:lnTo>
                  <a:lnTo>
                    <a:pt x="223275" y="56433"/>
                  </a:lnTo>
                  <a:lnTo>
                    <a:pt x="270761" y="11317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440420" y="2225038"/>
              <a:ext cx="243075" cy="117976"/>
            </a:xfrm>
            <a:custGeom>
              <a:avLst/>
              <a:pathLst>
                <a:path w="243075" h="117976">
                  <a:moveTo>
                    <a:pt x="243075" y="97528"/>
                  </a:moveTo>
                  <a:lnTo>
                    <a:pt x="165333" y="102821"/>
                  </a:lnTo>
                  <a:lnTo>
                    <a:pt x="154813" y="70514"/>
                  </a:lnTo>
                  <a:lnTo>
                    <a:pt x="111837" y="51521"/>
                  </a:lnTo>
                  <a:lnTo>
                    <a:pt x="83711" y="73544"/>
                  </a:lnTo>
                  <a:lnTo>
                    <a:pt x="57310" y="117976"/>
                  </a:lnTo>
                  <a:lnTo>
                    <a:pt x="7572" y="73339"/>
                  </a:lnTo>
                  <a:lnTo>
                    <a:pt x="17100" y="31524"/>
                  </a:lnTo>
                  <a:lnTo>
                    <a:pt x="0" y="13741"/>
                  </a:lnTo>
                  <a:lnTo>
                    <a:pt x="37166" y="24455"/>
                  </a:lnTo>
                  <a:lnTo>
                    <a:pt x="118512" y="20945"/>
                  </a:lnTo>
                  <a:lnTo>
                    <a:pt x="177835" y="0"/>
                  </a:lnTo>
                  <a:lnTo>
                    <a:pt x="167776" y="41172"/>
                  </a:lnTo>
                  <a:lnTo>
                    <a:pt x="210098" y="8702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792973" y="1826084"/>
              <a:ext cx="126526" cy="109656"/>
            </a:xfrm>
            <a:custGeom>
              <a:avLst/>
              <a:pathLst>
                <a:path w="126526" h="109656">
                  <a:moveTo>
                    <a:pt x="71853" y="0"/>
                  </a:moveTo>
                  <a:lnTo>
                    <a:pt x="88209" y="41317"/>
                  </a:lnTo>
                  <a:lnTo>
                    <a:pt x="126526" y="59055"/>
                  </a:lnTo>
                  <a:lnTo>
                    <a:pt x="111723" y="107026"/>
                  </a:lnTo>
                  <a:lnTo>
                    <a:pt x="57137" y="109656"/>
                  </a:lnTo>
                  <a:lnTo>
                    <a:pt x="6851" y="68648"/>
                  </a:lnTo>
                  <a:lnTo>
                    <a:pt x="0" y="40095"/>
                  </a:lnTo>
                  <a:lnTo>
                    <a:pt x="35211" y="7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009684" y="3070893"/>
              <a:ext cx="603114" cy="450409"/>
            </a:xfrm>
            <a:custGeom>
              <a:avLst/>
              <a:pathLst>
                <a:path w="603114" h="450409">
                  <a:moveTo>
                    <a:pt x="520426" y="48894"/>
                  </a:moveTo>
                  <a:lnTo>
                    <a:pt x="500581" y="100271"/>
                  </a:lnTo>
                  <a:lnTo>
                    <a:pt x="445061" y="99206"/>
                  </a:lnTo>
                  <a:lnTo>
                    <a:pt x="435748" y="117707"/>
                  </a:lnTo>
                  <a:lnTo>
                    <a:pt x="516714" y="182262"/>
                  </a:lnTo>
                  <a:lnTo>
                    <a:pt x="576354" y="217362"/>
                  </a:lnTo>
                  <a:lnTo>
                    <a:pt x="588835" y="278314"/>
                  </a:lnTo>
                  <a:lnTo>
                    <a:pt x="588824" y="342642"/>
                  </a:lnTo>
                  <a:lnTo>
                    <a:pt x="603114" y="402355"/>
                  </a:lnTo>
                  <a:lnTo>
                    <a:pt x="546095" y="388455"/>
                  </a:lnTo>
                  <a:lnTo>
                    <a:pt x="485231" y="395267"/>
                  </a:lnTo>
                  <a:lnTo>
                    <a:pt x="428793" y="433182"/>
                  </a:lnTo>
                  <a:lnTo>
                    <a:pt x="380758" y="419213"/>
                  </a:lnTo>
                  <a:lnTo>
                    <a:pt x="338810" y="450409"/>
                  </a:lnTo>
                  <a:lnTo>
                    <a:pt x="323002" y="425875"/>
                  </a:lnTo>
                  <a:lnTo>
                    <a:pt x="261820" y="399329"/>
                  </a:lnTo>
                  <a:lnTo>
                    <a:pt x="188692" y="346691"/>
                  </a:lnTo>
                  <a:lnTo>
                    <a:pt x="127574" y="350556"/>
                  </a:lnTo>
                  <a:lnTo>
                    <a:pt x="116368" y="326992"/>
                  </a:lnTo>
                  <a:lnTo>
                    <a:pt x="74519" y="304912"/>
                  </a:lnTo>
                  <a:lnTo>
                    <a:pt x="21473" y="296740"/>
                  </a:lnTo>
                  <a:lnTo>
                    <a:pt x="0" y="271120"/>
                  </a:lnTo>
                  <a:lnTo>
                    <a:pt x="15350" y="228229"/>
                  </a:lnTo>
                  <a:lnTo>
                    <a:pt x="34433" y="149848"/>
                  </a:lnTo>
                  <a:lnTo>
                    <a:pt x="61045" y="129343"/>
                  </a:lnTo>
                  <a:lnTo>
                    <a:pt x="123966" y="132168"/>
                  </a:lnTo>
                  <a:lnTo>
                    <a:pt x="180035" y="142974"/>
                  </a:lnTo>
                  <a:lnTo>
                    <a:pt x="201392" y="42380"/>
                  </a:lnTo>
                  <a:lnTo>
                    <a:pt x="198847" y="7977"/>
                  </a:lnTo>
                  <a:lnTo>
                    <a:pt x="245094" y="0"/>
                  </a:lnTo>
                  <a:lnTo>
                    <a:pt x="285314" y="4930"/>
                  </a:lnTo>
                  <a:lnTo>
                    <a:pt x="328604" y="35360"/>
                  </a:lnTo>
                  <a:lnTo>
                    <a:pt x="352406" y="40237"/>
                  </a:lnTo>
                  <a:lnTo>
                    <a:pt x="426029" y="31005"/>
                  </a:lnTo>
                  <a:lnTo>
                    <a:pt x="483186" y="3445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610354" y="5448359"/>
              <a:ext cx="121354" cy="166013"/>
            </a:xfrm>
            <a:custGeom>
              <a:avLst/>
              <a:pathLst>
                <a:path w="121354" h="166013">
                  <a:moveTo>
                    <a:pt x="96634" y="86643"/>
                  </a:moveTo>
                  <a:lnTo>
                    <a:pt x="121354" y="138981"/>
                  </a:lnTo>
                  <a:lnTo>
                    <a:pt x="110221" y="166013"/>
                  </a:lnTo>
                  <a:lnTo>
                    <a:pt x="41790" y="140041"/>
                  </a:lnTo>
                  <a:lnTo>
                    <a:pt x="26822" y="124978"/>
                  </a:lnTo>
                  <a:lnTo>
                    <a:pt x="11184" y="110341"/>
                  </a:lnTo>
                  <a:lnTo>
                    <a:pt x="13243" y="54300"/>
                  </a:lnTo>
                  <a:lnTo>
                    <a:pt x="0" y="35943"/>
                  </a:lnTo>
                  <a:lnTo>
                    <a:pt x="17994" y="0"/>
                  </a:lnTo>
                  <a:lnTo>
                    <a:pt x="40790" y="31290"/>
                  </a:lnTo>
                  <a:lnTo>
                    <a:pt x="74757" y="330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748256" y="4520430"/>
              <a:ext cx="193910" cy="194658"/>
            </a:xfrm>
            <a:custGeom>
              <a:avLst/>
              <a:pathLst>
                <a:path w="193910" h="194658">
                  <a:moveTo>
                    <a:pt x="187577" y="38639"/>
                  </a:moveTo>
                  <a:lnTo>
                    <a:pt x="193910" y="91249"/>
                  </a:lnTo>
                  <a:lnTo>
                    <a:pt x="55287" y="194658"/>
                  </a:lnTo>
                  <a:lnTo>
                    <a:pt x="22669" y="184480"/>
                  </a:lnTo>
                  <a:lnTo>
                    <a:pt x="0" y="152263"/>
                  </a:lnTo>
                  <a:lnTo>
                    <a:pt x="6953" y="129526"/>
                  </a:lnTo>
                  <a:lnTo>
                    <a:pt x="2752" y="17606"/>
                  </a:lnTo>
                  <a:lnTo>
                    <a:pt x="24332" y="6016"/>
                  </a:lnTo>
                  <a:lnTo>
                    <a:pt x="7880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559302" y="3747357"/>
              <a:ext cx="374075" cy="322627"/>
            </a:xfrm>
            <a:custGeom>
              <a:avLst/>
              <a:pathLst>
                <a:path w="374075" h="322627">
                  <a:moveTo>
                    <a:pt x="193815" y="62813"/>
                  </a:moveTo>
                  <a:lnTo>
                    <a:pt x="217590" y="108886"/>
                  </a:lnTo>
                  <a:lnTo>
                    <a:pt x="293948" y="179127"/>
                  </a:lnTo>
                  <a:lnTo>
                    <a:pt x="332230" y="195560"/>
                  </a:lnTo>
                  <a:lnTo>
                    <a:pt x="374075" y="266363"/>
                  </a:lnTo>
                  <a:lnTo>
                    <a:pt x="301913" y="284798"/>
                  </a:lnTo>
                  <a:lnTo>
                    <a:pt x="203037" y="322627"/>
                  </a:lnTo>
                  <a:lnTo>
                    <a:pt x="131596" y="287094"/>
                  </a:lnTo>
                  <a:lnTo>
                    <a:pt x="109256" y="280446"/>
                  </a:lnTo>
                  <a:lnTo>
                    <a:pt x="0" y="182419"/>
                  </a:lnTo>
                  <a:lnTo>
                    <a:pt x="48483" y="60038"/>
                  </a:lnTo>
                  <a:lnTo>
                    <a:pt x="102886" y="0"/>
                  </a:lnTo>
                  <a:lnTo>
                    <a:pt x="140628" y="467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893974" y="1811074"/>
              <a:ext cx="306202" cy="110531"/>
            </a:xfrm>
            <a:custGeom>
              <a:avLst/>
              <a:pathLst>
                <a:path w="306202" h="110531">
                  <a:moveTo>
                    <a:pt x="191300" y="0"/>
                  </a:moveTo>
                  <a:lnTo>
                    <a:pt x="228851" y="15350"/>
                  </a:lnTo>
                  <a:lnTo>
                    <a:pt x="306202" y="10382"/>
                  </a:lnTo>
                  <a:lnTo>
                    <a:pt x="269695" y="66185"/>
                  </a:lnTo>
                  <a:lnTo>
                    <a:pt x="207940" y="35767"/>
                  </a:lnTo>
                  <a:lnTo>
                    <a:pt x="180268" y="36105"/>
                  </a:lnTo>
                  <a:lnTo>
                    <a:pt x="140512" y="69881"/>
                  </a:lnTo>
                  <a:lnTo>
                    <a:pt x="124209" y="96605"/>
                  </a:lnTo>
                  <a:lnTo>
                    <a:pt x="71910" y="110531"/>
                  </a:lnTo>
                  <a:lnTo>
                    <a:pt x="56623" y="87354"/>
                  </a:lnTo>
                  <a:lnTo>
                    <a:pt x="29032" y="95082"/>
                  </a:lnTo>
                  <a:lnTo>
                    <a:pt x="0" y="81089"/>
                  </a:lnTo>
                  <a:lnTo>
                    <a:pt x="91542" y="46838"/>
                  </a:lnTo>
                  <a:lnTo>
                    <a:pt x="173396" y="64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535649" y="5372631"/>
              <a:ext cx="92700" cy="194125"/>
            </a:xfrm>
            <a:custGeom>
              <a:avLst/>
              <a:pathLst>
                <a:path w="92700" h="194125">
                  <a:moveTo>
                    <a:pt x="81475" y="62718"/>
                  </a:moveTo>
                  <a:lnTo>
                    <a:pt x="92700" y="75727"/>
                  </a:lnTo>
                  <a:lnTo>
                    <a:pt x="74705" y="111671"/>
                  </a:lnTo>
                  <a:lnTo>
                    <a:pt x="87949" y="130028"/>
                  </a:lnTo>
                  <a:lnTo>
                    <a:pt x="85889" y="186069"/>
                  </a:lnTo>
                  <a:lnTo>
                    <a:pt x="25820" y="194125"/>
                  </a:lnTo>
                  <a:lnTo>
                    <a:pt x="7926" y="175973"/>
                  </a:lnTo>
                  <a:lnTo>
                    <a:pt x="13216" y="117465"/>
                  </a:lnTo>
                  <a:lnTo>
                    <a:pt x="0" y="78638"/>
                  </a:lnTo>
                  <a:lnTo>
                    <a:pt x="4202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271776" y="1589865"/>
              <a:ext cx="251191" cy="237054"/>
            </a:xfrm>
            <a:custGeom>
              <a:avLst/>
              <a:pathLst>
                <a:path w="251191" h="237054">
                  <a:moveTo>
                    <a:pt x="224129" y="2964"/>
                  </a:moveTo>
                  <a:lnTo>
                    <a:pt x="251191" y="36042"/>
                  </a:lnTo>
                  <a:lnTo>
                    <a:pt x="223273" y="80607"/>
                  </a:lnTo>
                  <a:lnTo>
                    <a:pt x="219117" y="128930"/>
                  </a:lnTo>
                  <a:lnTo>
                    <a:pt x="168783" y="144318"/>
                  </a:lnTo>
                  <a:lnTo>
                    <a:pt x="136949" y="188896"/>
                  </a:lnTo>
                  <a:lnTo>
                    <a:pt x="129277" y="227248"/>
                  </a:lnTo>
                  <a:lnTo>
                    <a:pt x="96983" y="237054"/>
                  </a:lnTo>
                  <a:lnTo>
                    <a:pt x="33973" y="213630"/>
                  </a:lnTo>
                  <a:lnTo>
                    <a:pt x="17463" y="183587"/>
                  </a:lnTo>
                  <a:lnTo>
                    <a:pt x="37970" y="143687"/>
                  </a:lnTo>
                  <a:lnTo>
                    <a:pt x="0" y="130949"/>
                  </a:lnTo>
                  <a:lnTo>
                    <a:pt x="3982" y="107704"/>
                  </a:lnTo>
                  <a:lnTo>
                    <a:pt x="45230" y="77024"/>
                  </a:lnTo>
                  <a:lnTo>
                    <a:pt x="83264" y="83880"/>
                  </a:lnTo>
                  <a:lnTo>
                    <a:pt x="153132" y="66812"/>
                  </a:lnTo>
                  <a:lnTo>
                    <a:pt x="177916" y="37134"/>
                  </a:lnTo>
                  <a:lnTo>
                    <a:pt x="19170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83869" y="1547816"/>
              <a:ext cx="276045" cy="121566"/>
            </a:xfrm>
            <a:custGeom>
              <a:avLst/>
              <a:pathLst>
                <a:path w="276045" h="121566">
                  <a:moveTo>
                    <a:pt x="276045" y="7739"/>
                  </a:moveTo>
                  <a:lnTo>
                    <a:pt x="258876" y="37477"/>
                  </a:lnTo>
                  <a:lnTo>
                    <a:pt x="161053" y="38699"/>
                  </a:lnTo>
                  <a:lnTo>
                    <a:pt x="124142" y="54099"/>
                  </a:lnTo>
                  <a:lnTo>
                    <a:pt x="46486" y="121566"/>
                  </a:lnTo>
                  <a:lnTo>
                    <a:pt x="10367" y="120986"/>
                  </a:lnTo>
                  <a:lnTo>
                    <a:pt x="0" y="49472"/>
                  </a:lnTo>
                  <a:lnTo>
                    <a:pt x="53516" y="19745"/>
                  </a:lnTo>
                  <a:lnTo>
                    <a:pt x="160328" y="6653"/>
                  </a:lnTo>
                  <a:lnTo>
                    <a:pt x="218795" y="15117"/>
                  </a:lnTo>
                  <a:lnTo>
                    <a:pt x="26055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28930" y="1632826"/>
              <a:ext cx="106518" cy="144614"/>
            </a:xfrm>
            <a:custGeom>
              <a:avLst/>
              <a:pathLst>
                <a:path w="106518" h="144614">
                  <a:moveTo>
                    <a:pt x="106518" y="138814"/>
                  </a:moveTo>
                  <a:lnTo>
                    <a:pt x="49988" y="144614"/>
                  </a:lnTo>
                  <a:lnTo>
                    <a:pt x="0" y="54064"/>
                  </a:lnTo>
                  <a:lnTo>
                    <a:pt x="25974" y="0"/>
                  </a:lnTo>
                  <a:lnTo>
                    <a:pt x="70962" y="3928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93408" y="1953971"/>
              <a:ext cx="151095" cy="116104"/>
            </a:xfrm>
            <a:custGeom>
              <a:avLst/>
              <a:pathLst>
                <a:path w="151095" h="116104">
                  <a:moveTo>
                    <a:pt x="120161" y="14442"/>
                  </a:moveTo>
                  <a:lnTo>
                    <a:pt x="151095" y="52970"/>
                  </a:lnTo>
                  <a:lnTo>
                    <a:pt x="148478" y="99222"/>
                  </a:lnTo>
                  <a:lnTo>
                    <a:pt x="80484" y="116104"/>
                  </a:lnTo>
                  <a:lnTo>
                    <a:pt x="75412" y="106776"/>
                  </a:lnTo>
                  <a:lnTo>
                    <a:pt x="70867" y="83515"/>
                  </a:lnTo>
                  <a:lnTo>
                    <a:pt x="24916" y="76840"/>
                  </a:lnTo>
                  <a:lnTo>
                    <a:pt x="0" y="54125"/>
                  </a:lnTo>
                  <a:lnTo>
                    <a:pt x="8098" y="20513"/>
                  </a:lnTo>
                  <a:lnTo>
                    <a:pt x="7514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098180" y="6088239"/>
              <a:ext cx="196671" cy="247143"/>
            </a:xfrm>
            <a:custGeom>
              <a:avLst/>
              <a:pathLst>
                <a:path w="196671" h="247143">
                  <a:moveTo>
                    <a:pt x="196671" y="67320"/>
                  </a:moveTo>
                  <a:lnTo>
                    <a:pt x="185024" y="93801"/>
                  </a:lnTo>
                  <a:lnTo>
                    <a:pt x="148621" y="133030"/>
                  </a:lnTo>
                  <a:lnTo>
                    <a:pt x="161734" y="167925"/>
                  </a:lnTo>
                  <a:lnTo>
                    <a:pt x="157282" y="170576"/>
                  </a:lnTo>
                  <a:lnTo>
                    <a:pt x="121184" y="172995"/>
                  </a:lnTo>
                  <a:lnTo>
                    <a:pt x="118938" y="174800"/>
                  </a:lnTo>
                  <a:lnTo>
                    <a:pt x="76578" y="247143"/>
                  </a:lnTo>
                  <a:lnTo>
                    <a:pt x="22127" y="210789"/>
                  </a:lnTo>
                  <a:lnTo>
                    <a:pt x="35233" y="159661"/>
                  </a:lnTo>
                  <a:lnTo>
                    <a:pt x="0" y="127311"/>
                  </a:lnTo>
                  <a:lnTo>
                    <a:pt x="5028" y="100906"/>
                  </a:lnTo>
                  <a:lnTo>
                    <a:pt x="32650" y="83873"/>
                  </a:lnTo>
                  <a:lnTo>
                    <a:pt x="20010" y="53070"/>
                  </a:lnTo>
                  <a:lnTo>
                    <a:pt x="31011" y="12094"/>
                  </a:lnTo>
                  <a:lnTo>
                    <a:pt x="34903" y="0"/>
                  </a:lnTo>
                  <a:lnTo>
                    <a:pt x="104999" y="7816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32823" y="4007671"/>
              <a:ext cx="853469" cy="687063"/>
            </a:xfrm>
            <a:custGeom>
              <a:avLst/>
              <a:pathLst>
                <a:path w="853469" h="687063">
                  <a:moveTo>
                    <a:pt x="843902" y="39648"/>
                  </a:moveTo>
                  <a:lnTo>
                    <a:pt x="853469" y="76501"/>
                  </a:lnTo>
                  <a:lnTo>
                    <a:pt x="815304" y="120491"/>
                  </a:lnTo>
                  <a:lnTo>
                    <a:pt x="769796" y="146474"/>
                  </a:lnTo>
                  <a:lnTo>
                    <a:pt x="709303" y="251809"/>
                  </a:lnTo>
                  <a:lnTo>
                    <a:pt x="669741" y="296463"/>
                  </a:lnTo>
                  <a:lnTo>
                    <a:pt x="603418" y="357750"/>
                  </a:lnTo>
                  <a:lnTo>
                    <a:pt x="591288" y="384436"/>
                  </a:lnTo>
                  <a:lnTo>
                    <a:pt x="493810" y="392139"/>
                  </a:lnTo>
                  <a:lnTo>
                    <a:pt x="439296" y="428957"/>
                  </a:lnTo>
                  <a:lnTo>
                    <a:pt x="396237" y="478381"/>
                  </a:lnTo>
                  <a:lnTo>
                    <a:pt x="375256" y="514682"/>
                  </a:lnTo>
                  <a:lnTo>
                    <a:pt x="326035" y="538131"/>
                  </a:lnTo>
                  <a:lnTo>
                    <a:pt x="329342" y="566256"/>
                  </a:lnTo>
                  <a:lnTo>
                    <a:pt x="272865" y="605678"/>
                  </a:lnTo>
                  <a:lnTo>
                    <a:pt x="253463" y="618791"/>
                  </a:lnTo>
                  <a:lnTo>
                    <a:pt x="223902" y="611453"/>
                  </a:lnTo>
                  <a:lnTo>
                    <a:pt x="141867" y="650534"/>
                  </a:lnTo>
                  <a:lnTo>
                    <a:pt x="109619" y="678259"/>
                  </a:lnTo>
                  <a:lnTo>
                    <a:pt x="71550" y="687063"/>
                  </a:lnTo>
                  <a:lnTo>
                    <a:pt x="25135" y="644744"/>
                  </a:lnTo>
                  <a:lnTo>
                    <a:pt x="0" y="593376"/>
                  </a:lnTo>
                  <a:lnTo>
                    <a:pt x="23717" y="573109"/>
                  </a:lnTo>
                  <a:lnTo>
                    <a:pt x="33418" y="507028"/>
                  </a:lnTo>
                  <a:lnTo>
                    <a:pt x="15429" y="418980"/>
                  </a:lnTo>
                  <a:lnTo>
                    <a:pt x="61412" y="389620"/>
                  </a:lnTo>
                  <a:lnTo>
                    <a:pt x="137844" y="315449"/>
                  </a:lnTo>
                  <a:lnTo>
                    <a:pt x="263037" y="228958"/>
                  </a:lnTo>
                  <a:lnTo>
                    <a:pt x="315199" y="184169"/>
                  </a:lnTo>
                  <a:lnTo>
                    <a:pt x="347856" y="144307"/>
                  </a:lnTo>
                  <a:lnTo>
                    <a:pt x="401810" y="116603"/>
                  </a:lnTo>
                  <a:lnTo>
                    <a:pt x="435597" y="79720"/>
                  </a:lnTo>
                  <a:lnTo>
                    <a:pt x="458075" y="26780"/>
                  </a:lnTo>
                  <a:lnTo>
                    <a:pt x="529516" y="62313"/>
                  </a:lnTo>
                  <a:lnTo>
                    <a:pt x="628392" y="24484"/>
                  </a:lnTo>
                  <a:lnTo>
                    <a:pt x="700554" y="6049"/>
                  </a:lnTo>
                  <a:lnTo>
                    <a:pt x="74467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824884" y="2886093"/>
              <a:ext cx="386192" cy="413030"/>
            </a:xfrm>
            <a:custGeom>
              <a:avLst/>
              <a:pathLst>
                <a:path w="386192" h="413030">
                  <a:moveTo>
                    <a:pt x="349558" y="69989"/>
                  </a:moveTo>
                  <a:lnTo>
                    <a:pt x="371942" y="100192"/>
                  </a:lnTo>
                  <a:lnTo>
                    <a:pt x="383648" y="192777"/>
                  </a:lnTo>
                  <a:lnTo>
                    <a:pt x="386192" y="227180"/>
                  </a:lnTo>
                  <a:lnTo>
                    <a:pt x="364836" y="327774"/>
                  </a:lnTo>
                  <a:lnTo>
                    <a:pt x="308767" y="316968"/>
                  </a:lnTo>
                  <a:lnTo>
                    <a:pt x="245846" y="314143"/>
                  </a:lnTo>
                  <a:lnTo>
                    <a:pt x="219234" y="334648"/>
                  </a:lnTo>
                  <a:lnTo>
                    <a:pt x="200151" y="413030"/>
                  </a:lnTo>
                  <a:lnTo>
                    <a:pt x="158368" y="396937"/>
                  </a:lnTo>
                  <a:lnTo>
                    <a:pt x="130975" y="399151"/>
                  </a:lnTo>
                  <a:lnTo>
                    <a:pt x="107840" y="376787"/>
                  </a:lnTo>
                  <a:lnTo>
                    <a:pt x="61045" y="362116"/>
                  </a:lnTo>
                  <a:lnTo>
                    <a:pt x="51038" y="330100"/>
                  </a:lnTo>
                  <a:lnTo>
                    <a:pt x="14592" y="291002"/>
                  </a:lnTo>
                  <a:lnTo>
                    <a:pt x="26873" y="231968"/>
                  </a:lnTo>
                  <a:lnTo>
                    <a:pt x="19773" y="213519"/>
                  </a:lnTo>
                  <a:lnTo>
                    <a:pt x="25333" y="88969"/>
                  </a:lnTo>
                  <a:lnTo>
                    <a:pt x="0" y="5490"/>
                  </a:lnTo>
                  <a:lnTo>
                    <a:pt x="59892" y="0"/>
                  </a:lnTo>
                  <a:lnTo>
                    <a:pt x="115366" y="39452"/>
                  </a:lnTo>
                  <a:lnTo>
                    <a:pt x="152516" y="111881"/>
                  </a:lnTo>
                  <a:lnTo>
                    <a:pt x="170670" y="123546"/>
                  </a:lnTo>
                  <a:lnTo>
                    <a:pt x="242762" y="908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018227" y="2225259"/>
              <a:ext cx="127624" cy="233975"/>
            </a:xfrm>
            <a:custGeom>
              <a:avLst/>
              <a:pathLst>
                <a:path w="127624" h="233975">
                  <a:moveTo>
                    <a:pt x="63423" y="9647"/>
                  </a:moveTo>
                  <a:lnTo>
                    <a:pt x="79463" y="57482"/>
                  </a:lnTo>
                  <a:lnTo>
                    <a:pt x="122355" y="93478"/>
                  </a:lnTo>
                  <a:lnTo>
                    <a:pt x="127624" y="129363"/>
                  </a:lnTo>
                  <a:lnTo>
                    <a:pt x="120892" y="187312"/>
                  </a:lnTo>
                  <a:lnTo>
                    <a:pt x="77182" y="225866"/>
                  </a:lnTo>
                  <a:lnTo>
                    <a:pt x="53635" y="233975"/>
                  </a:lnTo>
                  <a:lnTo>
                    <a:pt x="17065" y="215329"/>
                  </a:lnTo>
                  <a:lnTo>
                    <a:pt x="0" y="188001"/>
                  </a:lnTo>
                  <a:lnTo>
                    <a:pt x="12298" y="116166"/>
                  </a:lnTo>
                  <a:lnTo>
                    <a:pt x="9384" y="70685"/>
                  </a:lnTo>
                  <a:lnTo>
                    <a:pt x="25787" y="40955"/>
                  </a:lnTo>
                  <a:lnTo>
                    <a:pt x="19580" y="8472"/>
                  </a:lnTo>
                  <a:lnTo>
                    <a:pt x="4859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68093" y="5091520"/>
              <a:ext cx="103519" cy="133478"/>
            </a:xfrm>
            <a:custGeom>
              <a:avLst/>
              <a:pathLst>
                <a:path w="103519" h="133478">
                  <a:moveTo>
                    <a:pt x="73577" y="5784"/>
                  </a:moveTo>
                  <a:lnTo>
                    <a:pt x="103519" y="25549"/>
                  </a:lnTo>
                  <a:lnTo>
                    <a:pt x="101835" y="74740"/>
                  </a:lnTo>
                  <a:lnTo>
                    <a:pt x="90446" y="103476"/>
                  </a:lnTo>
                  <a:lnTo>
                    <a:pt x="44383" y="133478"/>
                  </a:lnTo>
                  <a:lnTo>
                    <a:pt x="21845" y="132484"/>
                  </a:lnTo>
                  <a:lnTo>
                    <a:pt x="0" y="62637"/>
                  </a:lnTo>
                  <a:lnTo>
                    <a:pt x="38995" y="35433"/>
                  </a:lnTo>
                  <a:lnTo>
                    <a:pt x="6576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34818" y="5687278"/>
              <a:ext cx="208717" cy="299031"/>
            </a:xfrm>
            <a:custGeom>
              <a:avLst/>
              <a:pathLst>
                <a:path w="208717" h="299031">
                  <a:moveTo>
                    <a:pt x="91937" y="0"/>
                  </a:moveTo>
                  <a:lnTo>
                    <a:pt x="101142" y="21474"/>
                  </a:lnTo>
                  <a:lnTo>
                    <a:pt x="153864" y="80207"/>
                  </a:lnTo>
                  <a:lnTo>
                    <a:pt x="175387" y="144576"/>
                  </a:lnTo>
                  <a:lnTo>
                    <a:pt x="208717" y="211109"/>
                  </a:lnTo>
                  <a:lnTo>
                    <a:pt x="163561" y="294243"/>
                  </a:lnTo>
                  <a:lnTo>
                    <a:pt x="143844" y="299031"/>
                  </a:lnTo>
                  <a:lnTo>
                    <a:pt x="83926" y="289247"/>
                  </a:lnTo>
                  <a:lnTo>
                    <a:pt x="87685" y="219505"/>
                  </a:lnTo>
                  <a:lnTo>
                    <a:pt x="62952" y="161201"/>
                  </a:lnTo>
                  <a:lnTo>
                    <a:pt x="14271" y="162769"/>
                  </a:lnTo>
                  <a:lnTo>
                    <a:pt x="14575" y="84272"/>
                  </a:lnTo>
                  <a:lnTo>
                    <a:pt x="0" y="67086"/>
                  </a:lnTo>
                  <a:lnTo>
                    <a:pt x="17780" y="23142"/>
                  </a:lnTo>
                  <a:lnTo>
                    <a:pt x="46095" y="1833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49989" y="1821066"/>
              <a:ext cx="222340" cy="165044"/>
            </a:xfrm>
            <a:custGeom>
              <a:avLst/>
              <a:pathLst>
                <a:path w="222340" h="165044">
                  <a:moveTo>
                    <a:pt x="199944" y="48924"/>
                  </a:moveTo>
                  <a:lnTo>
                    <a:pt x="219609" y="68193"/>
                  </a:lnTo>
                  <a:lnTo>
                    <a:pt x="222340" y="103439"/>
                  </a:lnTo>
                  <a:lnTo>
                    <a:pt x="184101" y="99095"/>
                  </a:lnTo>
                  <a:lnTo>
                    <a:pt x="149957" y="138604"/>
                  </a:lnTo>
                  <a:lnTo>
                    <a:pt x="121107" y="140436"/>
                  </a:lnTo>
                  <a:lnTo>
                    <a:pt x="89474" y="165044"/>
                  </a:lnTo>
                  <a:lnTo>
                    <a:pt x="63580" y="147347"/>
                  </a:lnTo>
                  <a:lnTo>
                    <a:pt x="18560" y="132904"/>
                  </a:lnTo>
                  <a:lnTo>
                    <a:pt x="27285" y="88134"/>
                  </a:lnTo>
                  <a:lnTo>
                    <a:pt x="0" y="63283"/>
                  </a:lnTo>
                  <a:lnTo>
                    <a:pt x="9167" y="11589"/>
                  </a:lnTo>
                  <a:lnTo>
                    <a:pt x="31990" y="0"/>
                  </a:lnTo>
                  <a:lnTo>
                    <a:pt x="42333" y="32928"/>
                  </a:lnTo>
                  <a:lnTo>
                    <a:pt x="133288" y="52021"/>
                  </a:lnTo>
                  <a:lnTo>
                    <a:pt x="153499" y="3863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729547" y="3746786"/>
              <a:ext cx="47569" cy="38123"/>
            </a:xfrm>
            <a:custGeom>
              <a:avLst/>
              <a:pathLst>
                <a:path w="47569" h="38123">
                  <a:moveTo>
                    <a:pt x="47569" y="7317"/>
                  </a:moveTo>
                  <a:lnTo>
                    <a:pt x="25341" y="38123"/>
                  </a:lnTo>
                  <a:lnTo>
                    <a:pt x="0" y="32969"/>
                  </a:lnTo>
                  <a:lnTo>
                    <a:pt x="1314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894053" y="1306658"/>
              <a:ext cx="308545" cy="129722"/>
            </a:xfrm>
            <a:custGeom>
              <a:avLst/>
              <a:pathLst>
                <a:path w="308545" h="129722">
                  <a:moveTo>
                    <a:pt x="308545" y="80596"/>
                  </a:moveTo>
                  <a:lnTo>
                    <a:pt x="251059" y="109665"/>
                  </a:lnTo>
                  <a:lnTo>
                    <a:pt x="253929" y="129722"/>
                  </a:lnTo>
                  <a:lnTo>
                    <a:pt x="207307" y="110708"/>
                  </a:lnTo>
                  <a:lnTo>
                    <a:pt x="138331" y="113722"/>
                  </a:lnTo>
                  <a:lnTo>
                    <a:pt x="105741" y="129071"/>
                  </a:lnTo>
                  <a:lnTo>
                    <a:pt x="106942" y="86763"/>
                  </a:lnTo>
                  <a:lnTo>
                    <a:pt x="85010" y="81000"/>
                  </a:lnTo>
                  <a:lnTo>
                    <a:pt x="55317" y="124283"/>
                  </a:lnTo>
                  <a:lnTo>
                    <a:pt x="17076" y="110614"/>
                  </a:lnTo>
                  <a:lnTo>
                    <a:pt x="0" y="95880"/>
                  </a:lnTo>
                  <a:lnTo>
                    <a:pt x="43826" y="59216"/>
                  </a:lnTo>
                  <a:lnTo>
                    <a:pt x="102395" y="32349"/>
                  </a:lnTo>
                  <a:lnTo>
                    <a:pt x="113699" y="1371"/>
                  </a:lnTo>
                  <a:lnTo>
                    <a:pt x="166289" y="7231"/>
                  </a:lnTo>
                  <a:lnTo>
                    <a:pt x="221203" y="0"/>
                  </a:lnTo>
                  <a:lnTo>
                    <a:pt x="294683" y="792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11492" y="1473348"/>
              <a:ext cx="344576" cy="227186"/>
            </a:xfrm>
            <a:custGeom>
              <a:avLst/>
              <a:pathLst>
                <a:path w="344576" h="227186">
                  <a:moveTo>
                    <a:pt x="286265" y="4114"/>
                  </a:moveTo>
                  <a:lnTo>
                    <a:pt x="299569" y="31420"/>
                  </a:lnTo>
                  <a:lnTo>
                    <a:pt x="296278" y="104043"/>
                  </a:lnTo>
                  <a:lnTo>
                    <a:pt x="332181" y="93630"/>
                  </a:lnTo>
                  <a:lnTo>
                    <a:pt x="344576" y="137336"/>
                  </a:lnTo>
                  <a:lnTo>
                    <a:pt x="317199" y="138847"/>
                  </a:lnTo>
                  <a:lnTo>
                    <a:pt x="283020" y="169860"/>
                  </a:lnTo>
                  <a:lnTo>
                    <a:pt x="248033" y="183988"/>
                  </a:lnTo>
                  <a:lnTo>
                    <a:pt x="106695" y="227186"/>
                  </a:lnTo>
                  <a:lnTo>
                    <a:pt x="66593" y="223529"/>
                  </a:lnTo>
                  <a:lnTo>
                    <a:pt x="34515" y="165677"/>
                  </a:lnTo>
                  <a:lnTo>
                    <a:pt x="0" y="122455"/>
                  </a:lnTo>
                  <a:lnTo>
                    <a:pt x="66832" y="106179"/>
                  </a:lnTo>
                  <a:lnTo>
                    <a:pt x="104735" y="46829"/>
                  </a:lnTo>
                  <a:lnTo>
                    <a:pt x="201315" y="14476"/>
                  </a:lnTo>
                  <a:lnTo>
                    <a:pt x="224200" y="18730"/>
                  </a:lnTo>
                  <a:lnTo>
                    <a:pt x="25502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586086" y="2226193"/>
              <a:ext cx="271409" cy="278382"/>
            </a:xfrm>
            <a:custGeom>
              <a:avLst/>
              <a:pathLst>
                <a:path w="271409" h="278382">
                  <a:moveTo>
                    <a:pt x="257474" y="217465"/>
                  </a:moveTo>
                  <a:lnTo>
                    <a:pt x="262825" y="277667"/>
                  </a:lnTo>
                  <a:lnTo>
                    <a:pt x="248662" y="278382"/>
                  </a:lnTo>
                  <a:lnTo>
                    <a:pt x="224042" y="274182"/>
                  </a:lnTo>
                  <a:lnTo>
                    <a:pt x="217179" y="236558"/>
                  </a:lnTo>
                  <a:lnTo>
                    <a:pt x="176620" y="230336"/>
                  </a:lnTo>
                  <a:lnTo>
                    <a:pt x="132882" y="242967"/>
                  </a:lnTo>
                  <a:lnTo>
                    <a:pt x="68884" y="210178"/>
                  </a:lnTo>
                  <a:lnTo>
                    <a:pt x="0" y="220928"/>
                  </a:lnTo>
                  <a:lnTo>
                    <a:pt x="19855" y="147574"/>
                  </a:lnTo>
                  <a:lnTo>
                    <a:pt x="74981" y="126736"/>
                  </a:lnTo>
                  <a:lnTo>
                    <a:pt x="92978" y="105011"/>
                  </a:lnTo>
                  <a:lnTo>
                    <a:pt x="117917" y="102017"/>
                  </a:lnTo>
                  <a:lnTo>
                    <a:pt x="154641" y="63931"/>
                  </a:lnTo>
                  <a:lnTo>
                    <a:pt x="231707" y="11236"/>
                  </a:lnTo>
                  <a:lnTo>
                    <a:pt x="269384" y="23"/>
                  </a:lnTo>
                  <a:lnTo>
                    <a:pt x="271409" y="0"/>
                  </a:lnTo>
                  <a:lnTo>
                    <a:pt x="270612" y="53104"/>
                  </a:lnTo>
                  <a:lnTo>
                    <a:pt x="249564" y="81293"/>
                  </a:lnTo>
                  <a:lnTo>
                    <a:pt x="264244" y="1546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614821" y="1672873"/>
              <a:ext cx="272214" cy="210006"/>
            </a:xfrm>
            <a:custGeom>
              <a:avLst/>
              <a:pathLst>
                <a:path w="272214" h="210006">
                  <a:moveTo>
                    <a:pt x="234445" y="67541"/>
                  </a:moveTo>
                  <a:lnTo>
                    <a:pt x="235448" y="84382"/>
                  </a:lnTo>
                  <a:lnTo>
                    <a:pt x="272214" y="107631"/>
                  </a:lnTo>
                  <a:lnTo>
                    <a:pt x="250005" y="153211"/>
                  </a:lnTo>
                  <a:lnTo>
                    <a:pt x="213363" y="153964"/>
                  </a:lnTo>
                  <a:lnTo>
                    <a:pt x="178151" y="193307"/>
                  </a:lnTo>
                  <a:lnTo>
                    <a:pt x="143207" y="210006"/>
                  </a:lnTo>
                  <a:lnTo>
                    <a:pt x="120654" y="204237"/>
                  </a:lnTo>
                  <a:lnTo>
                    <a:pt x="86286" y="178971"/>
                  </a:lnTo>
                  <a:lnTo>
                    <a:pt x="42412" y="165734"/>
                  </a:lnTo>
                  <a:lnTo>
                    <a:pt x="24609" y="141385"/>
                  </a:lnTo>
                  <a:lnTo>
                    <a:pt x="17777" y="92303"/>
                  </a:lnTo>
                  <a:lnTo>
                    <a:pt x="0" y="78870"/>
                  </a:lnTo>
                  <a:lnTo>
                    <a:pt x="40543" y="49657"/>
                  </a:lnTo>
                  <a:lnTo>
                    <a:pt x="83534" y="0"/>
                  </a:lnTo>
                  <a:lnTo>
                    <a:pt x="120487" y="663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727544" y="3383193"/>
              <a:ext cx="218192" cy="141267"/>
            </a:xfrm>
            <a:custGeom>
              <a:avLst/>
              <a:pathLst>
                <a:path w="218192" h="141267">
                  <a:moveTo>
                    <a:pt x="206203" y="102726"/>
                  </a:moveTo>
                  <a:lnTo>
                    <a:pt x="174513" y="123967"/>
                  </a:lnTo>
                  <a:lnTo>
                    <a:pt x="64463" y="141267"/>
                  </a:lnTo>
                  <a:lnTo>
                    <a:pt x="29726" y="127874"/>
                  </a:lnTo>
                  <a:lnTo>
                    <a:pt x="0" y="111219"/>
                  </a:lnTo>
                  <a:lnTo>
                    <a:pt x="14106" y="46781"/>
                  </a:lnTo>
                  <a:lnTo>
                    <a:pt x="3118" y="0"/>
                  </a:lnTo>
                  <a:lnTo>
                    <a:pt x="128513" y="1916"/>
                  </a:lnTo>
                  <a:lnTo>
                    <a:pt x="177099" y="27490"/>
                  </a:lnTo>
                  <a:lnTo>
                    <a:pt x="203537" y="24361"/>
                  </a:lnTo>
                  <a:lnTo>
                    <a:pt x="218192" y="515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308849" y="5231936"/>
              <a:ext cx="357189" cy="369326"/>
            </a:xfrm>
            <a:custGeom>
              <a:avLst/>
              <a:pathLst>
                <a:path w="357189" h="369326">
                  <a:moveTo>
                    <a:pt x="140673" y="41559"/>
                  </a:moveTo>
                  <a:lnTo>
                    <a:pt x="178328" y="77267"/>
                  </a:lnTo>
                  <a:lnTo>
                    <a:pt x="212117" y="85588"/>
                  </a:lnTo>
                  <a:lnTo>
                    <a:pt x="234623" y="55034"/>
                  </a:lnTo>
                  <a:lnTo>
                    <a:pt x="295165" y="45022"/>
                  </a:lnTo>
                  <a:lnTo>
                    <a:pt x="320741" y="61671"/>
                  </a:lnTo>
                  <a:lnTo>
                    <a:pt x="338754" y="96396"/>
                  </a:lnTo>
                  <a:lnTo>
                    <a:pt x="339647" y="154034"/>
                  </a:lnTo>
                  <a:lnTo>
                    <a:pt x="357189" y="182972"/>
                  </a:lnTo>
                  <a:lnTo>
                    <a:pt x="321196" y="249065"/>
                  </a:lnTo>
                  <a:lnTo>
                    <a:pt x="253485" y="285829"/>
                  </a:lnTo>
                  <a:lnTo>
                    <a:pt x="161332" y="369326"/>
                  </a:lnTo>
                  <a:lnTo>
                    <a:pt x="135783" y="335559"/>
                  </a:lnTo>
                  <a:lnTo>
                    <a:pt x="83410" y="303698"/>
                  </a:lnTo>
                  <a:lnTo>
                    <a:pt x="46847" y="267926"/>
                  </a:lnTo>
                  <a:lnTo>
                    <a:pt x="11478" y="248915"/>
                  </a:lnTo>
                  <a:lnTo>
                    <a:pt x="25747" y="186022"/>
                  </a:lnTo>
                  <a:lnTo>
                    <a:pt x="0" y="110116"/>
                  </a:lnTo>
                  <a:lnTo>
                    <a:pt x="33888" y="62103"/>
                  </a:lnTo>
                  <a:lnTo>
                    <a:pt x="36729" y="33307"/>
                  </a:lnTo>
                  <a:lnTo>
                    <a:pt x="70649" y="0"/>
                  </a:lnTo>
                  <a:lnTo>
                    <a:pt x="82021" y="44345"/>
                  </a:lnTo>
                  <a:lnTo>
                    <a:pt x="114188" y="519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353013" y="2578789"/>
              <a:ext cx="606669" cy="1029369"/>
            </a:xfrm>
            <a:custGeom>
              <a:avLst/>
              <a:pathLst>
                <a:path w="606669" h="1029369">
                  <a:moveTo>
                    <a:pt x="433159" y="122569"/>
                  </a:moveTo>
                  <a:lnTo>
                    <a:pt x="437753" y="124779"/>
                  </a:lnTo>
                  <a:lnTo>
                    <a:pt x="452181" y="247236"/>
                  </a:lnTo>
                  <a:lnTo>
                    <a:pt x="418257" y="333123"/>
                  </a:lnTo>
                  <a:lnTo>
                    <a:pt x="469462" y="337668"/>
                  </a:lnTo>
                  <a:lnTo>
                    <a:pt x="517417" y="311080"/>
                  </a:lnTo>
                  <a:lnTo>
                    <a:pt x="534112" y="344253"/>
                  </a:lnTo>
                  <a:lnTo>
                    <a:pt x="516038" y="410928"/>
                  </a:lnTo>
                  <a:lnTo>
                    <a:pt x="522524" y="473576"/>
                  </a:lnTo>
                  <a:lnTo>
                    <a:pt x="562435" y="500352"/>
                  </a:lnTo>
                  <a:lnTo>
                    <a:pt x="566726" y="526700"/>
                  </a:lnTo>
                  <a:lnTo>
                    <a:pt x="543371" y="590138"/>
                  </a:lnTo>
                  <a:lnTo>
                    <a:pt x="577161" y="637117"/>
                  </a:lnTo>
                  <a:lnTo>
                    <a:pt x="569605" y="671008"/>
                  </a:lnTo>
                  <a:lnTo>
                    <a:pt x="582559" y="732593"/>
                  </a:lnTo>
                  <a:lnTo>
                    <a:pt x="598224" y="759636"/>
                  </a:lnTo>
                  <a:lnTo>
                    <a:pt x="606669" y="820417"/>
                  </a:lnTo>
                  <a:lnTo>
                    <a:pt x="591195" y="829527"/>
                  </a:lnTo>
                  <a:lnTo>
                    <a:pt x="552332" y="912978"/>
                  </a:lnTo>
                  <a:lnTo>
                    <a:pt x="558090" y="944317"/>
                  </a:lnTo>
                  <a:lnTo>
                    <a:pt x="592327" y="990726"/>
                  </a:lnTo>
                  <a:lnTo>
                    <a:pt x="591098" y="1029369"/>
                  </a:lnTo>
                  <a:lnTo>
                    <a:pt x="528527" y="983448"/>
                  </a:lnTo>
                  <a:lnTo>
                    <a:pt x="495320" y="942941"/>
                  </a:lnTo>
                  <a:lnTo>
                    <a:pt x="441736" y="897082"/>
                  </a:lnTo>
                  <a:lnTo>
                    <a:pt x="402491" y="835175"/>
                  </a:lnTo>
                  <a:lnTo>
                    <a:pt x="338340" y="761802"/>
                  </a:lnTo>
                  <a:lnTo>
                    <a:pt x="327774" y="737345"/>
                  </a:lnTo>
                  <a:lnTo>
                    <a:pt x="252303" y="740402"/>
                  </a:lnTo>
                  <a:lnTo>
                    <a:pt x="240983" y="711359"/>
                  </a:lnTo>
                  <a:lnTo>
                    <a:pt x="201927" y="699130"/>
                  </a:lnTo>
                  <a:lnTo>
                    <a:pt x="210417" y="661870"/>
                  </a:lnTo>
                  <a:lnTo>
                    <a:pt x="161361" y="627477"/>
                  </a:lnTo>
                  <a:lnTo>
                    <a:pt x="123887" y="615275"/>
                  </a:lnTo>
                  <a:lnTo>
                    <a:pt x="107942" y="629297"/>
                  </a:lnTo>
                  <a:lnTo>
                    <a:pt x="75632" y="604651"/>
                  </a:lnTo>
                  <a:lnTo>
                    <a:pt x="71016" y="573205"/>
                  </a:lnTo>
                  <a:lnTo>
                    <a:pt x="7821" y="515714"/>
                  </a:lnTo>
                  <a:lnTo>
                    <a:pt x="0" y="494353"/>
                  </a:lnTo>
                  <a:lnTo>
                    <a:pt x="35658" y="402846"/>
                  </a:lnTo>
                  <a:lnTo>
                    <a:pt x="59675" y="390459"/>
                  </a:lnTo>
                  <a:lnTo>
                    <a:pt x="116394" y="420022"/>
                  </a:lnTo>
                  <a:lnTo>
                    <a:pt x="124959" y="373557"/>
                  </a:lnTo>
                  <a:lnTo>
                    <a:pt x="152420" y="312542"/>
                  </a:lnTo>
                  <a:lnTo>
                    <a:pt x="152711" y="278745"/>
                  </a:lnTo>
                  <a:lnTo>
                    <a:pt x="148015" y="245378"/>
                  </a:lnTo>
                  <a:lnTo>
                    <a:pt x="122759" y="227552"/>
                  </a:lnTo>
                  <a:lnTo>
                    <a:pt x="95116" y="167980"/>
                  </a:lnTo>
                  <a:lnTo>
                    <a:pt x="107800" y="115812"/>
                  </a:lnTo>
                  <a:lnTo>
                    <a:pt x="100674" y="74454"/>
                  </a:lnTo>
                  <a:lnTo>
                    <a:pt x="76500" y="58935"/>
                  </a:lnTo>
                  <a:lnTo>
                    <a:pt x="80112" y="0"/>
                  </a:lnTo>
                  <a:lnTo>
                    <a:pt x="120920" y="7255"/>
                  </a:lnTo>
                  <a:lnTo>
                    <a:pt x="176796" y="41609"/>
                  </a:lnTo>
                  <a:lnTo>
                    <a:pt x="236163" y="62829"/>
                  </a:lnTo>
                  <a:lnTo>
                    <a:pt x="362880" y="55251"/>
                  </a:lnTo>
                  <a:lnTo>
                    <a:pt x="403290" y="10981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35651" y="2220974"/>
              <a:ext cx="111862" cy="222684"/>
            </a:xfrm>
            <a:custGeom>
              <a:avLst/>
              <a:pathLst>
                <a:path w="111862" h="222684">
                  <a:moveTo>
                    <a:pt x="111856" y="29118"/>
                  </a:moveTo>
                  <a:lnTo>
                    <a:pt x="111862" y="94623"/>
                  </a:lnTo>
                  <a:lnTo>
                    <a:pt x="87196" y="124046"/>
                  </a:lnTo>
                  <a:lnTo>
                    <a:pt x="94886" y="162442"/>
                  </a:lnTo>
                  <a:lnTo>
                    <a:pt x="53807" y="167004"/>
                  </a:lnTo>
                  <a:lnTo>
                    <a:pt x="7910" y="222684"/>
                  </a:lnTo>
                  <a:lnTo>
                    <a:pt x="14680" y="159879"/>
                  </a:lnTo>
                  <a:lnTo>
                    <a:pt x="0" y="86512"/>
                  </a:lnTo>
                  <a:lnTo>
                    <a:pt x="21047" y="58323"/>
                  </a:lnTo>
                  <a:lnTo>
                    <a:pt x="21844" y="5218"/>
                  </a:lnTo>
                  <a:lnTo>
                    <a:pt x="8595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153974" y="2199046"/>
              <a:ext cx="184077" cy="118459"/>
            </a:xfrm>
            <a:custGeom>
              <a:avLst/>
              <a:pathLst>
                <a:path w="184077" h="118459">
                  <a:moveTo>
                    <a:pt x="111164" y="30544"/>
                  </a:moveTo>
                  <a:lnTo>
                    <a:pt x="138600" y="66371"/>
                  </a:lnTo>
                  <a:lnTo>
                    <a:pt x="157570" y="12677"/>
                  </a:lnTo>
                  <a:lnTo>
                    <a:pt x="183340" y="24094"/>
                  </a:lnTo>
                  <a:lnTo>
                    <a:pt x="184077" y="41056"/>
                  </a:lnTo>
                  <a:lnTo>
                    <a:pt x="183212" y="82053"/>
                  </a:lnTo>
                  <a:lnTo>
                    <a:pt x="110483" y="82813"/>
                  </a:lnTo>
                  <a:lnTo>
                    <a:pt x="16299" y="118459"/>
                  </a:lnTo>
                  <a:lnTo>
                    <a:pt x="0" y="60067"/>
                  </a:lnTo>
                  <a:lnTo>
                    <a:pt x="16387" y="42217"/>
                  </a:lnTo>
                  <a:lnTo>
                    <a:pt x="47846" y="6105"/>
                  </a:lnTo>
                  <a:lnTo>
                    <a:pt x="6778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446934" y="1826865"/>
              <a:ext cx="219931" cy="247951"/>
            </a:xfrm>
            <a:custGeom>
              <a:avLst/>
              <a:pathLst>
                <a:path w="219931" h="247951">
                  <a:moveTo>
                    <a:pt x="69105" y="0"/>
                  </a:moveTo>
                  <a:lnTo>
                    <a:pt x="98895" y="20937"/>
                  </a:lnTo>
                  <a:lnTo>
                    <a:pt x="135168" y="5072"/>
                  </a:lnTo>
                  <a:lnTo>
                    <a:pt x="130396" y="80445"/>
                  </a:lnTo>
                  <a:lnTo>
                    <a:pt x="141885" y="101004"/>
                  </a:lnTo>
                  <a:lnTo>
                    <a:pt x="219931" y="97157"/>
                  </a:lnTo>
                  <a:lnTo>
                    <a:pt x="212807" y="199625"/>
                  </a:lnTo>
                  <a:lnTo>
                    <a:pt x="178513" y="207301"/>
                  </a:lnTo>
                  <a:lnTo>
                    <a:pt x="110030" y="247951"/>
                  </a:lnTo>
                  <a:lnTo>
                    <a:pt x="85835" y="205023"/>
                  </a:lnTo>
                  <a:lnTo>
                    <a:pt x="13852" y="182243"/>
                  </a:lnTo>
                  <a:lnTo>
                    <a:pt x="0" y="150259"/>
                  </a:lnTo>
                  <a:lnTo>
                    <a:pt x="2155" y="123470"/>
                  </a:lnTo>
                  <a:lnTo>
                    <a:pt x="30948" y="70163"/>
                  </a:lnTo>
                  <a:lnTo>
                    <a:pt x="59106" y="56314"/>
                  </a:lnTo>
                  <a:lnTo>
                    <a:pt x="56367" y="1047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438317" y="4585528"/>
              <a:ext cx="246518" cy="355728"/>
            </a:xfrm>
            <a:custGeom>
              <a:avLst/>
              <a:pathLst>
                <a:path w="246518" h="355728">
                  <a:moveTo>
                    <a:pt x="61365" y="50190"/>
                  </a:moveTo>
                  <a:lnTo>
                    <a:pt x="89232" y="55483"/>
                  </a:lnTo>
                  <a:lnTo>
                    <a:pt x="131404" y="108195"/>
                  </a:lnTo>
                  <a:lnTo>
                    <a:pt x="212126" y="109407"/>
                  </a:lnTo>
                  <a:lnTo>
                    <a:pt x="238179" y="132187"/>
                  </a:lnTo>
                  <a:lnTo>
                    <a:pt x="246518" y="185425"/>
                  </a:lnTo>
                  <a:lnTo>
                    <a:pt x="218951" y="188565"/>
                  </a:lnTo>
                  <a:lnTo>
                    <a:pt x="185699" y="260092"/>
                  </a:lnTo>
                  <a:lnTo>
                    <a:pt x="191844" y="314401"/>
                  </a:lnTo>
                  <a:lnTo>
                    <a:pt x="218097" y="323817"/>
                  </a:lnTo>
                  <a:lnTo>
                    <a:pt x="210978" y="346998"/>
                  </a:lnTo>
                  <a:lnTo>
                    <a:pt x="165732" y="355728"/>
                  </a:lnTo>
                  <a:lnTo>
                    <a:pt x="110872" y="343043"/>
                  </a:lnTo>
                  <a:lnTo>
                    <a:pt x="75263" y="307980"/>
                  </a:lnTo>
                  <a:lnTo>
                    <a:pt x="76231" y="279049"/>
                  </a:lnTo>
                  <a:lnTo>
                    <a:pt x="100533" y="252450"/>
                  </a:lnTo>
                  <a:lnTo>
                    <a:pt x="124958" y="249926"/>
                  </a:lnTo>
                  <a:lnTo>
                    <a:pt x="141881" y="222706"/>
                  </a:lnTo>
                  <a:lnTo>
                    <a:pt x="142525" y="188512"/>
                  </a:lnTo>
                  <a:lnTo>
                    <a:pt x="95556" y="135303"/>
                  </a:lnTo>
                  <a:lnTo>
                    <a:pt x="33611" y="105654"/>
                  </a:lnTo>
                  <a:lnTo>
                    <a:pt x="0" y="101598"/>
                  </a:lnTo>
                  <a:lnTo>
                    <a:pt x="13883" y="0"/>
                  </a:lnTo>
                  <a:lnTo>
                    <a:pt x="33557" y="5387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078850" y="6100334"/>
              <a:ext cx="51980" cy="88812"/>
            </a:xfrm>
            <a:custGeom>
              <a:avLst/>
              <a:pathLst>
                <a:path w="51980" h="88812">
                  <a:moveTo>
                    <a:pt x="50340" y="0"/>
                  </a:moveTo>
                  <a:lnTo>
                    <a:pt x="39340" y="40976"/>
                  </a:lnTo>
                  <a:lnTo>
                    <a:pt x="51980" y="71779"/>
                  </a:lnTo>
                  <a:lnTo>
                    <a:pt x="24358" y="88812"/>
                  </a:lnTo>
                  <a:lnTo>
                    <a:pt x="0" y="71350"/>
                  </a:lnTo>
                  <a:lnTo>
                    <a:pt x="12249" y="136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049610" y="6171684"/>
              <a:ext cx="83803" cy="112507"/>
            </a:xfrm>
            <a:custGeom>
              <a:avLst/>
              <a:pathLst>
                <a:path w="83803" h="112507">
                  <a:moveTo>
                    <a:pt x="53598" y="17461"/>
                  </a:moveTo>
                  <a:lnTo>
                    <a:pt x="48570" y="43866"/>
                  </a:lnTo>
                  <a:lnTo>
                    <a:pt x="83803" y="76216"/>
                  </a:lnTo>
                  <a:lnTo>
                    <a:pt x="61060" y="112507"/>
                  </a:lnTo>
                  <a:lnTo>
                    <a:pt x="27154" y="77124"/>
                  </a:lnTo>
                  <a:lnTo>
                    <a:pt x="1971" y="78510"/>
                  </a:lnTo>
                  <a:lnTo>
                    <a:pt x="0" y="38298"/>
                  </a:lnTo>
                  <a:lnTo>
                    <a:pt x="2924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167266" y="2031403"/>
              <a:ext cx="31045" cy="36529"/>
            </a:xfrm>
            <a:custGeom>
              <a:avLst/>
              <a:pathLst>
                <a:path w="31045" h="36529">
                  <a:moveTo>
                    <a:pt x="0" y="0"/>
                  </a:moveTo>
                  <a:lnTo>
                    <a:pt x="31045" y="29867"/>
                  </a:lnTo>
                  <a:lnTo>
                    <a:pt x="23832" y="36529"/>
                  </a:lnTo>
                  <a:lnTo>
                    <a:pt x="7083" y="2728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390099" y="2172110"/>
              <a:ext cx="196719" cy="221079"/>
            </a:xfrm>
            <a:custGeom>
              <a:avLst/>
              <a:pathLst>
                <a:path w="196719" h="221079">
                  <a:moveTo>
                    <a:pt x="196628" y="178619"/>
                  </a:moveTo>
                  <a:lnTo>
                    <a:pt x="196719" y="221079"/>
                  </a:lnTo>
                  <a:lnTo>
                    <a:pt x="115902" y="212749"/>
                  </a:lnTo>
                  <a:lnTo>
                    <a:pt x="74313" y="219548"/>
                  </a:lnTo>
                  <a:lnTo>
                    <a:pt x="68240" y="172954"/>
                  </a:lnTo>
                  <a:lnTo>
                    <a:pt x="9138" y="143412"/>
                  </a:lnTo>
                  <a:lnTo>
                    <a:pt x="0" y="83881"/>
                  </a:lnTo>
                  <a:lnTo>
                    <a:pt x="5348" y="73372"/>
                  </a:lnTo>
                  <a:lnTo>
                    <a:pt x="81860" y="26289"/>
                  </a:lnTo>
                  <a:lnTo>
                    <a:pt x="114006" y="37708"/>
                  </a:lnTo>
                  <a:lnTo>
                    <a:pt x="174255" y="0"/>
                  </a:lnTo>
                  <a:lnTo>
                    <a:pt x="189138" y="37813"/>
                  </a:lnTo>
                  <a:lnTo>
                    <a:pt x="187234" y="861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47113" y="1720815"/>
              <a:ext cx="221646" cy="201082"/>
            </a:xfrm>
            <a:custGeom>
              <a:avLst/>
              <a:pathLst>
                <a:path w="221646" h="201082">
                  <a:moveTo>
                    <a:pt x="124662" y="0"/>
                  </a:moveTo>
                  <a:lnTo>
                    <a:pt x="162632" y="12737"/>
                  </a:lnTo>
                  <a:lnTo>
                    <a:pt x="142126" y="52638"/>
                  </a:lnTo>
                  <a:lnTo>
                    <a:pt x="158636" y="82680"/>
                  </a:lnTo>
                  <a:lnTo>
                    <a:pt x="221646" y="106104"/>
                  </a:lnTo>
                  <a:lnTo>
                    <a:pt x="176361" y="167130"/>
                  </a:lnTo>
                  <a:lnTo>
                    <a:pt x="144681" y="171827"/>
                  </a:lnTo>
                  <a:lnTo>
                    <a:pt x="103371" y="201082"/>
                  </a:lnTo>
                  <a:lnTo>
                    <a:pt x="59177" y="124198"/>
                  </a:lnTo>
                  <a:lnTo>
                    <a:pt x="37143" y="116515"/>
                  </a:lnTo>
                  <a:lnTo>
                    <a:pt x="0" y="59915"/>
                  </a:lnTo>
                  <a:lnTo>
                    <a:pt x="77619" y="58393"/>
                  </a:lnTo>
                  <a:lnTo>
                    <a:pt x="59235" y="287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182661" y="2384860"/>
              <a:ext cx="448824" cy="406321"/>
            </a:xfrm>
            <a:custGeom>
              <a:avLst/>
              <a:pathLst>
                <a:path w="448824" h="406321">
                  <a:moveTo>
                    <a:pt x="404157" y="8329"/>
                  </a:moveTo>
                  <a:lnTo>
                    <a:pt x="395191" y="36908"/>
                  </a:lnTo>
                  <a:lnTo>
                    <a:pt x="363057" y="63182"/>
                  </a:lnTo>
                  <a:lnTo>
                    <a:pt x="429317" y="95671"/>
                  </a:lnTo>
                  <a:lnTo>
                    <a:pt x="448824" y="94377"/>
                  </a:lnTo>
                  <a:lnTo>
                    <a:pt x="444862" y="129221"/>
                  </a:lnTo>
                  <a:lnTo>
                    <a:pt x="415551" y="160425"/>
                  </a:lnTo>
                  <a:lnTo>
                    <a:pt x="350550" y="221607"/>
                  </a:lnTo>
                  <a:lnTo>
                    <a:pt x="307405" y="198737"/>
                  </a:lnTo>
                  <a:lnTo>
                    <a:pt x="215760" y="289015"/>
                  </a:lnTo>
                  <a:lnTo>
                    <a:pt x="236348" y="326937"/>
                  </a:lnTo>
                  <a:lnTo>
                    <a:pt x="200401" y="333872"/>
                  </a:lnTo>
                  <a:lnTo>
                    <a:pt x="170406" y="406321"/>
                  </a:lnTo>
                  <a:lnTo>
                    <a:pt x="113991" y="375258"/>
                  </a:lnTo>
                  <a:lnTo>
                    <a:pt x="112200" y="353587"/>
                  </a:lnTo>
                  <a:lnTo>
                    <a:pt x="45819" y="325816"/>
                  </a:lnTo>
                  <a:lnTo>
                    <a:pt x="12786" y="270744"/>
                  </a:lnTo>
                  <a:lnTo>
                    <a:pt x="0" y="208241"/>
                  </a:lnTo>
                  <a:lnTo>
                    <a:pt x="57098" y="191501"/>
                  </a:lnTo>
                  <a:lnTo>
                    <a:pt x="74844" y="145588"/>
                  </a:lnTo>
                  <a:lnTo>
                    <a:pt x="117187" y="135103"/>
                  </a:lnTo>
                  <a:lnTo>
                    <a:pt x="186776" y="105441"/>
                  </a:lnTo>
                  <a:lnTo>
                    <a:pt x="206555" y="44251"/>
                  </a:lnTo>
                  <a:lnTo>
                    <a:pt x="221207" y="25904"/>
                  </a:lnTo>
                  <a:lnTo>
                    <a:pt x="281750" y="6799"/>
                  </a:lnTo>
                  <a:lnTo>
                    <a:pt x="32333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677858" y="3147308"/>
              <a:ext cx="179949" cy="160343"/>
            </a:xfrm>
            <a:custGeom>
              <a:avLst/>
              <a:pathLst>
                <a:path w="179949" h="160343">
                  <a:moveTo>
                    <a:pt x="0" y="160343"/>
                  </a:moveTo>
                  <a:lnTo>
                    <a:pt x="22876" y="137778"/>
                  </a:lnTo>
                  <a:lnTo>
                    <a:pt x="4425" y="78838"/>
                  </a:lnTo>
                  <a:lnTo>
                    <a:pt x="32008" y="11981"/>
                  </a:lnTo>
                  <a:lnTo>
                    <a:pt x="82818" y="0"/>
                  </a:lnTo>
                  <a:lnTo>
                    <a:pt x="143618" y="47701"/>
                  </a:lnTo>
                  <a:lnTo>
                    <a:pt x="136372" y="90423"/>
                  </a:lnTo>
                  <a:lnTo>
                    <a:pt x="156651" y="104375"/>
                  </a:lnTo>
                  <a:lnTo>
                    <a:pt x="179949" y="147561"/>
                  </a:lnTo>
                  <a:lnTo>
                    <a:pt x="133390" y="157567"/>
                  </a:lnTo>
                  <a:lnTo>
                    <a:pt x="92151" y="14795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196941" y="2110751"/>
              <a:ext cx="181121" cy="154665"/>
            </a:xfrm>
            <a:custGeom>
              <a:avLst/>
              <a:pathLst>
                <a:path w="181121" h="154665">
                  <a:moveTo>
                    <a:pt x="181121" y="75418"/>
                  </a:moveTo>
                  <a:lnTo>
                    <a:pt x="140373" y="112389"/>
                  </a:lnTo>
                  <a:lnTo>
                    <a:pt x="114603" y="100972"/>
                  </a:lnTo>
                  <a:lnTo>
                    <a:pt x="95633" y="154665"/>
                  </a:lnTo>
                  <a:lnTo>
                    <a:pt x="68197" y="118839"/>
                  </a:lnTo>
                  <a:lnTo>
                    <a:pt x="59277" y="93962"/>
                  </a:lnTo>
                  <a:lnTo>
                    <a:pt x="0" y="50337"/>
                  </a:lnTo>
                  <a:lnTo>
                    <a:pt x="23546" y="31875"/>
                  </a:lnTo>
                  <a:lnTo>
                    <a:pt x="55448" y="21975"/>
                  </a:lnTo>
                  <a:lnTo>
                    <a:pt x="65038" y="0"/>
                  </a:lnTo>
                  <a:lnTo>
                    <a:pt x="121224" y="5925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013570" y="1919598"/>
              <a:ext cx="183094" cy="137400"/>
            </a:xfrm>
            <a:custGeom>
              <a:avLst/>
              <a:pathLst>
                <a:path w="183094" h="137400">
                  <a:moveTo>
                    <a:pt x="183094" y="0"/>
                  </a:moveTo>
                  <a:lnTo>
                    <a:pt x="176552" y="73440"/>
                  </a:lnTo>
                  <a:lnTo>
                    <a:pt x="110614" y="137400"/>
                  </a:lnTo>
                  <a:lnTo>
                    <a:pt x="77241" y="105542"/>
                  </a:lnTo>
                  <a:lnTo>
                    <a:pt x="30933" y="87343"/>
                  </a:lnTo>
                  <a:lnTo>
                    <a:pt x="0" y="48815"/>
                  </a:lnTo>
                  <a:lnTo>
                    <a:pt x="25893" y="66513"/>
                  </a:lnTo>
                  <a:lnTo>
                    <a:pt x="57527" y="41905"/>
                  </a:lnTo>
                  <a:lnTo>
                    <a:pt x="86377" y="40072"/>
                  </a:lnTo>
                  <a:lnTo>
                    <a:pt x="120520" y="563"/>
                  </a:lnTo>
                  <a:lnTo>
                    <a:pt x="158759" y="49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86891" y="2517834"/>
              <a:ext cx="204192" cy="389360"/>
            </a:xfrm>
            <a:custGeom>
              <a:avLst/>
              <a:pathLst>
                <a:path w="204192" h="389360">
                  <a:moveTo>
                    <a:pt x="165851" y="167805"/>
                  </a:moveTo>
                  <a:lnTo>
                    <a:pt x="151972" y="212731"/>
                  </a:lnTo>
                  <a:lnTo>
                    <a:pt x="167852" y="255871"/>
                  </a:lnTo>
                  <a:lnTo>
                    <a:pt x="204192" y="304884"/>
                  </a:lnTo>
                  <a:lnTo>
                    <a:pt x="182100" y="365483"/>
                  </a:lnTo>
                  <a:lnTo>
                    <a:pt x="160494" y="389360"/>
                  </a:lnTo>
                  <a:lnTo>
                    <a:pt x="108547" y="387405"/>
                  </a:lnTo>
                  <a:lnTo>
                    <a:pt x="87771" y="345969"/>
                  </a:lnTo>
                  <a:lnTo>
                    <a:pt x="35167" y="351288"/>
                  </a:lnTo>
                  <a:lnTo>
                    <a:pt x="8435" y="335849"/>
                  </a:lnTo>
                  <a:lnTo>
                    <a:pt x="4164" y="311979"/>
                  </a:lnTo>
                  <a:lnTo>
                    <a:pt x="49470" y="300695"/>
                  </a:lnTo>
                  <a:lnTo>
                    <a:pt x="38198" y="205605"/>
                  </a:lnTo>
                  <a:lnTo>
                    <a:pt x="56029" y="138352"/>
                  </a:lnTo>
                  <a:lnTo>
                    <a:pt x="55315" y="98234"/>
                  </a:lnTo>
                  <a:lnTo>
                    <a:pt x="13999" y="57384"/>
                  </a:lnTo>
                  <a:lnTo>
                    <a:pt x="0" y="43741"/>
                  </a:lnTo>
                  <a:lnTo>
                    <a:pt x="48217" y="9616"/>
                  </a:lnTo>
                  <a:lnTo>
                    <a:pt x="84168" y="0"/>
                  </a:lnTo>
                  <a:lnTo>
                    <a:pt x="98827" y="74350"/>
                  </a:lnTo>
                  <a:lnTo>
                    <a:pt x="124743" y="12451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972253" y="4355286"/>
              <a:ext cx="514034" cy="487098"/>
            </a:xfrm>
            <a:custGeom>
              <a:avLst/>
              <a:pathLst>
                <a:path w="514034" h="487098">
                  <a:moveTo>
                    <a:pt x="276000" y="71365"/>
                  </a:moveTo>
                  <a:lnTo>
                    <a:pt x="293988" y="159412"/>
                  </a:lnTo>
                  <a:lnTo>
                    <a:pt x="284288" y="225493"/>
                  </a:lnTo>
                  <a:lnTo>
                    <a:pt x="260570" y="245761"/>
                  </a:lnTo>
                  <a:lnTo>
                    <a:pt x="285705" y="297128"/>
                  </a:lnTo>
                  <a:lnTo>
                    <a:pt x="332121" y="339447"/>
                  </a:lnTo>
                  <a:lnTo>
                    <a:pt x="370189" y="330643"/>
                  </a:lnTo>
                  <a:lnTo>
                    <a:pt x="402437" y="302919"/>
                  </a:lnTo>
                  <a:lnTo>
                    <a:pt x="484472" y="263837"/>
                  </a:lnTo>
                  <a:lnTo>
                    <a:pt x="514034" y="271175"/>
                  </a:lnTo>
                  <a:lnTo>
                    <a:pt x="428409" y="351218"/>
                  </a:lnTo>
                  <a:lnTo>
                    <a:pt x="402628" y="369560"/>
                  </a:lnTo>
                  <a:lnTo>
                    <a:pt x="355919" y="425210"/>
                  </a:lnTo>
                  <a:lnTo>
                    <a:pt x="320825" y="445783"/>
                  </a:lnTo>
                  <a:lnTo>
                    <a:pt x="310740" y="481528"/>
                  </a:lnTo>
                  <a:lnTo>
                    <a:pt x="264901" y="487098"/>
                  </a:lnTo>
                  <a:lnTo>
                    <a:pt x="232814" y="468994"/>
                  </a:lnTo>
                  <a:lnTo>
                    <a:pt x="212187" y="429536"/>
                  </a:lnTo>
                  <a:lnTo>
                    <a:pt x="218419" y="384597"/>
                  </a:lnTo>
                  <a:lnTo>
                    <a:pt x="220961" y="378050"/>
                  </a:lnTo>
                  <a:lnTo>
                    <a:pt x="88241" y="289041"/>
                  </a:lnTo>
                  <a:lnTo>
                    <a:pt x="24010" y="276729"/>
                  </a:lnTo>
                  <a:lnTo>
                    <a:pt x="24016" y="253476"/>
                  </a:lnTo>
                  <a:lnTo>
                    <a:pt x="0" y="230987"/>
                  </a:lnTo>
                  <a:lnTo>
                    <a:pt x="49169" y="204590"/>
                  </a:lnTo>
                  <a:lnTo>
                    <a:pt x="94656" y="152620"/>
                  </a:lnTo>
                  <a:lnTo>
                    <a:pt x="143058" y="116595"/>
                  </a:lnTo>
                  <a:lnTo>
                    <a:pt x="196999" y="44880"/>
                  </a:lnTo>
                  <a:lnTo>
                    <a:pt x="235781" y="8521"/>
                  </a:lnTo>
                  <a:lnTo>
                    <a:pt x="268674" y="0"/>
                  </a:lnTo>
                  <a:lnTo>
                    <a:pt x="266138" y="506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326797" y="2545285"/>
              <a:ext cx="369669" cy="459719"/>
            </a:xfrm>
            <a:custGeom>
              <a:avLst/>
              <a:pathLst>
                <a:path w="369669" h="459719">
                  <a:moveTo>
                    <a:pt x="359376" y="162861"/>
                  </a:moveTo>
                  <a:lnTo>
                    <a:pt x="354449" y="192622"/>
                  </a:lnTo>
                  <a:lnTo>
                    <a:pt x="353655" y="303415"/>
                  </a:lnTo>
                  <a:lnTo>
                    <a:pt x="298250" y="306962"/>
                  </a:lnTo>
                  <a:lnTo>
                    <a:pt x="256168" y="341469"/>
                  </a:lnTo>
                  <a:lnTo>
                    <a:pt x="278351" y="418608"/>
                  </a:lnTo>
                  <a:lnTo>
                    <a:pt x="272871" y="438955"/>
                  </a:lnTo>
                  <a:lnTo>
                    <a:pt x="234282" y="457649"/>
                  </a:lnTo>
                  <a:lnTo>
                    <a:pt x="205413" y="459719"/>
                  </a:lnTo>
                  <a:lnTo>
                    <a:pt x="181454" y="421894"/>
                  </a:lnTo>
                  <a:lnTo>
                    <a:pt x="130371" y="401688"/>
                  </a:lnTo>
                  <a:lnTo>
                    <a:pt x="79688" y="393641"/>
                  </a:lnTo>
                  <a:lnTo>
                    <a:pt x="46164" y="362950"/>
                  </a:lnTo>
                  <a:lnTo>
                    <a:pt x="36558" y="323197"/>
                  </a:lnTo>
                  <a:lnTo>
                    <a:pt x="0" y="288847"/>
                  </a:lnTo>
                  <a:lnTo>
                    <a:pt x="26270" y="245896"/>
                  </a:lnTo>
                  <a:lnTo>
                    <a:pt x="56265" y="173447"/>
                  </a:lnTo>
                  <a:lnTo>
                    <a:pt x="92212" y="166512"/>
                  </a:lnTo>
                  <a:lnTo>
                    <a:pt x="71624" y="128590"/>
                  </a:lnTo>
                  <a:lnTo>
                    <a:pt x="163269" y="38312"/>
                  </a:lnTo>
                  <a:lnTo>
                    <a:pt x="206414" y="61182"/>
                  </a:lnTo>
                  <a:lnTo>
                    <a:pt x="271415" y="0"/>
                  </a:lnTo>
                  <a:lnTo>
                    <a:pt x="332601" y="59679"/>
                  </a:lnTo>
                  <a:lnTo>
                    <a:pt x="358509" y="64699"/>
                  </a:lnTo>
                  <a:lnTo>
                    <a:pt x="369669" y="10781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58041" y="2035817"/>
              <a:ext cx="182687" cy="295388"/>
            </a:xfrm>
            <a:custGeom>
              <a:avLst/>
              <a:pathLst>
                <a:path w="182687" h="295388">
                  <a:moveTo>
                    <a:pt x="100122" y="0"/>
                  </a:moveTo>
                  <a:lnTo>
                    <a:pt x="135508" y="25651"/>
                  </a:lnTo>
                  <a:lnTo>
                    <a:pt x="155447" y="80904"/>
                  </a:lnTo>
                  <a:lnTo>
                    <a:pt x="130723" y="150648"/>
                  </a:lnTo>
                  <a:lnTo>
                    <a:pt x="145560" y="204104"/>
                  </a:lnTo>
                  <a:lnTo>
                    <a:pt x="174956" y="224831"/>
                  </a:lnTo>
                  <a:lnTo>
                    <a:pt x="182687" y="254308"/>
                  </a:lnTo>
                  <a:lnTo>
                    <a:pt x="145963" y="292393"/>
                  </a:lnTo>
                  <a:lnTo>
                    <a:pt x="121024" y="295388"/>
                  </a:lnTo>
                  <a:lnTo>
                    <a:pt x="125454" y="286749"/>
                  </a:lnTo>
                  <a:lnTo>
                    <a:pt x="92478" y="276249"/>
                  </a:lnTo>
                  <a:lnTo>
                    <a:pt x="50156" y="230394"/>
                  </a:lnTo>
                  <a:lnTo>
                    <a:pt x="60215" y="189221"/>
                  </a:lnTo>
                  <a:lnTo>
                    <a:pt x="9199" y="185864"/>
                  </a:lnTo>
                  <a:lnTo>
                    <a:pt x="0" y="144982"/>
                  </a:lnTo>
                  <a:lnTo>
                    <a:pt x="51450" y="95293"/>
                  </a:lnTo>
                  <a:lnTo>
                    <a:pt x="42940" y="55742"/>
                  </a:lnTo>
                  <a:lnTo>
                    <a:pt x="61249" y="316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418461" y="3706191"/>
              <a:ext cx="228933" cy="172618"/>
            </a:xfrm>
            <a:custGeom>
              <a:avLst/>
              <a:pathLst>
                <a:path w="228933" h="172618">
                  <a:moveTo>
                    <a:pt x="226748" y="22300"/>
                  </a:moveTo>
                  <a:lnTo>
                    <a:pt x="211368" y="82194"/>
                  </a:lnTo>
                  <a:lnTo>
                    <a:pt x="228933" y="153050"/>
                  </a:lnTo>
                  <a:lnTo>
                    <a:pt x="192046" y="172618"/>
                  </a:lnTo>
                  <a:lnTo>
                    <a:pt x="125737" y="155719"/>
                  </a:lnTo>
                  <a:lnTo>
                    <a:pt x="56648" y="123996"/>
                  </a:lnTo>
                  <a:lnTo>
                    <a:pt x="0" y="53139"/>
                  </a:lnTo>
                  <a:lnTo>
                    <a:pt x="38308" y="31272"/>
                  </a:lnTo>
                  <a:lnTo>
                    <a:pt x="68776" y="28446"/>
                  </a:lnTo>
                  <a:lnTo>
                    <a:pt x="12906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474138" y="5331187"/>
              <a:ext cx="66415" cy="60589"/>
            </a:xfrm>
            <a:custGeom>
              <a:avLst/>
              <a:pathLst>
                <a:path w="66415" h="60589">
                  <a:moveTo>
                    <a:pt x="66415" y="20767"/>
                  </a:moveTo>
                  <a:lnTo>
                    <a:pt x="18813" y="60589"/>
                  </a:lnTo>
                  <a:lnTo>
                    <a:pt x="0" y="41874"/>
                  </a:lnTo>
                  <a:lnTo>
                    <a:pt x="26123" y="5532"/>
                  </a:lnTo>
                  <a:lnTo>
                    <a:pt x="6378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586481" y="5185151"/>
              <a:ext cx="114230" cy="123628"/>
            </a:xfrm>
            <a:custGeom>
              <a:avLst/>
              <a:pathLst>
                <a:path w="114230" h="123628">
                  <a:moveTo>
                    <a:pt x="111966" y="34086"/>
                  </a:moveTo>
                  <a:lnTo>
                    <a:pt x="114230" y="85811"/>
                  </a:lnTo>
                  <a:lnTo>
                    <a:pt x="98815" y="123628"/>
                  </a:lnTo>
                  <a:lnTo>
                    <a:pt x="518" y="104520"/>
                  </a:lnTo>
                  <a:lnTo>
                    <a:pt x="0" y="25168"/>
                  </a:lnTo>
                  <a:lnTo>
                    <a:pt x="48744" y="16885"/>
                  </a:lnTo>
                  <a:lnTo>
                    <a:pt x="5940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582540" y="5289672"/>
              <a:ext cx="102756" cy="48816"/>
            </a:xfrm>
            <a:custGeom>
              <a:avLst/>
              <a:pathLst>
                <a:path w="102756" h="48816">
                  <a:moveTo>
                    <a:pt x="102756" y="19108"/>
                  </a:moveTo>
                  <a:lnTo>
                    <a:pt x="95923" y="35641"/>
                  </a:lnTo>
                  <a:lnTo>
                    <a:pt x="74525" y="48816"/>
                  </a:lnTo>
                  <a:lnTo>
                    <a:pt x="52501" y="33271"/>
                  </a:lnTo>
                  <a:lnTo>
                    <a:pt x="0" y="33580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575893" y="5322943"/>
              <a:ext cx="81172" cy="37962"/>
            </a:xfrm>
            <a:custGeom>
              <a:avLst/>
              <a:pathLst>
                <a:path w="81172" h="37962">
                  <a:moveTo>
                    <a:pt x="81172" y="15545"/>
                  </a:moveTo>
                  <a:lnTo>
                    <a:pt x="42355" y="37962"/>
                  </a:lnTo>
                  <a:lnTo>
                    <a:pt x="0" y="7919"/>
                  </a:lnTo>
                  <a:lnTo>
                    <a:pt x="6647" y="308"/>
                  </a:lnTo>
                  <a:lnTo>
                    <a:pt x="5914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845682" y="5082252"/>
              <a:ext cx="130607" cy="142046"/>
            </a:xfrm>
            <a:custGeom>
              <a:avLst/>
              <a:pathLst>
                <a:path w="130607" h="142046">
                  <a:moveTo>
                    <a:pt x="130607" y="13205"/>
                  </a:moveTo>
                  <a:lnTo>
                    <a:pt x="122545" y="38955"/>
                  </a:lnTo>
                  <a:lnTo>
                    <a:pt x="38261" y="58840"/>
                  </a:lnTo>
                  <a:lnTo>
                    <a:pt x="51994" y="116696"/>
                  </a:lnTo>
                  <a:lnTo>
                    <a:pt x="19569" y="142046"/>
                  </a:lnTo>
                  <a:lnTo>
                    <a:pt x="0" y="68363"/>
                  </a:lnTo>
                  <a:lnTo>
                    <a:pt x="4421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883943" y="5030472"/>
              <a:ext cx="167456" cy="168476"/>
            </a:xfrm>
            <a:custGeom>
              <a:avLst/>
              <a:pathLst>
                <a:path w="167456" h="168476">
                  <a:moveTo>
                    <a:pt x="167456" y="76826"/>
                  </a:moveTo>
                  <a:lnTo>
                    <a:pt x="110071" y="86908"/>
                  </a:lnTo>
                  <a:lnTo>
                    <a:pt x="112265" y="119778"/>
                  </a:lnTo>
                  <a:lnTo>
                    <a:pt x="76752" y="128746"/>
                  </a:lnTo>
                  <a:lnTo>
                    <a:pt x="57871" y="156455"/>
                  </a:lnTo>
                  <a:lnTo>
                    <a:pt x="13733" y="168476"/>
                  </a:lnTo>
                  <a:lnTo>
                    <a:pt x="0" y="110620"/>
                  </a:lnTo>
                  <a:lnTo>
                    <a:pt x="84284" y="90735"/>
                  </a:lnTo>
                  <a:lnTo>
                    <a:pt x="92346" y="64985"/>
                  </a:lnTo>
                  <a:lnTo>
                    <a:pt x="139990" y="0"/>
                  </a:lnTo>
                  <a:lnTo>
                    <a:pt x="162143" y="249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896209" y="5107169"/>
              <a:ext cx="234758" cy="252895"/>
            </a:xfrm>
            <a:custGeom>
              <a:avLst/>
              <a:pathLst>
                <a:path w="234758" h="252895">
                  <a:moveTo>
                    <a:pt x="155190" y="129"/>
                  </a:moveTo>
                  <a:lnTo>
                    <a:pt x="208643" y="0"/>
                  </a:lnTo>
                  <a:lnTo>
                    <a:pt x="205372" y="51784"/>
                  </a:lnTo>
                  <a:lnTo>
                    <a:pt x="229680" y="107975"/>
                  </a:lnTo>
                  <a:lnTo>
                    <a:pt x="234758" y="170650"/>
                  </a:lnTo>
                  <a:lnTo>
                    <a:pt x="150838" y="178642"/>
                  </a:lnTo>
                  <a:lnTo>
                    <a:pt x="87101" y="232052"/>
                  </a:lnTo>
                  <a:lnTo>
                    <a:pt x="16543" y="251996"/>
                  </a:lnTo>
                  <a:lnTo>
                    <a:pt x="11528" y="252895"/>
                  </a:lnTo>
                  <a:lnTo>
                    <a:pt x="25818" y="221730"/>
                  </a:lnTo>
                  <a:lnTo>
                    <a:pt x="20471" y="183498"/>
                  </a:lnTo>
                  <a:lnTo>
                    <a:pt x="0" y="155656"/>
                  </a:lnTo>
                  <a:lnTo>
                    <a:pt x="36489" y="124571"/>
                  </a:lnTo>
                  <a:lnTo>
                    <a:pt x="45605" y="79758"/>
                  </a:lnTo>
                  <a:lnTo>
                    <a:pt x="64486" y="52049"/>
                  </a:lnTo>
                  <a:lnTo>
                    <a:pt x="99999" y="43081"/>
                  </a:lnTo>
                  <a:lnTo>
                    <a:pt x="97805" y="1021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753071" y="5082252"/>
              <a:ext cx="136822" cy="218364"/>
            </a:xfrm>
            <a:custGeom>
              <a:avLst/>
              <a:pathLst>
                <a:path w="136822" h="218364">
                  <a:moveTo>
                    <a:pt x="136822" y="0"/>
                  </a:moveTo>
                  <a:lnTo>
                    <a:pt x="92610" y="68363"/>
                  </a:lnTo>
                  <a:lnTo>
                    <a:pt x="112179" y="142046"/>
                  </a:lnTo>
                  <a:lnTo>
                    <a:pt x="120985" y="193064"/>
                  </a:lnTo>
                  <a:lnTo>
                    <a:pt x="55456" y="218364"/>
                  </a:lnTo>
                  <a:lnTo>
                    <a:pt x="34383" y="167596"/>
                  </a:lnTo>
                  <a:lnTo>
                    <a:pt x="44983" y="91051"/>
                  </a:lnTo>
                  <a:lnTo>
                    <a:pt x="0" y="36899"/>
                  </a:lnTo>
                  <a:lnTo>
                    <a:pt x="18883" y="35004"/>
                  </a:lnTo>
                  <a:lnTo>
                    <a:pt x="50629" y="14845"/>
                  </a:lnTo>
                  <a:lnTo>
                    <a:pt x="88812" y="73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960052" y="4889388"/>
              <a:ext cx="176875" cy="217910"/>
            </a:xfrm>
            <a:custGeom>
              <a:avLst/>
              <a:pathLst>
                <a:path w="176875" h="217910">
                  <a:moveTo>
                    <a:pt x="176875" y="113647"/>
                  </a:moveTo>
                  <a:lnTo>
                    <a:pt x="173256" y="134859"/>
                  </a:lnTo>
                  <a:lnTo>
                    <a:pt x="137411" y="201141"/>
                  </a:lnTo>
                  <a:lnTo>
                    <a:pt x="144800" y="217780"/>
                  </a:lnTo>
                  <a:lnTo>
                    <a:pt x="91348" y="217910"/>
                  </a:lnTo>
                  <a:lnTo>
                    <a:pt x="86035" y="166023"/>
                  </a:lnTo>
                  <a:lnTo>
                    <a:pt x="63881" y="141083"/>
                  </a:lnTo>
                  <a:lnTo>
                    <a:pt x="43039" y="122220"/>
                  </a:lnTo>
                  <a:lnTo>
                    <a:pt x="3353" y="133924"/>
                  </a:lnTo>
                  <a:lnTo>
                    <a:pt x="0" y="64399"/>
                  </a:lnTo>
                  <a:lnTo>
                    <a:pt x="28129" y="34472"/>
                  </a:lnTo>
                  <a:lnTo>
                    <a:pt x="24362" y="0"/>
                  </a:lnTo>
                  <a:lnTo>
                    <a:pt x="67648" y="7133"/>
                  </a:lnTo>
                  <a:lnTo>
                    <a:pt x="91891" y="33322"/>
                  </a:lnTo>
                  <a:lnTo>
                    <a:pt x="89426" y="80795"/>
                  </a:lnTo>
                  <a:lnTo>
                    <a:pt x="106197" y="9519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893396" y="4751860"/>
              <a:ext cx="264574" cy="251176"/>
            </a:xfrm>
            <a:custGeom>
              <a:avLst/>
              <a:pathLst>
                <a:path w="264574" h="251176">
                  <a:moveTo>
                    <a:pt x="243531" y="251176"/>
                  </a:moveTo>
                  <a:lnTo>
                    <a:pt x="172853" y="232722"/>
                  </a:lnTo>
                  <a:lnTo>
                    <a:pt x="156083" y="218324"/>
                  </a:lnTo>
                  <a:lnTo>
                    <a:pt x="158547" y="170850"/>
                  </a:lnTo>
                  <a:lnTo>
                    <a:pt x="134304" y="144662"/>
                  </a:lnTo>
                  <a:lnTo>
                    <a:pt x="91019" y="137528"/>
                  </a:lnTo>
                  <a:lnTo>
                    <a:pt x="0" y="113598"/>
                  </a:lnTo>
                  <a:lnTo>
                    <a:pt x="8160" y="48814"/>
                  </a:lnTo>
                  <a:lnTo>
                    <a:pt x="22195" y="24415"/>
                  </a:lnTo>
                  <a:lnTo>
                    <a:pt x="48392" y="44654"/>
                  </a:lnTo>
                  <a:lnTo>
                    <a:pt x="101113" y="0"/>
                  </a:lnTo>
                  <a:lnTo>
                    <a:pt x="139953" y="43872"/>
                  </a:lnTo>
                  <a:lnTo>
                    <a:pt x="148790" y="78991"/>
                  </a:lnTo>
                  <a:lnTo>
                    <a:pt x="219560" y="62782"/>
                  </a:lnTo>
                  <a:lnTo>
                    <a:pt x="251626" y="108174"/>
                  </a:lnTo>
                  <a:lnTo>
                    <a:pt x="264574" y="155628"/>
                  </a:lnTo>
                  <a:lnTo>
                    <a:pt x="242378" y="2149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841884" y="4865458"/>
              <a:ext cx="182049" cy="229999"/>
            </a:xfrm>
            <a:custGeom>
              <a:avLst/>
              <a:pathLst>
                <a:path w="182049" h="229999">
                  <a:moveTo>
                    <a:pt x="142530" y="23930"/>
                  </a:moveTo>
                  <a:lnTo>
                    <a:pt x="146297" y="58403"/>
                  </a:lnTo>
                  <a:lnTo>
                    <a:pt x="118167" y="88329"/>
                  </a:lnTo>
                  <a:lnTo>
                    <a:pt x="121521" y="157854"/>
                  </a:lnTo>
                  <a:lnTo>
                    <a:pt x="161206" y="146151"/>
                  </a:lnTo>
                  <a:lnTo>
                    <a:pt x="182049" y="165014"/>
                  </a:lnTo>
                  <a:lnTo>
                    <a:pt x="134405" y="229999"/>
                  </a:lnTo>
                  <a:lnTo>
                    <a:pt x="48009" y="216794"/>
                  </a:lnTo>
                  <a:lnTo>
                    <a:pt x="0" y="224102"/>
                  </a:lnTo>
                  <a:lnTo>
                    <a:pt x="27946" y="152281"/>
                  </a:lnTo>
                  <a:lnTo>
                    <a:pt x="29871" y="99421"/>
                  </a:lnTo>
                  <a:lnTo>
                    <a:pt x="7468" y="55420"/>
                  </a:lnTo>
                  <a:lnTo>
                    <a:pt x="5151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251449" y="5535634"/>
              <a:ext cx="218731" cy="214550"/>
            </a:xfrm>
            <a:custGeom>
              <a:avLst/>
              <a:pathLst>
                <a:path w="218731" h="214550">
                  <a:moveTo>
                    <a:pt x="218731" y="65628"/>
                  </a:moveTo>
                  <a:lnTo>
                    <a:pt x="174556" y="93487"/>
                  </a:lnTo>
                  <a:lnTo>
                    <a:pt x="131461" y="137433"/>
                  </a:lnTo>
                  <a:lnTo>
                    <a:pt x="147835" y="155347"/>
                  </a:lnTo>
                  <a:lnTo>
                    <a:pt x="119934" y="214550"/>
                  </a:lnTo>
                  <a:lnTo>
                    <a:pt x="0" y="191539"/>
                  </a:lnTo>
                  <a:lnTo>
                    <a:pt x="19541" y="127150"/>
                  </a:lnTo>
                  <a:lnTo>
                    <a:pt x="55167" y="111315"/>
                  </a:lnTo>
                  <a:lnTo>
                    <a:pt x="58626" y="87885"/>
                  </a:lnTo>
                  <a:lnTo>
                    <a:pt x="104632" y="45657"/>
                  </a:lnTo>
                  <a:lnTo>
                    <a:pt x="140810" y="0"/>
                  </a:lnTo>
                  <a:lnTo>
                    <a:pt x="193183" y="3186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350414" y="5243377"/>
              <a:ext cx="190777" cy="166128"/>
            </a:xfrm>
            <a:custGeom>
              <a:avLst/>
              <a:pathLst>
                <a:path w="190777" h="166128">
                  <a:moveTo>
                    <a:pt x="112854" y="166128"/>
                  </a:moveTo>
                  <a:lnTo>
                    <a:pt x="63760" y="149875"/>
                  </a:lnTo>
                  <a:lnTo>
                    <a:pt x="45147" y="101309"/>
                  </a:lnTo>
                  <a:lnTo>
                    <a:pt x="0" y="50129"/>
                  </a:lnTo>
                  <a:lnTo>
                    <a:pt x="28237" y="44912"/>
                  </a:lnTo>
                  <a:lnTo>
                    <a:pt x="58089" y="0"/>
                  </a:lnTo>
                  <a:lnTo>
                    <a:pt x="66482" y="17393"/>
                  </a:lnTo>
                  <a:lnTo>
                    <a:pt x="153791" y="55104"/>
                  </a:lnTo>
                  <a:lnTo>
                    <a:pt x="190777" y="86700"/>
                  </a:lnTo>
                  <a:lnTo>
                    <a:pt x="189771" y="1213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167266" y="2031403"/>
              <a:ext cx="50543" cy="42756"/>
            </a:xfrm>
            <a:custGeom>
              <a:avLst/>
              <a:pathLst>
                <a:path w="50543" h="42756">
                  <a:moveTo>
                    <a:pt x="48967" y="7449"/>
                  </a:moveTo>
                  <a:lnTo>
                    <a:pt x="50543" y="40099"/>
                  </a:lnTo>
                  <a:lnTo>
                    <a:pt x="37893" y="42756"/>
                  </a:lnTo>
                  <a:lnTo>
                    <a:pt x="31045" y="29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680453" y="2599932"/>
              <a:ext cx="257522" cy="314723"/>
            </a:xfrm>
            <a:custGeom>
              <a:avLst/>
              <a:pathLst>
                <a:path w="257522" h="314723">
                  <a:moveTo>
                    <a:pt x="177444" y="0"/>
                  </a:moveTo>
                  <a:lnTo>
                    <a:pt x="211837" y="32587"/>
                  </a:lnTo>
                  <a:lnTo>
                    <a:pt x="252501" y="90017"/>
                  </a:lnTo>
                  <a:lnTo>
                    <a:pt x="257522" y="138991"/>
                  </a:lnTo>
                  <a:lnTo>
                    <a:pt x="243687" y="230052"/>
                  </a:lnTo>
                  <a:lnTo>
                    <a:pt x="243501" y="278341"/>
                  </a:lnTo>
                  <a:lnTo>
                    <a:pt x="167923" y="256290"/>
                  </a:lnTo>
                  <a:lnTo>
                    <a:pt x="147518" y="311059"/>
                  </a:lnTo>
                  <a:lnTo>
                    <a:pt x="91357" y="314723"/>
                  </a:lnTo>
                  <a:lnTo>
                    <a:pt x="54089" y="288386"/>
                  </a:lnTo>
                  <a:lnTo>
                    <a:pt x="50274" y="255557"/>
                  </a:lnTo>
                  <a:lnTo>
                    <a:pt x="0" y="248768"/>
                  </a:lnTo>
                  <a:lnTo>
                    <a:pt x="793" y="137975"/>
                  </a:lnTo>
                  <a:lnTo>
                    <a:pt x="5721" y="108214"/>
                  </a:lnTo>
                  <a:lnTo>
                    <a:pt x="46371" y="153185"/>
                  </a:lnTo>
                  <a:lnTo>
                    <a:pt x="71877" y="166714"/>
                  </a:lnTo>
                  <a:lnTo>
                    <a:pt x="129547" y="174839"/>
                  </a:lnTo>
                  <a:lnTo>
                    <a:pt x="149729" y="164546"/>
                  </a:lnTo>
                  <a:lnTo>
                    <a:pt x="137610" y="47010"/>
                  </a:lnTo>
                  <a:lnTo>
                    <a:pt x="164990" y="2909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318283" y="1883403"/>
              <a:ext cx="181515" cy="207937"/>
            </a:xfrm>
            <a:custGeom>
              <a:avLst/>
              <a:pathLst>
                <a:path w="181515" h="207937">
                  <a:moveTo>
                    <a:pt x="181515" y="138422"/>
                  </a:moveTo>
                  <a:lnTo>
                    <a:pt x="113388" y="169247"/>
                  </a:lnTo>
                  <a:lnTo>
                    <a:pt x="77302" y="207937"/>
                  </a:lnTo>
                  <a:lnTo>
                    <a:pt x="62455" y="196623"/>
                  </a:lnTo>
                  <a:lnTo>
                    <a:pt x="52684" y="142683"/>
                  </a:lnTo>
                  <a:lnTo>
                    <a:pt x="36346" y="136420"/>
                  </a:lnTo>
                  <a:lnTo>
                    <a:pt x="26909" y="96589"/>
                  </a:lnTo>
                  <a:lnTo>
                    <a:pt x="0" y="95439"/>
                  </a:lnTo>
                  <a:lnTo>
                    <a:pt x="769" y="59361"/>
                  </a:lnTo>
                  <a:lnTo>
                    <a:pt x="41672" y="5451"/>
                  </a:lnTo>
                  <a:lnTo>
                    <a:pt x="103032" y="0"/>
                  </a:lnTo>
                  <a:lnTo>
                    <a:pt x="92645" y="25608"/>
                  </a:lnTo>
                  <a:lnTo>
                    <a:pt x="130083" y="70236"/>
                  </a:lnTo>
                  <a:lnTo>
                    <a:pt x="122482" y="11804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695998" y="1712629"/>
              <a:ext cx="176532" cy="141788"/>
            </a:xfrm>
            <a:custGeom>
              <a:avLst/>
              <a:pathLst>
                <a:path w="176532" h="141788">
                  <a:moveTo>
                    <a:pt x="176532" y="33642"/>
                  </a:moveTo>
                  <a:lnTo>
                    <a:pt x="153520" y="56037"/>
                  </a:lnTo>
                  <a:lnTo>
                    <a:pt x="144354" y="98437"/>
                  </a:lnTo>
                  <a:lnTo>
                    <a:pt x="117156" y="126607"/>
                  </a:lnTo>
                  <a:lnTo>
                    <a:pt x="72615" y="141788"/>
                  </a:lnTo>
                  <a:lnTo>
                    <a:pt x="29268" y="129413"/>
                  </a:lnTo>
                  <a:lnTo>
                    <a:pt x="0" y="109572"/>
                  </a:lnTo>
                  <a:lnTo>
                    <a:pt x="19314" y="51933"/>
                  </a:lnTo>
                  <a:lnTo>
                    <a:pt x="13478" y="31298"/>
                  </a:lnTo>
                  <a:lnTo>
                    <a:pt x="22625" y="12440"/>
                  </a:lnTo>
                  <a:lnTo>
                    <a:pt x="69686" y="0"/>
                  </a:lnTo>
                  <a:lnTo>
                    <a:pt x="150537" y="149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234334" y="1852480"/>
              <a:ext cx="330020" cy="407053"/>
            </a:xfrm>
            <a:custGeom>
              <a:avLst/>
              <a:pathLst>
                <a:path w="330020" h="407053">
                  <a:moveTo>
                    <a:pt x="254510" y="0"/>
                  </a:moveTo>
                  <a:lnTo>
                    <a:pt x="263257" y="78011"/>
                  </a:lnTo>
                  <a:lnTo>
                    <a:pt x="278131" y="119427"/>
                  </a:lnTo>
                  <a:lnTo>
                    <a:pt x="286160" y="264362"/>
                  </a:lnTo>
                  <a:lnTo>
                    <a:pt x="292330" y="303870"/>
                  </a:lnTo>
                  <a:lnTo>
                    <a:pt x="330020" y="319630"/>
                  </a:lnTo>
                  <a:lnTo>
                    <a:pt x="269771" y="357339"/>
                  </a:lnTo>
                  <a:lnTo>
                    <a:pt x="237625" y="345919"/>
                  </a:lnTo>
                  <a:lnTo>
                    <a:pt x="161113" y="393002"/>
                  </a:lnTo>
                  <a:lnTo>
                    <a:pt x="155764" y="403511"/>
                  </a:lnTo>
                  <a:lnTo>
                    <a:pt x="135505" y="407053"/>
                  </a:lnTo>
                  <a:lnTo>
                    <a:pt x="91219" y="384135"/>
                  </a:lnTo>
                  <a:lnTo>
                    <a:pt x="83048" y="337482"/>
                  </a:lnTo>
                  <a:lnTo>
                    <a:pt x="57848" y="299384"/>
                  </a:lnTo>
                  <a:lnTo>
                    <a:pt x="68385" y="265562"/>
                  </a:lnTo>
                  <a:lnTo>
                    <a:pt x="47941" y="193521"/>
                  </a:lnTo>
                  <a:lnTo>
                    <a:pt x="50035" y="125177"/>
                  </a:lnTo>
                  <a:lnTo>
                    <a:pt x="2660" y="113609"/>
                  </a:lnTo>
                  <a:lnTo>
                    <a:pt x="0" y="84711"/>
                  </a:lnTo>
                  <a:lnTo>
                    <a:pt x="22930" y="53284"/>
                  </a:lnTo>
                  <a:lnTo>
                    <a:pt x="60208" y="31071"/>
                  </a:lnTo>
                  <a:lnTo>
                    <a:pt x="81897" y="53510"/>
                  </a:lnTo>
                  <a:lnTo>
                    <a:pt x="112512" y="1618"/>
                  </a:lnTo>
                  <a:lnTo>
                    <a:pt x="145087" y="24108"/>
                  </a:lnTo>
                  <a:lnTo>
                    <a:pt x="195999" y="1938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803113" y="2593101"/>
              <a:ext cx="549953" cy="416537"/>
            </a:xfrm>
            <a:custGeom>
              <a:avLst/>
              <a:pathLst>
                <a:path w="549953" h="416537">
                  <a:moveTo>
                    <a:pt x="379547" y="0"/>
                  </a:moveTo>
                  <a:lnTo>
                    <a:pt x="392333" y="62502"/>
                  </a:lnTo>
                  <a:lnTo>
                    <a:pt x="425367" y="117575"/>
                  </a:lnTo>
                  <a:lnTo>
                    <a:pt x="491747" y="145345"/>
                  </a:lnTo>
                  <a:lnTo>
                    <a:pt x="493539" y="167016"/>
                  </a:lnTo>
                  <a:lnTo>
                    <a:pt x="549953" y="198079"/>
                  </a:lnTo>
                  <a:lnTo>
                    <a:pt x="523683" y="241031"/>
                  </a:lnTo>
                  <a:lnTo>
                    <a:pt x="506755" y="263890"/>
                  </a:lnTo>
                  <a:lnTo>
                    <a:pt x="430052" y="284423"/>
                  </a:lnTo>
                  <a:lnTo>
                    <a:pt x="371328" y="362980"/>
                  </a:lnTo>
                  <a:lnTo>
                    <a:pt x="264532" y="383840"/>
                  </a:lnTo>
                  <a:lnTo>
                    <a:pt x="192440" y="416537"/>
                  </a:lnTo>
                  <a:lnTo>
                    <a:pt x="174286" y="404873"/>
                  </a:lnTo>
                  <a:lnTo>
                    <a:pt x="137136" y="332443"/>
                  </a:lnTo>
                  <a:lnTo>
                    <a:pt x="81662" y="292991"/>
                  </a:lnTo>
                  <a:lnTo>
                    <a:pt x="21770" y="298481"/>
                  </a:lnTo>
                  <a:lnTo>
                    <a:pt x="26806" y="270697"/>
                  </a:lnTo>
                  <a:lnTo>
                    <a:pt x="0" y="212910"/>
                  </a:lnTo>
                  <a:lnTo>
                    <a:pt x="13654" y="139680"/>
                  </a:lnTo>
                  <a:lnTo>
                    <a:pt x="36241" y="66770"/>
                  </a:lnTo>
                  <a:lnTo>
                    <a:pt x="28946" y="25292"/>
                  </a:lnTo>
                  <a:lnTo>
                    <a:pt x="110985" y="34280"/>
                  </a:lnTo>
                  <a:lnTo>
                    <a:pt x="163796" y="29887"/>
                  </a:lnTo>
                  <a:lnTo>
                    <a:pt x="170448" y="59182"/>
                  </a:lnTo>
                  <a:lnTo>
                    <a:pt x="228454" y="81915"/>
                  </a:lnTo>
                  <a:lnTo>
                    <a:pt x="307290" y="69528"/>
                  </a:lnTo>
                  <a:lnTo>
                    <a:pt x="325043" y="89473"/>
                  </a:lnTo>
                  <a:lnTo>
                    <a:pt x="360034" y="79632"/>
                  </a:lnTo>
                  <a:lnTo>
                    <a:pt x="329360" y="50436"/>
                  </a:lnTo>
                  <a:lnTo>
                    <a:pt x="362419" y="6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19053" y="1718796"/>
              <a:ext cx="449561" cy="223968"/>
            </a:xfrm>
            <a:custGeom>
              <a:avLst/>
              <a:pathLst>
                <a:path w="449561" h="223968">
                  <a:moveTo>
                    <a:pt x="171840" y="0"/>
                  </a:moveTo>
                  <a:lnTo>
                    <a:pt x="199147" y="38198"/>
                  </a:lnTo>
                  <a:lnTo>
                    <a:pt x="267761" y="49000"/>
                  </a:lnTo>
                  <a:lnTo>
                    <a:pt x="316462" y="98198"/>
                  </a:lnTo>
                  <a:lnTo>
                    <a:pt x="346480" y="90378"/>
                  </a:lnTo>
                  <a:lnTo>
                    <a:pt x="376945" y="103405"/>
                  </a:lnTo>
                  <a:lnTo>
                    <a:pt x="406214" y="123246"/>
                  </a:lnTo>
                  <a:lnTo>
                    <a:pt x="449561" y="135621"/>
                  </a:lnTo>
                  <a:lnTo>
                    <a:pt x="395664" y="159610"/>
                  </a:lnTo>
                  <a:lnTo>
                    <a:pt x="369095" y="157259"/>
                  </a:lnTo>
                  <a:lnTo>
                    <a:pt x="337377" y="177210"/>
                  </a:lnTo>
                  <a:lnTo>
                    <a:pt x="267453" y="149139"/>
                  </a:lnTo>
                  <a:lnTo>
                    <a:pt x="229765" y="151495"/>
                  </a:lnTo>
                  <a:lnTo>
                    <a:pt x="102262" y="164606"/>
                  </a:lnTo>
                  <a:lnTo>
                    <a:pt x="40902" y="170058"/>
                  </a:lnTo>
                  <a:lnTo>
                    <a:pt x="0" y="223968"/>
                  </a:lnTo>
                  <a:lnTo>
                    <a:pt x="4422" y="169148"/>
                  </a:lnTo>
                  <a:lnTo>
                    <a:pt x="49707" y="108123"/>
                  </a:lnTo>
                  <a:lnTo>
                    <a:pt x="82000" y="98317"/>
                  </a:lnTo>
                  <a:lnTo>
                    <a:pt x="89673" y="59965"/>
                  </a:lnTo>
                  <a:lnTo>
                    <a:pt x="121507" y="1538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337186" y="2240103"/>
              <a:ext cx="160544" cy="182943"/>
            </a:xfrm>
            <a:custGeom>
              <a:avLst/>
              <a:pathLst>
                <a:path w="160544" h="182943">
                  <a:moveTo>
                    <a:pt x="110806" y="58275"/>
                  </a:moveTo>
                  <a:lnTo>
                    <a:pt x="160544" y="102912"/>
                  </a:lnTo>
                  <a:lnTo>
                    <a:pt x="146931" y="119300"/>
                  </a:lnTo>
                  <a:lnTo>
                    <a:pt x="101762" y="81704"/>
                  </a:lnTo>
                  <a:lnTo>
                    <a:pt x="69634" y="104532"/>
                  </a:lnTo>
                  <a:lnTo>
                    <a:pt x="43846" y="174774"/>
                  </a:lnTo>
                  <a:lnTo>
                    <a:pt x="24554" y="182943"/>
                  </a:lnTo>
                  <a:lnTo>
                    <a:pt x="1605" y="138063"/>
                  </a:lnTo>
                  <a:lnTo>
                    <a:pt x="0" y="40996"/>
                  </a:lnTo>
                  <a:lnTo>
                    <a:pt x="865" y="0"/>
                  </a:lnTo>
                  <a:lnTo>
                    <a:pt x="70174" y="22880"/>
                  </a:lnTo>
                  <a:lnTo>
                    <a:pt x="76973" y="641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081650" y="2213136"/>
              <a:ext cx="88711" cy="105601"/>
            </a:xfrm>
            <a:custGeom>
              <a:avLst/>
              <a:pathLst>
                <a:path w="88711" h="105601">
                  <a:moveTo>
                    <a:pt x="88711" y="28127"/>
                  </a:moveTo>
                  <a:lnTo>
                    <a:pt x="72323" y="45977"/>
                  </a:lnTo>
                  <a:lnTo>
                    <a:pt x="88623" y="104369"/>
                  </a:lnTo>
                  <a:lnTo>
                    <a:pt x="58932" y="105601"/>
                  </a:lnTo>
                  <a:lnTo>
                    <a:pt x="16040" y="69604"/>
                  </a:lnTo>
                  <a:lnTo>
                    <a:pt x="0" y="21769"/>
                  </a:lnTo>
                  <a:lnTo>
                    <a:pt x="43193" y="0"/>
                  </a:lnTo>
                  <a:lnTo>
                    <a:pt x="80855" y="881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05688" y="4392107"/>
              <a:ext cx="613796" cy="600445"/>
            </a:xfrm>
            <a:custGeom>
              <a:avLst/>
              <a:pathLst>
                <a:path w="613796" h="600445">
                  <a:moveTo>
                    <a:pt x="318423" y="0"/>
                  </a:moveTo>
                  <a:lnTo>
                    <a:pt x="358795" y="70216"/>
                  </a:lnTo>
                  <a:lnTo>
                    <a:pt x="403894" y="127755"/>
                  </a:lnTo>
                  <a:lnTo>
                    <a:pt x="433493" y="73728"/>
                  </a:lnTo>
                  <a:lnTo>
                    <a:pt x="454877" y="65764"/>
                  </a:lnTo>
                  <a:lnTo>
                    <a:pt x="494128" y="89229"/>
                  </a:lnTo>
                  <a:lnTo>
                    <a:pt x="517957" y="130022"/>
                  </a:lnTo>
                  <a:lnTo>
                    <a:pt x="552508" y="160155"/>
                  </a:lnTo>
                  <a:lnTo>
                    <a:pt x="566937" y="214283"/>
                  </a:lnTo>
                  <a:lnTo>
                    <a:pt x="561304" y="279051"/>
                  </a:lnTo>
                  <a:lnTo>
                    <a:pt x="566500" y="309783"/>
                  </a:lnTo>
                  <a:lnTo>
                    <a:pt x="613796" y="373563"/>
                  </a:lnTo>
                  <a:lnTo>
                    <a:pt x="583941" y="446262"/>
                  </a:lnTo>
                  <a:lnTo>
                    <a:pt x="588664" y="488233"/>
                  </a:lnTo>
                  <a:lnTo>
                    <a:pt x="610376" y="544337"/>
                  </a:lnTo>
                  <a:lnTo>
                    <a:pt x="598442" y="558631"/>
                  </a:lnTo>
                  <a:lnTo>
                    <a:pt x="533921" y="562535"/>
                  </a:lnTo>
                  <a:lnTo>
                    <a:pt x="502414" y="600445"/>
                  </a:lnTo>
                  <a:lnTo>
                    <a:pt x="458219" y="558368"/>
                  </a:lnTo>
                  <a:lnTo>
                    <a:pt x="413331" y="548295"/>
                  </a:lnTo>
                  <a:lnTo>
                    <a:pt x="296011" y="571817"/>
                  </a:lnTo>
                  <a:lnTo>
                    <a:pt x="196559" y="472333"/>
                  </a:lnTo>
                  <a:lnTo>
                    <a:pt x="192040" y="397810"/>
                  </a:lnTo>
                  <a:lnTo>
                    <a:pt x="161826" y="385048"/>
                  </a:lnTo>
                  <a:lnTo>
                    <a:pt x="108904" y="413715"/>
                  </a:lnTo>
                  <a:lnTo>
                    <a:pt x="80582" y="357445"/>
                  </a:lnTo>
                  <a:lnTo>
                    <a:pt x="75717" y="317272"/>
                  </a:lnTo>
                  <a:lnTo>
                    <a:pt x="55752" y="270719"/>
                  </a:lnTo>
                  <a:lnTo>
                    <a:pt x="0" y="221242"/>
                  </a:lnTo>
                  <a:lnTo>
                    <a:pt x="56477" y="181820"/>
                  </a:lnTo>
                  <a:lnTo>
                    <a:pt x="53170" y="153694"/>
                  </a:lnTo>
                  <a:lnTo>
                    <a:pt x="102391" y="130245"/>
                  </a:lnTo>
                  <a:lnTo>
                    <a:pt x="123372" y="93945"/>
                  </a:lnTo>
                  <a:lnTo>
                    <a:pt x="166431" y="44521"/>
                  </a:lnTo>
                  <a:lnTo>
                    <a:pt x="220945" y="77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035492" y="3929776"/>
              <a:ext cx="655407" cy="496875"/>
            </a:xfrm>
            <a:custGeom>
              <a:avLst/>
              <a:pathLst>
                <a:path w="655407" h="496875">
                  <a:moveTo>
                    <a:pt x="655407" y="104674"/>
                  </a:moveTo>
                  <a:lnTo>
                    <a:pt x="632928" y="157614"/>
                  </a:lnTo>
                  <a:lnTo>
                    <a:pt x="599142" y="194497"/>
                  </a:lnTo>
                  <a:lnTo>
                    <a:pt x="545187" y="222202"/>
                  </a:lnTo>
                  <a:lnTo>
                    <a:pt x="512530" y="262063"/>
                  </a:lnTo>
                  <a:lnTo>
                    <a:pt x="460368" y="306853"/>
                  </a:lnTo>
                  <a:lnTo>
                    <a:pt x="335176" y="393343"/>
                  </a:lnTo>
                  <a:lnTo>
                    <a:pt x="258743" y="467514"/>
                  </a:lnTo>
                  <a:lnTo>
                    <a:pt x="212761" y="496875"/>
                  </a:lnTo>
                  <a:lnTo>
                    <a:pt x="202899" y="476117"/>
                  </a:lnTo>
                  <a:lnTo>
                    <a:pt x="205435" y="425509"/>
                  </a:lnTo>
                  <a:lnTo>
                    <a:pt x="206365" y="380880"/>
                  </a:lnTo>
                  <a:lnTo>
                    <a:pt x="185954" y="334225"/>
                  </a:lnTo>
                  <a:lnTo>
                    <a:pt x="135220" y="322414"/>
                  </a:lnTo>
                  <a:lnTo>
                    <a:pt x="99647" y="334225"/>
                  </a:lnTo>
                  <a:lnTo>
                    <a:pt x="34333" y="334816"/>
                  </a:lnTo>
                  <a:lnTo>
                    <a:pt x="0" y="300403"/>
                  </a:lnTo>
                  <a:lnTo>
                    <a:pt x="48657" y="243955"/>
                  </a:lnTo>
                  <a:lnTo>
                    <a:pt x="75953" y="192075"/>
                  </a:lnTo>
                  <a:lnTo>
                    <a:pt x="148778" y="125137"/>
                  </a:lnTo>
                  <a:lnTo>
                    <a:pt x="159400" y="99407"/>
                  </a:lnTo>
                  <a:lnTo>
                    <a:pt x="193901" y="77638"/>
                  </a:lnTo>
                  <a:lnTo>
                    <a:pt x="253153" y="77523"/>
                  </a:lnTo>
                  <a:lnTo>
                    <a:pt x="303388" y="55484"/>
                  </a:lnTo>
                  <a:lnTo>
                    <a:pt x="355107" y="43029"/>
                  </a:lnTo>
                  <a:lnTo>
                    <a:pt x="456081" y="49538"/>
                  </a:lnTo>
                  <a:lnTo>
                    <a:pt x="523810" y="0"/>
                  </a:lnTo>
                  <a:lnTo>
                    <a:pt x="633066" y="9802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414657" y="2130497"/>
              <a:ext cx="203598" cy="118997"/>
            </a:xfrm>
            <a:custGeom>
              <a:avLst/>
              <a:pathLst>
                <a:path w="203598" h="118997">
                  <a:moveTo>
                    <a:pt x="194833" y="612"/>
                  </a:moveTo>
                  <a:lnTo>
                    <a:pt x="143383" y="50302"/>
                  </a:lnTo>
                  <a:lnTo>
                    <a:pt x="152582" y="91184"/>
                  </a:lnTo>
                  <a:lnTo>
                    <a:pt x="203598" y="94541"/>
                  </a:lnTo>
                  <a:lnTo>
                    <a:pt x="144275" y="115487"/>
                  </a:lnTo>
                  <a:lnTo>
                    <a:pt x="62929" y="118997"/>
                  </a:lnTo>
                  <a:lnTo>
                    <a:pt x="25762" y="108282"/>
                  </a:lnTo>
                  <a:lnTo>
                    <a:pt x="0" y="51971"/>
                  </a:lnTo>
                  <a:lnTo>
                    <a:pt x="35637" y="14055"/>
                  </a:lnTo>
                  <a:lnTo>
                    <a:pt x="28770" y="0"/>
                  </a:lnTo>
                  <a:lnTo>
                    <a:pt x="119004" y="16063"/>
                  </a:lnTo>
                  <a:lnTo>
                    <a:pt x="132697" y="404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643657" y="3481213"/>
              <a:ext cx="229812" cy="348645"/>
            </a:xfrm>
            <a:custGeom>
              <a:avLst/>
              <a:pathLst>
                <a:path w="229812" h="348645">
                  <a:moveTo>
                    <a:pt x="229048" y="30632"/>
                  </a:moveTo>
                  <a:lnTo>
                    <a:pt x="223182" y="46631"/>
                  </a:lnTo>
                  <a:lnTo>
                    <a:pt x="203633" y="60509"/>
                  </a:lnTo>
                  <a:lnTo>
                    <a:pt x="201209" y="93895"/>
                  </a:lnTo>
                  <a:lnTo>
                    <a:pt x="175514" y="155756"/>
                  </a:lnTo>
                  <a:lnTo>
                    <a:pt x="185695" y="190124"/>
                  </a:lnTo>
                  <a:lnTo>
                    <a:pt x="229812" y="216145"/>
                  </a:lnTo>
                  <a:lnTo>
                    <a:pt x="207996" y="235784"/>
                  </a:lnTo>
                  <a:lnTo>
                    <a:pt x="184507" y="282942"/>
                  </a:lnTo>
                  <a:lnTo>
                    <a:pt x="133458" y="272890"/>
                  </a:lnTo>
                  <a:lnTo>
                    <a:pt x="99031" y="265573"/>
                  </a:lnTo>
                  <a:lnTo>
                    <a:pt x="85889" y="298543"/>
                  </a:lnTo>
                  <a:lnTo>
                    <a:pt x="32727" y="348645"/>
                  </a:lnTo>
                  <a:lnTo>
                    <a:pt x="63" y="324802"/>
                  </a:lnTo>
                  <a:lnTo>
                    <a:pt x="0" y="282360"/>
                  </a:lnTo>
                  <a:lnTo>
                    <a:pt x="14025" y="247065"/>
                  </a:lnTo>
                  <a:lnTo>
                    <a:pt x="15301" y="182501"/>
                  </a:lnTo>
                  <a:lnTo>
                    <a:pt x="43778" y="115354"/>
                  </a:lnTo>
                  <a:lnTo>
                    <a:pt x="51313" y="45392"/>
                  </a:lnTo>
                  <a:lnTo>
                    <a:pt x="88563" y="13342"/>
                  </a:lnTo>
                  <a:lnTo>
                    <a:pt x="153435" y="13773"/>
                  </a:lnTo>
                  <a:lnTo>
                    <a:pt x="178512" y="0"/>
                  </a:lnTo>
                  <a:lnTo>
                    <a:pt x="201701" y="2744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245074" y="4600668"/>
              <a:ext cx="335767" cy="301719"/>
            </a:xfrm>
            <a:custGeom>
              <a:avLst/>
              <a:pathLst>
                <a:path w="335767" h="301719">
                  <a:moveTo>
                    <a:pt x="193242" y="86457"/>
                  </a:moveTo>
                  <a:lnTo>
                    <a:pt x="226853" y="90513"/>
                  </a:lnTo>
                  <a:lnTo>
                    <a:pt x="288798" y="120163"/>
                  </a:lnTo>
                  <a:lnTo>
                    <a:pt x="335767" y="173372"/>
                  </a:lnTo>
                  <a:lnTo>
                    <a:pt x="335123" y="207565"/>
                  </a:lnTo>
                  <a:lnTo>
                    <a:pt x="318200" y="234786"/>
                  </a:lnTo>
                  <a:lnTo>
                    <a:pt x="293775" y="237310"/>
                  </a:lnTo>
                  <a:lnTo>
                    <a:pt x="269473" y="263909"/>
                  </a:lnTo>
                  <a:lnTo>
                    <a:pt x="220365" y="230519"/>
                  </a:lnTo>
                  <a:lnTo>
                    <a:pt x="183552" y="222219"/>
                  </a:lnTo>
                  <a:lnTo>
                    <a:pt x="154461" y="240730"/>
                  </a:lnTo>
                  <a:lnTo>
                    <a:pt x="145264" y="269484"/>
                  </a:lnTo>
                  <a:lnTo>
                    <a:pt x="120323" y="269070"/>
                  </a:lnTo>
                  <a:lnTo>
                    <a:pt x="85547" y="301719"/>
                  </a:lnTo>
                  <a:lnTo>
                    <a:pt x="70173" y="298187"/>
                  </a:lnTo>
                  <a:lnTo>
                    <a:pt x="23030" y="248406"/>
                  </a:lnTo>
                  <a:lnTo>
                    <a:pt x="0" y="182969"/>
                  </a:lnTo>
                  <a:lnTo>
                    <a:pt x="5149" y="140676"/>
                  </a:lnTo>
                  <a:lnTo>
                    <a:pt x="14432" y="112054"/>
                  </a:lnTo>
                  <a:lnTo>
                    <a:pt x="50320" y="61524"/>
                  </a:lnTo>
                  <a:lnTo>
                    <a:pt x="87357" y="29079"/>
                  </a:lnTo>
                  <a:lnTo>
                    <a:pt x="81889" y="0"/>
                  </a:lnTo>
                  <a:lnTo>
                    <a:pt x="102035" y="63204"/>
                  </a:lnTo>
                  <a:lnTo>
                    <a:pt x="175380" y="11509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241862" y="1978842"/>
              <a:ext cx="138876" cy="113176"/>
            </a:xfrm>
            <a:custGeom>
              <a:avLst/>
              <a:pathLst>
                <a:path w="138876" h="113176">
                  <a:moveTo>
                    <a:pt x="138876" y="101184"/>
                  </a:moveTo>
                  <a:lnTo>
                    <a:pt x="91826" y="113176"/>
                  </a:lnTo>
                  <a:lnTo>
                    <a:pt x="57087" y="89927"/>
                  </a:lnTo>
                  <a:lnTo>
                    <a:pt x="7761" y="101076"/>
                  </a:lnTo>
                  <a:lnTo>
                    <a:pt x="0" y="76897"/>
                  </a:lnTo>
                  <a:lnTo>
                    <a:pt x="32961" y="65585"/>
                  </a:lnTo>
                  <a:lnTo>
                    <a:pt x="32395" y="35330"/>
                  </a:lnTo>
                  <a:lnTo>
                    <a:pt x="76420" y="0"/>
                  </a:lnTo>
                  <a:lnTo>
                    <a:pt x="103330" y="1150"/>
                  </a:lnTo>
                  <a:lnTo>
                    <a:pt x="112766" y="40981"/>
                  </a:lnTo>
                  <a:lnTo>
                    <a:pt x="129105" y="472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124197" y="2295746"/>
              <a:ext cx="139372" cy="236599"/>
            </a:xfrm>
            <a:custGeom>
              <a:avLst/>
              <a:pathLst>
                <a:path w="139372" h="236599">
                  <a:moveTo>
                    <a:pt x="132040" y="58467"/>
                  </a:moveTo>
                  <a:lnTo>
                    <a:pt x="109715" y="87685"/>
                  </a:lnTo>
                  <a:lnTo>
                    <a:pt x="120554" y="131689"/>
                  </a:lnTo>
                  <a:lnTo>
                    <a:pt x="100376" y="162117"/>
                  </a:lnTo>
                  <a:lnTo>
                    <a:pt x="110738" y="185235"/>
                  </a:lnTo>
                  <a:lnTo>
                    <a:pt x="106922" y="236599"/>
                  </a:lnTo>
                  <a:lnTo>
                    <a:pt x="8609" y="216123"/>
                  </a:lnTo>
                  <a:lnTo>
                    <a:pt x="0" y="131559"/>
                  </a:lnTo>
                  <a:lnTo>
                    <a:pt x="47118" y="99285"/>
                  </a:lnTo>
                  <a:lnTo>
                    <a:pt x="48466" y="65767"/>
                  </a:lnTo>
                  <a:lnTo>
                    <a:pt x="31655" y="34113"/>
                  </a:lnTo>
                  <a:lnTo>
                    <a:pt x="48810" y="3669"/>
                  </a:lnTo>
                  <a:lnTo>
                    <a:pt x="100540" y="0"/>
                  </a:lnTo>
                  <a:lnTo>
                    <a:pt x="139372" y="2514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302536" y="2962670"/>
              <a:ext cx="351019" cy="290966"/>
            </a:xfrm>
            <a:custGeom>
              <a:avLst/>
              <a:pathLst>
                <a:path w="351019" h="290966">
                  <a:moveTo>
                    <a:pt x="254290" y="11096"/>
                  </a:moveTo>
                  <a:lnTo>
                    <a:pt x="321753" y="89856"/>
                  </a:lnTo>
                  <a:lnTo>
                    <a:pt x="346561" y="97307"/>
                  </a:lnTo>
                  <a:lnTo>
                    <a:pt x="351019" y="208385"/>
                  </a:lnTo>
                  <a:lnTo>
                    <a:pt x="328646" y="211779"/>
                  </a:lnTo>
                  <a:lnTo>
                    <a:pt x="269876" y="254362"/>
                  </a:lnTo>
                  <a:lnTo>
                    <a:pt x="158621" y="263117"/>
                  </a:lnTo>
                  <a:lnTo>
                    <a:pt x="119474" y="256514"/>
                  </a:lnTo>
                  <a:lnTo>
                    <a:pt x="57007" y="290966"/>
                  </a:lnTo>
                  <a:lnTo>
                    <a:pt x="35693" y="285427"/>
                  </a:lnTo>
                  <a:lnTo>
                    <a:pt x="22667" y="226857"/>
                  </a:lnTo>
                  <a:lnTo>
                    <a:pt x="0" y="172505"/>
                  </a:lnTo>
                  <a:lnTo>
                    <a:pt x="44602" y="144394"/>
                  </a:lnTo>
                  <a:lnTo>
                    <a:pt x="53235" y="119391"/>
                  </a:lnTo>
                  <a:lnTo>
                    <a:pt x="90743" y="86396"/>
                  </a:lnTo>
                  <a:lnTo>
                    <a:pt x="152106" y="88542"/>
                  </a:lnTo>
                  <a:lnTo>
                    <a:pt x="223651" y="53188"/>
                  </a:lnTo>
                  <a:lnTo>
                    <a:pt x="226515" y="8710"/>
                  </a:lnTo>
                  <a:lnTo>
                    <a:pt x="25039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697524" y="3048393"/>
              <a:ext cx="41078" cy="30789"/>
            </a:xfrm>
            <a:custGeom>
              <a:avLst/>
              <a:pathLst>
                <a:path w="41078" h="30789">
                  <a:moveTo>
                    <a:pt x="24438" y="0"/>
                  </a:moveTo>
                  <a:lnTo>
                    <a:pt x="41078" y="30587"/>
                  </a:lnTo>
                  <a:lnTo>
                    <a:pt x="8730" y="30789"/>
                  </a:lnTo>
                  <a:lnTo>
                    <a:pt x="0" y="785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347321" y="3459119"/>
              <a:ext cx="255135" cy="228263"/>
            </a:xfrm>
            <a:custGeom>
              <a:avLst/>
              <a:pathLst>
                <a:path w="255135" h="228263">
                  <a:moveTo>
                    <a:pt x="255135" y="3212"/>
                  </a:moveTo>
                  <a:lnTo>
                    <a:pt x="228742" y="66520"/>
                  </a:lnTo>
                  <a:lnTo>
                    <a:pt x="193652" y="120069"/>
                  </a:lnTo>
                  <a:lnTo>
                    <a:pt x="209428" y="147122"/>
                  </a:lnTo>
                  <a:lnTo>
                    <a:pt x="194962" y="173303"/>
                  </a:lnTo>
                  <a:lnTo>
                    <a:pt x="205861" y="218654"/>
                  </a:lnTo>
                  <a:lnTo>
                    <a:pt x="172482" y="228263"/>
                  </a:lnTo>
                  <a:lnTo>
                    <a:pt x="134196" y="214474"/>
                  </a:lnTo>
                  <a:lnTo>
                    <a:pt x="99324" y="179191"/>
                  </a:lnTo>
                  <a:lnTo>
                    <a:pt x="24908" y="92126"/>
                  </a:lnTo>
                  <a:lnTo>
                    <a:pt x="0" y="29246"/>
                  </a:lnTo>
                  <a:lnTo>
                    <a:pt x="17560" y="0"/>
                  </a:lnTo>
                  <a:lnTo>
                    <a:pt x="24246" y="19284"/>
                  </a:lnTo>
                  <a:lnTo>
                    <a:pt x="64707" y="23351"/>
                  </a:lnTo>
                  <a:lnTo>
                    <a:pt x="121432" y="6187"/>
                  </a:lnTo>
                  <a:lnTo>
                    <a:pt x="173208" y="1566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667122" y="1032951"/>
              <a:ext cx="400563" cy="369587"/>
            </a:xfrm>
            <a:custGeom>
              <a:avLst/>
              <a:pathLst>
                <a:path w="400563" h="369587">
                  <a:moveTo>
                    <a:pt x="340631" y="275078"/>
                  </a:moveTo>
                  <a:lnTo>
                    <a:pt x="329327" y="306056"/>
                  </a:lnTo>
                  <a:lnTo>
                    <a:pt x="270758" y="332923"/>
                  </a:lnTo>
                  <a:lnTo>
                    <a:pt x="226931" y="369587"/>
                  </a:lnTo>
                  <a:lnTo>
                    <a:pt x="136034" y="350151"/>
                  </a:lnTo>
                  <a:lnTo>
                    <a:pt x="124786" y="326914"/>
                  </a:lnTo>
                  <a:lnTo>
                    <a:pt x="71699" y="299578"/>
                  </a:lnTo>
                  <a:lnTo>
                    <a:pt x="0" y="297931"/>
                  </a:lnTo>
                  <a:lnTo>
                    <a:pt x="43" y="263600"/>
                  </a:lnTo>
                  <a:lnTo>
                    <a:pt x="651" y="175729"/>
                  </a:lnTo>
                  <a:lnTo>
                    <a:pt x="43153" y="173276"/>
                  </a:lnTo>
                  <a:lnTo>
                    <a:pt x="153202" y="72716"/>
                  </a:lnTo>
                  <a:lnTo>
                    <a:pt x="201288" y="38668"/>
                  </a:lnTo>
                  <a:lnTo>
                    <a:pt x="272084" y="24555"/>
                  </a:lnTo>
                  <a:lnTo>
                    <a:pt x="400563" y="0"/>
                  </a:lnTo>
                  <a:lnTo>
                    <a:pt x="366949" y="115703"/>
                  </a:lnTo>
                  <a:lnTo>
                    <a:pt x="367451" y="169933"/>
                  </a:lnTo>
                  <a:lnTo>
                    <a:pt x="339419" y="25573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107644" y="4310682"/>
              <a:ext cx="470128" cy="328720"/>
            </a:xfrm>
            <a:custGeom>
              <a:avLst/>
              <a:pathLst>
                <a:path w="470128" h="328720">
                  <a:moveTo>
                    <a:pt x="470128" y="145971"/>
                  </a:moveTo>
                  <a:lnTo>
                    <a:pt x="466119" y="158493"/>
                  </a:lnTo>
                  <a:lnTo>
                    <a:pt x="413477" y="165281"/>
                  </a:lnTo>
                  <a:lnTo>
                    <a:pt x="380212" y="207391"/>
                  </a:lnTo>
                  <a:lnTo>
                    <a:pt x="392037" y="325035"/>
                  </a:lnTo>
                  <a:lnTo>
                    <a:pt x="364229" y="328720"/>
                  </a:lnTo>
                  <a:lnTo>
                    <a:pt x="344555" y="274845"/>
                  </a:lnTo>
                  <a:lnTo>
                    <a:pt x="324122" y="259556"/>
                  </a:lnTo>
                  <a:lnTo>
                    <a:pt x="264492" y="261360"/>
                  </a:lnTo>
                  <a:lnTo>
                    <a:pt x="239952" y="247647"/>
                  </a:lnTo>
                  <a:lnTo>
                    <a:pt x="219597" y="271645"/>
                  </a:lnTo>
                  <a:lnTo>
                    <a:pt x="171231" y="265602"/>
                  </a:lnTo>
                  <a:lnTo>
                    <a:pt x="163645" y="203274"/>
                  </a:lnTo>
                  <a:lnTo>
                    <a:pt x="128253" y="169605"/>
                  </a:lnTo>
                  <a:lnTo>
                    <a:pt x="63905" y="161188"/>
                  </a:lnTo>
                  <a:lnTo>
                    <a:pt x="23751" y="187602"/>
                  </a:lnTo>
                  <a:lnTo>
                    <a:pt x="609" y="138814"/>
                  </a:lnTo>
                  <a:lnTo>
                    <a:pt x="0" y="82640"/>
                  </a:lnTo>
                  <a:lnTo>
                    <a:pt x="15592" y="46847"/>
                  </a:lnTo>
                  <a:lnTo>
                    <a:pt x="80824" y="0"/>
                  </a:lnTo>
                  <a:lnTo>
                    <a:pt x="129701" y="1224"/>
                  </a:lnTo>
                  <a:lnTo>
                    <a:pt x="148819" y="22152"/>
                  </a:lnTo>
                  <a:lnTo>
                    <a:pt x="240394" y="48426"/>
                  </a:lnTo>
                  <a:lnTo>
                    <a:pt x="315501" y="59480"/>
                  </a:lnTo>
                  <a:lnTo>
                    <a:pt x="403420" y="61930"/>
                  </a:lnTo>
                  <a:lnTo>
                    <a:pt x="442358" y="13273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654785" y="1659565"/>
              <a:ext cx="110900" cy="84361"/>
            </a:xfrm>
            <a:custGeom>
              <a:avLst/>
              <a:pathLst>
                <a:path w="110900" h="84361">
                  <a:moveTo>
                    <a:pt x="110900" y="53063"/>
                  </a:moveTo>
                  <a:lnTo>
                    <a:pt x="63839" y="65504"/>
                  </a:lnTo>
                  <a:lnTo>
                    <a:pt x="54692" y="84361"/>
                  </a:lnTo>
                  <a:lnTo>
                    <a:pt x="11123" y="65915"/>
                  </a:lnTo>
                  <a:lnTo>
                    <a:pt x="0" y="24735"/>
                  </a:lnTo>
                  <a:lnTo>
                    <a:pt x="22023" y="9617"/>
                  </a:lnTo>
                  <a:lnTo>
                    <a:pt x="7511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43673" y="1565298"/>
              <a:ext cx="150563" cy="255463"/>
            </a:xfrm>
            <a:custGeom>
              <a:avLst/>
              <a:pathLst>
                <a:path w="150563" h="255463">
                  <a:moveTo>
                    <a:pt x="100552" y="21433"/>
                  </a:moveTo>
                  <a:lnTo>
                    <a:pt x="140195" y="31991"/>
                  </a:lnTo>
                  <a:lnTo>
                    <a:pt x="150563" y="103505"/>
                  </a:lnTo>
                  <a:lnTo>
                    <a:pt x="149619" y="199347"/>
                  </a:lnTo>
                  <a:lnTo>
                    <a:pt x="67186" y="255463"/>
                  </a:lnTo>
                  <a:lnTo>
                    <a:pt x="54109" y="230756"/>
                  </a:lnTo>
                  <a:lnTo>
                    <a:pt x="1800" y="231147"/>
                  </a:lnTo>
                  <a:lnTo>
                    <a:pt x="2860" y="145471"/>
                  </a:lnTo>
                  <a:lnTo>
                    <a:pt x="17389" y="127867"/>
                  </a:lnTo>
                  <a:lnTo>
                    <a:pt x="12395" y="45387"/>
                  </a:lnTo>
                  <a:lnTo>
                    <a:pt x="0" y="1680"/>
                  </a:lnTo>
                  <a:lnTo>
                    <a:pt x="18639" y="0"/>
                  </a:lnTo>
                  <a:lnTo>
                    <a:pt x="72730" y="2340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244764" y="3684772"/>
              <a:ext cx="205220" cy="183213"/>
            </a:xfrm>
            <a:custGeom>
              <a:avLst/>
              <a:pathLst>
                <a:path w="205220" h="183213">
                  <a:moveTo>
                    <a:pt x="167044" y="48828"/>
                  </a:moveTo>
                  <a:lnTo>
                    <a:pt x="205220" y="68654"/>
                  </a:lnTo>
                  <a:lnTo>
                    <a:pt x="199405" y="117162"/>
                  </a:lnTo>
                  <a:lnTo>
                    <a:pt x="173681" y="130264"/>
                  </a:lnTo>
                  <a:lnTo>
                    <a:pt x="135209" y="170563"/>
                  </a:lnTo>
                  <a:lnTo>
                    <a:pt x="132097" y="183213"/>
                  </a:lnTo>
                  <a:lnTo>
                    <a:pt x="11416" y="182552"/>
                  </a:lnTo>
                  <a:lnTo>
                    <a:pt x="20610" y="160870"/>
                  </a:lnTo>
                  <a:lnTo>
                    <a:pt x="0" y="110403"/>
                  </a:lnTo>
                  <a:lnTo>
                    <a:pt x="12919" y="77381"/>
                  </a:lnTo>
                  <a:lnTo>
                    <a:pt x="6459" y="34390"/>
                  </a:lnTo>
                  <a:lnTo>
                    <a:pt x="60689" y="4119"/>
                  </a:lnTo>
                  <a:lnTo>
                    <a:pt x="10346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168863" y="2058685"/>
              <a:ext cx="22234" cy="40866"/>
            </a:xfrm>
            <a:custGeom>
              <a:avLst/>
              <a:pathLst>
                <a:path w="22234" h="40866">
                  <a:moveTo>
                    <a:pt x="22234" y="9247"/>
                  </a:moveTo>
                  <a:lnTo>
                    <a:pt x="14212" y="40866"/>
                  </a:lnTo>
                  <a:lnTo>
                    <a:pt x="0" y="2654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849267" y="1668509"/>
              <a:ext cx="228586" cy="216630"/>
            </a:xfrm>
            <a:custGeom>
              <a:avLst/>
              <a:pathLst>
                <a:path w="228586" h="216630">
                  <a:moveTo>
                    <a:pt x="70232" y="216630"/>
                  </a:moveTo>
                  <a:lnTo>
                    <a:pt x="31915" y="198892"/>
                  </a:lnTo>
                  <a:lnTo>
                    <a:pt x="15560" y="157574"/>
                  </a:lnTo>
                  <a:lnTo>
                    <a:pt x="37768" y="111995"/>
                  </a:lnTo>
                  <a:lnTo>
                    <a:pt x="1003" y="88746"/>
                  </a:lnTo>
                  <a:lnTo>
                    <a:pt x="0" y="71904"/>
                  </a:lnTo>
                  <a:lnTo>
                    <a:pt x="30220" y="53743"/>
                  </a:lnTo>
                  <a:lnTo>
                    <a:pt x="56365" y="18897"/>
                  </a:lnTo>
                  <a:lnTo>
                    <a:pt x="94418" y="23047"/>
                  </a:lnTo>
                  <a:lnTo>
                    <a:pt x="175702" y="0"/>
                  </a:lnTo>
                  <a:lnTo>
                    <a:pt x="180338" y="19196"/>
                  </a:lnTo>
                  <a:lnTo>
                    <a:pt x="228586" y="67775"/>
                  </a:lnTo>
                  <a:lnTo>
                    <a:pt x="213483" y="109909"/>
                  </a:lnTo>
                  <a:lnTo>
                    <a:pt x="181970" y="137413"/>
                  </a:lnTo>
                  <a:lnTo>
                    <a:pt x="175641" y="184915"/>
                  </a:lnTo>
                  <a:lnTo>
                    <a:pt x="101825" y="149209"/>
                  </a:lnTo>
                  <a:lnTo>
                    <a:pt x="89181" y="20023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843561" y="2374925"/>
              <a:ext cx="413944" cy="307649"/>
            </a:xfrm>
            <a:custGeom>
              <a:avLst/>
              <a:pathLst>
                <a:path w="413944" h="307649">
                  <a:moveTo>
                    <a:pt x="289245" y="136944"/>
                  </a:moveTo>
                  <a:lnTo>
                    <a:pt x="387558" y="157420"/>
                  </a:lnTo>
                  <a:lnTo>
                    <a:pt x="413944" y="155522"/>
                  </a:lnTo>
                  <a:lnTo>
                    <a:pt x="396197" y="201435"/>
                  </a:lnTo>
                  <a:lnTo>
                    <a:pt x="339099" y="218176"/>
                  </a:lnTo>
                  <a:lnTo>
                    <a:pt x="321971" y="218242"/>
                  </a:lnTo>
                  <a:lnTo>
                    <a:pt x="288912" y="268612"/>
                  </a:lnTo>
                  <a:lnTo>
                    <a:pt x="319586" y="297808"/>
                  </a:lnTo>
                  <a:lnTo>
                    <a:pt x="284595" y="307649"/>
                  </a:lnTo>
                  <a:lnTo>
                    <a:pt x="266843" y="287705"/>
                  </a:lnTo>
                  <a:lnTo>
                    <a:pt x="188006" y="300091"/>
                  </a:lnTo>
                  <a:lnTo>
                    <a:pt x="130000" y="277358"/>
                  </a:lnTo>
                  <a:lnTo>
                    <a:pt x="123348" y="248063"/>
                  </a:lnTo>
                  <a:lnTo>
                    <a:pt x="122989" y="213518"/>
                  </a:lnTo>
                  <a:lnTo>
                    <a:pt x="144936" y="182337"/>
                  </a:lnTo>
                  <a:lnTo>
                    <a:pt x="129943" y="168404"/>
                  </a:lnTo>
                  <a:lnTo>
                    <a:pt x="106412" y="112241"/>
                  </a:lnTo>
                  <a:lnTo>
                    <a:pt x="5350" y="128935"/>
                  </a:lnTo>
                  <a:lnTo>
                    <a:pt x="0" y="68733"/>
                  </a:lnTo>
                  <a:lnTo>
                    <a:pt x="45897" y="13053"/>
                  </a:lnTo>
                  <a:lnTo>
                    <a:pt x="86976" y="8491"/>
                  </a:lnTo>
                  <a:lnTo>
                    <a:pt x="113739" y="0"/>
                  </a:lnTo>
                  <a:lnTo>
                    <a:pt x="138865" y="15241"/>
                  </a:lnTo>
                  <a:lnTo>
                    <a:pt x="136943" y="62809"/>
                  </a:lnTo>
                  <a:lnTo>
                    <a:pt x="207869" y="133178"/>
                  </a:lnTo>
                  <a:lnTo>
                    <a:pt x="228687" y="12351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804330" y="2055403"/>
              <a:ext cx="166927" cy="139139"/>
            </a:xfrm>
            <a:custGeom>
              <a:avLst/>
              <a:pathLst>
                <a:path w="166927" h="139139">
                  <a:moveTo>
                    <a:pt x="99924" y="34087"/>
                  </a:moveTo>
                  <a:lnTo>
                    <a:pt x="166927" y="67563"/>
                  </a:lnTo>
                  <a:lnTo>
                    <a:pt x="141234" y="91883"/>
                  </a:lnTo>
                  <a:lnTo>
                    <a:pt x="107910" y="112354"/>
                  </a:lnTo>
                  <a:lnTo>
                    <a:pt x="59587" y="117618"/>
                  </a:lnTo>
                  <a:lnTo>
                    <a:pt x="21646" y="139139"/>
                  </a:lnTo>
                  <a:lnTo>
                    <a:pt x="16015" y="96528"/>
                  </a:lnTo>
                  <a:lnTo>
                    <a:pt x="2993" y="66863"/>
                  </a:lnTo>
                  <a:lnTo>
                    <a:pt x="0" y="18611"/>
                  </a:lnTo>
                  <a:lnTo>
                    <a:pt x="1814" y="0"/>
                  </a:lnTo>
                  <a:lnTo>
                    <a:pt x="55851" y="4130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75822" y="4576285"/>
              <a:ext cx="356609" cy="383050"/>
            </a:xfrm>
            <a:custGeom>
              <a:avLst/>
              <a:pathLst>
                <a:path w="356609" h="383050">
                  <a:moveTo>
                    <a:pt x="351419" y="6043"/>
                  </a:moveTo>
                  <a:lnTo>
                    <a:pt x="351141" y="24383"/>
                  </a:lnTo>
                  <a:lnTo>
                    <a:pt x="356609" y="53462"/>
                  </a:lnTo>
                  <a:lnTo>
                    <a:pt x="319572" y="85907"/>
                  </a:lnTo>
                  <a:lnTo>
                    <a:pt x="283684" y="136437"/>
                  </a:lnTo>
                  <a:lnTo>
                    <a:pt x="274401" y="165059"/>
                  </a:lnTo>
                  <a:lnTo>
                    <a:pt x="203330" y="249881"/>
                  </a:lnTo>
                  <a:lnTo>
                    <a:pt x="191262" y="350581"/>
                  </a:lnTo>
                  <a:lnTo>
                    <a:pt x="175091" y="383050"/>
                  </a:lnTo>
                  <a:lnTo>
                    <a:pt x="158872" y="372935"/>
                  </a:lnTo>
                  <a:lnTo>
                    <a:pt x="152045" y="359487"/>
                  </a:lnTo>
                  <a:lnTo>
                    <a:pt x="102690" y="342516"/>
                  </a:lnTo>
                  <a:lnTo>
                    <a:pt x="80704" y="324866"/>
                  </a:lnTo>
                  <a:lnTo>
                    <a:pt x="58450" y="278164"/>
                  </a:lnTo>
                  <a:lnTo>
                    <a:pt x="21986" y="239336"/>
                  </a:lnTo>
                  <a:lnTo>
                    <a:pt x="0" y="192091"/>
                  </a:lnTo>
                  <a:lnTo>
                    <a:pt x="49647" y="186812"/>
                  </a:lnTo>
                  <a:lnTo>
                    <a:pt x="60249" y="163361"/>
                  </a:lnTo>
                  <a:lnTo>
                    <a:pt x="98432" y="143654"/>
                  </a:lnTo>
                  <a:lnTo>
                    <a:pt x="122167" y="100552"/>
                  </a:lnTo>
                  <a:lnTo>
                    <a:pt x="159093" y="68195"/>
                  </a:lnTo>
                  <a:lnTo>
                    <a:pt x="187198" y="59341"/>
                  </a:lnTo>
                  <a:lnTo>
                    <a:pt x="232191" y="67460"/>
                  </a:lnTo>
                  <a:lnTo>
                    <a:pt x="279648" y="40579"/>
                  </a:lnTo>
                  <a:lnTo>
                    <a:pt x="30305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935594" y="4489051"/>
              <a:ext cx="227427" cy="279325"/>
            </a:xfrm>
            <a:custGeom>
              <a:avLst/>
              <a:pathLst>
                <a:path w="227427" h="279325">
                  <a:moveTo>
                    <a:pt x="177068" y="48200"/>
                  </a:moveTo>
                  <a:lnTo>
                    <a:pt x="178525" y="89610"/>
                  </a:lnTo>
                  <a:lnTo>
                    <a:pt x="227427" y="146575"/>
                  </a:lnTo>
                  <a:lnTo>
                    <a:pt x="199322" y="155429"/>
                  </a:lnTo>
                  <a:lnTo>
                    <a:pt x="162396" y="187786"/>
                  </a:lnTo>
                  <a:lnTo>
                    <a:pt x="138661" y="230889"/>
                  </a:lnTo>
                  <a:lnTo>
                    <a:pt x="100478" y="250595"/>
                  </a:lnTo>
                  <a:lnTo>
                    <a:pt x="89876" y="274047"/>
                  </a:lnTo>
                  <a:lnTo>
                    <a:pt x="40228" y="279325"/>
                  </a:lnTo>
                  <a:lnTo>
                    <a:pt x="0" y="159647"/>
                  </a:lnTo>
                  <a:lnTo>
                    <a:pt x="6572" y="122628"/>
                  </a:lnTo>
                  <a:lnTo>
                    <a:pt x="239" y="70019"/>
                  </a:lnTo>
                  <a:lnTo>
                    <a:pt x="23497" y="26613"/>
                  </a:lnTo>
                  <a:lnTo>
                    <a:pt x="6652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984610" y="1575343"/>
              <a:ext cx="143797" cy="112809"/>
            </a:xfrm>
            <a:custGeom>
              <a:avLst/>
              <a:pathLst>
                <a:path w="143797" h="112809">
                  <a:moveTo>
                    <a:pt x="143797" y="10296"/>
                  </a:moveTo>
                  <a:lnTo>
                    <a:pt x="141586" y="84614"/>
                  </a:lnTo>
                  <a:lnTo>
                    <a:pt x="126431" y="106101"/>
                  </a:lnTo>
                  <a:lnTo>
                    <a:pt x="81022" y="112809"/>
                  </a:lnTo>
                  <a:lnTo>
                    <a:pt x="55128" y="88931"/>
                  </a:lnTo>
                  <a:lnTo>
                    <a:pt x="0" y="83561"/>
                  </a:lnTo>
                  <a:lnTo>
                    <a:pt x="10337" y="23574"/>
                  </a:lnTo>
                  <a:lnTo>
                    <a:pt x="51054" y="3712"/>
                  </a:lnTo>
                  <a:lnTo>
                    <a:pt x="10385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067370" y="1773624"/>
              <a:ext cx="18116" cy="38092"/>
            </a:xfrm>
            <a:custGeom>
              <a:avLst/>
              <a:pathLst>
                <a:path w="18116" h="38092">
                  <a:moveTo>
                    <a:pt x="17904" y="37449"/>
                  </a:moveTo>
                  <a:lnTo>
                    <a:pt x="0" y="38092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556826" y="2899346"/>
              <a:ext cx="361632" cy="359051"/>
            </a:xfrm>
            <a:custGeom>
              <a:avLst/>
              <a:pathLst>
                <a:path w="361632" h="359051">
                  <a:moveTo>
                    <a:pt x="361632" y="45967"/>
                  </a:moveTo>
                  <a:lnTo>
                    <a:pt x="350479" y="84800"/>
                  </a:lnTo>
                  <a:lnTo>
                    <a:pt x="351205" y="171853"/>
                  </a:lnTo>
                  <a:lnTo>
                    <a:pt x="335008" y="208455"/>
                  </a:lnTo>
                  <a:lnTo>
                    <a:pt x="294990" y="201564"/>
                  </a:lnTo>
                  <a:lnTo>
                    <a:pt x="286062" y="260469"/>
                  </a:lnTo>
                  <a:lnTo>
                    <a:pt x="255998" y="320904"/>
                  </a:lnTo>
                  <a:lnTo>
                    <a:pt x="160423" y="359051"/>
                  </a:lnTo>
                  <a:lnTo>
                    <a:pt x="135770" y="346348"/>
                  </a:lnTo>
                  <a:lnTo>
                    <a:pt x="106587" y="303261"/>
                  </a:lnTo>
                  <a:lnTo>
                    <a:pt x="96729" y="271709"/>
                  </a:lnTo>
                  <a:lnTo>
                    <a:pt x="92271" y="160631"/>
                  </a:lnTo>
                  <a:lnTo>
                    <a:pt x="67463" y="153180"/>
                  </a:lnTo>
                  <a:lnTo>
                    <a:pt x="0" y="74420"/>
                  </a:lnTo>
                  <a:lnTo>
                    <a:pt x="22890" y="80030"/>
                  </a:lnTo>
                  <a:lnTo>
                    <a:pt x="70620" y="0"/>
                  </a:lnTo>
                  <a:lnTo>
                    <a:pt x="151332" y="1522"/>
                  </a:lnTo>
                  <a:lnTo>
                    <a:pt x="221675" y="29798"/>
                  </a:lnTo>
                  <a:lnTo>
                    <a:pt x="253491" y="67883"/>
                  </a:lnTo>
                  <a:lnTo>
                    <a:pt x="341494" y="9408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43928" y="5342053"/>
              <a:ext cx="248331" cy="385121"/>
            </a:xfrm>
            <a:custGeom>
              <a:avLst/>
              <a:pathLst>
                <a:path w="248331" h="385121">
                  <a:moveTo>
                    <a:pt x="248331" y="193581"/>
                  </a:moveTo>
                  <a:lnTo>
                    <a:pt x="212153" y="239239"/>
                  </a:lnTo>
                  <a:lnTo>
                    <a:pt x="166147" y="281466"/>
                  </a:lnTo>
                  <a:lnTo>
                    <a:pt x="162688" y="304897"/>
                  </a:lnTo>
                  <a:lnTo>
                    <a:pt x="127062" y="320732"/>
                  </a:lnTo>
                  <a:lnTo>
                    <a:pt x="107521" y="385121"/>
                  </a:lnTo>
                  <a:lnTo>
                    <a:pt x="31429" y="367472"/>
                  </a:lnTo>
                  <a:lnTo>
                    <a:pt x="22547" y="315312"/>
                  </a:lnTo>
                  <a:lnTo>
                    <a:pt x="33490" y="257756"/>
                  </a:lnTo>
                  <a:lnTo>
                    <a:pt x="64066" y="213071"/>
                  </a:lnTo>
                  <a:lnTo>
                    <a:pt x="33873" y="191624"/>
                  </a:lnTo>
                  <a:lnTo>
                    <a:pt x="0" y="106025"/>
                  </a:lnTo>
                  <a:lnTo>
                    <a:pt x="26922" y="62358"/>
                  </a:lnTo>
                  <a:lnTo>
                    <a:pt x="44369" y="16582"/>
                  </a:lnTo>
                  <a:lnTo>
                    <a:pt x="105536" y="27731"/>
                  </a:lnTo>
                  <a:lnTo>
                    <a:pt x="164921" y="0"/>
                  </a:lnTo>
                  <a:lnTo>
                    <a:pt x="190668" y="75905"/>
                  </a:lnTo>
                  <a:lnTo>
                    <a:pt x="176399" y="138799"/>
                  </a:lnTo>
                  <a:lnTo>
                    <a:pt x="211768" y="15780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424087" y="5326083"/>
              <a:ext cx="221938" cy="250196"/>
            </a:xfrm>
            <a:custGeom>
              <a:avLst/>
              <a:pathLst>
                <a:path w="221938" h="250196">
                  <a:moveTo>
                    <a:pt x="221938" y="96770"/>
                  </a:moveTo>
                  <a:lnTo>
                    <a:pt x="179514" y="130426"/>
                  </a:lnTo>
                  <a:lnTo>
                    <a:pt x="164017" y="188810"/>
                  </a:lnTo>
                  <a:lnTo>
                    <a:pt x="185414" y="245577"/>
                  </a:lnTo>
                  <a:lnTo>
                    <a:pt x="130516" y="213932"/>
                  </a:lnTo>
                  <a:lnTo>
                    <a:pt x="54243" y="250196"/>
                  </a:lnTo>
                  <a:lnTo>
                    <a:pt x="40637" y="223709"/>
                  </a:lnTo>
                  <a:lnTo>
                    <a:pt x="0" y="220578"/>
                  </a:lnTo>
                  <a:lnTo>
                    <a:pt x="11389" y="185959"/>
                  </a:lnTo>
                  <a:lnTo>
                    <a:pt x="39630" y="191081"/>
                  </a:lnTo>
                  <a:lnTo>
                    <a:pt x="77039" y="120086"/>
                  </a:lnTo>
                  <a:lnTo>
                    <a:pt x="101064" y="114464"/>
                  </a:lnTo>
                  <a:lnTo>
                    <a:pt x="116466" y="25870"/>
                  </a:lnTo>
                  <a:lnTo>
                    <a:pt x="113831" y="5103"/>
                  </a:lnTo>
                  <a:lnTo>
                    <a:pt x="116907" y="0"/>
                  </a:lnTo>
                  <a:lnTo>
                    <a:pt x="148996" y="15810"/>
                  </a:lnTo>
                  <a:lnTo>
                    <a:pt x="160518" y="51706"/>
                  </a:lnTo>
                  <a:lnTo>
                    <a:pt x="184853" y="603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616023" y="5049918"/>
              <a:ext cx="222576" cy="177223"/>
            </a:xfrm>
            <a:custGeom>
              <a:avLst/>
              <a:pathLst>
                <a:path w="222576" h="177223">
                  <a:moveTo>
                    <a:pt x="222576" y="16198"/>
                  </a:moveTo>
                  <a:lnTo>
                    <a:pt x="216696" y="56974"/>
                  </a:lnTo>
                  <a:lnTo>
                    <a:pt x="171640" y="150280"/>
                  </a:lnTo>
                  <a:lnTo>
                    <a:pt x="162052" y="177223"/>
                  </a:lnTo>
                  <a:lnTo>
                    <a:pt x="130576" y="150362"/>
                  </a:lnTo>
                  <a:lnTo>
                    <a:pt x="111489" y="166134"/>
                  </a:lnTo>
                  <a:lnTo>
                    <a:pt x="82424" y="169320"/>
                  </a:lnTo>
                  <a:lnTo>
                    <a:pt x="29868" y="135233"/>
                  </a:lnTo>
                  <a:lnTo>
                    <a:pt x="19202" y="152119"/>
                  </a:lnTo>
                  <a:lnTo>
                    <a:pt x="0" y="94854"/>
                  </a:lnTo>
                  <a:lnTo>
                    <a:pt x="20289" y="101662"/>
                  </a:lnTo>
                  <a:lnTo>
                    <a:pt x="45689" y="46503"/>
                  </a:lnTo>
                  <a:lnTo>
                    <a:pt x="63646" y="31480"/>
                  </a:lnTo>
                  <a:lnTo>
                    <a:pt x="104778" y="23265"/>
                  </a:lnTo>
                  <a:lnTo>
                    <a:pt x="153032" y="9209"/>
                  </a:lnTo>
                  <a:lnTo>
                    <a:pt x="18228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835713" y="2044238"/>
              <a:ext cx="467006" cy="205854"/>
            </a:xfrm>
            <a:custGeom>
              <a:avLst/>
              <a:pathLst>
                <a:path w="467006" h="205854">
                  <a:moveTo>
                    <a:pt x="467006" y="73803"/>
                  </a:moveTo>
                  <a:lnTo>
                    <a:pt x="456469" y="107626"/>
                  </a:lnTo>
                  <a:lnTo>
                    <a:pt x="424041" y="156014"/>
                  </a:lnTo>
                  <a:lnTo>
                    <a:pt x="361507" y="173102"/>
                  </a:lnTo>
                  <a:lnTo>
                    <a:pt x="343027" y="144463"/>
                  </a:lnTo>
                  <a:lnTo>
                    <a:pt x="306907" y="164679"/>
                  </a:lnTo>
                  <a:lnTo>
                    <a:pt x="242869" y="134811"/>
                  </a:lnTo>
                  <a:lnTo>
                    <a:pt x="204609" y="163378"/>
                  </a:lnTo>
                  <a:lnTo>
                    <a:pt x="141333" y="179883"/>
                  </a:lnTo>
                  <a:lnTo>
                    <a:pt x="109847" y="169644"/>
                  </a:lnTo>
                  <a:lnTo>
                    <a:pt x="111794" y="205854"/>
                  </a:lnTo>
                  <a:lnTo>
                    <a:pt x="85889" y="176736"/>
                  </a:lnTo>
                  <a:lnTo>
                    <a:pt x="21782" y="181954"/>
                  </a:lnTo>
                  <a:lnTo>
                    <a:pt x="19758" y="181978"/>
                  </a:lnTo>
                  <a:lnTo>
                    <a:pt x="0" y="164076"/>
                  </a:lnTo>
                  <a:lnTo>
                    <a:pt x="52451" y="107701"/>
                  </a:lnTo>
                  <a:lnTo>
                    <a:pt x="121597" y="86141"/>
                  </a:lnTo>
                  <a:lnTo>
                    <a:pt x="154127" y="51966"/>
                  </a:lnTo>
                  <a:lnTo>
                    <a:pt x="269792" y="18293"/>
                  </a:lnTo>
                  <a:lnTo>
                    <a:pt x="304218" y="11"/>
                  </a:lnTo>
                  <a:lnTo>
                    <a:pt x="328913" y="0"/>
                  </a:lnTo>
                  <a:lnTo>
                    <a:pt x="328135" y="35826"/>
                  </a:lnTo>
                  <a:lnTo>
                    <a:pt x="402420" y="844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58163" y="1943058"/>
              <a:ext cx="289651" cy="173663"/>
            </a:xfrm>
            <a:custGeom>
              <a:avLst/>
              <a:pathLst>
                <a:path w="289651" h="173663">
                  <a:moveTo>
                    <a:pt x="279762" y="59331"/>
                  </a:moveTo>
                  <a:lnTo>
                    <a:pt x="289651" y="126425"/>
                  </a:lnTo>
                  <a:lnTo>
                    <a:pt x="213687" y="164209"/>
                  </a:lnTo>
                  <a:lnTo>
                    <a:pt x="173638" y="165532"/>
                  </a:lnTo>
                  <a:lnTo>
                    <a:pt x="154119" y="140871"/>
                  </a:lnTo>
                  <a:lnTo>
                    <a:pt x="55325" y="173663"/>
                  </a:lnTo>
                  <a:lnTo>
                    <a:pt x="35385" y="118410"/>
                  </a:lnTo>
                  <a:lnTo>
                    <a:pt x="0" y="92758"/>
                  </a:lnTo>
                  <a:lnTo>
                    <a:pt x="11072" y="27368"/>
                  </a:lnTo>
                  <a:lnTo>
                    <a:pt x="16366" y="17217"/>
                  </a:lnTo>
                  <a:lnTo>
                    <a:pt x="111406" y="0"/>
                  </a:lnTo>
                  <a:lnTo>
                    <a:pt x="142508" y="10971"/>
                  </a:lnTo>
                  <a:lnTo>
                    <a:pt x="181292" y="47515"/>
                  </a:lnTo>
                  <a:lnTo>
                    <a:pt x="227904" y="37842"/>
                  </a:lnTo>
                  <a:lnTo>
                    <a:pt x="245570" y="5675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753118" y="3804404"/>
              <a:ext cx="138414" cy="138513"/>
            </a:xfrm>
            <a:custGeom>
              <a:avLst/>
              <a:pathLst>
                <a:path w="138414" h="138513">
                  <a:moveTo>
                    <a:pt x="59359" y="23595"/>
                  </a:moveTo>
                  <a:lnTo>
                    <a:pt x="138414" y="138513"/>
                  </a:lnTo>
                  <a:lnTo>
                    <a:pt x="100132" y="122080"/>
                  </a:lnTo>
                  <a:lnTo>
                    <a:pt x="23775" y="51839"/>
                  </a:lnTo>
                  <a:lnTo>
                    <a:pt x="0" y="5766"/>
                  </a:lnTo>
                  <a:lnTo>
                    <a:pt x="3118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945560" y="2207616"/>
              <a:ext cx="148704" cy="107981"/>
            </a:xfrm>
            <a:custGeom>
              <a:avLst/>
              <a:pathLst>
                <a:path w="148704" h="107981">
                  <a:moveTo>
                    <a:pt x="94762" y="0"/>
                  </a:moveTo>
                  <a:lnTo>
                    <a:pt x="144440" y="20375"/>
                  </a:lnTo>
                  <a:lnTo>
                    <a:pt x="148704" y="46995"/>
                  </a:lnTo>
                  <a:lnTo>
                    <a:pt x="139351" y="67071"/>
                  </a:lnTo>
                  <a:lnTo>
                    <a:pt x="70445" y="62487"/>
                  </a:lnTo>
                  <a:lnTo>
                    <a:pt x="46672" y="107765"/>
                  </a:lnTo>
                  <a:lnTo>
                    <a:pt x="1953" y="107981"/>
                  </a:lnTo>
                  <a:lnTo>
                    <a:pt x="1946" y="42476"/>
                  </a:lnTo>
                  <a:lnTo>
                    <a:pt x="0" y="6265"/>
                  </a:lnTo>
                  <a:lnTo>
                    <a:pt x="31486" y="1650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710236" y="1866180"/>
              <a:ext cx="215400" cy="281766"/>
            </a:xfrm>
            <a:custGeom>
              <a:avLst/>
              <a:pathLst>
                <a:path w="215400" h="281766">
                  <a:moveTo>
                    <a:pt x="194460" y="66931"/>
                  </a:moveTo>
                  <a:lnTo>
                    <a:pt x="190219" y="95097"/>
                  </a:lnTo>
                  <a:lnTo>
                    <a:pt x="208006" y="140090"/>
                  </a:lnTo>
                  <a:lnTo>
                    <a:pt x="215400" y="170063"/>
                  </a:lnTo>
                  <a:lnTo>
                    <a:pt x="203469" y="261344"/>
                  </a:lnTo>
                  <a:lnTo>
                    <a:pt x="190874" y="281766"/>
                  </a:lnTo>
                  <a:lnTo>
                    <a:pt x="138364" y="256455"/>
                  </a:lnTo>
                  <a:lnTo>
                    <a:pt x="133314" y="239975"/>
                  </a:lnTo>
                  <a:lnTo>
                    <a:pt x="87538" y="192399"/>
                  </a:lnTo>
                  <a:lnTo>
                    <a:pt x="102395" y="149184"/>
                  </a:lnTo>
                  <a:lnTo>
                    <a:pt x="101435" y="113853"/>
                  </a:lnTo>
                  <a:lnTo>
                    <a:pt x="39198" y="106961"/>
                  </a:lnTo>
                  <a:lnTo>
                    <a:pt x="6334" y="125468"/>
                  </a:lnTo>
                  <a:lnTo>
                    <a:pt x="0" y="93527"/>
                  </a:lnTo>
                  <a:lnTo>
                    <a:pt x="35346" y="82113"/>
                  </a:lnTo>
                  <a:lnTo>
                    <a:pt x="41809" y="26411"/>
                  </a:lnTo>
                  <a:lnTo>
                    <a:pt x="22149" y="24031"/>
                  </a:lnTo>
                  <a:lnTo>
                    <a:pt x="25238" y="10930"/>
                  </a:lnTo>
                  <a:lnTo>
                    <a:pt x="47792" y="16699"/>
                  </a:lnTo>
                  <a:lnTo>
                    <a:pt x="82736" y="0"/>
                  </a:lnTo>
                  <a:lnTo>
                    <a:pt x="89588" y="28552"/>
                  </a:lnTo>
                  <a:lnTo>
                    <a:pt x="139874" y="695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904255" y="2060747"/>
              <a:ext cx="178991" cy="133750"/>
            </a:xfrm>
            <a:custGeom>
              <a:avLst/>
              <a:pathLst>
                <a:path w="178991" h="133750">
                  <a:moveTo>
                    <a:pt x="69637" y="9327"/>
                  </a:moveTo>
                  <a:lnTo>
                    <a:pt x="153937" y="69701"/>
                  </a:lnTo>
                  <a:lnTo>
                    <a:pt x="178991" y="103177"/>
                  </a:lnTo>
                  <a:lnTo>
                    <a:pt x="153274" y="133750"/>
                  </a:lnTo>
                  <a:lnTo>
                    <a:pt x="78723" y="132118"/>
                  </a:lnTo>
                  <a:lnTo>
                    <a:pt x="69848" y="97879"/>
                  </a:lnTo>
                  <a:lnTo>
                    <a:pt x="41310" y="86539"/>
                  </a:lnTo>
                  <a:lnTo>
                    <a:pt x="67003" y="62219"/>
                  </a:lnTo>
                  <a:lnTo>
                    <a:pt x="0" y="28743"/>
                  </a:lnTo>
                  <a:lnTo>
                    <a:pt x="40079" y="19180"/>
                  </a:lnTo>
                  <a:lnTo>
                    <a:pt x="6456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37926" y="1846841"/>
              <a:ext cx="225743" cy="249363"/>
            </a:xfrm>
            <a:custGeom>
              <a:avLst/>
              <a:pathLst>
                <a:path w="225743" h="249363">
                  <a:moveTo>
                    <a:pt x="225743" y="30417"/>
                  </a:moveTo>
                  <a:lnTo>
                    <a:pt x="196746" y="134472"/>
                  </a:lnTo>
                  <a:lnTo>
                    <a:pt x="202005" y="197408"/>
                  </a:lnTo>
                  <a:lnTo>
                    <a:pt x="167579" y="215690"/>
                  </a:lnTo>
                  <a:lnTo>
                    <a:pt x="51914" y="249363"/>
                  </a:lnTo>
                  <a:lnTo>
                    <a:pt x="9889" y="222642"/>
                  </a:lnTo>
                  <a:lnTo>
                    <a:pt x="0" y="155547"/>
                  </a:lnTo>
                  <a:lnTo>
                    <a:pt x="27958" y="74763"/>
                  </a:lnTo>
                  <a:lnTo>
                    <a:pt x="80257" y="60838"/>
                  </a:lnTo>
                  <a:lnTo>
                    <a:pt x="96560" y="34114"/>
                  </a:lnTo>
                  <a:lnTo>
                    <a:pt x="136316" y="338"/>
                  </a:lnTo>
                  <a:lnTo>
                    <a:pt x="16398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516039" y="1751743"/>
              <a:ext cx="219436" cy="176126"/>
            </a:xfrm>
            <a:custGeom>
              <a:avLst/>
              <a:pathLst>
                <a:path w="219436" h="176126">
                  <a:moveTo>
                    <a:pt x="219436" y="125367"/>
                  </a:moveTo>
                  <a:lnTo>
                    <a:pt x="216347" y="138468"/>
                  </a:lnTo>
                  <a:lnTo>
                    <a:pt x="150825" y="172279"/>
                  </a:lnTo>
                  <a:lnTo>
                    <a:pt x="72780" y="176126"/>
                  </a:lnTo>
                  <a:lnTo>
                    <a:pt x="61291" y="155566"/>
                  </a:lnTo>
                  <a:lnTo>
                    <a:pt x="66062" y="80193"/>
                  </a:lnTo>
                  <a:lnTo>
                    <a:pt x="29790" y="96058"/>
                  </a:lnTo>
                  <a:lnTo>
                    <a:pt x="0" y="75121"/>
                  </a:lnTo>
                  <a:lnTo>
                    <a:pt x="22919" y="80019"/>
                  </a:lnTo>
                  <a:lnTo>
                    <a:pt x="98782" y="0"/>
                  </a:lnTo>
                  <a:lnTo>
                    <a:pt x="116559" y="13433"/>
                  </a:lnTo>
                  <a:lnTo>
                    <a:pt x="123391" y="62515"/>
                  </a:lnTo>
                  <a:lnTo>
                    <a:pt x="141194" y="86864"/>
                  </a:lnTo>
                  <a:lnTo>
                    <a:pt x="185068" y="10010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183075" y="2061270"/>
              <a:ext cx="22084" cy="38280"/>
            </a:xfrm>
            <a:custGeom>
              <a:avLst/>
              <a:pathLst>
                <a:path w="22084" h="38280">
                  <a:moveTo>
                    <a:pt x="22084" y="12889"/>
                  </a:moveTo>
                  <a:lnTo>
                    <a:pt x="18792" y="28206"/>
                  </a:lnTo>
                  <a:lnTo>
                    <a:pt x="0" y="38280"/>
                  </a:lnTo>
                  <a:lnTo>
                    <a:pt x="8022" y="6661"/>
                  </a:lnTo>
                  <a:lnTo>
                    <a:pt x="1523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334605" y="1381047"/>
              <a:ext cx="389347" cy="216242"/>
            </a:xfrm>
            <a:custGeom>
              <a:avLst/>
              <a:pathLst>
                <a:path w="389347" h="216242">
                  <a:moveTo>
                    <a:pt x="389347" y="133633"/>
                  </a:moveTo>
                  <a:lnTo>
                    <a:pt x="366312" y="137205"/>
                  </a:lnTo>
                  <a:lnTo>
                    <a:pt x="325309" y="174509"/>
                  </a:lnTo>
                  <a:lnTo>
                    <a:pt x="309815" y="166769"/>
                  </a:lnTo>
                  <a:lnTo>
                    <a:pt x="268059" y="181886"/>
                  </a:lnTo>
                  <a:lnTo>
                    <a:pt x="209592" y="173423"/>
                  </a:lnTo>
                  <a:lnTo>
                    <a:pt x="102779" y="186515"/>
                  </a:lnTo>
                  <a:lnTo>
                    <a:pt x="49263" y="216242"/>
                  </a:lnTo>
                  <a:lnTo>
                    <a:pt x="9620" y="205683"/>
                  </a:lnTo>
                  <a:lnTo>
                    <a:pt x="59161" y="181698"/>
                  </a:lnTo>
                  <a:lnTo>
                    <a:pt x="11224" y="136593"/>
                  </a:lnTo>
                  <a:lnTo>
                    <a:pt x="0" y="94811"/>
                  </a:lnTo>
                  <a:lnTo>
                    <a:pt x="24532" y="71708"/>
                  </a:lnTo>
                  <a:lnTo>
                    <a:pt x="66429" y="76891"/>
                  </a:lnTo>
                  <a:lnTo>
                    <a:pt x="114741" y="62253"/>
                  </a:lnTo>
                  <a:lnTo>
                    <a:pt x="145910" y="30022"/>
                  </a:lnTo>
                  <a:lnTo>
                    <a:pt x="208044" y="4582"/>
                  </a:lnTo>
                  <a:lnTo>
                    <a:pt x="248406" y="0"/>
                  </a:lnTo>
                  <a:lnTo>
                    <a:pt x="231235" y="67074"/>
                  </a:lnTo>
                  <a:lnTo>
                    <a:pt x="215609" y="89506"/>
                  </a:lnTo>
                  <a:lnTo>
                    <a:pt x="250112" y="132919"/>
                  </a:lnTo>
                  <a:lnTo>
                    <a:pt x="279643" y="124095"/>
                  </a:lnTo>
                  <a:lnTo>
                    <a:pt x="387433" y="11776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25977" y="2147286"/>
              <a:ext cx="157001" cy="129051"/>
            </a:xfrm>
            <a:custGeom>
              <a:avLst/>
              <a:pathLst>
                <a:path w="157001" h="129051">
                  <a:moveTo>
                    <a:pt x="157001" y="45579"/>
                  </a:moveTo>
                  <a:lnTo>
                    <a:pt x="127412" y="61308"/>
                  </a:lnTo>
                  <a:lnTo>
                    <a:pt x="110937" y="109474"/>
                  </a:lnTo>
                  <a:lnTo>
                    <a:pt x="82038" y="109072"/>
                  </a:lnTo>
                  <a:lnTo>
                    <a:pt x="53842" y="129051"/>
                  </a:lnTo>
                  <a:lnTo>
                    <a:pt x="19837" y="122969"/>
                  </a:lnTo>
                  <a:lnTo>
                    <a:pt x="0" y="47256"/>
                  </a:lnTo>
                  <a:lnTo>
                    <a:pt x="37940" y="25735"/>
                  </a:lnTo>
                  <a:lnTo>
                    <a:pt x="86264" y="20471"/>
                  </a:lnTo>
                  <a:lnTo>
                    <a:pt x="119588" y="0"/>
                  </a:lnTo>
                  <a:lnTo>
                    <a:pt x="148125" y="113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192454" y="3459348"/>
              <a:ext cx="737942" cy="547951"/>
            </a:xfrm>
            <a:custGeom>
              <a:avLst/>
              <a:pathLst>
                <a:path w="737942" h="547951">
                  <a:moveTo>
                    <a:pt x="420344" y="13899"/>
                  </a:moveTo>
                  <a:lnTo>
                    <a:pt x="439537" y="37703"/>
                  </a:lnTo>
                  <a:lnTo>
                    <a:pt x="527810" y="38337"/>
                  </a:lnTo>
                  <a:lnTo>
                    <a:pt x="565703" y="27629"/>
                  </a:lnTo>
                  <a:lnTo>
                    <a:pt x="595054" y="40481"/>
                  </a:lnTo>
                  <a:lnTo>
                    <a:pt x="647676" y="40403"/>
                  </a:lnTo>
                  <a:lnTo>
                    <a:pt x="682422" y="39153"/>
                  </a:lnTo>
                  <a:lnTo>
                    <a:pt x="737942" y="121926"/>
                  </a:lnTo>
                  <a:lnTo>
                    <a:pt x="685257" y="149940"/>
                  </a:lnTo>
                  <a:lnTo>
                    <a:pt x="611620" y="199746"/>
                  </a:lnTo>
                  <a:lnTo>
                    <a:pt x="584778" y="237324"/>
                  </a:lnTo>
                  <a:lnTo>
                    <a:pt x="509948" y="261939"/>
                  </a:lnTo>
                  <a:lnTo>
                    <a:pt x="469734" y="288008"/>
                  </a:lnTo>
                  <a:lnTo>
                    <a:pt x="415331" y="348047"/>
                  </a:lnTo>
                  <a:lnTo>
                    <a:pt x="366848" y="470427"/>
                  </a:lnTo>
                  <a:lnTo>
                    <a:pt x="299119" y="519966"/>
                  </a:lnTo>
                  <a:lnTo>
                    <a:pt x="198144" y="513457"/>
                  </a:lnTo>
                  <a:lnTo>
                    <a:pt x="146426" y="525912"/>
                  </a:lnTo>
                  <a:lnTo>
                    <a:pt x="96190" y="547951"/>
                  </a:lnTo>
                  <a:lnTo>
                    <a:pt x="59792" y="509661"/>
                  </a:lnTo>
                  <a:lnTo>
                    <a:pt x="39113" y="510603"/>
                  </a:lnTo>
                  <a:lnTo>
                    <a:pt x="0" y="474129"/>
                  </a:lnTo>
                  <a:lnTo>
                    <a:pt x="45809" y="443648"/>
                  </a:lnTo>
                  <a:lnTo>
                    <a:pt x="100639" y="392678"/>
                  </a:lnTo>
                  <a:lnTo>
                    <a:pt x="125770" y="381435"/>
                  </a:lnTo>
                  <a:lnTo>
                    <a:pt x="202392" y="373905"/>
                  </a:lnTo>
                  <a:lnTo>
                    <a:pt x="219959" y="348868"/>
                  </a:lnTo>
                  <a:lnTo>
                    <a:pt x="225085" y="290518"/>
                  </a:lnTo>
                  <a:lnTo>
                    <a:pt x="192826" y="216472"/>
                  </a:lnTo>
                  <a:lnTo>
                    <a:pt x="186503" y="126610"/>
                  </a:lnTo>
                  <a:lnTo>
                    <a:pt x="184757" y="88377"/>
                  </a:lnTo>
                  <a:lnTo>
                    <a:pt x="156040" y="61954"/>
                  </a:lnTo>
                  <a:lnTo>
                    <a:pt x="197988" y="30758"/>
                  </a:lnTo>
                  <a:lnTo>
                    <a:pt x="246023" y="44727"/>
                  </a:lnTo>
                  <a:lnTo>
                    <a:pt x="302461" y="6812"/>
                  </a:lnTo>
                  <a:lnTo>
                    <a:pt x="3633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040322" y="2151865"/>
              <a:ext cx="360328" cy="229035"/>
            </a:xfrm>
            <a:custGeom>
              <a:avLst/>
              <a:pathLst>
                <a:path w="360328" h="229035">
                  <a:moveTo>
                    <a:pt x="349776" y="104126"/>
                  </a:moveTo>
                  <a:lnTo>
                    <a:pt x="358914" y="163658"/>
                  </a:lnTo>
                  <a:lnTo>
                    <a:pt x="360328" y="187069"/>
                  </a:lnTo>
                  <a:lnTo>
                    <a:pt x="329699" y="200775"/>
                  </a:lnTo>
                  <a:lnTo>
                    <a:pt x="272470" y="206860"/>
                  </a:lnTo>
                  <a:lnTo>
                    <a:pt x="251483" y="229035"/>
                  </a:lnTo>
                  <a:lnTo>
                    <a:pt x="215915" y="202348"/>
                  </a:lnTo>
                  <a:lnTo>
                    <a:pt x="223247" y="169027"/>
                  </a:lnTo>
                  <a:lnTo>
                    <a:pt x="184415" y="143881"/>
                  </a:lnTo>
                  <a:lnTo>
                    <a:pt x="132684" y="147551"/>
                  </a:lnTo>
                  <a:lnTo>
                    <a:pt x="115530" y="177994"/>
                  </a:lnTo>
                  <a:lnTo>
                    <a:pt x="111453" y="157736"/>
                  </a:lnTo>
                  <a:lnTo>
                    <a:pt x="53942" y="102747"/>
                  </a:lnTo>
                  <a:lnTo>
                    <a:pt x="49678" y="76127"/>
                  </a:lnTo>
                  <a:lnTo>
                    <a:pt x="0" y="55751"/>
                  </a:lnTo>
                  <a:lnTo>
                    <a:pt x="38260" y="27185"/>
                  </a:lnTo>
                  <a:lnTo>
                    <a:pt x="102298" y="57053"/>
                  </a:lnTo>
                  <a:lnTo>
                    <a:pt x="138418" y="36837"/>
                  </a:lnTo>
                  <a:lnTo>
                    <a:pt x="156898" y="65475"/>
                  </a:lnTo>
                  <a:lnTo>
                    <a:pt x="219432" y="48388"/>
                  </a:lnTo>
                  <a:lnTo>
                    <a:pt x="251859" y="0"/>
                  </a:lnTo>
                  <a:lnTo>
                    <a:pt x="277059" y="38097"/>
                  </a:lnTo>
                  <a:lnTo>
                    <a:pt x="285231" y="84751"/>
                  </a:lnTo>
                  <a:lnTo>
                    <a:pt x="329516" y="10766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808995" y="3527844"/>
              <a:ext cx="240072" cy="445263"/>
            </a:xfrm>
            <a:custGeom>
              <a:avLst/>
              <a:pathLst>
                <a:path w="240072" h="445263">
                  <a:moveTo>
                    <a:pt x="213508" y="44137"/>
                  </a:moveTo>
                  <a:lnTo>
                    <a:pt x="228340" y="71812"/>
                  </a:lnTo>
                  <a:lnTo>
                    <a:pt x="219613" y="126309"/>
                  </a:lnTo>
                  <a:lnTo>
                    <a:pt x="240072" y="157240"/>
                  </a:lnTo>
                  <a:lnTo>
                    <a:pt x="206039" y="126309"/>
                  </a:lnTo>
                  <a:lnTo>
                    <a:pt x="168709" y="127782"/>
                  </a:lnTo>
                  <a:lnTo>
                    <a:pt x="107138" y="192098"/>
                  </a:lnTo>
                  <a:lnTo>
                    <a:pt x="122167" y="229902"/>
                  </a:lnTo>
                  <a:lnTo>
                    <a:pt x="91361" y="261671"/>
                  </a:lnTo>
                  <a:lnTo>
                    <a:pt x="99086" y="309490"/>
                  </a:lnTo>
                  <a:lnTo>
                    <a:pt x="97369" y="376395"/>
                  </a:lnTo>
                  <a:lnTo>
                    <a:pt x="121069" y="374466"/>
                  </a:lnTo>
                  <a:lnTo>
                    <a:pt x="136223" y="423041"/>
                  </a:lnTo>
                  <a:lnTo>
                    <a:pt x="120922" y="445263"/>
                  </a:lnTo>
                  <a:lnTo>
                    <a:pt x="84606" y="438128"/>
                  </a:lnTo>
                  <a:lnTo>
                    <a:pt x="28982" y="412928"/>
                  </a:lnTo>
                  <a:lnTo>
                    <a:pt x="35715" y="393953"/>
                  </a:lnTo>
                  <a:lnTo>
                    <a:pt x="12588" y="351261"/>
                  </a:lnTo>
                  <a:lnTo>
                    <a:pt x="16101" y="330508"/>
                  </a:lnTo>
                  <a:lnTo>
                    <a:pt x="0" y="282183"/>
                  </a:lnTo>
                  <a:lnTo>
                    <a:pt x="19169" y="236311"/>
                  </a:lnTo>
                  <a:lnTo>
                    <a:pt x="42658" y="189152"/>
                  </a:lnTo>
                  <a:lnTo>
                    <a:pt x="64475" y="169514"/>
                  </a:lnTo>
                  <a:lnTo>
                    <a:pt x="20357" y="143493"/>
                  </a:lnTo>
                  <a:lnTo>
                    <a:pt x="10176" y="109125"/>
                  </a:lnTo>
                  <a:lnTo>
                    <a:pt x="35871" y="47263"/>
                  </a:lnTo>
                  <a:lnTo>
                    <a:pt x="38295" y="13878"/>
                  </a:lnTo>
                  <a:lnTo>
                    <a:pt x="57844" y="0"/>
                  </a:lnTo>
                  <a:lnTo>
                    <a:pt x="92594" y="21733"/>
                  </a:lnTo>
                  <a:lnTo>
                    <a:pt x="92594" y="54628"/>
                  </a:lnTo>
                  <a:lnTo>
                    <a:pt x="154649" y="62974"/>
                  </a:lnTo>
                  <a:lnTo>
                    <a:pt x="179374" y="418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24016" y="4608762"/>
              <a:ext cx="383504" cy="338887"/>
            </a:xfrm>
            <a:custGeom>
              <a:avLst/>
              <a:pathLst>
                <a:path w="383504" h="338887">
                  <a:moveTo>
                    <a:pt x="372246" y="23253"/>
                  </a:moveTo>
                  <a:lnTo>
                    <a:pt x="383504" y="77603"/>
                  </a:lnTo>
                  <a:lnTo>
                    <a:pt x="335135" y="214625"/>
                  </a:lnTo>
                  <a:lnTo>
                    <a:pt x="322968" y="314592"/>
                  </a:lnTo>
                  <a:lnTo>
                    <a:pt x="272164" y="338887"/>
                  </a:lnTo>
                  <a:lnTo>
                    <a:pt x="223397" y="334654"/>
                  </a:lnTo>
                  <a:lnTo>
                    <a:pt x="180027" y="318195"/>
                  </a:lnTo>
                  <a:lnTo>
                    <a:pt x="144534" y="329462"/>
                  </a:lnTo>
                  <a:lnTo>
                    <a:pt x="95363" y="318894"/>
                  </a:lnTo>
                  <a:lnTo>
                    <a:pt x="84600" y="335340"/>
                  </a:lnTo>
                  <a:lnTo>
                    <a:pt x="32397" y="300583"/>
                  </a:lnTo>
                  <a:lnTo>
                    <a:pt x="6144" y="291167"/>
                  </a:lnTo>
                  <a:lnTo>
                    <a:pt x="0" y="236858"/>
                  </a:lnTo>
                  <a:lnTo>
                    <a:pt x="33251" y="165331"/>
                  </a:lnTo>
                  <a:lnTo>
                    <a:pt x="60818" y="162190"/>
                  </a:lnTo>
                  <a:lnTo>
                    <a:pt x="52479" y="108953"/>
                  </a:lnTo>
                  <a:lnTo>
                    <a:pt x="72792" y="94449"/>
                  </a:lnTo>
                  <a:lnTo>
                    <a:pt x="121673" y="92607"/>
                  </a:lnTo>
                  <a:lnTo>
                    <a:pt x="138586" y="73322"/>
                  </a:lnTo>
                  <a:lnTo>
                    <a:pt x="156798" y="71126"/>
                  </a:lnTo>
                  <a:lnTo>
                    <a:pt x="214451" y="144003"/>
                  </a:lnTo>
                  <a:lnTo>
                    <a:pt x="257614" y="116256"/>
                  </a:lnTo>
                  <a:lnTo>
                    <a:pt x="269120" y="86082"/>
                  </a:lnTo>
                  <a:lnTo>
                    <a:pt x="321567" y="98027"/>
                  </a:lnTo>
                  <a:lnTo>
                    <a:pt x="343316" y="34601"/>
                  </a:lnTo>
                  <a:lnTo>
                    <a:pt x="37225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813154" y="1594197"/>
              <a:ext cx="203377" cy="297966"/>
            </a:xfrm>
            <a:custGeom>
              <a:avLst/>
              <a:pathLst>
                <a:path w="203377" h="297966">
                  <a:moveTo>
                    <a:pt x="98337" y="1606"/>
                  </a:moveTo>
                  <a:lnTo>
                    <a:pt x="132852" y="44829"/>
                  </a:lnTo>
                  <a:lnTo>
                    <a:pt x="164931" y="102681"/>
                  </a:lnTo>
                  <a:lnTo>
                    <a:pt x="135126" y="174708"/>
                  </a:lnTo>
                  <a:lnTo>
                    <a:pt x="101491" y="200192"/>
                  </a:lnTo>
                  <a:lnTo>
                    <a:pt x="110776" y="220193"/>
                  </a:lnTo>
                  <a:lnTo>
                    <a:pt x="173255" y="223123"/>
                  </a:lnTo>
                  <a:lnTo>
                    <a:pt x="203377" y="237316"/>
                  </a:lnTo>
                  <a:lnTo>
                    <a:pt x="172361" y="263714"/>
                  </a:lnTo>
                  <a:lnTo>
                    <a:pt x="80819" y="297966"/>
                  </a:lnTo>
                  <a:lnTo>
                    <a:pt x="62858" y="283525"/>
                  </a:lnTo>
                  <a:lnTo>
                    <a:pt x="9296" y="279631"/>
                  </a:lnTo>
                  <a:lnTo>
                    <a:pt x="0" y="245039"/>
                  </a:lnTo>
                  <a:lnTo>
                    <a:pt x="27198" y="216869"/>
                  </a:lnTo>
                  <a:lnTo>
                    <a:pt x="36364" y="174469"/>
                  </a:lnTo>
                  <a:lnTo>
                    <a:pt x="59376" y="152074"/>
                  </a:lnTo>
                  <a:lnTo>
                    <a:pt x="117318" y="106130"/>
                  </a:lnTo>
                  <a:lnTo>
                    <a:pt x="120157" y="88014"/>
                  </a:lnTo>
                  <a:lnTo>
                    <a:pt x="83433" y="19168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107299" y="1640530"/>
              <a:ext cx="209706" cy="86647"/>
            </a:xfrm>
            <a:custGeom>
              <a:avLst/>
              <a:pathLst>
                <a:path w="209706" h="86647">
                  <a:moveTo>
                    <a:pt x="181122" y="16108"/>
                  </a:moveTo>
                  <a:lnTo>
                    <a:pt x="209706" y="26360"/>
                  </a:lnTo>
                  <a:lnTo>
                    <a:pt x="168459" y="57039"/>
                  </a:lnTo>
                  <a:lnTo>
                    <a:pt x="164476" y="80285"/>
                  </a:lnTo>
                  <a:lnTo>
                    <a:pt x="99049" y="83162"/>
                  </a:lnTo>
                  <a:lnTo>
                    <a:pt x="58033" y="86647"/>
                  </a:lnTo>
                  <a:lnTo>
                    <a:pt x="0" y="69062"/>
                  </a:lnTo>
                  <a:lnTo>
                    <a:pt x="3742" y="40913"/>
                  </a:lnTo>
                  <a:lnTo>
                    <a:pt x="18897" y="19426"/>
                  </a:lnTo>
                  <a:lnTo>
                    <a:pt x="54940" y="17850"/>
                  </a:lnTo>
                  <a:lnTo>
                    <a:pt x="70449" y="0"/>
                  </a:lnTo>
                  <a:lnTo>
                    <a:pt x="100948" y="2865"/>
                  </a:lnTo>
                  <a:lnTo>
                    <a:pt x="102119" y="50564"/>
                  </a:lnTo>
                  <a:lnTo>
                    <a:pt x="131575" y="3085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239593" y="2281099"/>
              <a:ext cx="99198" cy="169026"/>
            </a:xfrm>
            <a:custGeom>
              <a:avLst/>
              <a:pathLst>
                <a:path w="99198" h="169026">
                  <a:moveTo>
                    <a:pt x="97592" y="0"/>
                  </a:moveTo>
                  <a:lnTo>
                    <a:pt x="99198" y="97067"/>
                  </a:lnTo>
                  <a:lnTo>
                    <a:pt x="14415" y="169026"/>
                  </a:lnTo>
                  <a:lnTo>
                    <a:pt x="0" y="142533"/>
                  </a:lnTo>
                  <a:lnTo>
                    <a:pt x="253" y="91506"/>
                  </a:lnTo>
                  <a:lnTo>
                    <a:pt x="24863" y="7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174442" y="2834132"/>
              <a:ext cx="370499" cy="285655"/>
            </a:xfrm>
            <a:custGeom>
              <a:avLst/>
              <a:pathLst>
                <a:path w="370499" h="285655">
                  <a:moveTo>
                    <a:pt x="357768" y="170872"/>
                  </a:moveTo>
                  <a:lnTo>
                    <a:pt x="352576" y="230071"/>
                  </a:lnTo>
                  <a:lnTo>
                    <a:pt x="370499" y="263924"/>
                  </a:lnTo>
                  <a:lnTo>
                    <a:pt x="355668" y="285655"/>
                  </a:lnTo>
                  <a:lnTo>
                    <a:pt x="318429" y="271219"/>
                  </a:lnTo>
                  <a:lnTo>
                    <a:pt x="261272" y="267766"/>
                  </a:lnTo>
                  <a:lnTo>
                    <a:pt x="187648" y="276998"/>
                  </a:lnTo>
                  <a:lnTo>
                    <a:pt x="163847" y="272121"/>
                  </a:lnTo>
                  <a:lnTo>
                    <a:pt x="120556" y="241691"/>
                  </a:lnTo>
                  <a:lnTo>
                    <a:pt x="80336" y="236760"/>
                  </a:lnTo>
                  <a:lnTo>
                    <a:pt x="34090" y="244738"/>
                  </a:lnTo>
                  <a:lnTo>
                    <a:pt x="22384" y="152152"/>
                  </a:lnTo>
                  <a:lnTo>
                    <a:pt x="0" y="121949"/>
                  </a:lnTo>
                  <a:lnTo>
                    <a:pt x="58724" y="43392"/>
                  </a:lnTo>
                  <a:lnTo>
                    <a:pt x="135427" y="22859"/>
                  </a:lnTo>
                  <a:lnTo>
                    <a:pt x="152355" y="0"/>
                  </a:lnTo>
                  <a:lnTo>
                    <a:pt x="188914" y="34350"/>
                  </a:lnTo>
                  <a:lnTo>
                    <a:pt x="198519" y="74102"/>
                  </a:lnTo>
                  <a:lnTo>
                    <a:pt x="232043" y="104793"/>
                  </a:lnTo>
                  <a:lnTo>
                    <a:pt x="282726" y="112840"/>
                  </a:lnTo>
                  <a:lnTo>
                    <a:pt x="333809" y="13304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085274" y="1610685"/>
              <a:ext cx="175787" cy="215739"/>
            </a:xfrm>
            <a:custGeom>
              <a:avLst/>
              <a:pathLst>
                <a:path w="175787" h="215739">
                  <a:moveTo>
                    <a:pt x="160198" y="185760"/>
                  </a:moveTo>
                  <a:lnTo>
                    <a:pt x="114902" y="210770"/>
                  </a:lnTo>
                  <a:lnTo>
                    <a:pt x="37551" y="215739"/>
                  </a:lnTo>
                  <a:lnTo>
                    <a:pt x="0" y="200388"/>
                  </a:lnTo>
                  <a:lnTo>
                    <a:pt x="212" y="162939"/>
                  </a:lnTo>
                  <a:lnTo>
                    <a:pt x="25866" y="131231"/>
                  </a:lnTo>
                  <a:lnTo>
                    <a:pt x="63698" y="116479"/>
                  </a:lnTo>
                  <a:lnTo>
                    <a:pt x="74250" y="46652"/>
                  </a:lnTo>
                  <a:lnTo>
                    <a:pt x="109237" y="32524"/>
                  </a:lnTo>
                  <a:lnTo>
                    <a:pt x="143417" y="1510"/>
                  </a:lnTo>
                  <a:lnTo>
                    <a:pt x="170793" y="0"/>
                  </a:lnTo>
                  <a:lnTo>
                    <a:pt x="175787" y="82479"/>
                  </a:lnTo>
                  <a:lnTo>
                    <a:pt x="161258" y="10008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879819" y="2192866"/>
              <a:ext cx="192043" cy="280343"/>
            </a:xfrm>
            <a:custGeom>
              <a:avLst/>
              <a:pathLst>
                <a:path w="192043" h="280343">
                  <a:moveTo>
                    <a:pt x="177709" y="1632"/>
                  </a:moveTo>
                  <a:lnTo>
                    <a:pt x="187000" y="32393"/>
                  </a:lnTo>
                  <a:lnTo>
                    <a:pt x="157988" y="40865"/>
                  </a:lnTo>
                  <a:lnTo>
                    <a:pt x="164195" y="73348"/>
                  </a:lnTo>
                  <a:lnTo>
                    <a:pt x="147792" y="103078"/>
                  </a:lnTo>
                  <a:lnTo>
                    <a:pt x="150706" y="148559"/>
                  </a:lnTo>
                  <a:lnTo>
                    <a:pt x="138408" y="220394"/>
                  </a:lnTo>
                  <a:lnTo>
                    <a:pt x="155473" y="247723"/>
                  </a:lnTo>
                  <a:lnTo>
                    <a:pt x="192043" y="266368"/>
                  </a:lnTo>
                  <a:lnTo>
                    <a:pt x="176522" y="280343"/>
                  </a:lnTo>
                  <a:lnTo>
                    <a:pt x="145122" y="278681"/>
                  </a:lnTo>
                  <a:lnTo>
                    <a:pt x="96721" y="238780"/>
                  </a:lnTo>
                  <a:lnTo>
                    <a:pt x="113360" y="195371"/>
                  </a:lnTo>
                  <a:lnTo>
                    <a:pt x="109965" y="162319"/>
                  </a:lnTo>
                  <a:lnTo>
                    <a:pt x="87806" y="158178"/>
                  </a:lnTo>
                  <a:lnTo>
                    <a:pt x="39864" y="176143"/>
                  </a:lnTo>
                  <a:lnTo>
                    <a:pt x="40733" y="154232"/>
                  </a:lnTo>
                  <a:lnTo>
                    <a:pt x="868" y="108611"/>
                  </a:lnTo>
                  <a:lnTo>
                    <a:pt x="0" y="83472"/>
                  </a:lnTo>
                  <a:lnTo>
                    <a:pt x="28196" y="63492"/>
                  </a:lnTo>
                  <a:lnTo>
                    <a:pt x="57095" y="63895"/>
                  </a:lnTo>
                  <a:lnTo>
                    <a:pt x="73570" y="15729"/>
                  </a:lnTo>
                  <a:lnTo>
                    <a:pt x="10315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688764" y="2069483"/>
              <a:ext cx="301076" cy="220641"/>
            </a:xfrm>
            <a:custGeom>
              <a:avLst/>
              <a:pathLst>
                <a:path w="301076" h="220641">
                  <a:moveTo>
                    <a:pt x="301076" y="26720"/>
                  </a:moveTo>
                  <a:lnTo>
                    <a:pt x="268546" y="60895"/>
                  </a:lnTo>
                  <a:lnTo>
                    <a:pt x="199400" y="82456"/>
                  </a:lnTo>
                  <a:lnTo>
                    <a:pt x="146949" y="138831"/>
                  </a:lnTo>
                  <a:lnTo>
                    <a:pt x="166707" y="156733"/>
                  </a:lnTo>
                  <a:lnTo>
                    <a:pt x="129029" y="167945"/>
                  </a:lnTo>
                  <a:lnTo>
                    <a:pt x="51964" y="220641"/>
                  </a:lnTo>
                  <a:lnTo>
                    <a:pt x="44232" y="191165"/>
                  </a:lnTo>
                  <a:lnTo>
                    <a:pt x="14837" y="170437"/>
                  </a:lnTo>
                  <a:lnTo>
                    <a:pt x="0" y="116982"/>
                  </a:lnTo>
                  <a:lnTo>
                    <a:pt x="24724" y="47238"/>
                  </a:lnTo>
                  <a:lnTo>
                    <a:pt x="123518" y="14446"/>
                  </a:lnTo>
                  <a:lnTo>
                    <a:pt x="143036" y="39107"/>
                  </a:lnTo>
                  <a:lnTo>
                    <a:pt x="183086" y="37784"/>
                  </a:lnTo>
                  <a:lnTo>
                    <a:pt x="25905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710474" y="2227309"/>
              <a:ext cx="214552" cy="329774"/>
            </a:xfrm>
            <a:custGeom>
              <a:avLst/>
              <a:pathLst>
                <a:path w="214552" h="329774">
                  <a:moveTo>
                    <a:pt x="83166" y="0"/>
                  </a:moveTo>
                  <a:lnTo>
                    <a:pt x="157353" y="80482"/>
                  </a:lnTo>
                  <a:lnTo>
                    <a:pt x="174026" y="124470"/>
                  </a:lnTo>
                  <a:lnTo>
                    <a:pt x="214552" y="161759"/>
                  </a:lnTo>
                  <a:lnTo>
                    <a:pt x="180557" y="224734"/>
                  </a:lnTo>
                  <a:lnTo>
                    <a:pt x="168464" y="322325"/>
                  </a:lnTo>
                  <a:lnTo>
                    <a:pt x="148072" y="329774"/>
                  </a:lnTo>
                  <a:lnTo>
                    <a:pt x="117330" y="306350"/>
                  </a:lnTo>
                  <a:lnTo>
                    <a:pt x="80061" y="315418"/>
                  </a:lnTo>
                  <a:lnTo>
                    <a:pt x="9093" y="264272"/>
                  </a:lnTo>
                  <a:lnTo>
                    <a:pt x="0" y="225358"/>
                  </a:lnTo>
                  <a:lnTo>
                    <a:pt x="99402" y="178725"/>
                  </a:lnTo>
                  <a:lnTo>
                    <a:pt x="91253" y="133412"/>
                  </a:lnTo>
                  <a:lnTo>
                    <a:pt x="106103" y="109435"/>
                  </a:lnTo>
                  <a:lnTo>
                    <a:pt x="88534" y="89652"/>
                  </a:lnTo>
                  <a:lnTo>
                    <a:pt x="32948" y="102257"/>
                  </a:lnTo>
                  <a:lnTo>
                    <a:pt x="3936" y="77223"/>
                  </a:lnTo>
                  <a:lnTo>
                    <a:pt x="5800" y="39228"/>
                  </a:lnTo>
                  <a:lnTo>
                    <a:pt x="28347" y="39218"/>
                  </a:lnTo>
                  <a:lnTo>
                    <a:pt x="57996" y="220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150914" y="4741345"/>
              <a:ext cx="303954" cy="355959"/>
            </a:xfrm>
            <a:custGeom>
              <a:avLst/>
              <a:pathLst>
                <a:path w="303954" h="355959">
                  <a:moveTo>
                    <a:pt x="179708" y="161043"/>
                  </a:moveTo>
                  <a:lnTo>
                    <a:pt x="206239" y="195459"/>
                  </a:lnTo>
                  <a:lnTo>
                    <a:pt x="255155" y="228553"/>
                  </a:lnTo>
                  <a:lnTo>
                    <a:pt x="281184" y="264012"/>
                  </a:lnTo>
                  <a:lnTo>
                    <a:pt x="303954" y="317691"/>
                  </a:lnTo>
                  <a:lnTo>
                    <a:pt x="290756" y="355959"/>
                  </a:lnTo>
                  <a:lnTo>
                    <a:pt x="282940" y="350175"/>
                  </a:lnTo>
                  <a:lnTo>
                    <a:pt x="230997" y="321770"/>
                  </a:lnTo>
                  <a:lnTo>
                    <a:pt x="152862" y="305812"/>
                  </a:lnTo>
                  <a:lnTo>
                    <a:pt x="98230" y="327282"/>
                  </a:lnTo>
                  <a:lnTo>
                    <a:pt x="89792" y="305633"/>
                  </a:lnTo>
                  <a:lnTo>
                    <a:pt x="0" y="217991"/>
                  </a:lnTo>
                  <a:lnTo>
                    <a:pt x="16170" y="185521"/>
                  </a:lnTo>
                  <a:lnTo>
                    <a:pt x="28239" y="84821"/>
                  </a:lnTo>
                  <a:lnTo>
                    <a:pt x="99309" y="0"/>
                  </a:lnTo>
                  <a:lnTo>
                    <a:pt x="94160" y="42293"/>
                  </a:lnTo>
                  <a:lnTo>
                    <a:pt x="117191" y="107729"/>
                  </a:lnTo>
                  <a:lnTo>
                    <a:pt x="164334" y="15751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269158" y="2842231"/>
              <a:ext cx="310188" cy="273408"/>
            </a:xfrm>
            <a:custGeom>
              <a:avLst/>
              <a:pathLst>
                <a:path w="310188" h="273408">
                  <a:moveTo>
                    <a:pt x="310188" y="256372"/>
                  </a:moveTo>
                  <a:lnTo>
                    <a:pt x="275140" y="267784"/>
                  </a:lnTo>
                  <a:lnTo>
                    <a:pt x="188793" y="249277"/>
                  </a:lnTo>
                  <a:lnTo>
                    <a:pt x="174071" y="273408"/>
                  </a:lnTo>
                  <a:lnTo>
                    <a:pt x="134352" y="249718"/>
                  </a:lnTo>
                  <a:lnTo>
                    <a:pt x="87584" y="251670"/>
                  </a:lnTo>
                  <a:lnTo>
                    <a:pt x="0" y="222886"/>
                  </a:lnTo>
                  <a:lnTo>
                    <a:pt x="29243" y="185265"/>
                  </a:lnTo>
                  <a:lnTo>
                    <a:pt x="82660" y="182552"/>
                  </a:lnTo>
                  <a:lnTo>
                    <a:pt x="100543" y="146683"/>
                  </a:lnTo>
                  <a:lnTo>
                    <a:pt x="85655" y="69056"/>
                  </a:lnTo>
                  <a:lnTo>
                    <a:pt x="104877" y="30823"/>
                  </a:lnTo>
                  <a:lnTo>
                    <a:pt x="128582" y="56444"/>
                  </a:lnTo>
                  <a:lnTo>
                    <a:pt x="167067" y="63565"/>
                  </a:lnTo>
                  <a:lnTo>
                    <a:pt x="184244" y="33912"/>
                  </a:lnTo>
                  <a:lnTo>
                    <a:pt x="229333" y="0"/>
                  </a:lnTo>
                  <a:lnTo>
                    <a:pt x="261266" y="53679"/>
                  </a:lnTo>
                  <a:lnTo>
                    <a:pt x="288070" y="78389"/>
                  </a:lnTo>
                  <a:lnTo>
                    <a:pt x="301174" y="180964"/>
                  </a:lnTo>
                  <a:lnTo>
                    <a:pt x="291747" y="22432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08527" y="3855335"/>
              <a:ext cx="288552" cy="279273"/>
            </a:xfrm>
            <a:custGeom>
              <a:avLst/>
              <a:pathLst>
                <a:path w="288552" h="279273">
                  <a:moveTo>
                    <a:pt x="288552" y="179164"/>
                  </a:moveTo>
                  <a:lnTo>
                    <a:pt x="218272" y="248560"/>
                  </a:lnTo>
                  <a:lnTo>
                    <a:pt x="80550" y="275539"/>
                  </a:lnTo>
                  <a:lnTo>
                    <a:pt x="8331" y="279273"/>
                  </a:lnTo>
                  <a:lnTo>
                    <a:pt x="0" y="244150"/>
                  </a:lnTo>
                  <a:lnTo>
                    <a:pt x="31067" y="200930"/>
                  </a:lnTo>
                  <a:lnTo>
                    <a:pt x="59679" y="181022"/>
                  </a:lnTo>
                  <a:lnTo>
                    <a:pt x="82967" y="146330"/>
                  </a:lnTo>
                  <a:lnTo>
                    <a:pt x="82051" y="104004"/>
                  </a:lnTo>
                  <a:lnTo>
                    <a:pt x="123575" y="67253"/>
                  </a:lnTo>
                  <a:lnTo>
                    <a:pt x="68333" y="12650"/>
                  </a:lnTo>
                  <a:lnTo>
                    <a:pt x="71446" y="0"/>
                  </a:lnTo>
                  <a:lnTo>
                    <a:pt x="138071" y="24351"/>
                  </a:lnTo>
                  <a:lnTo>
                    <a:pt x="248699" y="79899"/>
                  </a:lnTo>
                  <a:lnTo>
                    <a:pt x="242179" y="117493"/>
                  </a:lnTo>
                  <a:lnTo>
                    <a:pt x="265132" y="146549"/>
                  </a:lnTo>
                  <a:lnTo>
                    <a:pt x="246348" y="1802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130736" y="2085013"/>
              <a:ext cx="131242" cy="57613"/>
            </a:xfrm>
            <a:custGeom>
              <a:avLst/>
              <a:pathLst>
                <a:path w="131242" h="57613">
                  <a:moveTo>
                    <a:pt x="52338" y="14537"/>
                  </a:moveTo>
                  <a:lnTo>
                    <a:pt x="71131" y="4463"/>
                  </a:lnTo>
                  <a:lnTo>
                    <a:pt x="108403" y="6703"/>
                  </a:lnTo>
                  <a:lnTo>
                    <a:pt x="114941" y="0"/>
                  </a:lnTo>
                  <a:lnTo>
                    <a:pt x="131242" y="25737"/>
                  </a:lnTo>
                  <a:lnTo>
                    <a:pt x="121652" y="47713"/>
                  </a:lnTo>
                  <a:lnTo>
                    <a:pt x="89750" y="57613"/>
                  </a:lnTo>
                  <a:lnTo>
                    <a:pt x="40228" y="56163"/>
                  </a:lnTo>
                  <a:lnTo>
                    <a:pt x="2581" y="35820"/>
                  </a:lnTo>
                  <a:lnTo>
                    <a:pt x="3845" y="24393"/>
                  </a:lnTo>
                  <a:lnTo>
                    <a:pt x="0" y="10074"/>
                  </a:lnTo>
                  <a:lnTo>
                    <a:pt x="38126" y="22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981980" y="1718032"/>
              <a:ext cx="167954" cy="155055"/>
            </a:xfrm>
            <a:custGeom>
              <a:avLst/>
              <a:pathLst>
                <a:path w="167954" h="155055">
                  <a:moveTo>
                    <a:pt x="136980" y="91201"/>
                  </a:moveTo>
                  <a:lnTo>
                    <a:pt x="167954" y="151958"/>
                  </a:lnTo>
                  <a:lnTo>
                    <a:pt x="121509" y="141670"/>
                  </a:lnTo>
                  <a:lnTo>
                    <a:pt x="101297" y="155055"/>
                  </a:lnTo>
                  <a:lnTo>
                    <a:pt x="10342" y="135962"/>
                  </a:lnTo>
                  <a:lnTo>
                    <a:pt x="0" y="103034"/>
                  </a:lnTo>
                  <a:lnTo>
                    <a:pt x="50687" y="8335"/>
                  </a:lnTo>
                  <a:lnTo>
                    <a:pt x="83347" y="0"/>
                  </a:lnTo>
                  <a:lnTo>
                    <a:pt x="95943" y="4860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124844" y="2161088"/>
              <a:ext cx="140294" cy="80175"/>
            </a:xfrm>
            <a:custGeom>
              <a:avLst/>
              <a:pathLst>
                <a:path w="140294" h="80175">
                  <a:moveTo>
                    <a:pt x="72096" y="0"/>
                  </a:moveTo>
                  <a:lnTo>
                    <a:pt x="131374" y="43625"/>
                  </a:lnTo>
                  <a:lnTo>
                    <a:pt x="140294" y="68502"/>
                  </a:lnTo>
                  <a:lnTo>
                    <a:pt x="96918" y="37957"/>
                  </a:lnTo>
                  <a:lnTo>
                    <a:pt x="76976" y="44062"/>
                  </a:lnTo>
                  <a:lnTo>
                    <a:pt x="45517" y="80175"/>
                  </a:lnTo>
                  <a:lnTo>
                    <a:pt x="37662" y="60860"/>
                  </a:lnTo>
                  <a:lnTo>
                    <a:pt x="0" y="52047"/>
                  </a:lnTo>
                  <a:lnTo>
                    <a:pt x="22147" y="1253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140238" y="4613349"/>
              <a:ext cx="484124" cy="436914"/>
            </a:xfrm>
            <a:custGeom>
              <a:avLst/>
              <a:pathLst>
                <a:path w="484124" h="436914">
                  <a:moveTo>
                    <a:pt x="474354" y="192473"/>
                  </a:moveTo>
                  <a:lnTo>
                    <a:pt x="484124" y="211214"/>
                  </a:lnTo>
                  <a:lnTo>
                    <a:pt x="480585" y="303272"/>
                  </a:lnTo>
                  <a:lnTo>
                    <a:pt x="446533" y="355316"/>
                  </a:lnTo>
                  <a:lnTo>
                    <a:pt x="391801" y="408301"/>
                  </a:lnTo>
                  <a:lnTo>
                    <a:pt x="274746" y="344297"/>
                  </a:lnTo>
                  <a:lnTo>
                    <a:pt x="236695" y="350983"/>
                  </a:lnTo>
                  <a:lnTo>
                    <a:pt x="223789" y="406695"/>
                  </a:lnTo>
                  <a:lnTo>
                    <a:pt x="190973" y="431708"/>
                  </a:lnTo>
                  <a:lnTo>
                    <a:pt x="152756" y="425564"/>
                  </a:lnTo>
                  <a:lnTo>
                    <a:pt x="36016" y="436914"/>
                  </a:lnTo>
                  <a:lnTo>
                    <a:pt x="0" y="349166"/>
                  </a:lnTo>
                  <a:lnTo>
                    <a:pt x="25865" y="330697"/>
                  </a:lnTo>
                  <a:lnTo>
                    <a:pt x="44660" y="291239"/>
                  </a:lnTo>
                  <a:lnTo>
                    <a:pt x="47868" y="232749"/>
                  </a:lnTo>
                  <a:lnTo>
                    <a:pt x="64829" y="210931"/>
                  </a:lnTo>
                  <a:lnTo>
                    <a:pt x="96915" y="229035"/>
                  </a:lnTo>
                  <a:lnTo>
                    <a:pt x="142755" y="223464"/>
                  </a:lnTo>
                  <a:lnTo>
                    <a:pt x="152839" y="187720"/>
                  </a:lnTo>
                  <a:lnTo>
                    <a:pt x="187933" y="167146"/>
                  </a:lnTo>
                  <a:lnTo>
                    <a:pt x="234642" y="111497"/>
                  </a:lnTo>
                  <a:lnTo>
                    <a:pt x="260424" y="93155"/>
                  </a:lnTo>
                  <a:lnTo>
                    <a:pt x="346048" y="13112"/>
                  </a:lnTo>
                  <a:lnTo>
                    <a:pt x="365450" y="0"/>
                  </a:lnTo>
                  <a:lnTo>
                    <a:pt x="421202" y="49477"/>
                  </a:lnTo>
                  <a:lnTo>
                    <a:pt x="441167" y="96030"/>
                  </a:lnTo>
                  <a:lnTo>
                    <a:pt x="446032" y="1362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204927" y="3867324"/>
              <a:ext cx="227175" cy="232161"/>
            </a:xfrm>
            <a:custGeom>
              <a:avLst/>
              <a:pathLst>
                <a:path w="227175" h="232161">
                  <a:moveTo>
                    <a:pt x="171933" y="661"/>
                  </a:moveTo>
                  <a:lnTo>
                    <a:pt x="227175" y="55264"/>
                  </a:lnTo>
                  <a:lnTo>
                    <a:pt x="185650" y="92014"/>
                  </a:lnTo>
                  <a:lnTo>
                    <a:pt x="186567" y="134341"/>
                  </a:lnTo>
                  <a:lnTo>
                    <a:pt x="163279" y="169033"/>
                  </a:lnTo>
                  <a:lnTo>
                    <a:pt x="134666" y="188941"/>
                  </a:lnTo>
                  <a:lnTo>
                    <a:pt x="103599" y="232161"/>
                  </a:lnTo>
                  <a:lnTo>
                    <a:pt x="51808" y="200857"/>
                  </a:lnTo>
                  <a:lnTo>
                    <a:pt x="20456" y="195761"/>
                  </a:lnTo>
                  <a:lnTo>
                    <a:pt x="1537" y="142802"/>
                  </a:lnTo>
                  <a:lnTo>
                    <a:pt x="0" y="78005"/>
                  </a:lnTo>
                  <a:lnTo>
                    <a:pt x="43220" y="42491"/>
                  </a:lnTo>
                  <a:lnTo>
                    <a:pt x="5125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561080" y="2848701"/>
              <a:ext cx="366981" cy="207548"/>
            </a:xfrm>
            <a:custGeom>
              <a:avLst/>
              <a:pathLst>
                <a:path w="366981" h="207548">
                  <a:moveTo>
                    <a:pt x="362874" y="29572"/>
                  </a:moveTo>
                  <a:lnTo>
                    <a:pt x="366981" y="54801"/>
                  </a:lnTo>
                  <a:lnTo>
                    <a:pt x="359836" y="83429"/>
                  </a:lnTo>
                  <a:lnTo>
                    <a:pt x="305580" y="93148"/>
                  </a:lnTo>
                  <a:lnTo>
                    <a:pt x="304987" y="148206"/>
                  </a:lnTo>
                  <a:lnTo>
                    <a:pt x="259586" y="160610"/>
                  </a:lnTo>
                  <a:lnTo>
                    <a:pt x="220149" y="188274"/>
                  </a:lnTo>
                  <a:lnTo>
                    <a:pt x="170183" y="189763"/>
                  </a:lnTo>
                  <a:lnTo>
                    <a:pt x="160883" y="199692"/>
                  </a:lnTo>
                  <a:lnTo>
                    <a:pt x="136444" y="207548"/>
                  </a:lnTo>
                  <a:lnTo>
                    <a:pt x="76642" y="194568"/>
                  </a:lnTo>
                  <a:lnTo>
                    <a:pt x="56790" y="174852"/>
                  </a:lnTo>
                  <a:lnTo>
                    <a:pt x="3132" y="167263"/>
                  </a:lnTo>
                  <a:lnTo>
                    <a:pt x="0" y="154233"/>
                  </a:lnTo>
                  <a:lnTo>
                    <a:pt x="38589" y="135539"/>
                  </a:lnTo>
                  <a:lnTo>
                    <a:pt x="44068" y="115192"/>
                  </a:lnTo>
                  <a:lnTo>
                    <a:pt x="21886" y="38053"/>
                  </a:lnTo>
                  <a:lnTo>
                    <a:pt x="63967" y="3546"/>
                  </a:lnTo>
                  <a:lnTo>
                    <a:pt x="119373" y="0"/>
                  </a:lnTo>
                  <a:lnTo>
                    <a:pt x="169647" y="6788"/>
                  </a:lnTo>
                  <a:lnTo>
                    <a:pt x="173462" y="39617"/>
                  </a:lnTo>
                  <a:lnTo>
                    <a:pt x="210730" y="65954"/>
                  </a:lnTo>
                  <a:lnTo>
                    <a:pt x="266891" y="62290"/>
                  </a:lnTo>
                  <a:lnTo>
                    <a:pt x="287296" y="752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571474" y="4926958"/>
              <a:ext cx="324707" cy="382506"/>
            </a:xfrm>
            <a:custGeom>
              <a:avLst/>
              <a:pathLst>
                <a:path w="324707" h="382506">
                  <a:moveTo>
                    <a:pt x="324707" y="20692"/>
                  </a:moveTo>
                  <a:lnTo>
                    <a:pt x="275217" y="121129"/>
                  </a:lnTo>
                  <a:lnTo>
                    <a:pt x="275408" y="212316"/>
                  </a:lnTo>
                  <a:lnTo>
                    <a:pt x="261730" y="255794"/>
                  </a:lnTo>
                  <a:lnTo>
                    <a:pt x="248374" y="333531"/>
                  </a:lnTo>
                  <a:lnTo>
                    <a:pt x="240099" y="368252"/>
                  </a:lnTo>
                  <a:lnTo>
                    <a:pt x="215817" y="382506"/>
                  </a:lnTo>
                  <a:lnTo>
                    <a:pt x="171430" y="377492"/>
                  </a:lnTo>
                  <a:lnTo>
                    <a:pt x="174579" y="337057"/>
                  </a:lnTo>
                  <a:lnTo>
                    <a:pt x="115184" y="276331"/>
                  </a:lnTo>
                  <a:lnTo>
                    <a:pt x="76119" y="223118"/>
                  </a:lnTo>
                  <a:lnTo>
                    <a:pt x="4309" y="241381"/>
                  </a:lnTo>
                  <a:lnTo>
                    <a:pt x="0" y="242588"/>
                  </a:lnTo>
                  <a:lnTo>
                    <a:pt x="2660" y="176892"/>
                  </a:lnTo>
                  <a:lnTo>
                    <a:pt x="25772" y="127244"/>
                  </a:lnTo>
                  <a:lnTo>
                    <a:pt x="22226" y="101134"/>
                  </a:lnTo>
                  <a:lnTo>
                    <a:pt x="52714" y="120446"/>
                  </a:lnTo>
                  <a:lnTo>
                    <a:pt x="95041" y="123402"/>
                  </a:lnTo>
                  <a:lnTo>
                    <a:pt x="136443" y="92285"/>
                  </a:lnTo>
                  <a:lnTo>
                    <a:pt x="129778" y="26066"/>
                  </a:lnTo>
                  <a:lnTo>
                    <a:pt x="137142" y="17145"/>
                  </a:lnTo>
                  <a:lnTo>
                    <a:pt x="147906" y="699"/>
                  </a:lnTo>
                  <a:lnTo>
                    <a:pt x="197076" y="11267"/>
                  </a:lnTo>
                  <a:lnTo>
                    <a:pt x="232569" y="0"/>
                  </a:lnTo>
                  <a:lnTo>
                    <a:pt x="275939" y="1645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241637" y="1285388"/>
              <a:ext cx="222183" cy="217952"/>
            </a:xfrm>
            <a:custGeom>
              <a:avLst/>
              <a:pathLst>
                <a:path w="222183" h="217952">
                  <a:moveTo>
                    <a:pt x="106327" y="73917"/>
                  </a:moveTo>
                  <a:lnTo>
                    <a:pt x="129961" y="133162"/>
                  </a:lnTo>
                  <a:lnTo>
                    <a:pt x="147285" y="153347"/>
                  </a:lnTo>
                  <a:lnTo>
                    <a:pt x="196795" y="147218"/>
                  </a:lnTo>
                  <a:lnTo>
                    <a:pt x="222183" y="197831"/>
                  </a:lnTo>
                  <a:lnTo>
                    <a:pt x="211920" y="217952"/>
                  </a:lnTo>
                  <a:lnTo>
                    <a:pt x="153525" y="206384"/>
                  </a:lnTo>
                  <a:lnTo>
                    <a:pt x="132882" y="213163"/>
                  </a:lnTo>
                  <a:lnTo>
                    <a:pt x="90678" y="182487"/>
                  </a:lnTo>
                  <a:lnTo>
                    <a:pt x="81928" y="157075"/>
                  </a:lnTo>
                  <a:lnTo>
                    <a:pt x="70866" y="139762"/>
                  </a:lnTo>
                  <a:lnTo>
                    <a:pt x="71872" y="89606"/>
                  </a:lnTo>
                  <a:lnTo>
                    <a:pt x="23099" y="80949"/>
                  </a:lnTo>
                  <a:lnTo>
                    <a:pt x="0" y="65803"/>
                  </a:lnTo>
                  <a:lnTo>
                    <a:pt x="15577" y="32293"/>
                  </a:lnTo>
                  <a:lnTo>
                    <a:pt x="55622" y="0"/>
                  </a:lnTo>
                  <a:lnTo>
                    <a:pt x="75853" y="4188"/>
                  </a:lnTo>
                  <a:lnTo>
                    <a:pt x="107642" y="4370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860314" y="3646373"/>
              <a:ext cx="151014" cy="290346"/>
            </a:xfrm>
            <a:custGeom>
              <a:avLst/>
              <a:pathLst>
                <a:path w="151014" h="290346">
                  <a:moveTo>
                    <a:pt x="141664" y="50063"/>
                  </a:moveTo>
                  <a:lnTo>
                    <a:pt x="151014" y="84574"/>
                  </a:lnTo>
                  <a:lnTo>
                    <a:pt x="140179" y="139148"/>
                  </a:lnTo>
                  <a:lnTo>
                    <a:pt x="119687" y="152464"/>
                  </a:lnTo>
                  <a:lnTo>
                    <a:pt x="116993" y="239405"/>
                  </a:lnTo>
                  <a:lnTo>
                    <a:pt x="109099" y="284922"/>
                  </a:lnTo>
                  <a:lnTo>
                    <a:pt x="60461" y="290346"/>
                  </a:lnTo>
                  <a:lnTo>
                    <a:pt x="66257" y="234871"/>
                  </a:lnTo>
                  <a:lnTo>
                    <a:pt x="80911" y="227451"/>
                  </a:lnTo>
                  <a:lnTo>
                    <a:pt x="95480" y="181723"/>
                  </a:lnTo>
                  <a:lnTo>
                    <a:pt x="58481" y="167803"/>
                  </a:lnTo>
                  <a:lnTo>
                    <a:pt x="49992" y="120900"/>
                  </a:lnTo>
                  <a:lnTo>
                    <a:pt x="0" y="97684"/>
                  </a:lnTo>
                  <a:lnTo>
                    <a:pt x="24628" y="40676"/>
                  </a:lnTo>
                  <a:lnTo>
                    <a:pt x="57198" y="0"/>
                  </a:lnTo>
                  <a:lnTo>
                    <a:pt x="105689" y="677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851892" y="3885778"/>
              <a:ext cx="204944" cy="302811"/>
            </a:xfrm>
            <a:custGeom>
              <a:avLst/>
              <a:pathLst>
                <a:path w="204944" h="302811">
                  <a:moveTo>
                    <a:pt x="203628" y="194442"/>
                  </a:moveTo>
                  <a:lnTo>
                    <a:pt x="136134" y="255833"/>
                  </a:lnTo>
                  <a:lnTo>
                    <a:pt x="58751" y="302811"/>
                  </a:lnTo>
                  <a:lnTo>
                    <a:pt x="4065" y="187946"/>
                  </a:lnTo>
                  <a:lnTo>
                    <a:pt x="0" y="147563"/>
                  </a:lnTo>
                  <a:lnTo>
                    <a:pt x="21403" y="81245"/>
                  </a:lnTo>
                  <a:lnTo>
                    <a:pt x="55554" y="75203"/>
                  </a:lnTo>
                  <a:lnTo>
                    <a:pt x="68883" y="50940"/>
                  </a:lnTo>
                  <a:lnTo>
                    <a:pt x="117521" y="45516"/>
                  </a:lnTo>
                  <a:lnTo>
                    <a:pt x="125415" y="0"/>
                  </a:lnTo>
                  <a:lnTo>
                    <a:pt x="125302" y="46149"/>
                  </a:lnTo>
                  <a:lnTo>
                    <a:pt x="143312" y="75764"/>
                  </a:lnTo>
                  <a:lnTo>
                    <a:pt x="160595" y="138088"/>
                  </a:lnTo>
                  <a:lnTo>
                    <a:pt x="204944" y="16088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981801" y="3593221"/>
              <a:ext cx="260442" cy="691905"/>
            </a:xfrm>
            <a:custGeom>
              <a:avLst/>
              <a:pathLst>
                <a:path w="260442" h="691905">
                  <a:moveTo>
                    <a:pt x="222138" y="160489"/>
                  </a:moveTo>
                  <a:lnTo>
                    <a:pt x="212413" y="377641"/>
                  </a:lnTo>
                  <a:lnTo>
                    <a:pt x="212421" y="544886"/>
                  </a:lnTo>
                  <a:lnTo>
                    <a:pt x="240650" y="545107"/>
                  </a:lnTo>
                  <a:lnTo>
                    <a:pt x="246418" y="578155"/>
                  </a:lnTo>
                  <a:lnTo>
                    <a:pt x="228933" y="609813"/>
                  </a:lnTo>
                  <a:lnTo>
                    <a:pt x="208800" y="614105"/>
                  </a:lnTo>
                  <a:lnTo>
                    <a:pt x="202442" y="650591"/>
                  </a:lnTo>
                  <a:lnTo>
                    <a:pt x="174361" y="691905"/>
                  </a:lnTo>
                  <a:lnTo>
                    <a:pt x="133300" y="660785"/>
                  </a:lnTo>
                  <a:lnTo>
                    <a:pt x="108928" y="620544"/>
                  </a:lnTo>
                  <a:lnTo>
                    <a:pt x="24685" y="548108"/>
                  </a:lnTo>
                  <a:lnTo>
                    <a:pt x="0" y="462257"/>
                  </a:lnTo>
                  <a:lnTo>
                    <a:pt x="43964" y="471758"/>
                  </a:lnTo>
                  <a:lnTo>
                    <a:pt x="72370" y="443307"/>
                  </a:lnTo>
                  <a:lnTo>
                    <a:pt x="70809" y="380399"/>
                  </a:lnTo>
                  <a:lnTo>
                    <a:pt x="95469" y="350684"/>
                  </a:lnTo>
                  <a:lnTo>
                    <a:pt x="108580" y="311486"/>
                  </a:lnTo>
                  <a:lnTo>
                    <a:pt x="97342" y="265332"/>
                  </a:lnTo>
                  <a:lnTo>
                    <a:pt x="110367" y="232843"/>
                  </a:lnTo>
                  <a:lnTo>
                    <a:pt x="69072" y="152277"/>
                  </a:lnTo>
                  <a:lnTo>
                    <a:pt x="71067" y="95501"/>
                  </a:lnTo>
                  <a:lnTo>
                    <a:pt x="90475" y="90204"/>
                  </a:lnTo>
                  <a:lnTo>
                    <a:pt x="156963" y="97791"/>
                  </a:lnTo>
                  <a:lnTo>
                    <a:pt x="181311" y="63966"/>
                  </a:lnTo>
                  <a:lnTo>
                    <a:pt x="180375" y="20342"/>
                  </a:lnTo>
                  <a:lnTo>
                    <a:pt x="246159" y="0"/>
                  </a:lnTo>
                  <a:lnTo>
                    <a:pt x="260442" y="18445"/>
                  </a:lnTo>
                  <a:lnTo>
                    <a:pt x="237498" y="56379"/>
                  </a:lnTo>
                  <a:lnTo>
                    <a:pt x="215023" y="27929"/>
                  </a:lnTo>
                  <a:lnTo>
                    <a:pt x="193524" y="1077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662189" y="3581275"/>
              <a:ext cx="367654" cy="246724"/>
            </a:xfrm>
            <a:custGeom>
              <a:avLst/>
              <a:pathLst>
                <a:path w="367654" h="246724">
                  <a:moveTo>
                    <a:pt x="273166" y="2690"/>
                  </a:moveTo>
                  <a:lnTo>
                    <a:pt x="308744" y="16698"/>
                  </a:lnTo>
                  <a:lnTo>
                    <a:pt x="351556" y="90300"/>
                  </a:lnTo>
                  <a:lnTo>
                    <a:pt x="359103" y="101419"/>
                  </a:lnTo>
                  <a:lnTo>
                    <a:pt x="367654" y="154080"/>
                  </a:lnTo>
                  <a:lnTo>
                    <a:pt x="306657" y="160191"/>
                  </a:lnTo>
                  <a:lnTo>
                    <a:pt x="261055" y="197612"/>
                  </a:lnTo>
                  <a:lnTo>
                    <a:pt x="207637" y="194997"/>
                  </a:lnTo>
                  <a:lnTo>
                    <a:pt x="150288" y="246724"/>
                  </a:lnTo>
                  <a:lnTo>
                    <a:pt x="122116" y="223129"/>
                  </a:lnTo>
                  <a:lnTo>
                    <a:pt x="90928" y="228895"/>
                  </a:lnTo>
                  <a:lnTo>
                    <a:pt x="37741" y="212835"/>
                  </a:lnTo>
                  <a:lnTo>
                    <a:pt x="0" y="166082"/>
                  </a:lnTo>
                  <a:lnTo>
                    <a:pt x="40213" y="140013"/>
                  </a:lnTo>
                  <a:lnTo>
                    <a:pt x="115043" y="115398"/>
                  </a:lnTo>
                  <a:lnTo>
                    <a:pt x="141885" y="77820"/>
                  </a:lnTo>
                  <a:lnTo>
                    <a:pt x="215522" y="28013"/>
                  </a:lnTo>
                  <a:lnTo>
                    <a:pt x="26820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334657" y="3392850"/>
              <a:ext cx="349114" cy="344614"/>
            </a:xfrm>
            <a:custGeom>
              <a:avLst/>
              <a:pathLst>
                <a:path w="349114" h="344614">
                  <a:moveTo>
                    <a:pt x="184741" y="26148"/>
                  </a:moveTo>
                  <a:lnTo>
                    <a:pt x="242263" y="70051"/>
                  </a:lnTo>
                  <a:lnTo>
                    <a:pt x="262142" y="119095"/>
                  </a:lnTo>
                  <a:lnTo>
                    <a:pt x="294498" y="145009"/>
                  </a:lnTo>
                  <a:lnTo>
                    <a:pt x="307398" y="129160"/>
                  </a:lnTo>
                  <a:lnTo>
                    <a:pt x="349114" y="145351"/>
                  </a:lnTo>
                  <a:lnTo>
                    <a:pt x="330338" y="192485"/>
                  </a:lnTo>
                  <a:lnTo>
                    <a:pt x="308671" y="273910"/>
                  </a:lnTo>
                  <a:lnTo>
                    <a:pt x="310553" y="335642"/>
                  </a:lnTo>
                  <a:lnTo>
                    <a:pt x="212868" y="313341"/>
                  </a:lnTo>
                  <a:lnTo>
                    <a:pt x="152581" y="341787"/>
                  </a:lnTo>
                  <a:lnTo>
                    <a:pt x="122113" y="344614"/>
                  </a:lnTo>
                  <a:lnTo>
                    <a:pt x="123033" y="264790"/>
                  </a:lnTo>
                  <a:lnTo>
                    <a:pt x="73118" y="221505"/>
                  </a:lnTo>
                  <a:lnTo>
                    <a:pt x="82194" y="177924"/>
                  </a:lnTo>
                  <a:lnTo>
                    <a:pt x="24814" y="119518"/>
                  </a:lnTo>
                  <a:lnTo>
                    <a:pt x="0" y="108669"/>
                  </a:lnTo>
                  <a:lnTo>
                    <a:pt x="8774" y="44477"/>
                  </a:lnTo>
                  <a:lnTo>
                    <a:pt x="21145" y="30415"/>
                  </a:lnTo>
                  <a:lnTo>
                    <a:pt x="69761" y="23304"/>
                  </a:lnTo>
                  <a:lnTo>
                    <a:pt x="14673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487857" y="4469176"/>
              <a:ext cx="274745" cy="248539"/>
            </a:xfrm>
            <a:custGeom>
              <a:avLst/>
              <a:pathLst>
                <a:path w="274745" h="248539">
                  <a:moveTo>
                    <a:pt x="215557" y="24453"/>
                  </a:moveTo>
                  <a:lnTo>
                    <a:pt x="223228" y="74481"/>
                  </a:lnTo>
                  <a:lnTo>
                    <a:pt x="238252" y="97927"/>
                  </a:lnTo>
                  <a:lnTo>
                    <a:pt x="274745" y="212909"/>
                  </a:lnTo>
                  <a:lnTo>
                    <a:pt x="257833" y="232193"/>
                  </a:lnTo>
                  <a:lnTo>
                    <a:pt x="208952" y="234035"/>
                  </a:lnTo>
                  <a:lnTo>
                    <a:pt x="188639" y="248539"/>
                  </a:lnTo>
                  <a:lnTo>
                    <a:pt x="162586" y="225759"/>
                  </a:lnTo>
                  <a:lnTo>
                    <a:pt x="81864" y="224547"/>
                  </a:lnTo>
                  <a:lnTo>
                    <a:pt x="39692" y="171835"/>
                  </a:lnTo>
                  <a:lnTo>
                    <a:pt x="11825" y="166542"/>
                  </a:lnTo>
                  <a:lnTo>
                    <a:pt x="0" y="48897"/>
                  </a:lnTo>
                  <a:lnTo>
                    <a:pt x="33265" y="6788"/>
                  </a:lnTo>
                  <a:lnTo>
                    <a:pt x="85907" y="0"/>
                  </a:lnTo>
                  <a:lnTo>
                    <a:pt x="58308" y="34861"/>
                  </a:lnTo>
                  <a:lnTo>
                    <a:pt x="96302" y="444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853844" y="1326410"/>
              <a:ext cx="355894" cy="269553"/>
            </a:xfrm>
            <a:custGeom>
              <a:avLst/>
              <a:pathLst>
                <a:path w="355894" h="269553">
                  <a:moveTo>
                    <a:pt x="343913" y="151053"/>
                  </a:moveTo>
                  <a:lnTo>
                    <a:pt x="312672" y="146938"/>
                  </a:lnTo>
                  <a:lnTo>
                    <a:pt x="281847" y="165668"/>
                  </a:lnTo>
                  <a:lnTo>
                    <a:pt x="258963" y="161414"/>
                  </a:lnTo>
                  <a:lnTo>
                    <a:pt x="162383" y="193767"/>
                  </a:lnTo>
                  <a:lnTo>
                    <a:pt x="124479" y="253117"/>
                  </a:lnTo>
                  <a:lnTo>
                    <a:pt x="57647" y="269393"/>
                  </a:lnTo>
                  <a:lnTo>
                    <a:pt x="24384" y="267786"/>
                  </a:lnTo>
                  <a:lnTo>
                    <a:pt x="0" y="269553"/>
                  </a:lnTo>
                  <a:lnTo>
                    <a:pt x="78512" y="191959"/>
                  </a:lnTo>
                  <a:lnTo>
                    <a:pt x="107624" y="142703"/>
                  </a:lnTo>
                  <a:lnTo>
                    <a:pt x="146194" y="116660"/>
                  </a:lnTo>
                  <a:lnTo>
                    <a:pt x="197057" y="60370"/>
                  </a:lnTo>
                  <a:lnTo>
                    <a:pt x="317189" y="1940"/>
                  </a:lnTo>
                  <a:lnTo>
                    <a:pt x="355894" y="0"/>
                  </a:lnTo>
                  <a:lnTo>
                    <a:pt x="339937" y="99169"/>
                  </a:lnTo>
                  <a:lnTo>
                    <a:pt x="345315" y="11798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057529" y="2120833"/>
              <a:ext cx="162958" cy="114072"/>
            </a:xfrm>
            <a:custGeom>
              <a:avLst/>
              <a:pathLst>
                <a:path w="162958" h="114072">
                  <a:moveTo>
                    <a:pt x="162958" y="21792"/>
                  </a:moveTo>
                  <a:lnTo>
                    <a:pt x="139411" y="40254"/>
                  </a:lnTo>
                  <a:lnTo>
                    <a:pt x="89463" y="52792"/>
                  </a:lnTo>
                  <a:lnTo>
                    <a:pt x="67315" y="92302"/>
                  </a:lnTo>
                  <a:lnTo>
                    <a:pt x="24121" y="114072"/>
                  </a:lnTo>
                  <a:lnTo>
                    <a:pt x="9291" y="104425"/>
                  </a:lnTo>
                  <a:lnTo>
                    <a:pt x="0" y="73664"/>
                  </a:lnTo>
                  <a:lnTo>
                    <a:pt x="25717" y="43091"/>
                  </a:lnTo>
                  <a:lnTo>
                    <a:pt x="75789" y="0"/>
                  </a:lnTo>
                  <a:lnTo>
                    <a:pt x="113435" y="2034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1896385" y="2788311"/>
              <a:ext cx="477650" cy="550114"/>
            </a:xfrm>
            <a:custGeom>
              <a:avLst/>
              <a:pathLst>
                <a:path w="477650" h="550114">
                  <a:moveTo>
                    <a:pt x="477650" y="84742"/>
                  </a:moveTo>
                  <a:lnTo>
                    <a:pt x="458428" y="122975"/>
                  </a:lnTo>
                  <a:lnTo>
                    <a:pt x="473316" y="200603"/>
                  </a:lnTo>
                  <a:lnTo>
                    <a:pt x="455433" y="236471"/>
                  </a:lnTo>
                  <a:lnTo>
                    <a:pt x="402016" y="239185"/>
                  </a:lnTo>
                  <a:lnTo>
                    <a:pt x="372773" y="276805"/>
                  </a:lnTo>
                  <a:lnTo>
                    <a:pt x="335239" y="311449"/>
                  </a:lnTo>
                  <a:lnTo>
                    <a:pt x="260505" y="330980"/>
                  </a:lnTo>
                  <a:lnTo>
                    <a:pt x="231577" y="351487"/>
                  </a:lnTo>
                  <a:lnTo>
                    <a:pt x="222416" y="387132"/>
                  </a:lnTo>
                  <a:lnTo>
                    <a:pt x="223862" y="440842"/>
                  </a:lnTo>
                  <a:lnTo>
                    <a:pt x="194692" y="472580"/>
                  </a:lnTo>
                  <a:lnTo>
                    <a:pt x="157084" y="452561"/>
                  </a:lnTo>
                  <a:lnTo>
                    <a:pt x="119477" y="467697"/>
                  </a:lnTo>
                  <a:lnTo>
                    <a:pt x="54852" y="550114"/>
                  </a:lnTo>
                  <a:lnTo>
                    <a:pt x="39188" y="523071"/>
                  </a:lnTo>
                  <a:lnTo>
                    <a:pt x="26233" y="461485"/>
                  </a:lnTo>
                  <a:lnTo>
                    <a:pt x="33790" y="427595"/>
                  </a:lnTo>
                  <a:lnTo>
                    <a:pt x="0" y="380616"/>
                  </a:lnTo>
                  <a:lnTo>
                    <a:pt x="30222" y="370280"/>
                  </a:lnTo>
                  <a:lnTo>
                    <a:pt x="93923" y="380784"/>
                  </a:lnTo>
                  <a:lnTo>
                    <a:pt x="107182" y="352952"/>
                  </a:lnTo>
                  <a:lnTo>
                    <a:pt x="83074" y="323656"/>
                  </a:lnTo>
                  <a:lnTo>
                    <a:pt x="117789" y="263598"/>
                  </a:lnTo>
                  <a:lnTo>
                    <a:pt x="188891" y="275495"/>
                  </a:lnTo>
                  <a:lnTo>
                    <a:pt x="180614" y="230466"/>
                  </a:lnTo>
                  <a:lnTo>
                    <a:pt x="188183" y="178639"/>
                  </a:lnTo>
                  <a:lnTo>
                    <a:pt x="168174" y="151295"/>
                  </a:lnTo>
                  <a:lnTo>
                    <a:pt x="171067" y="100026"/>
                  </a:lnTo>
                  <a:lnTo>
                    <a:pt x="155156" y="80007"/>
                  </a:lnTo>
                  <a:lnTo>
                    <a:pt x="165763" y="36062"/>
                  </a:lnTo>
                  <a:lnTo>
                    <a:pt x="239050" y="45340"/>
                  </a:lnTo>
                  <a:lnTo>
                    <a:pt x="288229" y="10672"/>
                  </a:lnTo>
                  <a:lnTo>
                    <a:pt x="330811" y="3804"/>
                  </a:lnTo>
                  <a:lnTo>
                    <a:pt x="407802" y="30692"/>
                  </a:lnTo>
                  <a:lnTo>
                    <a:pt x="47404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658064" y="1587787"/>
              <a:ext cx="275248" cy="158484"/>
            </a:xfrm>
            <a:custGeom>
              <a:avLst/>
              <a:pathLst>
                <a:path w="275248" h="158484">
                  <a:moveTo>
                    <a:pt x="195780" y="8176"/>
                  </a:moveTo>
                  <a:lnTo>
                    <a:pt x="220164" y="6409"/>
                  </a:lnTo>
                  <a:lnTo>
                    <a:pt x="238524" y="25578"/>
                  </a:lnTo>
                  <a:lnTo>
                    <a:pt x="275248" y="94424"/>
                  </a:lnTo>
                  <a:lnTo>
                    <a:pt x="272409" y="112540"/>
                  </a:lnTo>
                  <a:lnTo>
                    <a:pt x="214466" y="158484"/>
                  </a:lnTo>
                  <a:lnTo>
                    <a:pt x="188472" y="139782"/>
                  </a:lnTo>
                  <a:lnTo>
                    <a:pt x="107620" y="124841"/>
                  </a:lnTo>
                  <a:lnTo>
                    <a:pt x="71835" y="71778"/>
                  </a:lnTo>
                  <a:lnTo>
                    <a:pt x="18744" y="81396"/>
                  </a:lnTo>
                  <a:lnTo>
                    <a:pt x="0" y="38712"/>
                  </a:lnTo>
                  <a:lnTo>
                    <a:pt x="12661" y="5312"/>
                  </a:lnTo>
                  <a:lnTo>
                    <a:pt x="41400" y="0"/>
                  </a:lnTo>
                  <a:lnTo>
                    <a:pt x="99466" y="73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1659742" y="1890212"/>
              <a:ext cx="246879" cy="345137"/>
            </a:xfrm>
            <a:custGeom>
              <a:avLst/>
              <a:pathLst>
                <a:path w="246879" h="345137">
                  <a:moveTo>
                    <a:pt x="241369" y="257735"/>
                  </a:moveTo>
                  <a:lnTo>
                    <a:pt x="246879" y="292721"/>
                  </a:lnTo>
                  <a:lnTo>
                    <a:pt x="216545" y="326951"/>
                  </a:lnTo>
                  <a:lnTo>
                    <a:pt x="184584" y="345137"/>
                  </a:lnTo>
                  <a:lnTo>
                    <a:pt x="163652" y="325886"/>
                  </a:lnTo>
                  <a:lnTo>
                    <a:pt x="133897" y="337097"/>
                  </a:lnTo>
                  <a:lnTo>
                    <a:pt x="108728" y="339301"/>
                  </a:lnTo>
                  <a:lnTo>
                    <a:pt x="81140" y="294594"/>
                  </a:lnTo>
                  <a:lnTo>
                    <a:pt x="89077" y="237735"/>
                  </a:lnTo>
                  <a:lnTo>
                    <a:pt x="35819" y="142163"/>
                  </a:lnTo>
                  <a:lnTo>
                    <a:pt x="0" y="136279"/>
                  </a:lnTo>
                  <a:lnTo>
                    <a:pt x="7123" y="33811"/>
                  </a:lnTo>
                  <a:lnTo>
                    <a:pt x="72644" y="0"/>
                  </a:lnTo>
                  <a:lnTo>
                    <a:pt x="92304" y="2379"/>
                  </a:lnTo>
                  <a:lnTo>
                    <a:pt x="85840" y="58082"/>
                  </a:lnTo>
                  <a:lnTo>
                    <a:pt x="50494" y="69496"/>
                  </a:lnTo>
                  <a:lnTo>
                    <a:pt x="56828" y="101437"/>
                  </a:lnTo>
                  <a:lnTo>
                    <a:pt x="89692" y="82930"/>
                  </a:lnTo>
                  <a:lnTo>
                    <a:pt x="151929" y="89821"/>
                  </a:lnTo>
                  <a:lnTo>
                    <a:pt x="152890" y="125153"/>
                  </a:lnTo>
                  <a:lnTo>
                    <a:pt x="138033" y="168368"/>
                  </a:lnTo>
                  <a:lnTo>
                    <a:pt x="183809" y="215944"/>
                  </a:lnTo>
                  <a:lnTo>
                    <a:pt x="188858" y="23242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118960" y="1723693"/>
              <a:ext cx="131524" cy="200813"/>
            </a:xfrm>
            <a:custGeom>
              <a:avLst/>
              <a:pathLst>
                <a:path w="131524" h="200813">
                  <a:moveTo>
                    <a:pt x="87388" y="0"/>
                  </a:moveTo>
                  <a:lnTo>
                    <a:pt x="105772" y="55515"/>
                  </a:lnTo>
                  <a:lnTo>
                    <a:pt x="28152" y="57038"/>
                  </a:lnTo>
                  <a:lnTo>
                    <a:pt x="65296" y="113637"/>
                  </a:lnTo>
                  <a:lnTo>
                    <a:pt x="87330" y="121320"/>
                  </a:lnTo>
                  <a:lnTo>
                    <a:pt x="131524" y="198204"/>
                  </a:lnTo>
                  <a:lnTo>
                    <a:pt x="109418" y="180571"/>
                  </a:lnTo>
                  <a:lnTo>
                    <a:pt x="77703" y="195905"/>
                  </a:lnTo>
                  <a:lnTo>
                    <a:pt x="53369" y="200813"/>
                  </a:lnTo>
                  <a:lnTo>
                    <a:pt x="50638" y="165566"/>
                  </a:lnTo>
                  <a:lnTo>
                    <a:pt x="30973" y="146298"/>
                  </a:lnTo>
                  <a:lnTo>
                    <a:pt x="0" y="85540"/>
                  </a:lnTo>
                  <a:lnTo>
                    <a:pt x="5074" y="63886"/>
                  </a:lnTo>
                  <a:lnTo>
                    <a:pt x="46371" y="348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112662" y="4471871"/>
              <a:ext cx="166213" cy="171875"/>
            </a:xfrm>
            <a:custGeom>
              <a:avLst/>
              <a:pathLst>
                <a:path w="166213" h="171875">
                  <a:moveTo>
                    <a:pt x="166213" y="104414"/>
                  </a:moveTo>
                  <a:lnTo>
                    <a:pt x="142808" y="144994"/>
                  </a:lnTo>
                  <a:lnTo>
                    <a:pt x="95351" y="171875"/>
                  </a:lnTo>
                  <a:lnTo>
                    <a:pt x="50358" y="163755"/>
                  </a:lnTo>
                  <a:lnTo>
                    <a:pt x="1456" y="106790"/>
                  </a:lnTo>
                  <a:lnTo>
                    <a:pt x="0" y="65380"/>
                  </a:lnTo>
                  <a:lnTo>
                    <a:pt x="18733" y="26414"/>
                  </a:lnTo>
                  <a:lnTo>
                    <a:pt x="58887" y="0"/>
                  </a:lnTo>
                  <a:lnTo>
                    <a:pt x="123236" y="8417"/>
                  </a:lnTo>
                  <a:lnTo>
                    <a:pt x="158627" y="4208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914646" y="1657337"/>
              <a:ext cx="244878" cy="200574"/>
            </a:xfrm>
            <a:custGeom>
              <a:avLst/>
              <a:pathLst>
                <a:path w="244878" h="200574">
                  <a:moveTo>
                    <a:pt x="170840" y="116287"/>
                  </a:moveTo>
                  <a:lnTo>
                    <a:pt x="152723" y="154379"/>
                  </a:lnTo>
                  <a:lnTo>
                    <a:pt x="70869" y="200574"/>
                  </a:lnTo>
                  <a:lnTo>
                    <a:pt x="101885" y="174176"/>
                  </a:lnTo>
                  <a:lnTo>
                    <a:pt x="71763" y="159982"/>
                  </a:lnTo>
                  <a:lnTo>
                    <a:pt x="9284" y="157053"/>
                  </a:lnTo>
                  <a:lnTo>
                    <a:pt x="0" y="137052"/>
                  </a:lnTo>
                  <a:lnTo>
                    <a:pt x="33635" y="111568"/>
                  </a:lnTo>
                  <a:lnTo>
                    <a:pt x="63439" y="39540"/>
                  </a:lnTo>
                  <a:lnTo>
                    <a:pt x="103540" y="43197"/>
                  </a:lnTo>
                  <a:lnTo>
                    <a:pt x="244878" y="0"/>
                  </a:lnTo>
                  <a:lnTo>
                    <a:pt x="234326" y="69826"/>
                  </a:lnTo>
                  <a:lnTo>
                    <a:pt x="196495" y="8457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370426" y="2569622"/>
              <a:ext cx="467965" cy="624937"/>
            </a:xfrm>
            <a:custGeom>
              <a:avLst/>
              <a:pathLst>
                <a:path w="467965" h="624937">
                  <a:moveTo>
                    <a:pt x="379908" y="0"/>
                  </a:moveTo>
                  <a:lnTo>
                    <a:pt x="412371" y="63665"/>
                  </a:lnTo>
                  <a:lnTo>
                    <a:pt x="441073" y="81480"/>
                  </a:lnTo>
                  <a:lnTo>
                    <a:pt x="466997" y="125549"/>
                  </a:lnTo>
                  <a:lnTo>
                    <a:pt x="467965" y="160445"/>
                  </a:lnTo>
                  <a:lnTo>
                    <a:pt x="445702" y="172899"/>
                  </a:lnTo>
                  <a:lnTo>
                    <a:pt x="427647" y="257285"/>
                  </a:lnTo>
                  <a:lnTo>
                    <a:pt x="454035" y="275100"/>
                  </a:lnTo>
                  <a:lnTo>
                    <a:pt x="428573" y="347297"/>
                  </a:lnTo>
                  <a:lnTo>
                    <a:pt x="426722" y="388553"/>
                  </a:lnTo>
                  <a:lnTo>
                    <a:pt x="406121" y="401211"/>
                  </a:lnTo>
                  <a:lnTo>
                    <a:pt x="396862" y="434027"/>
                  </a:lnTo>
                  <a:lnTo>
                    <a:pt x="408899" y="492161"/>
                  </a:lnTo>
                  <a:lnTo>
                    <a:pt x="385752" y="532478"/>
                  </a:lnTo>
                  <a:lnTo>
                    <a:pt x="387835" y="622022"/>
                  </a:lnTo>
                  <a:lnTo>
                    <a:pt x="374516" y="624937"/>
                  </a:lnTo>
                  <a:lnTo>
                    <a:pt x="336839" y="585802"/>
                  </a:lnTo>
                  <a:lnTo>
                    <a:pt x="290070" y="563830"/>
                  </a:lnTo>
                  <a:lnTo>
                    <a:pt x="237998" y="527209"/>
                  </a:lnTo>
                  <a:lnTo>
                    <a:pt x="208920" y="528981"/>
                  </a:lnTo>
                  <a:lnTo>
                    <a:pt x="190480" y="496935"/>
                  </a:lnTo>
                  <a:lnTo>
                    <a:pt x="199906" y="453573"/>
                  </a:lnTo>
                  <a:lnTo>
                    <a:pt x="186802" y="350998"/>
                  </a:lnTo>
                  <a:lnTo>
                    <a:pt x="159999" y="326288"/>
                  </a:lnTo>
                  <a:lnTo>
                    <a:pt x="128065" y="272609"/>
                  </a:lnTo>
                  <a:lnTo>
                    <a:pt x="82977" y="306521"/>
                  </a:lnTo>
                  <a:lnTo>
                    <a:pt x="65799" y="336174"/>
                  </a:lnTo>
                  <a:lnTo>
                    <a:pt x="27314" y="329053"/>
                  </a:lnTo>
                  <a:lnTo>
                    <a:pt x="3609" y="303432"/>
                  </a:lnTo>
                  <a:lnTo>
                    <a:pt x="0" y="218689"/>
                  </a:lnTo>
                  <a:lnTo>
                    <a:pt x="9620" y="190245"/>
                  </a:lnTo>
                  <a:lnTo>
                    <a:pt x="11413" y="133797"/>
                  </a:lnTo>
                  <a:lnTo>
                    <a:pt x="52523" y="90805"/>
                  </a:lnTo>
                  <a:lnTo>
                    <a:pt x="62857" y="109609"/>
                  </a:lnTo>
                  <a:lnTo>
                    <a:pt x="165628" y="104452"/>
                  </a:lnTo>
                  <a:lnTo>
                    <a:pt x="226272" y="80074"/>
                  </a:lnTo>
                  <a:lnTo>
                    <a:pt x="278939" y="49525"/>
                  </a:lnTo>
                  <a:lnTo>
                    <a:pt x="323951" y="44444"/>
                  </a:lnTo>
                  <a:lnTo>
                    <a:pt x="360059" y="272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1905346" y="3065117"/>
              <a:ext cx="842419" cy="549534"/>
            </a:xfrm>
            <a:custGeom>
              <a:avLst/>
              <a:pathLst>
                <a:path w="842419" h="549534">
                  <a:moveTo>
                    <a:pt x="673999" y="33485"/>
                  </a:moveTo>
                  <a:lnTo>
                    <a:pt x="703078" y="31713"/>
                  </a:lnTo>
                  <a:lnTo>
                    <a:pt x="755150" y="68334"/>
                  </a:lnTo>
                  <a:lnTo>
                    <a:pt x="801918" y="90306"/>
                  </a:lnTo>
                  <a:lnTo>
                    <a:pt x="839595" y="129441"/>
                  </a:lnTo>
                  <a:lnTo>
                    <a:pt x="842419" y="169407"/>
                  </a:lnTo>
                  <a:lnTo>
                    <a:pt x="828918" y="204074"/>
                  </a:lnTo>
                  <a:lnTo>
                    <a:pt x="786967" y="231658"/>
                  </a:lnTo>
                  <a:lnTo>
                    <a:pt x="765710" y="296462"/>
                  </a:lnTo>
                  <a:lnTo>
                    <a:pt x="744021" y="333547"/>
                  </a:lnTo>
                  <a:lnTo>
                    <a:pt x="724648" y="337886"/>
                  </a:lnTo>
                  <a:lnTo>
                    <a:pt x="644053" y="310502"/>
                  </a:lnTo>
                  <a:lnTo>
                    <a:pt x="607209" y="328963"/>
                  </a:lnTo>
                  <a:lnTo>
                    <a:pt x="614051" y="353880"/>
                  </a:lnTo>
                  <a:lnTo>
                    <a:pt x="576043" y="327732"/>
                  </a:lnTo>
                  <a:lnTo>
                    <a:pt x="499071" y="351037"/>
                  </a:lnTo>
                  <a:lnTo>
                    <a:pt x="450455" y="358147"/>
                  </a:lnTo>
                  <a:lnTo>
                    <a:pt x="438084" y="372209"/>
                  </a:lnTo>
                  <a:lnTo>
                    <a:pt x="429310" y="436401"/>
                  </a:lnTo>
                  <a:lnTo>
                    <a:pt x="398793" y="473637"/>
                  </a:lnTo>
                  <a:lnTo>
                    <a:pt x="303795" y="509807"/>
                  </a:lnTo>
                  <a:lnTo>
                    <a:pt x="246122" y="547459"/>
                  </a:lnTo>
                  <a:lnTo>
                    <a:pt x="222116" y="549534"/>
                  </a:lnTo>
                  <a:lnTo>
                    <a:pt x="167957" y="521666"/>
                  </a:lnTo>
                  <a:lnTo>
                    <a:pt x="166200" y="440432"/>
                  </a:lnTo>
                  <a:lnTo>
                    <a:pt x="128142" y="435689"/>
                  </a:lnTo>
                  <a:lnTo>
                    <a:pt x="70762" y="408116"/>
                  </a:lnTo>
                  <a:lnTo>
                    <a:pt x="39994" y="504397"/>
                  </a:lnTo>
                  <a:lnTo>
                    <a:pt x="5757" y="457989"/>
                  </a:lnTo>
                  <a:lnTo>
                    <a:pt x="0" y="426650"/>
                  </a:lnTo>
                  <a:lnTo>
                    <a:pt x="38862" y="343199"/>
                  </a:lnTo>
                  <a:lnTo>
                    <a:pt x="54336" y="334088"/>
                  </a:lnTo>
                  <a:lnTo>
                    <a:pt x="45891" y="273308"/>
                  </a:lnTo>
                  <a:lnTo>
                    <a:pt x="110515" y="190891"/>
                  </a:lnTo>
                  <a:lnTo>
                    <a:pt x="148123" y="175755"/>
                  </a:lnTo>
                  <a:lnTo>
                    <a:pt x="185731" y="195774"/>
                  </a:lnTo>
                  <a:lnTo>
                    <a:pt x="214901" y="164036"/>
                  </a:lnTo>
                  <a:lnTo>
                    <a:pt x="213454" y="110326"/>
                  </a:lnTo>
                  <a:lnTo>
                    <a:pt x="222615" y="74682"/>
                  </a:lnTo>
                  <a:lnTo>
                    <a:pt x="251544" y="54174"/>
                  </a:lnTo>
                  <a:lnTo>
                    <a:pt x="326277" y="34643"/>
                  </a:lnTo>
                  <a:lnTo>
                    <a:pt x="363811" y="0"/>
                  </a:lnTo>
                  <a:lnTo>
                    <a:pt x="451395" y="28784"/>
                  </a:lnTo>
                  <a:lnTo>
                    <a:pt x="498164" y="26831"/>
                  </a:lnTo>
                  <a:lnTo>
                    <a:pt x="537882" y="50522"/>
                  </a:lnTo>
                  <a:lnTo>
                    <a:pt x="552605" y="26390"/>
                  </a:lnTo>
                  <a:lnTo>
                    <a:pt x="638952" y="4489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769570" y="1873828"/>
              <a:ext cx="196314" cy="128561"/>
            </a:xfrm>
            <a:custGeom>
              <a:avLst/>
              <a:pathLst>
                <a:path w="196314" h="128561">
                  <a:moveTo>
                    <a:pt x="124404" y="18335"/>
                  </a:moveTo>
                  <a:lnTo>
                    <a:pt x="153436" y="32327"/>
                  </a:lnTo>
                  <a:lnTo>
                    <a:pt x="181027" y="24599"/>
                  </a:lnTo>
                  <a:lnTo>
                    <a:pt x="196314" y="47776"/>
                  </a:lnTo>
                  <a:lnTo>
                    <a:pt x="168356" y="128561"/>
                  </a:lnTo>
                  <a:lnTo>
                    <a:pt x="134163" y="125980"/>
                  </a:lnTo>
                  <a:lnTo>
                    <a:pt x="116497" y="107072"/>
                  </a:lnTo>
                  <a:lnTo>
                    <a:pt x="69886" y="116745"/>
                  </a:lnTo>
                  <a:lnTo>
                    <a:pt x="31101" y="80201"/>
                  </a:lnTo>
                  <a:lnTo>
                    <a:pt x="0" y="69230"/>
                  </a:lnTo>
                  <a:lnTo>
                    <a:pt x="29035" y="19095"/>
                  </a:lnTo>
                  <a:lnTo>
                    <a:pt x="52881" y="0"/>
                  </a:lnTo>
                  <a:lnTo>
                    <a:pt x="106443" y="389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694304" y="3744057"/>
              <a:ext cx="261490" cy="137186"/>
            </a:xfrm>
            <a:custGeom>
              <a:avLst/>
              <a:pathLst>
                <a:path w="261490" h="137186">
                  <a:moveTo>
                    <a:pt x="232267" y="137186"/>
                  </a:moveTo>
                  <a:lnTo>
                    <a:pt x="215919" y="107497"/>
                  </a:lnTo>
                  <a:lnTo>
                    <a:pt x="152153" y="121633"/>
                  </a:lnTo>
                  <a:lnTo>
                    <a:pt x="76380" y="116025"/>
                  </a:lnTo>
                  <a:lnTo>
                    <a:pt x="49504" y="86810"/>
                  </a:lnTo>
                  <a:lnTo>
                    <a:pt x="19280" y="88651"/>
                  </a:lnTo>
                  <a:lnTo>
                    <a:pt x="274" y="64605"/>
                  </a:lnTo>
                  <a:lnTo>
                    <a:pt x="0" y="18464"/>
                  </a:lnTo>
                  <a:lnTo>
                    <a:pt x="107429" y="17723"/>
                  </a:lnTo>
                  <a:lnTo>
                    <a:pt x="166009" y="0"/>
                  </a:lnTo>
                  <a:lnTo>
                    <a:pt x="216002" y="23215"/>
                  </a:lnTo>
                  <a:lnTo>
                    <a:pt x="224490" y="70119"/>
                  </a:lnTo>
                  <a:lnTo>
                    <a:pt x="261490" y="84039"/>
                  </a:lnTo>
                  <a:lnTo>
                    <a:pt x="246921" y="12976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190122" y="1887945"/>
              <a:ext cx="133352" cy="135156"/>
            </a:xfrm>
            <a:custGeom>
              <a:avLst/>
              <a:pathLst>
                <a:path w="133352" h="135156">
                  <a:moveTo>
                    <a:pt x="128930" y="54819"/>
                  </a:moveTo>
                  <a:lnTo>
                    <a:pt x="128160" y="90897"/>
                  </a:lnTo>
                  <a:lnTo>
                    <a:pt x="84135" y="126227"/>
                  </a:lnTo>
                  <a:lnTo>
                    <a:pt x="51590" y="135156"/>
                  </a:lnTo>
                  <a:lnTo>
                    <a:pt x="30683" y="110589"/>
                  </a:lnTo>
                  <a:lnTo>
                    <a:pt x="0" y="105092"/>
                  </a:lnTo>
                  <a:lnTo>
                    <a:pt x="6542" y="31652"/>
                  </a:lnTo>
                  <a:lnTo>
                    <a:pt x="38257" y="16319"/>
                  </a:lnTo>
                  <a:lnTo>
                    <a:pt x="60362" y="33952"/>
                  </a:lnTo>
                  <a:lnTo>
                    <a:pt x="101672" y="4697"/>
                  </a:lnTo>
                  <a:lnTo>
                    <a:pt x="13335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24573" y="2315523"/>
              <a:ext cx="239838" cy="216822"/>
            </a:xfrm>
            <a:custGeom>
              <a:avLst/>
              <a:pathLst>
                <a:path w="239838" h="216822">
                  <a:moveTo>
                    <a:pt x="239838" y="76136"/>
                  </a:moveTo>
                  <a:lnTo>
                    <a:pt x="179295" y="95241"/>
                  </a:lnTo>
                  <a:lnTo>
                    <a:pt x="164643" y="113587"/>
                  </a:lnTo>
                  <a:lnTo>
                    <a:pt x="144864" y="174778"/>
                  </a:lnTo>
                  <a:lnTo>
                    <a:pt x="75275" y="204439"/>
                  </a:lnTo>
                  <a:lnTo>
                    <a:pt x="32932" y="214925"/>
                  </a:lnTo>
                  <a:lnTo>
                    <a:pt x="6546" y="216822"/>
                  </a:lnTo>
                  <a:lnTo>
                    <a:pt x="10362" y="165458"/>
                  </a:lnTo>
                  <a:lnTo>
                    <a:pt x="0" y="142340"/>
                  </a:lnTo>
                  <a:lnTo>
                    <a:pt x="20177" y="111912"/>
                  </a:lnTo>
                  <a:lnTo>
                    <a:pt x="9339" y="67909"/>
                  </a:lnTo>
                  <a:lnTo>
                    <a:pt x="31664" y="38690"/>
                  </a:lnTo>
                  <a:lnTo>
                    <a:pt x="67232" y="65377"/>
                  </a:lnTo>
                  <a:lnTo>
                    <a:pt x="88219" y="43202"/>
                  </a:lnTo>
                  <a:lnTo>
                    <a:pt x="145448" y="37117"/>
                  </a:lnTo>
                  <a:lnTo>
                    <a:pt x="176077" y="23411"/>
                  </a:lnTo>
                  <a:lnTo>
                    <a:pt x="174663" y="0"/>
                  </a:lnTo>
                  <a:lnTo>
                    <a:pt x="233766" y="2954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944112" y="3473234"/>
              <a:ext cx="1024380" cy="553719"/>
            </a:xfrm>
            <a:custGeom>
              <a:avLst/>
              <a:pathLst>
                <a:path w="1024380" h="553719">
                  <a:moveTo>
                    <a:pt x="390544" y="28284"/>
                  </a:moveTo>
                  <a:lnTo>
                    <a:pt x="415359" y="39134"/>
                  </a:lnTo>
                  <a:lnTo>
                    <a:pt x="472738" y="97539"/>
                  </a:lnTo>
                  <a:lnTo>
                    <a:pt x="463663" y="141121"/>
                  </a:lnTo>
                  <a:lnTo>
                    <a:pt x="513578" y="184406"/>
                  </a:lnTo>
                  <a:lnTo>
                    <a:pt x="512657" y="264229"/>
                  </a:lnTo>
                  <a:lnTo>
                    <a:pt x="474349" y="286096"/>
                  </a:lnTo>
                  <a:lnTo>
                    <a:pt x="530997" y="356953"/>
                  </a:lnTo>
                  <a:lnTo>
                    <a:pt x="600087" y="388676"/>
                  </a:lnTo>
                  <a:lnTo>
                    <a:pt x="666395" y="405575"/>
                  </a:lnTo>
                  <a:lnTo>
                    <a:pt x="703282" y="386007"/>
                  </a:lnTo>
                  <a:lnTo>
                    <a:pt x="685717" y="315151"/>
                  </a:lnTo>
                  <a:lnTo>
                    <a:pt x="701097" y="255258"/>
                  </a:lnTo>
                  <a:lnTo>
                    <a:pt x="699216" y="193526"/>
                  </a:lnTo>
                  <a:lnTo>
                    <a:pt x="720883" y="112101"/>
                  </a:lnTo>
                  <a:lnTo>
                    <a:pt x="739658" y="64966"/>
                  </a:lnTo>
                  <a:lnTo>
                    <a:pt x="750859" y="53370"/>
                  </a:lnTo>
                  <a:lnTo>
                    <a:pt x="743323" y="123333"/>
                  </a:lnTo>
                  <a:lnTo>
                    <a:pt x="714846" y="190479"/>
                  </a:lnTo>
                  <a:lnTo>
                    <a:pt x="713571" y="255043"/>
                  </a:lnTo>
                  <a:lnTo>
                    <a:pt x="699545" y="290339"/>
                  </a:lnTo>
                  <a:lnTo>
                    <a:pt x="699609" y="332781"/>
                  </a:lnTo>
                  <a:lnTo>
                    <a:pt x="732272" y="356624"/>
                  </a:lnTo>
                  <a:lnTo>
                    <a:pt x="785435" y="306521"/>
                  </a:lnTo>
                  <a:lnTo>
                    <a:pt x="810776" y="311675"/>
                  </a:lnTo>
                  <a:lnTo>
                    <a:pt x="833004" y="280869"/>
                  </a:lnTo>
                  <a:lnTo>
                    <a:pt x="884053" y="290921"/>
                  </a:lnTo>
                  <a:lnTo>
                    <a:pt x="864883" y="336793"/>
                  </a:lnTo>
                  <a:lnTo>
                    <a:pt x="880984" y="385118"/>
                  </a:lnTo>
                  <a:lnTo>
                    <a:pt x="877471" y="405871"/>
                  </a:lnTo>
                  <a:lnTo>
                    <a:pt x="900599" y="448563"/>
                  </a:lnTo>
                  <a:lnTo>
                    <a:pt x="893865" y="467538"/>
                  </a:lnTo>
                  <a:lnTo>
                    <a:pt x="949489" y="492738"/>
                  </a:lnTo>
                  <a:lnTo>
                    <a:pt x="985806" y="499873"/>
                  </a:lnTo>
                  <a:lnTo>
                    <a:pt x="1024380" y="526069"/>
                  </a:lnTo>
                  <a:lnTo>
                    <a:pt x="1022692" y="553719"/>
                  </a:lnTo>
                  <a:lnTo>
                    <a:pt x="1008067" y="530201"/>
                  </a:lnTo>
                  <a:lnTo>
                    <a:pt x="955614" y="498543"/>
                  </a:lnTo>
                  <a:lnTo>
                    <a:pt x="887499" y="509082"/>
                  </a:lnTo>
                  <a:lnTo>
                    <a:pt x="877187" y="491043"/>
                  </a:lnTo>
                  <a:lnTo>
                    <a:pt x="820467" y="486771"/>
                  </a:lnTo>
                  <a:lnTo>
                    <a:pt x="759996" y="496265"/>
                  </a:lnTo>
                  <a:lnTo>
                    <a:pt x="683588" y="496740"/>
                  </a:lnTo>
                  <a:lnTo>
                    <a:pt x="644681" y="451167"/>
                  </a:lnTo>
                  <a:lnTo>
                    <a:pt x="594992" y="442147"/>
                  </a:lnTo>
                  <a:lnTo>
                    <a:pt x="535928" y="386605"/>
                  </a:lnTo>
                  <a:lnTo>
                    <a:pt x="438242" y="348178"/>
                  </a:lnTo>
                  <a:lnTo>
                    <a:pt x="411265" y="350554"/>
                  </a:lnTo>
                  <a:lnTo>
                    <a:pt x="345386" y="325609"/>
                  </a:lnTo>
                  <a:lnTo>
                    <a:pt x="316845" y="283639"/>
                  </a:lnTo>
                  <a:lnTo>
                    <a:pt x="223011" y="225040"/>
                  </a:lnTo>
                  <a:lnTo>
                    <a:pt x="125944" y="267734"/>
                  </a:lnTo>
                  <a:lnTo>
                    <a:pt x="101213" y="267109"/>
                  </a:lnTo>
                  <a:lnTo>
                    <a:pt x="81956" y="241098"/>
                  </a:lnTo>
                  <a:lnTo>
                    <a:pt x="73654" y="189126"/>
                  </a:lnTo>
                  <a:lnTo>
                    <a:pt x="17051" y="166197"/>
                  </a:lnTo>
                  <a:lnTo>
                    <a:pt x="0" y="134923"/>
                  </a:lnTo>
                  <a:lnTo>
                    <a:pt x="1229" y="96281"/>
                  </a:lnTo>
                  <a:lnTo>
                    <a:pt x="31997" y="0"/>
                  </a:lnTo>
                  <a:lnTo>
                    <a:pt x="89377" y="27572"/>
                  </a:lnTo>
                  <a:lnTo>
                    <a:pt x="127435" y="32315"/>
                  </a:lnTo>
                  <a:lnTo>
                    <a:pt x="129191" y="113549"/>
                  </a:lnTo>
                  <a:lnTo>
                    <a:pt x="183351" y="141417"/>
                  </a:lnTo>
                  <a:lnTo>
                    <a:pt x="207357" y="139342"/>
                  </a:lnTo>
                  <a:lnTo>
                    <a:pt x="265029" y="101690"/>
                  </a:lnTo>
                  <a:lnTo>
                    <a:pt x="360028" y="6552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907306" y="2940534"/>
              <a:ext cx="173138" cy="172901"/>
            </a:xfrm>
            <a:custGeom>
              <a:avLst/>
              <a:pathLst>
                <a:path w="173138" h="172901">
                  <a:moveTo>
                    <a:pt x="173138" y="52576"/>
                  </a:moveTo>
                  <a:lnTo>
                    <a:pt x="166298" y="114335"/>
                  </a:lnTo>
                  <a:lnTo>
                    <a:pt x="143424" y="172901"/>
                  </a:lnTo>
                  <a:lnTo>
                    <a:pt x="75511" y="141498"/>
                  </a:lnTo>
                  <a:lnTo>
                    <a:pt x="725" y="130664"/>
                  </a:lnTo>
                  <a:lnTo>
                    <a:pt x="0" y="43611"/>
                  </a:lnTo>
                  <a:lnTo>
                    <a:pt x="11152" y="4779"/>
                  </a:lnTo>
                  <a:lnTo>
                    <a:pt x="11994" y="1980"/>
                  </a:lnTo>
                  <a:lnTo>
                    <a:pt x="74024" y="0"/>
                  </a:lnTo>
                  <a:lnTo>
                    <a:pt x="114606" y="39419"/>
                  </a:lnTo>
                  <a:lnTo>
                    <a:pt x="146657" y="5597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851816" y="3071199"/>
              <a:ext cx="198913" cy="128378"/>
            </a:xfrm>
            <a:custGeom>
              <a:avLst/>
              <a:pathLst>
                <a:path w="198913" h="128378">
                  <a:moveTo>
                    <a:pt x="198913" y="42237"/>
                  </a:moveTo>
                  <a:lnTo>
                    <a:pt x="175025" y="92324"/>
                  </a:lnTo>
                  <a:lnTo>
                    <a:pt x="122324" y="99847"/>
                  </a:lnTo>
                  <a:lnTo>
                    <a:pt x="91049" y="128378"/>
                  </a:lnTo>
                  <a:lnTo>
                    <a:pt x="31098" y="83957"/>
                  </a:lnTo>
                  <a:lnTo>
                    <a:pt x="27907" y="61181"/>
                  </a:lnTo>
                  <a:lnTo>
                    <a:pt x="0" y="29711"/>
                  </a:lnTo>
                  <a:lnTo>
                    <a:pt x="40018" y="36602"/>
                  </a:lnTo>
                  <a:lnTo>
                    <a:pt x="56214" y="0"/>
                  </a:lnTo>
                  <a:lnTo>
                    <a:pt x="131001" y="1083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598212" y="2469534"/>
              <a:ext cx="259684" cy="305237"/>
            </a:xfrm>
            <a:custGeom>
              <a:avLst/>
              <a:pathLst>
                <a:path w="259684" h="305237">
                  <a:moveTo>
                    <a:pt x="259684" y="130398"/>
                  </a:moveTo>
                  <a:lnTo>
                    <a:pt x="247230" y="159498"/>
                  </a:lnTo>
                  <a:lnTo>
                    <a:pt x="219851" y="177408"/>
                  </a:lnTo>
                  <a:lnTo>
                    <a:pt x="231970" y="294944"/>
                  </a:lnTo>
                  <a:lnTo>
                    <a:pt x="211788" y="305237"/>
                  </a:lnTo>
                  <a:lnTo>
                    <a:pt x="154118" y="297112"/>
                  </a:lnTo>
                  <a:lnTo>
                    <a:pt x="128612" y="283583"/>
                  </a:lnTo>
                  <a:lnTo>
                    <a:pt x="87961" y="238612"/>
                  </a:lnTo>
                  <a:lnTo>
                    <a:pt x="98254" y="183561"/>
                  </a:lnTo>
                  <a:lnTo>
                    <a:pt x="87094" y="140450"/>
                  </a:lnTo>
                  <a:lnTo>
                    <a:pt x="61186" y="135430"/>
                  </a:lnTo>
                  <a:lnTo>
                    <a:pt x="0" y="75751"/>
                  </a:lnTo>
                  <a:lnTo>
                    <a:pt x="29310" y="44547"/>
                  </a:lnTo>
                  <a:lnTo>
                    <a:pt x="33273" y="9703"/>
                  </a:lnTo>
                  <a:lnTo>
                    <a:pt x="70261" y="0"/>
                  </a:lnTo>
                  <a:lnTo>
                    <a:pt x="166192" y="40736"/>
                  </a:lnTo>
                  <a:lnTo>
                    <a:pt x="207206" y="39358"/>
                  </a:lnTo>
                  <a:lnTo>
                    <a:pt x="239541" y="10816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520495" y="2011166"/>
              <a:ext cx="229505" cy="339562"/>
            </a:xfrm>
            <a:custGeom>
              <a:avLst/>
              <a:pathLst>
                <a:path w="229505" h="339562">
                  <a:moveTo>
                    <a:pt x="229505" y="161038"/>
                  </a:moveTo>
                  <a:lnTo>
                    <a:pt x="176444" y="182650"/>
                  </a:lnTo>
                  <a:lnTo>
                    <a:pt x="157984" y="208065"/>
                  </a:lnTo>
                  <a:lnTo>
                    <a:pt x="124730" y="219306"/>
                  </a:lnTo>
                  <a:lnTo>
                    <a:pt x="123273" y="275675"/>
                  </a:lnTo>
                  <a:lnTo>
                    <a:pt x="161557" y="297044"/>
                  </a:lnTo>
                  <a:lnTo>
                    <a:pt x="102459" y="308132"/>
                  </a:lnTo>
                  <a:lnTo>
                    <a:pt x="66232" y="339562"/>
                  </a:lnTo>
                  <a:lnTo>
                    <a:pt x="56838" y="247107"/>
                  </a:lnTo>
                  <a:lnTo>
                    <a:pt x="58742" y="198757"/>
                  </a:lnTo>
                  <a:lnTo>
                    <a:pt x="43859" y="160943"/>
                  </a:lnTo>
                  <a:lnTo>
                    <a:pt x="6169" y="145183"/>
                  </a:lnTo>
                  <a:lnTo>
                    <a:pt x="0" y="105676"/>
                  </a:lnTo>
                  <a:lnTo>
                    <a:pt x="68763" y="4468"/>
                  </a:lnTo>
                  <a:lnTo>
                    <a:pt x="95621" y="0"/>
                  </a:lnTo>
                  <a:lnTo>
                    <a:pt x="87741" y="40908"/>
                  </a:lnTo>
                  <a:lnTo>
                    <a:pt x="128065" y="105830"/>
                  </a:lnTo>
                  <a:lnTo>
                    <a:pt x="167897" y="14298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216234" y="2038852"/>
              <a:ext cx="33390" cy="52864"/>
            </a:xfrm>
            <a:custGeom>
              <a:avLst/>
              <a:pathLst>
                <a:path w="33390" h="52864">
                  <a:moveTo>
                    <a:pt x="25628" y="16887"/>
                  </a:moveTo>
                  <a:lnTo>
                    <a:pt x="33390" y="41066"/>
                  </a:lnTo>
                  <a:lnTo>
                    <a:pt x="29444" y="46160"/>
                  </a:lnTo>
                  <a:lnTo>
                    <a:pt x="22906" y="52864"/>
                  </a:lnTo>
                  <a:lnTo>
                    <a:pt x="1575" y="32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338863" y="2436372"/>
              <a:ext cx="500492" cy="361313"/>
            </a:xfrm>
            <a:custGeom>
              <a:avLst/>
              <a:pathLst>
                <a:path w="500492" h="361313">
                  <a:moveTo>
                    <a:pt x="495885" y="68203"/>
                  </a:moveTo>
                  <a:lnTo>
                    <a:pt x="480102" y="111714"/>
                  </a:lnTo>
                  <a:lnTo>
                    <a:pt x="493197" y="182021"/>
                  </a:lnTo>
                  <a:lnTo>
                    <a:pt x="500492" y="223500"/>
                  </a:lnTo>
                  <a:lnTo>
                    <a:pt x="477904" y="296409"/>
                  </a:lnTo>
                  <a:lnTo>
                    <a:pt x="382428" y="325646"/>
                  </a:lnTo>
                  <a:lnTo>
                    <a:pt x="289679" y="327146"/>
                  </a:lnTo>
                  <a:lnTo>
                    <a:pt x="217664" y="361313"/>
                  </a:lnTo>
                  <a:lnTo>
                    <a:pt x="166771" y="352806"/>
                  </a:lnTo>
                  <a:lnTo>
                    <a:pt x="97651" y="307197"/>
                  </a:lnTo>
                  <a:lnTo>
                    <a:pt x="60441" y="305375"/>
                  </a:lnTo>
                  <a:lnTo>
                    <a:pt x="15880" y="337334"/>
                  </a:lnTo>
                  <a:lnTo>
                    <a:pt x="0" y="294194"/>
                  </a:lnTo>
                  <a:lnTo>
                    <a:pt x="13879" y="249267"/>
                  </a:lnTo>
                  <a:lnTo>
                    <a:pt x="7802" y="208899"/>
                  </a:lnTo>
                  <a:lnTo>
                    <a:pt x="33569" y="157482"/>
                  </a:lnTo>
                  <a:lnTo>
                    <a:pt x="75850" y="156308"/>
                  </a:lnTo>
                  <a:lnTo>
                    <a:pt x="105331" y="115199"/>
                  </a:lnTo>
                  <a:lnTo>
                    <a:pt x="154685" y="65947"/>
                  </a:lnTo>
                  <a:lnTo>
                    <a:pt x="218031" y="21786"/>
                  </a:lnTo>
                  <a:lnTo>
                    <a:pt x="247223" y="10749"/>
                  </a:lnTo>
                  <a:lnTo>
                    <a:pt x="316108" y="0"/>
                  </a:lnTo>
                  <a:lnTo>
                    <a:pt x="380106" y="32788"/>
                  </a:lnTo>
                  <a:lnTo>
                    <a:pt x="423843" y="20157"/>
                  </a:lnTo>
                  <a:lnTo>
                    <a:pt x="464402" y="26379"/>
                  </a:lnTo>
                  <a:lnTo>
                    <a:pt x="471266" y="6400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617124" y="5216052"/>
              <a:ext cx="137747" cy="318950"/>
            </a:xfrm>
            <a:custGeom>
              <a:avLst/>
              <a:pathLst>
                <a:path w="137747" h="318950">
                  <a:moveTo>
                    <a:pt x="89864" y="318950"/>
                  </a:moveTo>
                  <a:lnTo>
                    <a:pt x="67988" y="265380"/>
                  </a:lnTo>
                  <a:lnTo>
                    <a:pt x="34021" y="263596"/>
                  </a:lnTo>
                  <a:lnTo>
                    <a:pt x="11225" y="232306"/>
                  </a:lnTo>
                  <a:lnTo>
                    <a:pt x="0" y="219297"/>
                  </a:lnTo>
                  <a:lnTo>
                    <a:pt x="29634" y="211998"/>
                  </a:lnTo>
                  <a:lnTo>
                    <a:pt x="62920" y="156459"/>
                  </a:lnTo>
                  <a:lnTo>
                    <a:pt x="61339" y="109261"/>
                  </a:lnTo>
                  <a:lnTo>
                    <a:pt x="68172" y="92728"/>
                  </a:lnTo>
                  <a:lnTo>
                    <a:pt x="83587" y="54911"/>
                  </a:lnTo>
                  <a:lnTo>
                    <a:pt x="81323" y="3185"/>
                  </a:lnTo>
                  <a:lnTo>
                    <a:pt x="110388" y="0"/>
                  </a:lnTo>
                  <a:lnTo>
                    <a:pt x="125839" y="27518"/>
                  </a:lnTo>
                  <a:lnTo>
                    <a:pt x="137747" y="129297"/>
                  </a:lnTo>
                  <a:lnTo>
                    <a:pt x="113276" y="192114"/>
                  </a:lnTo>
                  <a:lnTo>
                    <a:pt x="130318" y="254927"/>
                  </a:lnTo>
                  <a:lnTo>
                    <a:pt x="116080" y="30534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575893" y="5325313"/>
              <a:ext cx="104150" cy="110035"/>
            </a:xfrm>
            <a:custGeom>
              <a:avLst/>
              <a:pathLst>
                <a:path w="104150" h="110035">
                  <a:moveTo>
                    <a:pt x="102570" y="0"/>
                  </a:moveTo>
                  <a:lnTo>
                    <a:pt x="104150" y="47198"/>
                  </a:lnTo>
                  <a:lnTo>
                    <a:pt x="70864" y="102736"/>
                  </a:lnTo>
                  <a:lnTo>
                    <a:pt x="41230" y="110035"/>
                  </a:lnTo>
                  <a:lnTo>
                    <a:pt x="1781" y="47317"/>
                  </a:lnTo>
                  <a:lnTo>
                    <a:pt x="0" y="5549"/>
                  </a:lnTo>
                  <a:lnTo>
                    <a:pt x="42355" y="35592"/>
                  </a:lnTo>
                  <a:lnTo>
                    <a:pt x="81172" y="1317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442765" y="4986855"/>
              <a:ext cx="236904" cy="164724"/>
            </a:xfrm>
            <a:custGeom>
              <a:avLst/>
              <a:pathLst>
                <a:path w="236904" h="164724">
                  <a:moveTo>
                    <a:pt x="59427" y="0"/>
                  </a:moveTo>
                  <a:lnTo>
                    <a:pt x="53640" y="29812"/>
                  </a:lnTo>
                  <a:lnTo>
                    <a:pt x="67981" y="51215"/>
                  </a:lnTo>
                  <a:lnTo>
                    <a:pt x="106438" y="49789"/>
                  </a:lnTo>
                  <a:lnTo>
                    <a:pt x="133614" y="70058"/>
                  </a:lnTo>
                  <a:lnTo>
                    <a:pt x="127923" y="86003"/>
                  </a:lnTo>
                  <a:lnTo>
                    <a:pt x="203599" y="105234"/>
                  </a:lnTo>
                  <a:lnTo>
                    <a:pt x="236904" y="94542"/>
                  </a:lnTo>
                  <a:lnTo>
                    <a:pt x="218947" y="109566"/>
                  </a:lnTo>
                  <a:lnTo>
                    <a:pt x="193547" y="164724"/>
                  </a:lnTo>
                  <a:lnTo>
                    <a:pt x="173257" y="157916"/>
                  </a:lnTo>
                  <a:lnTo>
                    <a:pt x="146684" y="139404"/>
                  </a:lnTo>
                  <a:lnTo>
                    <a:pt x="105501" y="141055"/>
                  </a:lnTo>
                  <a:lnTo>
                    <a:pt x="70611" y="160455"/>
                  </a:lnTo>
                  <a:lnTo>
                    <a:pt x="46060" y="130025"/>
                  </a:lnTo>
                  <a:lnTo>
                    <a:pt x="50872" y="96826"/>
                  </a:lnTo>
                  <a:lnTo>
                    <a:pt x="0" y="56562"/>
                  </a:lnTo>
                  <a:lnTo>
                    <a:pt x="18098" y="165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543472" y="5150076"/>
              <a:ext cx="202581" cy="264832"/>
            </a:xfrm>
            <a:custGeom>
              <a:avLst/>
              <a:pathLst>
                <a:path w="202581" h="264832">
                  <a:moveTo>
                    <a:pt x="199432" y="154374"/>
                  </a:moveTo>
                  <a:lnTo>
                    <a:pt x="186049" y="216355"/>
                  </a:lnTo>
                  <a:lnTo>
                    <a:pt x="165523" y="235646"/>
                  </a:lnTo>
                  <a:lnTo>
                    <a:pt x="129441" y="224002"/>
                  </a:lnTo>
                  <a:lnTo>
                    <a:pt x="122566" y="264832"/>
                  </a:lnTo>
                  <a:lnTo>
                    <a:pt x="105024" y="235894"/>
                  </a:lnTo>
                  <a:lnTo>
                    <a:pt x="104130" y="178256"/>
                  </a:lnTo>
                  <a:lnTo>
                    <a:pt x="86117" y="143531"/>
                  </a:lnTo>
                  <a:lnTo>
                    <a:pt x="60542" y="126882"/>
                  </a:lnTo>
                  <a:lnTo>
                    <a:pt x="0" y="136894"/>
                  </a:lnTo>
                  <a:lnTo>
                    <a:pt x="23369" y="120992"/>
                  </a:lnTo>
                  <a:lnTo>
                    <a:pt x="38857" y="45667"/>
                  </a:lnTo>
                  <a:lnTo>
                    <a:pt x="32311" y="18263"/>
                  </a:lnTo>
                  <a:lnTo>
                    <a:pt x="104121" y="0"/>
                  </a:lnTo>
                  <a:lnTo>
                    <a:pt x="143186" y="53213"/>
                  </a:lnTo>
                  <a:lnTo>
                    <a:pt x="202581" y="1139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957052" y="4901152"/>
              <a:ext cx="177642" cy="146850"/>
            </a:xfrm>
            <a:custGeom>
              <a:avLst/>
              <a:pathLst>
                <a:path w="177642" h="146850">
                  <a:moveTo>
                    <a:pt x="177642" y="48068"/>
                  </a:moveTo>
                  <a:lnTo>
                    <a:pt x="174816" y="76841"/>
                  </a:lnTo>
                  <a:lnTo>
                    <a:pt x="135304" y="129667"/>
                  </a:lnTo>
                  <a:lnTo>
                    <a:pt x="90914" y="146850"/>
                  </a:lnTo>
                  <a:lnTo>
                    <a:pt x="75196" y="110156"/>
                  </a:lnTo>
                  <a:lnTo>
                    <a:pt x="51725" y="103411"/>
                  </a:lnTo>
                  <a:lnTo>
                    <a:pt x="0" y="92030"/>
                  </a:lnTo>
                  <a:lnTo>
                    <a:pt x="53184" y="58912"/>
                  </a:lnTo>
                  <a:lnTo>
                    <a:pt x="57489" y="23441"/>
                  </a:lnTo>
                  <a:lnTo>
                    <a:pt x="99474" y="0"/>
                  </a:lnTo>
                  <a:lnTo>
                    <a:pt x="121460" y="17649"/>
                  </a:lnTo>
                  <a:lnTo>
                    <a:pt x="170815" y="3462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997845" y="5404411"/>
              <a:ext cx="210149" cy="316095"/>
            </a:xfrm>
            <a:custGeom>
              <a:avLst/>
              <a:pathLst>
                <a:path w="210149" h="316095">
                  <a:moveTo>
                    <a:pt x="173005" y="0"/>
                  </a:moveTo>
                  <a:lnTo>
                    <a:pt x="146083" y="43667"/>
                  </a:lnTo>
                  <a:lnTo>
                    <a:pt x="179956" y="129266"/>
                  </a:lnTo>
                  <a:lnTo>
                    <a:pt x="210149" y="150713"/>
                  </a:lnTo>
                  <a:lnTo>
                    <a:pt x="179573" y="195398"/>
                  </a:lnTo>
                  <a:lnTo>
                    <a:pt x="168631" y="252954"/>
                  </a:lnTo>
                  <a:lnTo>
                    <a:pt x="177512" y="305113"/>
                  </a:lnTo>
                  <a:lnTo>
                    <a:pt x="153163" y="281200"/>
                  </a:lnTo>
                  <a:lnTo>
                    <a:pt x="95253" y="316095"/>
                  </a:lnTo>
                  <a:lnTo>
                    <a:pt x="32857" y="205767"/>
                  </a:lnTo>
                  <a:lnTo>
                    <a:pt x="0" y="181284"/>
                  </a:lnTo>
                  <a:lnTo>
                    <a:pt x="24145" y="158836"/>
                  </a:lnTo>
                  <a:lnTo>
                    <a:pt x="65525" y="156266"/>
                  </a:lnTo>
                  <a:lnTo>
                    <a:pt x="78023" y="84722"/>
                  </a:lnTo>
                  <a:lnTo>
                    <a:pt x="90709" y="55116"/>
                  </a:lnTo>
                  <a:lnTo>
                    <a:pt x="112412" y="50183"/>
                  </a:lnTo>
                  <a:lnTo>
                    <a:pt x="137146" y="130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449522" y="5166260"/>
              <a:ext cx="132807" cy="151264"/>
            </a:xfrm>
            <a:custGeom>
              <a:avLst/>
              <a:pathLst>
                <a:path w="132807" h="151264">
                  <a:moveTo>
                    <a:pt x="121952" y="3285"/>
                  </a:moveTo>
                  <a:lnTo>
                    <a:pt x="126261" y="2078"/>
                  </a:lnTo>
                  <a:lnTo>
                    <a:pt x="132807" y="29483"/>
                  </a:lnTo>
                  <a:lnTo>
                    <a:pt x="117320" y="104808"/>
                  </a:lnTo>
                  <a:lnTo>
                    <a:pt x="93950" y="120709"/>
                  </a:lnTo>
                  <a:lnTo>
                    <a:pt x="71444" y="151264"/>
                  </a:lnTo>
                  <a:lnTo>
                    <a:pt x="37655" y="142943"/>
                  </a:lnTo>
                  <a:lnTo>
                    <a:pt x="0" y="107234"/>
                  </a:lnTo>
                  <a:lnTo>
                    <a:pt x="21873" y="69034"/>
                  </a:lnTo>
                  <a:lnTo>
                    <a:pt x="9017" y="28736"/>
                  </a:lnTo>
                  <a:lnTo>
                    <a:pt x="20406" y="0"/>
                  </a:lnTo>
                  <a:lnTo>
                    <a:pt x="65566" y="291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829210" y="5848479"/>
              <a:ext cx="303873" cy="401715"/>
            </a:xfrm>
            <a:custGeom>
              <a:avLst/>
              <a:pathLst>
                <a:path w="303873" h="401715">
                  <a:moveTo>
                    <a:pt x="149452" y="137830"/>
                  </a:moveTo>
                  <a:lnTo>
                    <a:pt x="160710" y="153879"/>
                  </a:lnTo>
                  <a:lnTo>
                    <a:pt x="246053" y="190391"/>
                  </a:lnTo>
                  <a:lnTo>
                    <a:pt x="303873" y="239760"/>
                  </a:lnTo>
                  <a:lnTo>
                    <a:pt x="299980" y="251854"/>
                  </a:lnTo>
                  <a:lnTo>
                    <a:pt x="261888" y="265494"/>
                  </a:lnTo>
                  <a:lnTo>
                    <a:pt x="249639" y="323205"/>
                  </a:lnTo>
                  <a:lnTo>
                    <a:pt x="220399" y="361504"/>
                  </a:lnTo>
                  <a:lnTo>
                    <a:pt x="222370" y="401715"/>
                  </a:lnTo>
                  <a:lnTo>
                    <a:pt x="188465" y="359119"/>
                  </a:lnTo>
                  <a:lnTo>
                    <a:pt x="154974" y="340973"/>
                  </a:lnTo>
                  <a:lnTo>
                    <a:pt x="128095" y="291718"/>
                  </a:lnTo>
                  <a:lnTo>
                    <a:pt x="123829" y="238359"/>
                  </a:lnTo>
                  <a:lnTo>
                    <a:pt x="89005" y="163613"/>
                  </a:lnTo>
                  <a:lnTo>
                    <a:pt x="64740" y="184946"/>
                  </a:lnTo>
                  <a:lnTo>
                    <a:pt x="36395" y="162509"/>
                  </a:lnTo>
                  <a:lnTo>
                    <a:pt x="6768" y="120852"/>
                  </a:lnTo>
                  <a:lnTo>
                    <a:pt x="0" y="91501"/>
                  </a:lnTo>
                  <a:lnTo>
                    <a:pt x="61067" y="89266"/>
                  </a:lnTo>
                  <a:lnTo>
                    <a:pt x="19879" y="1568"/>
                  </a:lnTo>
                  <a:lnTo>
                    <a:pt x="68560" y="0"/>
                  </a:lnTo>
                  <a:lnTo>
                    <a:pt x="93293" y="58304"/>
                  </a:lnTo>
                  <a:lnTo>
                    <a:pt x="89534" y="12804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627564" y="4875204"/>
              <a:ext cx="141491" cy="197978"/>
            </a:xfrm>
            <a:custGeom>
              <a:avLst/>
              <a:pathLst>
                <a:path w="141491" h="197978">
                  <a:moveTo>
                    <a:pt x="141491" y="183923"/>
                  </a:moveTo>
                  <a:lnTo>
                    <a:pt x="93237" y="197978"/>
                  </a:lnTo>
                  <a:lnTo>
                    <a:pt x="51690" y="158579"/>
                  </a:lnTo>
                  <a:lnTo>
                    <a:pt x="27172" y="150762"/>
                  </a:lnTo>
                  <a:lnTo>
                    <a:pt x="14923" y="123878"/>
                  </a:lnTo>
                  <a:lnTo>
                    <a:pt x="0" y="92649"/>
                  </a:lnTo>
                  <a:lnTo>
                    <a:pt x="27760" y="78985"/>
                  </a:lnTo>
                  <a:lnTo>
                    <a:pt x="31402" y="49209"/>
                  </a:lnTo>
                  <a:lnTo>
                    <a:pt x="53190" y="16197"/>
                  </a:lnTo>
                  <a:lnTo>
                    <a:pt x="89859" y="0"/>
                  </a:lnTo>
                  <a:lnTo>
                    <a:pt x="131213" y="41117"/>
                  </a:lnTo>
                  <a:lnTo>
                    <a:pt x="121088" y="98270"/>
                  </a:lnTo>
                  <a:lnTo>
                    <a:pt x="132560" y="136013"/>
                  </a:lnTo>
                  <a:lnTo>
                    <a:pt x="113637" y="15286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69013" y="5154157"/>
              <a:ext cx="302382" cy="215627"/>
            </a:xfrm>
            <a:custGeom>
              <a:avLst/>
              <a:pathLst>
                <a:path w="302382" h="215627">
                  <a:moveTo>
                    <a:pt x="289526" y="40839"/>
                  </a:moveTo>
                  <a:lnTo>
                    <a:pt x="302382" y="81137"/>
                  </a:lnTo>
                  <a:lnTo>
                    <a:pt x="280508" y="119337"/>
                  </a:lnTo>
                  <a:lnTo>
                    <a:pt x="254023" y="129719"/>
                  </a:lnTo>
                  <a:lnTo>
                    <a:pt x="221857" y="122123"/>
                  </a:lnTo>
                  <a:lnTo>
                    <a:pt x="210484" y="77778"/>
                  </a:lnTo>
                  <a:lnTo>
                    <a:pt x="176565" y="111086"/>
                  </a:lnTo>
                  <a:lnTo>
                    <a:pt x="173724" y="139882"/>
                  </a:lnTo>
                  <a:lnTo>
                    <a:pt x="139835" y="187895"/>
                  </a:lnTo>
                  <a:lnTo>
                    <a:pt x="80451" y="215627"/>
                  </a:lnTo>
                  <a:lnTo>
                    <a:pt x="19283" y="204478"/>
                  </a:lnTo>
                  <a:lnTo>
                    <a:pt x="0" y="156764"/>
                  </a:lnTo>
                  <a:lnTo>
                    <a:pt x="34216" y="153652"/>
                  </a:lnTo>
                  <a:lnTo>
                    <a:pt x="61586" y="114873"/>
                  </a:lnTo>
                  <a:lnTo>
                    <a:pt x="111662" y="90127"/>
                  </a:lnTo>
                  <a:lnTo>
                    <a:pt x="170677" y="17225"/>
                  </a:lnTo>
                  <a:lnTo>
                    <a:pt x="199079" y="0"/>
                  </a:lnTo>
                  <a:lnTo>
                    <a:pt x="220925" y="69846"/>
                  </a:lnTo>
                  <a:lnTo>
                    <a:pt x="243463" y="708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768312" y="4759307"/>
              <a:ext cx="194372" cy="151393"/>
            </a:xfrm>
            <a:custGeom>
              <a:avLst/>
              <a:pathLst>
                <a:path w="194372" h="151393">
                  <a:moveTo>
                    <a:pt x="130760" y="151393"/>
                  </a:moveTo>
                  <a:lnTo>
                    <a:pt x="92124" y="128322"/>
                  </a:lnTo>
                  <a:lnTo>
                    <a:pt x="11386" y="94769"/>
                  </a:lnTo>
                  <a:lnTo>
                    <a:pt x="25373" y="59911"/>
                  </a:lnTo>
                  <a:lnTo>
                    <a:pt x="0" y="51583"/>
                  </a:lnTo>
                  <a:lnTo>
                    <a:pt x="11927" y="0"/>
                  </a:lnTo>
                  <a:lnTo>
                    <a:pt x="40241" y="23377"/>
                  </a:lnTo>
                  <a:lnTo>
                    <a:pt x="111879" y="27582"/>
                  </a:lnTo>
                  <a:lnTo>
                    <a:pt x="150158" y="53439"/>
                  </a:lnTo>
                  <a:lnTo>
                    <a:pt x="188205" y="66089"/>
                  </a:lnTo>
                  <a:lnTo>
                    <a:pt x="194372" y="103559"/>
                  </a:lnTo>
                  <a:lnTo>
                    <a:pt x="177212" y="12826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414174" y="5393253"/>
              <a:ext cx="134691" cy="155350"/>
            </a:xfrm>
            <a:custGeom>
              <a:avLst/>
              <a:pathLst>
                <a:path w="134691" h="155350">
                  <a:moveTo>
                    <a:pt x="49093" y="16253"/>
                  </a:moveTo>
                  <a:lnTo>
                    <a:pt x="121474" y="58016"/>
                  </a:lnTo>
                  <a:lnTo>
                    <a:pt x="134691" y="96842"/>
                  </a:lnTo>
                  <a:lnTo>
                    <a:pt x="129400" y="155350"/>
                  </a:lnTo>
                  <a:lnTo>
                    <a:pt x="103043" y="152529"/>
                  </a:lnTo>
                  <a:lnTo>
                    <a:pt x="62516" y="141698"/>
                  </a:lnTo>
                  <a:lnTo>
                    <a:pt x="36545" y="108191"/>
                  </a:lnTo>
                  <a:lnTo>
                    <a:pt x="36699" y="65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966841" y="4949221"/>
              <a:ext cx="301094" cy="225007"/>
            </a:xfrm>
            <a:custGeom>
              <a:avLst/>
              <a:pathLst>
                <a:path w="301094" h="225007">
                  <a:moveTo>
                    <a:pt x="184073" y="10115"/>
                  </a:moveTo>
                  <a:lnTo>
                    <a:pt x="273865" y="97756"/>
                  </a:lnTo>
                  <a:lnTo>
                    <a:pt x="282303" y="119406"/>
                  </a:lnTo>
                  <a:lnTo>
                    <a:pt x="301094" y="143255"/>
                  </a:lnTo>
                  <a:lnTo>
                    <a:pt x="289096" y="165286"/>
                  </a:lnTo>
                  <a:lnTo>
                    <a:pt x="201491" y="185450"/>
                  </a:lnTo>
                  <a:lnTo>
                    <a:pt x="158073" y="187827"/>
                  </a:lnTo>
                  <a:lnTo>
                    <a:pt x="139451" y="216513"/>
                  </a:lnTo>
                  <a:lnTo>
                    <a:pt x="101069" y="225007"/>
                  </a:lnTo>
                  <a:lnTo>
                    <a:pt x="70402" y="159332"/>
                  </a:lnTo>
                  <a:lnTo>
                    <a:pt x="24801" y="140098"/>
                  </a:lnTo>
                  <a:lnTo>
                    <a:pt x="0" y="88779"/>
                  </a:lnTo>
                  <a:lnTo>
                    <a:pt x="41936" y="55343"/>
                  </a:lnTo>
                  <a:lnTo>
                    <a:pt x="65408" y="62087"/>
                  </a:lnTo>
                  <a:lnTo>
                    <a:pt x="81125" y="98782"/>
                  </a:lnTo>
                  <a:lnTo>
                    <a:pt x="125516" y="81598"/>
                  </a:lnTo>
                  <a:lnTo>
                    <a:pt x="165027" y="28772"/>
                  </a:lnTo>
                  <a:lnTo>
                    <a:pt x="16785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717423" y="4854077"/>
              <a:ext cx="209262" cy="212039"/>
            </a:xfrm>
            <a:custGeom>
              <a:avLst/>
              <a:pathLst>
                <a:path w="209262" h="212039">
                  <a:moveTo>
                    <a:pt x="181649" y="56624"/>
                  </a:moveTo>
                  <a:lnTo>
                    <a:pt x="179304" y="71512"/>
                  </a:lnTo>
                  <a:lnTo>
                    <a:pt x="209262" y="115502"/>
                  </a:lnTo>
                  <a:lnTo>
                    <a:pt x="181847" y="115753"/>
                  </a:lnTo>
                  <a:lnTo>
                    <a:pt x="180260" y="146795"/>
                  </a:lnTo>
                  <a:lnTo>
                    <a:pt x="135869" y="160853"/>
                  </a:lnTo>
                  <a:lnTo>
                    <a:pt x="121175" y="212039"/>
                  </a:lnTo>
                  <a:lnTo>
                    <a:pt x="80887" y="195840"/>
                  </a:lnTo>
                  <a:lnTo>
                    <a:pt x="51632" y="205050"/>
                  </a:lnTo>
                  <a:lnTo>
                    <a:pt x="23777" y="173994"/>
                  </a:lnTo>
                  <a:lnTo>
                    <a:pt x="42700" y="157141"/>
                  </a:lnTo>
                  <a:lnTo>
                    <a:pt x="31229" y="119398"/>
                  </a:lnTo>
                  <a:lnTo>
                    <a:pt x="41354" y="62245"/>
                  </a:lnTo>
                  <a:lnTo>
                    <a:pt x="0" y="21127"/>
                  </a:lnTo>
                  <a:lnTo>
                    <a:pt x="55882" y="12361"/>
                  </a:lnTo>
                  <a:lnTo>
                    <a:pt x="62274" y="0"/>
                  </a:lnTo>
                  <a:lnTo>
                    <a:pt x="143013" y="335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435477" y="5351954"/>
              <a:ext cx="105076" cy="165210"/>
            </a:xfrm>
            <a:custGeom>
              <a:avLst/>
              <a:pathLst>
                <a:path w="105076" h="165210">
                  <a:moveTo>
                    <a:pt x="0" y="160088"/>
                  </a:moveTo>
                  <a:lnTo>
                    <a:pt x="16522" y="95225"/>
                  </a:lnTo>
                  <a:lnTo>
                    <a:pt x="57473" y="39822"/>
                  </a:lnTo>
                  <a:lnTo>
                    <a:pt x="105076" y="0"/>
                  </a:lnTo>
                  <a:lnTo>
                    <a:pt x="89674" y="88593"/>
                  </a:lnTo>
                  <a:lnTo>
                    <a:pt x="65649" y="94215"/>
                  </a:lnTo>
                  <a:lnTo>
                    <a:pt x="28240" y="16521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88105" y="5324548"/>
              <a:ext cx="324648" cy="392732"/>
            </a:xfrm>
            <a:custGeom>
              <a:avLst/>
              <a:pathLst>
                <a:path w="324648" h="392732">
                  <a:moveTo>
                    <a:pt x="319632" y="35515"/>
                  </a:moveTo>
                  <a:lnTo>
                    <a:pt x="324648" y="34617"/>
                  </a:lnTo>
                  <a:lnTo>
                    <a:pt x="279875" y="82892"/>
                  </a:lnTo>
                  <a:lnTo>
                    <a:pt x="230293" y="37974"/>
                  </a:lnTo>
                  <a:lnTo>
                    <a:pt x="208047" y="60020"/>
                  </a:lnTo>
                  <a:lnTo>
                    <a:pt x="221963" y="105238"/>
                  </a:lnTo>
                  <a:lnTo>
                    <a:pt x="226233" y="153789"/>
                  </a:lnTo>
                  <a:lnTo>
                    <a:pt x="254899" y="197655"/>
                  </a:lnTo>
                  <a:lnTo>
                    <a:pt x="305237" y="236090"/>
                  </a:lnTo>
                  <a:lnTo>
                    <a:pt x="282759" y="294567"/>
                  </a:lnTo>
                  <a:lnTo>
                    <a:pt x="226988" y="339387"/>
                  </a:lnTo>
                  <a:lnTo>
                    <a:pt x="216023" y="360703"/>
                  </a:lnTo>
                  <a:lnTo>
                    <a:pt x="180245" y="383231"/>
                  </a:lnTo>
                  <a:lnTo>
                    <a:pt x="113863" y="392732"/>
                  </a:lnTo>
                  <a:lnTo>
                    <a:pt x="103224" y="379869"/>
                  </a:lnTo>
                  <a:lnTo>
                    <a:pt x="111967" y="317459"/>
                  </a:lnTo>
                  <a:lnTo>
                    <a:pt x="61242" y="280243"/>
                  </a:lnTo>
                  <a:lnTo>
                    <a:pt x="48982" y="255250"/>
                  </a:lnTo>
                  <a:lnTo>
                    <a:pt x="21396" y="247112"/>
                  </a:lnTo>
                  <a:lnTo>
                    <a:pt x="0" y="190344"/>
                  </a:lnTo>
                  <a:lnTo>
                    <a:pt x="15496" y="131961"/>
                  </a:lnTo>
                  <a:lnTo>
                    <a:pt x="57920" y="98304"/>
                  </a:lnTo>
                  <a:lnTo>
                    <a:pt x="128811" y="99061"/>
                  </a:lnTo>
                  <a:lnTo>
                    <a:pt x="148783" y="37206"/>
                  </a:lnTo>
                  <a:lnTo>
                    <a:pt x="212422" y="38792"/>
                  </a:lnTo>
                  <a:lnTo>
                    <a:pt x="233218" y="9741"/>
                  </a:lnTo>
                  <a:lnTo>
                    <a:pt x="28164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780240" y="4611680"/>
              <a:ext cx="276286" cy="381502"/>
            </a:xfrm>
            <a:custGeom>
              <a:avLst/>
              <a:pathLst>
                <a:path w="276286" h="381502">
                  <a:moveTo>
                    <a:pt x="195582" y="156696"/>
                  </a:moveTo>
                  <a:lnTo>
                    <a:pt x="217568" y="203941"/>
                  </a:lnTo>
                  <a:lnTo>
                    <a:pt x="254032" y="242769"/>
                  </a:lnTo>
                  <a:lnTo>
                    <a:pt x="276286" y="289472"/>
                  </a:lnTo>
                  <a:lnTo>
                    <a:pt x="234301" y="312914"/>
                  </a:lnTo>
                  <a:lnTo>
                    <a:pt x="229996" y="348384"/>
                  </a:lnTo>
                  <a:lnTo>
                    <a:pt x="176812" y="381502"/>
                  </a:lnTo>
                  <a:lnTo>
                    <a:pt x="146445" y="357899"/>
                  </a:lnTo>
                  <a:lnTo>
                    <a:pt x="116487" y="313909"/>
                  </a:lnTo>
                  <a:lnTo>
                    <a:pt x="118832" y="299021"/>
                  </a:lnTo>
                  <a:lnTo>
                    <a:pt x="165284" y="275896"/>
                  </a:lnTo>
                  <a:lnTo>
                    <a:pt x="182444" y="251187"/>
                  </a:lnTo>
                  <a:lnTo>
                    <a:pt x="176277" y="213716"/>
                  </a:lnTo>
                  <a:lnTo>
                    <a:pt x="138230" y="201067"/>
                  </a:lnTo>
                  <a:lnTo>
                    <a:pt x="99951" y="175210"/>
                  </a:lnTo>
                  <a:lnTo>
                    <a:pt x="28313" y="171004"/>
                  </a:lnTo>
                  <a:lnTo>
                    <a:pt x="0" y="147627"/>
                  </a:lnTo>
                  <a:lnTo>
                    <a:pt x="23303" y="103409"/>
                  </a:lnTo>
                  <a:lnTo>
                    <a:pt x="161926" y="0"/>
                  </a:lnTo>
                  <a:lnTo>
                    <a:pt x="155353" y="3701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311875" y="5053245"/>
              <a:ext cx="358568" cy="570148"/>
            </a:xfrm>
            <a:custGeom>
              <a:avLst/>
              <a:pathLst>
                <a:path w="358568" h="570148">
                  <a:moveTo>
                    <a:pt x="290373" y="60904"/>
                  </a:moveTo>
                  <a:lnTo>
                    <a:pt x="319344" y="43349"/>
                  </a:lnTo>
                  <a:lnTo>
                    <a:pt x="358568" y="51061"/>
                  </a:lnTo>
                  <a:lnTo>
                    <a:pt x="317629" y="163069"/>
                  </a:lnTo>
                  <a:lnTo>
                    <a:pt x="295250" y="193480"/>
                  </a:lnTo>
                  <a:lnTo>
                    <a:pt x="228533" y="252354"/>
                  </a:lnTo>
                  <a:lnTo>
                    <a:pt x="229120" y="272838"/>
                  </a:lnTo>
                  <a:lnTo>
                    <a:pt x="226043" y="277941"/>
                  </a:lnTo>
                  <a:lnTo>
                    <a:pt x="188386" y="283474"/>
                  </a:lnTo>
                  <a:lnTo>
                    <a:pt x="162262" y="319816"/>
                  </a:lnTo>
                  <a:lnTo>
                    <a:pt x="181076" y="338531"/>
                  </a:lnTo>
                  <a:lnTo>
                    <a:pt x="140124" y="393934"/>
                  </a:lnTo>
                  <a:lnTo>
                    <a:pt x="123602" y="458797"/>
                  </a:lnTo>
                  <a:lnTo>
                    <a:pt x="112212" y="493416"/>
                  </a:lnTo>
                  <a:lnTo>
                    <a:pt x="94163" y="505337"/>
                  </a:lnTo>
                  <a:lnTo>
                    <a:pt x="45873" y="506429"/>
                  </a:lnTo>
                  <a:lnTo>
                    <a:pt x="63921" y="534861"/>
                  </a:lnTo>
                  <a:lnTo>
                    <a:pt x="15792" y="570148"/>
                  </a:lnTo>
                  <a:lnTo>
                    <a:pt x="0" y="524961"/>
                  </a:lnTo>
                  <a:lnTo>
                    <a:pt x="12895" y="485448"/>
                  </a:lnTo>
                  <a:lnTo>
                    <a:pt x="22532" y="432655"/>
                  </a:lnTo>
                  <a:lnTo>
                    <a:pt x="46013" y="433877"/>
                  </a:lnTo>
                  <a:lnTo>
                    <a:pt x="68699" y="406736"/>
                  </a:lnTo>
                  <a:lnTo>
                    <a:pt x="61842" y="376370"/>
                  </a:lnTo>
                  <a:lnTo>
                    <a:pt x="87352" y="352982"/>
                  </a:lnTo>
                  <a:lnTo>
                    <a:pt x="116567" y="351871"/>
                  </a:lnTo>
                  <a:lnTo>
                    <a:pt x="126717" y="313534"/>
                  </a:lnTo>
                  <a:lnTo>
                    <a:pt x="108406" y="288810"/>
                  </a:lnTo>
                  <a:lnTo>
                    <a:pt x="143199" y="207878"/>
                  </a:lnTo>
                  <a:lnTo>
                    <a:pt x="72819" y="130319"/>
                  </a:lnTo>
                  <a:lnTo>
                    <a:pt x="80108" y="89320"/>
                  </a:lnTo>
                  <a:lnTo>
                    <a:pt x="100941" y="65933"/>
                  </a:lnTo>
                  <a:lnTo>
                    <a:pt x="122163" y="0"/>
                  </a:lnTo>
                  <a:lnTo>
                    <a:pt x="177201" y="1718"/>
                  </a:lnTo>
                  <a:lnTo>
                    <a:pt x="170441" y="35710"/>
                  </a:lnTo>
                  <a:lnTo>
                    <a:pt x="189532" y="106206"/>
                  </a:lnTo>
                  <a:lnTo>
                    <a:pt x="214528" y="83969"/>
                  </a:lnTo>
                  <a:lnTo>
                    <a:pt x="262110" y="8747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178055" y="5053245"/>
              <a:ext cx="277019" cy="485448"/>
            </a:xfrm>
            <a:custGeom>
              <a:avLst/>
              <a:pathLst>
                <a:path w="277019" h="485448">
                  <a:moveTo>
                    <a:pt x="255982" y="0"/>
                  </a:moveTo>
                  <a:lnTo>
                    <a:pt x="234761" y="65933"/>
                  </a:lnTo>
                  <a:lnTo>
                    <a:pt x="213928" y="89320"/>
                  </a:lnTo>
                  <a:lnTo>
                    <a:pt x="206638" y="130319"/>
                  </a:lnTo>
                  <a:lnTo>
                    <a:pt x="277019" y="207878"/>
                  </a:lnTo>
                  <a:lnTo>
                    <a:pt x="242226" y="288810"/>
                  </a:lnTo>
                  <a:lnTo>
                    <a:pt x="260536" y="313534"/>
                  </a:lnTo>
                  <a:lnTo>
                    <a:pt x="250386" y="351871"/>
                  </a:lnTo>
                  <a:lnTo>
                    <a:pt x="221172" y="352982"/>
                  </a:lnTo>
                  <a:lnTo>
                    <a:pt x="195662" y="376370"/>
                  </a:lnTo>
                  <a:lnTo>
                    <a:pt x="202519" y="406736"/>
                  </a:lnTo>
                  <a:lnTo>
                    <a:pt x="179833" y="433877"/>
                  </a:lnTo>
                  <a:lnTo>
                    <a:pt x="156351" y="432655"/>
                  </a:lnTo>
                  <a:lnTo>
                    <a:pt x="146715" y="485448"/>
                  </a:lnTo>
                  <a:lnTo>
                    <a:pt x="125717" y="474165"/>
                  </a:lnTo>
                  <a:lnTo>
                    <a:pt x="111677" y="427545"/>
                  </a:lnTo>
                  <a:lnTo>
                    <a:pt x="74883" y="434465"/>
                  </a:lnTo>
                  <a:lnTo>
                    <a:pt x="69334" y="408187"/>
                  </a:lnTo>
                  <a:lnTo>
                    <a:pt x="42410" y="399784"/>
                  </a:lnTo>
                  <a:lnTo>
                    <a:pt x="0" y="346496"/>
                  </a:lnTo>
                  <a:lnTo>
                    <a:pt x="21444" y="292914"/>
                  </a:lnTo>
                  <a:lnTo>
                    <a:pt x="50763" y="282372"/>
                  </a:lnTo>
                  <a:lnTo>
                    <a:pt x="85666" y="193487"/>
                  </a:lnTo>
                  <a:lnTo>
                    <a:pt x="55311" y="149210"/>
                  </a:lnTo>
                  <a:lnTo>
                    <a:pt x="61504" y="109292"/>
                  </a:lnTo>
                  <a:lnTo>
                    <a:pt x="104551" y="65395"/>
                  </a:lnTo>
                  <a:lnTo>
                    <a:pt x="137869" y="161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661757" y="4825302"/>
              <a:ext cx="209998" cy="291954"/>
            </a:xfrm>
            <a:custGeom>
              <a:avLst/>
              <a:pathLst>
                <a:path w="209998" h="291954">
                  <a:moveTo>
                    <a:pt x="187595" y="95575"/>
                  </a:moveTo>
                  <a:lnTo>
                    <a:pt x="209998" y="139576"/>
                  </a:lnTo>
                  <a:lnTo>
                    <a:pt x="208073" y="192437"/>
                  </a:lnTo>
                  <a:lnTo>
                    <a:pt x="180127" y="264257"/>
                  </a:lnTo>
                  <a:lnTo>
                    <a:pt x="141943" y="271795"/>
                  </a:lnTo>
                  <a:lnTo>
                    <a:pt x="110197" y="291954"/>
                  </a:lnTo>
                  <a:lnTo>
                    <a:pt x="65847" y="172771"/>
                  </a:lnTo>
                  <a:lnTo>
                    <a:pt x="79353" y="146221"/>
                  </a:lnTo>
                  <a:lnTo>
                    <a:pt x="47400" y="112843"/>
                  </a:lnTo>
                  <a:lnTo>
                    <a:pt x="0" y="105073"/>
                  </a:lnTo>
                  <a:lnTo>
                    <a:pt x="30854" y="0"/>
                  </a:lnTo>
                  <a:lnTo>
                    <a:pt x="76373" y="29241"/>
                  </a:lnTo>
                  <a:lnTo>
                    <a:pt x="121807" y="17482"/>
                  </a:lnTo>
                  <a:lnTo>
                    <a:pt x="141749" y="43173"/>
                  </a:lnTo>
                  <a:lnTo>
                    <a:pt x="175762" y="6077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602248" y="4930376"/>
              <a:ext cx="169706" cy="188775"/>
            </a:xfrm>
            <a:custGeom>
              <a:avLst/>
              <a:pathLst>
                <a:path w="169706" h="188775">
                  <a:moveTo>
                    <a:pt x="169706" y="186880"/>
                  </a:moveTo>
                  <a:lnTo>
                    <a:pt x="150823" y="188775"/>
                  </a:lnTo>
                  <a:lnTo>
                    <a:pt x="68195" y="173930"/>
                  </a:lnTo>
                  <a:lnTo>
                    <a:pt x="28971" y="166218"/>
                  </a:lnTo>
                  <a:lnTo>
                    <a:pt x="0" y="183772"/>
                  </a:lnTo>
                  <a:lnTo>
                    <a:pt x="27792" y="102237"/>
                  </a:lnTo>
                  <a:lnTo>
                    <a:pt x="19625" y="74796"/>
                  </a:lnTo>
                  <a:lnTo>
                    <a:pt x="36882" y="14526"/>
                  </a:lnTo>
                  <a:lnTo>
                    <a:pt x="59508" y="0"/>
                  </a:lnTo>
                  <a:lnTo>
                    <a:pt x="106909" y="7769"/>
                  </a:lnTo>
                  <a:lnTo>
                    <a:pt x="138862" y="41147"/>
                  </a:lnTo>
                  <a:lnTo>
                    <a:pt x="125356" y="6769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412362" y="3745274"/>
              <a:ext cx="283156" cy="407526"/>
            </a:xfrm>
            <a:custGeom>
              <a:avLst/>
              <a:pathLst>
                <a:path w="283156" h="407526">
                  <a:moveTo>
                    <a:pt x="258213" y="8097"/>
                  </a:moveTo>
                  <a:lnTo>
                    <a:pt x="247505" y="71339"/>
                  </a:lnTo>
                  <a:lnTo>
                    <a:pt x="266983" y="108775"/>
                  </a:lnTo>
                  <a:lnTo>
                    <a:pt x="259011" y="153079"/>
                  </a:lnTo>
                  <a:lnTo>
                    <a:pt x="270680" y="189739"/>
                  </a:lnTo>
                  <a:lnTo>
                    <a:pt x="263627" y="220543"/>
                  </a:lnTo>
                  <a:lnTo>
                    <a:pt x="283156" y="260454"/>
                  </a:lnTo>
                  <a:lnTo>
                    <a:pt x="260930" y="314669"/>
                  </a:lnTo>
                  <a:lnTo>
                    <a:pt x="219717" y="386972"/>
                  </a:lnTo>
                  <a:lnTo>
                    <a:pt x="162991" y="385014"/>
                  </a:lnTo>
                  <a:lnTo>
                    <a:pt x="138476" y="407526"/>
                  </a:lnTo>
                  <a:lnTo>
                    <a:pt x="120620" y="381285"/>
                  </a:lnTo>
                  <a:lnTo>
                    <a:pt x="73391" y="360120"/>
                  </a:lnTo>
                  <a:lnTo>
                    <a:pt x="0" y="229925"/>
                  </a:lnTo>
                  <a:lnTo>
                    <a:pt x="30553" y="191033"/>
                  </a:lnTo>
                  <a:lnTo>
                    <a:pt x="33234" y="169993"/>
                  </a:lnTo>
                  <a:lnTo>
                    <a:pt x="75737" y="152306"/>
                  </a:lnTo>
                  <a:lnTo>
                    <a:pt x="103607" y="105980"/>
                  </a:lnTo>
                  <a:lnTo>
                    <a:pt x="96839" y="62016"/>
                  </a:lnTo>
                  <a:lnTo>
                    <a:pt x="122687" y="32555"/>
                  </a:lnTo>
                  <a:lnTo>
                    <a:pt x="148070" y="82571"/>
                  </a:lnTo>
                  <a:lnTo>
                    <a:pt x="198956" y="29576"/>
                  </a:lnTo>
                  <a:lnTo>
                    <a:pt x="23829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139119" y="2281860"/>
              <a:ext cx="125337" cy="176607"/>
            </a:xfrm>
            <a:custGeom>
              <a:avLst/>
              <a:pathLst>
                <a:path w="125337" h="176607">
                  <a:moveTo>
                    <a:pt x="114889" y="168266"/>
                  </a:moveTo>
                  <a:lnTo>
                    <a:pt x="96302" y="176607"/>
                  </a:lnTo>
                  <a:lnTo>
                    <a:pt x="38588" y="158787"/>
                  </a:lnTo>
                  <a:lnTo>
                    <a:pt x="0" y="130711"/>
                  </a:lnTo>
                  <a:lnTo>
                    <a:pt x="6731" y="72762"/>
                  </a:lnTo>
                  <a:lnTo>
                    <a:pt x="1462" y="36877"/>
                  </a:lnTo>
                  <a:lnTo>
                    <a:pt x="31154" y="35645"/>
                  </a:lnTo>
                  <a:lnTo>
                    <a:pt x="125337" y="0"/>
                  </a:lnTo>
                  <a:lnTo>
                    <a:pt x="100727" y="90746"/>
                  </a:lnTo>
                  <a:lnTo>
                    <a:pt x="100473" y="14177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997301" y="2435449"/>
              <a:ext cx="425648" cy="383554"/>
            </a:xfrm>
            <a:custGeom>
              <a:avLst/>
              <a:pathLst>
                <a:path w="425648" h="383554">
                  <a:moveTo>
                    <a:pt x="260657" y="14167"/>
                  </a:moveTo>
                  <a:lnTo>
                    <a:pt x="312317" y="32039"/>
                  </a:lnTo>
                  <a:lnTo>
                    <a:pt x="365931" y="20682"/>
                  </a:lnTo>
                  <a:lnTo>
                    <a:pt x="378115" y="83917"/>
                  </a:lnTo>
                  <a:lnTo>
                    <a:pt x="409435" y="117552"/>
                  </a:lnTo>
                  <a:lnTo>
                    <a:pt x="393272" y="181702"/>
                  </a:lnTo>
                  <a:lnTo>
                    <a:pt x="418877" y="192562"/>
                  </a:lnTo>
                  <a:lnTo>
                    <a:pt x="425648" y="224978"/>
                  </a:lnTo>
                  <a:lnTo>
                    <a:pt x="384538" y="267970"/>
                  </a:lnTo>
                  <a:lnTo>
                    <a:pt x="382745" y="324418"/>
                  </a:lnTo>
                  <a:lnTo>
                    <a:pt x="373125" y="352862"/>
                  </a:lnTo>
                  <a:lnTo>
                    <a:pt x="306886" y="383554"/>
                  </a:lnTo>
                  <a:lnTo>
                    <a:pt x="229895" y="356667"/>
                  </a:lnTo>
                  <a:lnTo>
                    <a:pt x="234564" y="335703"/>
                  </a:lnTo>
                  <a:lnTo>
                    <a:pt x="198885" y="318613"/>
                  </a:lnTo>
                  <a:lnTo>
                    <a:pt x="186349" y="280528"/>
                  </a:lnTo>
                  <a:lnTo>
                    <a:pt x="218653" y="245372"/>
                  </a:lnTo>
                  <a:lnTo>
                    <a:pt x="195175" y="186190"/>
                  </a:lnTo>
                  <a:lnTo>
                    <a:pt x="160164" y="169481"/>
                  </a:lnTo>
                  <a:lnTo>
                    <a:pt x="119117" y="168666"/>
                  </a:lnTo>
                  <a:lnTo>
                    <a:pt x="57949" y="149919"/>
                  </a:lnTo>
                  <a:lnTo>
                    <a:pt x="0" y="104275"/>
                  </a:lnTo>
                  <a:lnTo>
                    <a:pt x="34263" y="32666"/>
                  </a:lnTo>
                  <a:lnTo>
                    <a:pt x="59618" y="29065"/>
                  </a:lnTo>
                  <a:lnTo>
                    <a:pt x="108689" y="0"/>
                  </a:lnTo>
                  <a:lnTo>
                    <a:pt x="154982" y="10313"/>
                  </a:lnTo>
                  <a:lnTo>
                    <a:pt x="166555" y="49224"/>
                  </a:lnTo>
                  <a:lnTo>
                    <a:pt x="229514" y="53444"/>
                  </a:lnTo>
                  <a:lnTo>
                    <a:pt x="229514" y="187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973893" y="2053193"/>
              <a:ext cx="160689" cy="110731"/>
            </a:xfrm>
            <a:custGeom>
              <a:avLst/>
              <a:pathLst>
                <a:path w="160689" h="110731">
                  <a:moveTo>
                    <a:pt x="160689" y="56213"/>
                  </a:moveTo>
                  <a:lnTo>
                    <a:pt x="159425" y="67640"/>
                  </a:lnTo>
                  <a:lnTo>
                    <a:pt x="109354" y="110731"/>
                  </a:lnTo>
                  <a:lnTo>
                    <a:pt x="84299" y="77255"/>
                  </a:lnTo>
                  <a:lnTo>
                    <a:pt x="0" y="16882"/>
                  </a:lnTo>
                  <a:lnTo>
                    <a:pt x="67993" y="0"/>
                  </a:lnTo>
                  <a:lnTo>
                    <a:pt x="88435" y="371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410929" y="1870292"/>
              <a:ext cx="258307" cy="197183"/>
            </a:xfrm>
            <a:custGeom>
              <a:avLst/>
              <a:pathLst>
                <a:path w="258307" h="197183">
                  <a:moveTo>
                    <a:pt x="258307" y="100133"/>
                  </a:moveTo>
                  <a:lnTo>
                    <a:pt x="247234" y="165524"/>
                  </a:lnTo>
                  <a:lnTo>
                    <a:pt x="208361" y="197183"/>
                  </a:lnTo>
                  <a:lnTo>
                    <a:pt x="188296" y="182311"/>
                  </a:lnTo>
                  <a:lnTo>
                    <a:pt x="186387" y="128565"/>
                  </a:lnTo>
                  <a:lnTo>
                    <a:pt x="158811" y="137641"/>
                  </a:lnTo>
                  <a:lnTo>
                    <a:pt x="147747" y="180413"/>
                  </a:lnTo>
                  <a:lnTo>
                    <a:pt x="114706" y="179848"/>
                  </a:lnTo>
                  <a:lnTo>
                    <a:pt x="88869" y="151533"/>
                  </a:lnTo>
                  <a:lnTo>
                    <a:pt x="29836" y="131156"/>
                  </a:lnTo>
                  <a:lnTo>
                    <a:pt x="37438" y="83347"/>
                  </a:lnTo>
                  <a:lnTo>
                    <a:pt x="0" y="38719"/>
                  </a:lnTo>
                  <a:lnTo>
                    <a:pt x="10386" y="13110"/>
                  </a:lnTo>
                  <a:lnTo>
                    <a:pt x="137889" y="0"/>
                  </a:lnTo>
                  <a:lnTo>
                    <a:pt x="155399" y="54939"/>
                  </a:lnTo>
                  <a:lnTo>
                    <a:pt x="231428" y="8043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719138" y="2270256"/>
              <a:ext cx="201414" cy="162848"/>
            </a:xfrm>
            <a:custGeom>
              <a:avLst/>
              <a:pathLst>
                <a:path w="201414" h="162848">
                  <a:moveTo>
                    <a:pt x="160681" y="6082"/>
                  </a:moveTo>
                  <a:lnTo>
                    <a:pt x="161549" y="31221"/>
                  </a:lnTo>
                  <a:lnTo>
                    <a:pt x="201414" y="76842"/>
                  </a:lnTo>
                  <a:lnTo>
                    <a:pt x="200545" y="98753"/>
                  </a:lnTo>
                  <a:lnTo>
                    <a:pt x="161377" y="113886"/>
                  </a:lnTo>
                  <a:lnTo>
                    <a:pt x="103838" y="157276"/>
                  </a:lnTo>
                  <a:lnTo>
                    <a:pt x="83290" y="161396"/>
                  </a:lnTo>
                  <a:lnTo>
                    <a:pt x="43655" y="162848"/>
                  </a:lnTo>
                  <a:lnTo>
                    <a:pt x="11064" y="132985"/>
                  </a:lnTo>
                  <a:lnTo>
                    <a:pt x="0" y="80099"/>
                  </a:lnTo>
                  <a:lnTo>
                    <a:pt x="22770" y="39212"/>
                  </a:lnTo>
                  <a:lnTo>
                    <a:pt x="47057" y="22758"/>
                  </a:lnTo>
                  <a:lnTo>
                    <a:pt x="12667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980244" y="1658904"/>
              <a:ext cx="185088" cy="150329"/>
            </a:xfrm>
            <a:custGeom>
              <a:avLst/>
              <a:pathLst>
                <a:path w="185088" h="150329">
                  <a:moveTo>
                    <a:pt x="130797" y="22539"/>
                  </a:moveTo>
                  <a:lnTo>
                    <a:pt x="127055" y="50688"/>
                  </a:lnTo>
                  <a:lnTo>
                    <a:pt x="185088" y="68273"/>
                  </a:lnTo>
                  <a:lnTo>
                    <a:pt x="143791" y="128674"/>
                  </a:lnTo>
                  <a:lnTo>
                    <a:pt x="138716" y="150329"/>
                  </a:lnTo>
                  <a:lnTo>
                    <a:pt x="97679" y="107732"/>
                  </a:lnTo>
                  <a:lnTo>
                    <a:pt x="85083" y="59128"/>
                  </a:lnTo>
                  <a:lnTo>
                    <a:pt x="82791" y="35640"/>
                  </a:lnTo>
                  <a:lnTo>
                    <a:pt x="36792" y="36638"/>
                  </a:lnTo>
                  <a:lnTo>
                    <a:pt x="0" y="18222"/>
                  </a:lnTo>
                  <a:lnTo>
                    <a:pt x="4366" y="0"/>
                  </a:lnTo>
                  <a:lnTo>
                    <a:pt x="59494" y="5370"/>
                  </a:lnTo>
                  <a:lnTo>
                    <a:pt x="85389" y="292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21798" y="4777156"/>
              <a:ext cx="486304" cy="498267"/>
            </a:xfrm>
            <a:custGeom>
              <a:avLst/>
              <a:pathLst>
                <a:path w="486304" h="498267">
                  <a:moveTo>
                    <a:pt x="486304" y="215396"/>
                  </a:moveTo>
                  <a:lnTo>
                    <a:pt x="466256" y="225832"/>
                  </a:lnTo>
                  <a:lnTo>
                    <a:pt x="459562" y="259514"/>
                  </a:lnTo>
                  <a:lnTo>
                    <a:pt x="439681" y="265666"/>
                  </a:lnTo>
                  <a:lnTo>
                    <a:pt x="442669" y="306940"/>
                  </a:lnTo>
                  <a:lnTo>
                    <a:pt x="425153" y="405493"/>
                  </a:lnTo>
                  <a:lnTo>
                    <a:pt x="388779" y="444567"/>
                  </a:lnTo>
                  <a:lnTo>
                    <a:pt x="355478" y="443591"/>
                  </a:lnTo>
                  <a:lnTo>
                    <a:pt x="353039" y="483511"/>
                  </a:lnTo>
                  <a:lnTo>
                    <a:pt x="295989" y="498267"/>
                  </a:lnTo>
                  <a:lnTo>
                    <a:pt x="269242" y="479757"/>
                  </a:lnTo>
                  <a:lnTo>
                    <a:pt x="244658" y="487644"/>
                  </a:lnTo>
                  <a:lnTo>
                    <a:pt x="211894" y="474776"/>
                  </a:lnTo>
                  <a:lnTo>
                    <a:pt x="164090" y="477515"/>
                  </a:lnTo>
                  <a:lnTo>
                    <a:pt x="165868" y="395047"/>
                  </a:lnTo>
                  <a:lnTo>
                    <a:pt x="149670" y="377167"/>
                  </a:lnTo>
                  <a:lnTo>
                    <a:pt x="106395" y="393201"/>
                  </a:lnTo>
                  <a:lnTo>
                    <a:pt x="58370" y="379839"/>
                  </a:lnTo>
                  <a:lnTo>
                    <a:pt x="56802" y="349116"/>
                  </a:lnTo>
                  <a:lnTo>
                    <a:pt x="13921" y="320504"/>
                  </a:lnTo>
                  <a:lnTo>
                    <a:pt x="0" y="289427"/>
                  </a:lnTo>
                  <a:lnTo>
                    <a:pt x="10241" y="244495"/>
                  </a:lnTo>
                  <a:lnTo>
                    <a:pt x="64974" y="191509"/>
                  </a:lnTo>
                  <a:lnTo>
                    <a:pt x="99025" y="139465"/>
                  </a:lnTo>
                  <a:lnTo>
                    <a:pt x="102564" y="47408"/>
                  </a:lnTo>
                  <a:lnTo>
                    <a:pt x="92795" y="28666"/>
                  </a:lnTo>
                  <a:lnTo>
                    <a:pt x="145717" y="0"/>
                  </a:lnTo>
                  <a:lnTo>
                    <a:pt x="175930" y="12761"/>
                  </a:lnTo>
                  <a:lnTo>
                    <a:pt x="180449" y="87284"/>
                  </a:lnTo>
                  <a:lnTo>
                    <a:pt x="279902" y="186768"/>
                  </a:lnTo>
                  <a:lnTo>
                    <a:pt x="397221" y="163246"/>
                  </a:lnTo>
                  <a:lnTo>
                    <a:pt x="442109" y="17331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806145" y="1932732"/>
              <a:ext cx="162675" cy="163975"/>
            </a:xfrm>
            <a:custGeom>
              <a:avLst/>
              <a:pathLst>
                <a:path w="162675" h="163975">
                  <a:moveTo>
                    <a:pt x="95361" y="41752"/>
                  </a:moveTo>
                  <a:lnTo>
                    <a:pt x="87262" y="75364"/>
                  </a:lnTo>
                  <a:lnTo>
                    <a:pt x="112179" y="98079"/>
                  </a:lnTo>
                  <a:lnTo>
                    <a:pt x="158130" y="104754"/>
                  </a:lnTo>
                  <a:lnTo>
                    <a:pt x="162675" y="128015"/>
                  </a:lnTo>
                  <a:lnTo>
                    <a:pt x="138189" y="147195"/>
                  </a:lnTo>
                  <a:lnTo>
                    <a:pt x="98109" y="156758"/>
                  </a:lnTo>
                  <a:lnTo>
                    <a:pt x="54036" y="163975"/>
                  </a:lnTo>
                  <a:lnTo>
                    <a:pt x="0" y="122671"/>
                  </a:lnTo>
                  <a:lnTo>
                    <a:pt x="13183" y="67285"/>
                  </a:lnTo>
                  <a:lnTo>
                    <a:pt x="5045" y="28829"/>
                  </a:lnTo>
                  <a:lnTo>
                    <a:pt x="13040" y="0"/>
                  </a:lnTo>
                  <a:lnTo>
                    <a:pt x="37596" y="2073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172522" y="3135176"/>
              <a:ext cx="176097" cy="309400"/>
            </a:xfrm>
            <a:custGeom>
              <a:avLst/>
              <a:pathLst>
                <a:path w="176097" h="309400">
                  <a:moveTo>
                    <a:pt x="165706" y="112921"/>
                  </a:moveTo>
                  <a:lnTo>
                    <a:pt x="153368" y="175671"/>
                  </a:lnTo>
                  <a:lnTo>
                    <a:pt x="115451" y="206927"/>
                  </a:lnTo>
                  <a:lnTo>
                    <a:pt x="150126" y="266515"/>
                  </a:lnTo>
                  <a:lnTo>
                    <a:pt x="176097" y="295567"/>
                  </a:lnTo>
                  <a:lnTo>
                    <a:pt x="72004" y="306786"/>
                  </a:lnTo>
                  <a:lnTo>
                    <a:pt x="6942" y="309400"/>
                  </a:lnTo>
                  <a:lnTo>
                    <a:pt x="0" y="304874"/>
                  </a:lnTo>
                  <a:lnTo>
                    <a:pt x="14341" y="243807"/>
                  </a:lnTo>
                  <a:lnTo>
                    <a:pt x="33281" y="217724"/>
                  </a:lnTo>
                  <a:lnTo>
                    <a:pt x="30301" y="165318"/>
                  </a:lnTo>
                  <a:lnTo>
                    <a:pt x="18997" y="149296"/>
                  </a:lnTo>
                  <a:lnTo>
                    <a:pt x="30679" y="86083"/>
                  </a:lnTo>
                  <a:lnTo>
                    <a:pt x="69285" y="73438"/>
                  </a:lnTo>
                  <a:lnTo>
                    <a:pt x="130013" y="0"/>
                  </a:lnTo>
                  <a:lnTo>
                    <a:pt x="152680" y="5435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632079" y="3753372"/>
              <a:ext cx="294491" cy="435217"/>
            </a:xfrm>
            <a:custGeom>
              <a:avLst/>
              <a:pathLst>
                <a:path w="294491" h="435217">
                  <a:moveTo>
                    <a:pt x="62224" y="9150"/>
                  </a:moveTo>
                  <a:lnTo>
                    <a:pt x="62498" y="55291"/>
                  </a:lnTo>
                  <a:lnTo>
                    <a:pt x="81504" y="79337"/>
                  </a:lnTo>
                  <a:lnTo>
                    <a:pt x="111728" y="77496"/>
                  </a:lnTo>
                  <a:lnTo>
                    <a:pt x="138605" y="106711"/>
                  </a:lnTo>
                  <a:lnTo>
                    <a:pt x="214378" y="112319"/>
                  </a:lnTo>
                  <a:lnTo>
                    <a:pt x="278143" y="98183"/>
                  </a:lnTo>
                  <a:lnTo>
                    <a:pt x="294491" y="127872"/>
                  </a:lnTo>
                  <a:lnTo>
                    <a:pt x="288695" y="183347"/>
                  </a:lnTo>
                  <a:lnTo>
                    <a:pt x="275366" y="207610"/>
                  </a:lnTo>
                  <a:lnTo>
                    <a:pt x="241215" y="213652"/>
                  </a:lnTo>
                  <a:lnTo>
                    <a:pt x="219812" y="279970"/>
                  </a:lnTo>
                  <a:lnTo>
                    <a:pt x="223877" y="320352"/>
                  </a:lnTo>
                  <a:lnTo>
                    <a:pt x="278563" y="435217"/>
                  </a:lnTo>
                  <a:lnTo>
                    <a:pt x="200650" y="422580"/>
                  </a:lnTo>
                  <a:lnTo>
                    <a:pt x="165503" y="397921"/>
                  </a:lnTo>
                  <a:lnTo>
                    <a:pt x="125808" y="398136"/>
                  </a:lnTo>
                  <a:lnTo>
                    <a:pt x="60269" y="366109"/>
                  </a:lnTo>
                  <a:lnTo>
                    <a:pt x="0" y="378874"/>
                  </a:lnTo>
                  <a:lnTo>
                    <a:pt x="41212" y="306571"/>
                  </a:lnTo>
                  <a:lnTo>
                    <a:pt x="63438" y="252357"/>
                  </a:lnTo>
                  <a:lnTo>
                    <a:pt x="43909" y="212445"/>
                  </a:lnTo>
                  <a:lnTo>
                    <a:pt x="50962" y="181642"/>
                  </a:lnTo>
                  <a:lnTo>
                    <a:pt x="39293" y="144981"/>
                  </a:lnTo>
                  <a:lnTo>
                    <a:pt x="47266" y="100677"/>
                  </a:lnTo>
                  <a:lnTo>
                    <a:pt x="27787" y="63241"/>
                  </a:lnTo>
                  <a:lnTo>
                    <a:pt x="3849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922848" y="2254612"/>
              <a:ext cx="249815" cy="257258"/>
            </a:xfrm>
            <a:custGeom>
              <a:avLst/>
              <a:pathLst>
                <a:path w="249815" h="257258">
                  <a:moveTo>
                    <a:pt x="233004" y="75247"/>
                  </a:moveTo>
                  <a:lnTo>
                    <a:pt x="249815" y="106901"/>
                  </a:lnTo>
                  <a:lnTo>
                    <a:pt x="248467" y="140419"/>
                  </a:lnTo>
                  <a:lnTo>
                    <a:pt x="201349" y="172693"/>
                  </a:lnTo>
                  <a:lnTo>
                    <a:pt x="209958" y="257258"/>
                  </a:lnTo>
                  <a:lnTo>
                    <a:pt x="149400" y="243826"/>
                  </a:lnTo>
                  <a:lnTo>
                    <a:pt x="128582" y="253492"/>
                  </a:lnTo>
                  <a:lnTo>
                    <a:pt x="57656" y="183122"/>
                  </a:lnTo>
                  <a:lnTo>
                    <a:pt x="59578" y="135555"/>
                  </a:lnTo>
                  <a:lnTo>
                    <a:pt x="34452" y="120313"/>
                  </a:lnTo>
                  <a:lnTo>
                    <a:pt x="7689" y="128805"/>
                  </a:lnTo>
                  <a:lnTo>
                    <a:pt x="0" y="90409"/>
                  </a:lnTo>
                  <a:lnTo>
                    <a:pt x="24665" y="60986"/>
                  </a:lnTo>
                  <a:lnTo>
                    <a:pt x="69385" y="60770"/>
                  </a:lnTo>
                  <a:lnTo>
                    <a:pt x="93157" y="15492"/>
                  </a:lnTo>
                  <a:lnTo>
                    <a:pt x="162063" y="20076"/>
                  </a:lnTo>
                  <a:lnTo>
                    <a:pt x="171416" y="0"/>
                  </a:lnTo>
                  <a:lnTo>
                    <a:pt x="228927" y="5498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60659" y="1417366"/>
              <a:ext cx="215906" cy="150615"/>
            </a:xfrm>
            <a:custGeom>
              <a:avLst/>
              <a:pathLst>
                <a:path w="215906" h="150615">
                  <a:moveTo>
                    <a:pt x="187323" y="19014"/>
                  </a:moveTo>
                  <a:lnTo>
                    <a:pt x="215906" y="53299"/>
                  </a:lnTo>
                  <a:lnTo>
                    <a:pt x="185486" y="72910"/>
                  </a:lnTo>
                  <a:lnTo>
                    <a:pt x="191170" y="96835"/>
                  </a:lnTo>
                  <a:lnTo>
                    <a:pt x="175105" y="129482"/>
                  </a:lnTo>
                  <a:lnTo>
                    <a:pt x="78187" y="150615"/>
                  </a:lnTo>
                  <a:lnTo>
                    <a:pt x="49024" y="137630"/>
                  </a:lnTo>
                  <a:lnTo>
                    <a:pt x="30845" y="104490"/>
                  </a:lnTo>
                  <a:lnTo>
                    <a:pt x="0" y="76017"/>
                  </a:lnTo>
                  <a:lnTo>
                    <a:pt x="39134" y="18363"/>
                  </a:lnTo>
                  <a:lnTo>
                    <a:pt x="71724" y="3014"/>
                  </a:lnTo>
                  <a:lnTo>
                    <a:pt x="14070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301350" y="1425150"/>
              <a:ext cx="22215" cy="33298"/>
            </a:xfrm>
            <a:custGeom>
              <a:avLst/>
              <a:pathLst>
                <a:path w="22215" h="33298">
                  <a:moveTo>
                    <a:pt x="11153" y="0"/>
                  </a:moveTo>
                  <a:lnTo>
                    <a:pt x="22215" y="17312"/>
                  </a:lnTo>
                  <a:lnTo>
                    <a:pt x="0" y="3329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301350" y="1442463"/>
              <a:ext cx="30965" cy="37713"/>
            </a:xfrm>
            <a:custGeom>
              <a:avLst/>
              <a:pathLst>
                <a:path w="30965" h="37713">
                  <a:moveTo>
                    <a:pt x="30965" y="25412"/>
                  </a:moveTo>
                  <a:lnTo>
                    <a:pt x="16209" y="37713"/>
                  </a:lnTo>
                  <a:lnTo>
                    <a:pt x="0" y="15985"/>
                  </a:lnTo>
                  <a:lnTo>
                    <a:pt x="2221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490893" y="1579074"/>
              <a:ext cx="224419" cy="243128"/>
            </a:xfrm>
            <a:custGeom>
              <a:avLst/>
              <a:pathLst>
                <a:path w="224419" h="243128">
                  <a:moveTo>
                    <a:pt x="101275" y="5724"/>
                  </a:moveTo>
                  <a:lnTo>
                    <a:pt x="179832" y="14026"/>
                  </a:lnTo>
                  <a:lnTo>
                    <a:pt x="167170" y="47426"/>
                  </a:lnTo>
                  <a:lnTo>
                    <a:pt x="185915" y="90109"/>
                  </a:lnTo>
                  <a:lnTo>
                    <a:pt x="163891" y="105227"/>
                  </a:lnTo>
                  <a:lnTo>
                    <a:pt x="175014" y="146406"/>
                  </a:lnTo>
                  <a:lnTo>
                    <a:pt x="218583" y="164853"/>
                  </a:lnTo>
                  <a:lnTo>
                    <a:pt x="224419" y="185489"/>
                  </a:lnTo>
                  <a:lnTo>
                    <a:pt x="205105" y="243128"/>
                  </a:lnTo>
                  <a:lnTo>
                    <a:pt x="174639" y="230101"/>
                  </a:lnTo>
                  <a:lnTo>
                    <a:pt x="144621" y="237921"/>
                  </a:lnTo>
                  <a:lnTo>
                    <a:pt x="95920" y="188723"/>
                  </a:lnTo>
                  <a:lnTo>
                    <a:pt x="27306" y="177921"/>
                  </a:lnTo>
                  <a:lnTo>
                    <a:pt x="0" y="139722"/>
                  </a:lnTo>
                  <a:lnTo>
                    <a:pt x="4155" y="91399"/>
                  </a:lnTo>
                  <a:lnTo>
                    <a:pt x="32074" y="46834"/>
                  </a:lnTo>
                  <a:lnTo>
                    <a:pt x="5011" y="13756"/>
                  </a:lnTo>
                  <a:lnTo>
                    <a:pt x="958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19479" y="2321807"/>
              <a:ext cx="237414" cy="272046"/>
            </a:xfrm>
            <a:custGeom>
              <a:avLst/>
              <a:pathLst>
                <a:path w="237414" h="272046">
                  <a:moveTo>
                    <a:pt x="164638" y="37595"/>
                  </a:moveTo>
                  <a:lnTo>
                    <a:pt x="152752" y="68968"/>
                  </a:lnTo>
                  <a:lnTo>
                    <a:pt x="205051" y="85610"/>
                  </a:lnTo>
                  <a:lnTo>
                    <a:pt x="237414" y="136350"/>
                  </a:lnTo>
                  <a:lnTo>
                    <a:pt x="174068" y="180512"/>
                  </a:lnTo>
                  <a:lnTo>
                    <a:pt x="124715" y="229764"/>
                  </a:lnTo>
                  <a:lnTo>
                    <a:pt x="95233" y="270873"/>
                  </a:lnTo>
                  <a:lnTo>
                    <a:pt x="52953" y="272046"/>
                  </a:lnTo>
                  <a:lnTo>
                    <a:pt x="5598" y="223495"/>
                  </a:lnTo>
                  <a:lnTo>
                    <a:pt x="0" y="178101"/>
                  </a:lnTo>
                  <a:lnTo>
                    <a:pt x="22968" y="162377"/>
                  </a:lnTo>
                  <a:lnTo>
                    <a:pt x="42261" y="101238"/>
                  </a:lnTo>
                  <a:lnTo>
                    <a:pt x="61553" y="93069"/>
                  </a:lnTo>
                  <a:lnTo>
                    <a:pt x="87341" y="22828"/>
                  </a:lnTo>
                  <a:lnTo>
                    <a:pt x="11946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562244" y="3099612"/>
              <a:ext cx="468913" cy="442746"/>
            </a:xfrm>
            <a:custGeom>
              <a:avLst/>
              <a:pathLst>
                <a:path w="468913" h="442746">
                  <a:moveTo>
                    <a:pt x="282412" y="0"/>
                  </a:moveTo>
                  <a:lnTo>
                    <a:pt x="289512" y="18449"/>
                  </a:lnTo>
                  <a:lnTo>
                    <a:pt x="277231" y="77482"/>
                  </a:lnTo>
                  <a:lnTo>
                    <a:pt x="313677" y="116580"/>
                  </a:lnTo>
                  <a:lnTo>
                    <a:pt x="323684" y="148596"/>
                  </a:lnTo>
                  <a:lnTo>
                    <a:pt x="370479" y="163268"/>
                  </a:lnTo>
                  <a:lnTo>
                    <a:pt x="393614" y="185631"/>
                  </a:lnTo>
                  <a:lnTo>
                    <a:pt x="421007" y="183417"/>
                  </a:lnTo>
                  <a:lnTo>
                    <a:pt x="462790" y="199510"/>
                  </a:lnTo>
                  <a:lnTo>
                    <a:pt x="447439" y="242401"/>
                  </a:lnTo>
                  <a:lnTo>
                    <a:pt x="468913" y="268021"/>
                  </a:lnTo>
                  <a:lnTo>
                    <a:pt x="451231" y="298183"/>
                  </a:lnTo>
                  <a:lnTo>
                    <a:pt x="465854" y="356471"/>
                  </a:lnTo>
                  <a:lnTo>
                    <a:pt x="404248" y="365549"/>
                  </a:lnTo>
                  <a:lnTo>
                    <a:pt x="371503" y="386307"/>
                  </a:lnTo>
                  <a:lnTo>
                    <a:pt x="383492" y="335120"/>
                  </a:lnTo>
                  <a:lnTo>
                    <a:pt x="368836" y="307941"/>
                  </a:lnTo>
                  <a:lnTo>
                    <a:pt x="342399" y="311070"/>
                  </a:lnTo>
                  <a:lnTo>
                    <a:pt x="293813" y="285496"/>
                  </a:lnTo>
                  <a:lnTo>
                    <a:pt x="168418" y="283580"/>
                  </a:lnTo>
                  <a:lnTo>
                    <a:pt x="179406" y="330361"/>
                  </a:lnTo>
                  <a:lnTo>
                    <a:pt x="165299" y="394800"/>
                  </a:lnTo>
                  <a:lnTo>
                    <a:pt x="195026" y="411454"/>
                  </a:lnTo>
                  <a:lnTo>
                    <a:pt x="186470" y="442746"/>
                  </a:lnTo>
                  <a:lnTo>
                    <a:pt x="145278" y="423012"/>
                  </a:lnTo>
                  <a:lnTo>
                    <a:pt x="139818" y="400721"/>
                  </a:lnTo>
                  <a:lnTo>
                    <a:pt x="97943" y="381057"/>
                  </a:lnTo>
                  <a:lnTo>
                    <a:pt x="50633" y="321717"/>
                  </a:lnTo>
                  <a:lnTo>
                    <a:pt x="0" y="284990"/>
                  </a:lnTo>
                  <a:lnTo>
                    <a:pt x="58427" y="247754"/>
                  </a:lnTo>
                  <a:lnTo>
                    <a:pt x="80330" y="192375"/>
                  </a:lnTo>
                  <a:lnTo>
                    <a:pt x="115613" y="208038"/>
                  </a:lnTo>
                  <a:lnTo>
                    <a:pt x="207764" y="195646"/>
                  </a:lnTo>
                  <a:lnTo>
                    <a:pt x="249003" y="205263"/>
                  </a:lnTo>
                  <a:lnTo>
                    <a:pt x="295562" y="195257"/>
                  </a:lnTo>
                  <a:lnTo>
                    <a:pt x="272264" y="152071"/>
                  </a:lnTo>
                  <a:lnTo>
                    <a:pt x="251986" y="138119"/>
                  </a:lnTo>
                  <a:lnTo>
                    <a:pt x="259232" y="95396"/>
                  </a:lnTo>
                  <a:lnTo>
                    <a:pt x="198431" y="47695"/>
                  </a:lnTo>
                  <a:lnTo>
                    <a:pt x="261479" y="302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472231" y="2276560"/>
              <a:ext cx="211264" cy="181597"/>
            </a:xfrm>
            <a:custGeom>
              <a:avLst/>
              <a:pathLst>
                <a:path w="211264" h="181597">
                  <a:moveTo>
                    <a:pt x="211264" y="46006"/>
                  </a:moveTo>
                  <a:lnTo>
                    <a:pt x="206833" y="54644"/>
                  </a:lnTo>
                  <a:lnTo>
                    <a:pt x="188836" y="76369"/>
                  </a:lnTo>
                  <a:lnTo>
                    <a:pt x="133710" y="97207"/>
                  </a:lnTo>
                  <a:lnTo>
                    <a:pt x="113855" y="170561"/>
                  </a:lnTo>
                  <a:lnTo>
                    <a:pt x="84662" y="181597"/>
                  </a:lnTo>
                  <a:lnTo>
                    <a:pt x="52299" y="130857"/>
                  </a:lnTo>
                  <a:lnTo>
                    <a:pt x="0" y="114216"/>
                  </a:lnTo>
                  <a:lnTo>
                    <a:pt x="11886" y="82843"/>
                  </a:lnTo>
                  <a:lnTo>
                    <a:pt x="25499" y="66455"/>
                  </a:lnTo>
                  <a:lnTo>
                    <a:pt x="51900" y="22022"/>
                  </a:lnTo>
                  <a:lnTo>
                    <a:pt x="80026" y="0"/>
                  </a:lnTo>
                  <a:lnTo>
                    <a:pt x="123002" y="18993"/>
                  </a:lnTo>
                  <a:lnTo>
                    <a:pt x="133522" y="5130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819849" y="4632016"/>
              <a:ext cx="373365" cy="638772"/>
            </a:xfrm>
            <a:custGeom>
              <a:avLst/>
              <a:pathLst>
                <a:path w="373365" h="638772">
                  <a:moveTo>
                    <a:pt x="125471" y="478270"/>
                  </a:moveTo>
                  <a:lnTo>
                    <a:pt x="106578" y="473506"/>
                  </a:lnTo>
                  <a:lnTo>
                    <a:pt x="93713" y="546240"/>
                  </a:lnTo>
                  <a:lnTo>
                    <a:pt x="62111" y="638772"/>
                  </a:lnTo>
                  <a:lnTo>
                    <a:pt x="0" y="628473"/>
                  </a:lnTo>
                  <a:lnTo>
                    <a:pt x="13355" y="550736"/>
                  </a:lnTo>
                  <a:lnTo>
                    <a:pt x="27033" y="507258"/>
                  </a:lnTo>
                  <a:lnTo>
                    <a:pt x="26843" y="416071"/>
                  </a:lnTo>
                  <a:lnTo>
                    <a:pt x="76332" y="315634"/>
                  </a:lnTo>
                  <a:lnTo>
                    <a:pt x="127135" y="291339"/>
                  </a:lnTo>
                  <a:lnTo>
                    <a:pt x="139303" y="191372"/>
                  </a:lnTo>
                  <a:lnTo>
                    <a:pt x="187671" y="54350"/>
                  </a:lnTo>
                  <a:lnTo>
                    <a:pt x="176414" y="0"/>
                  </a:lnTo>
                  <a:lnTo>
                    <a:pt x="240645" y="12312"/>
                  </a:lnTo>
                  <a:lnTo>
                    <a:pt x="373365" y="101321"/>
                  </a:lnTo>
                  <a:lnTo>
                    <a:pt x="370822" y="107867"/>
                  </a:lnTo>
                  <a:lnTo>
                    <a:pt x="338033" y="142828"/>
                  </a:lnTo>
                  <a:lnTo>
                    <a:pt x="297795" y="205428"/>
                  </a:lnTo>
                  <a:lnTo>
                    <a:pt x="244727" y="216649"/>
                  </a:lnTo>
                  <a:lnTo>
                    <a:pt x="193409" y="257398"/>
                  </a:lnTo>
                  <a:lnTo>
                    <a:pt x="157836" y="318817"/>
                  </a:lnTo>
                  <a:lnTo>
                    <a:pt x="131302" y="419214"/>
                  </a:lnTo>
                  <a:lnTo>
                    <a:pt x="119639" y="43752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006541" y="1032951"/>
              <a:ext cx="266224" cy="354303"/>
            </a:xfrm>
            <a:custGeom>
              <a:avLst/>
              <a:pathLst>
                <a:path w="266224" h="354303">
                  <a:moveTo>
                    <a:pt x="252364" y="16288"/>
                  </a:moveTo>
                  <a:lnTo>
                    <a:pt x="249748" y="59775"/>
                  </a:lnTo>
                  <a:lnTo>
                    <a:pt x="266224" y="139462"/>
                  </a:lnTo>
                  <a:lnTo>
                    <a:pt x="262091" y="195392"/>
                  </a:lnTo>
                  <a:lnTo>
                    <a:pt x="231705" y="259342"/>
                  </a:lnTo>
                  <a:lnTo>
                    <a:pt x="250672" y="284730"/>
                  </a:lnTo>
                  <a:lnTo>
                    <a:pt x="235095" y="318240"/>
                  </a:lnTo>
                  <a:lnTo>
                    <a:pt x="196057" y="354303"/>
                  </a:lnTo>
                  <a:lnTo>
                    <a:pt x="182195" y="352972"/>
                  </a:lnTo>
                  <a:lnTo>
                    <a:pt x="108715" y="273707"/>
                  </a:lnTo>
                  <a:lnTo>
                    <a:pt x="53801" y="280938"/>
                  </a:lnTo>
                  <a:lnTo>
                    <a:pt x="1211" y="275078"/>
                  </a:lnTo>
                  <a:lnTo>
                    <a:pt x="0" y="255733"/>
                  </a:lnTo>
                  <a:lnTo>
                    <a:pt x="28031" y="169933"/>
                  </a:lnTo>
                  <a:lnTo>
                    <a:pt x="27529" y="115703"/>
                  </a:lnTo>
                  <a:lnTo>
                    <a:pt x="61143" y="0"/>
                  </a:lnTo>
                  <a:lnTo>
                    <a:pt x="159080" y="18447"/>
                  </a:lnTo>
                  <a:lnTo>
                    <a:pt x="215750" y="1051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201868" y="2071502"/>
              <a:ext cx="37271" cy="20214"/>
            </a:xfrm>
            <a:custGeom>
              <a:avLst/>
              <a:pathLst>
                <a:path w="37271" h="20214">
                  <a:moveTo>
                    <a:pt x="37271" y="20214"/>
                  </a:moveTo>
                  <a:lnTo>
                    <a:pt x="0" y="17975"/>
                  </a:lnTo>
                  <a:lnTo>
                    <a:pt x="3291" y="2657"/>
                  </a:lnTo>
                  <a:lnTo>
                    <a:pt x="1594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326964" y="4558330"/>
              <a:ext cx="125236" cy="157434"/>
            </a:xfrm>
            <a:custGeom>
              <a:avLst/>
              <a:pathLst>
                <a:path w="125236" h="157434">
                  <a:moveTo>
                    <a:pt x="125236" y="27197"/>
                  </a:moveTo>
                  <a:lnTo>
                    <a:pt x="111353" y="128796"/>
                  </a:lnTo>
                  <a:lnTo>
                    <a:pt x="93491" y="157434"/>
                  </a:lnTo>
                  <a:lnTo>
                    <a:pt x="20146" y="105542"/>
                  </a:lnTo>
                  <a:lnTo>
                    <a:pt x="0" y="42338"/>
                  </a:lnTo>
                  <a:lnTo>
                    <a:pt x="278" y="23998"/>
                  </a:lnTo>
                  <a:lnTo>
                    <a:pt x="20633" y="0"/>
                  </a:lnTo>
                  <a:lnTo>
                    <a:pt x="45173" y="13713"/>
                  </a:lnTo>
                  <a:lnTo>
                    <a:pt x="104803" y="119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548818" y="1839236"/>
              <a:ext cx="273632" cy="131189"/>
            </a:xfrm>
            <a:custGeom>
              <a:avLst/>
              <a:pathLst>
                <a:path w="273632" h="131189">
                  <a:moveTo>
                    <a:pt x="273632" y="34591"/>
                  </a:moveTo>
                  <a:lnTo>
                    <a:pt x="249787" y="53687"/>
                  </a:lnTo>
                  <a:lnTo>
                    <a:pt x="220751" y="103821"/>
                  </a:lnTo>
                  <a:lnTo>
                    <a:pt x="125711" y="121039"/>
                  </a:lnTo>
                  <a:lnTo>
                    <a:pt x="120417" y="131189"/>
                  </a:lnTo>
                  <a:lnTo>
                    <a:pt x="93539" y="111490"/>
                  </a:lnTo>
                  <a:lnTo>
                    <a:pt x="17510" y="85995"/>
                  </a:lnTo>
                  <a:lnTo>
                    <a:pt x="0" y="31055"/>
                  </a:lnTo>
                  <a:lnTo>
                    <a:pt x="37687" y="28699"/>
                  </a:lnTo>
                  <a:lnTo>
                    <a:pt x="107612" y="56770"/>
                  </a:lnTo>
                  <a:lnTo>
                    <a:pt x="139329" y="36819"/>
                  </a:lnTo>
                  <a:lnTo>
                    <a:pt x="165899" y="39171"/>
                  </a:lnTo>
                  <a:lnTo>
                    <a:pt x="219795" y="15181"/>
                  </a:lnTo>
                  <a:lnTo>
                    <a:pt x="26433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041886" y="2006942"/>
              <a:ext cx="92695" cy="102465"/>
            </a:xfrm>
            <a:custGeom>
              <a:avLst/>
              <a:pathLst>
                <a:path w="92695" h="102465">
                  <a:moveTo>
                    <a:pt x="82297" y="50056"/>
                  </a:moveTo>
                  <a:lnTo>
                    <a:pt x="88850" y="88146"/>
                  </a:lnTo>
                  <a:lnTo>
                    <a:pt x="92695" y="102465"/>
                  </a:lnTo>
                  <a:lnTo>
                    <a:pt x="20441" y="83403"/>
                  </a:lnTo>
                  <a:lnTo>
                    <a:pt x="0" y="46251"/>
                  </a:lnTo>
                  <a:lnTo>
                    <a:pt x="2617" y="0"/>
                  </a:lnTo>
                  <a:lnTo>
                    <a:pt x="48924" y="1819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341714" y="2732781"/>
              <a:ext cx="508503" cy="574869"/>
            </a:xfrm>
            <a:custGeom>
              <a:avLst/>
              <a:pathLst>
                <a:path w="508503" h="574869">
                  <a:moveTo>
                    <a:pt x="483169" y="158801"/>
                  </a:moveTo>
                  <a:lnTo>
                    <a:pt x="508503" y="242280"/>
                  </a:lnTo>
                  <a:lnTo>
                    <a:pt x="502943" y="366830"/>
                  </a:lnTo>
                  <a:lnTo>
                    <a:pt x="482010" y="397039"/>
                  </a:lnTo>
                  <a:lnTo>
                    <a:pt x="418962" y="414526"/>
                  </a:lnTo>
                  <a:lnTo>
                    <a:pt x="368152" y="426507"/>
                  </a:lnTo>
                  <a:lnTo>
                    <a:pt x="340569" y="493365"/>
                  </a:lnTo>
                  <a:lnTo>
                    <a:pt x="359021" y="552305"/>
                  </a:lnTo>
                  <a:lnTo>
                    <a:pt x="336144" y="574869"/>
                  </a:lnTo>
                  <a:lnTo>
                    <a:pt x="300861" y="559206"/>
                  </a:lnTo>
                  <a:lnTo>
                    <a:pt x="275218" y="484039"/>
                  </a:lnTo>
                  <a:lnTo>
                    <a:pt x="227101" y="476066"/>
                  </a:lnTo>
                  <a:lnTo>
                    <a:pt x="124924" y="496758"/>
                  </a:lnTo>
                  <a:lnTo>
                    <a:pt x="107685" y="483136"/>
                  </a:lnTo>
                  <a:lnTo>
                    <a:pt x="117759" y="391962"/>
                  </a:lnTo>
                  <a:lnTo>
                    <a:pt x="92659" y="377318"/>
                  </a:lnTo>
                  <a:lnTo>
                    <a:pt x="106818" y="322591"/>
                  </a:lnTo>
                  <a:lnTo>
                    <a:pt x="95765" y="299424"/>
                  </a:lnTo>
                  <a:lnTo>
                    <a:pt x="31100" y="279122"/>
                  </a:lnTo>
                  <a:lnTo>
                    <a:pt x="8451" y="256727"/>
                  </a:lnTo>
                  <a:lnTo>
                    <a:pt x="0" y="224837"/>
                  </a:lnTo>
                  <a:lnTo>
                    <a:pt x="5672" y="174413"/>
                  </a:lnTo>
                  <a:lnTo>
                    <a:pt x="27278" y="150536"/>
                  </a:lnTo>
                  <a:lnTo>
                    <a:pt x="49369" y="89937"/>
                  </a:lnTo>
                  <a:lnTo>
                    <a:pt x="13029" y="40924"/>
                  </a:lnTo>
                  <a:lnTo>
                    <a:pt x="57591" y="8965"/>
                  </a:lnTo>
                  <a:lnTo>
                    <a:pt x="94801" y="10788"/>
                  </a:lnTo>
                  <a:lnTo>
                    <a:pt x="163921" y="56397"/>
                  </a:lnTo>
                  <a:lnTo>
                    <a:pt x="214813" y="64903"/>
                  </a:lnTo>
                  <a:lnTo>
                    <a:pt x="286829" y="30737"/>
                  </a:lnTo>
                  <a:lnTo>
                    <a:pt x="379578" y="29236"/>
                  </a:lnTo>
                  <a:lnTo>
                    <a:pt x="475053" y="0"/>
                  </a:lnTo>
                  <a:lnTo>
                    <a:pt x="461399" y="73230"/>
                  </a:lnTo>
                  <a:lnTo>
                    <a:pt x="488206" y="13101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819186" y="1830995"/>
              <a:ext cx="158089" cy="143489"/>
            </a:xfrm>
            <a:custGeom>
              <a:avLst/>
              <a:pathLst>
                <a:path w="158089" h="143489">
                  <a:moveTo>
                    <a:pt x="139970" y="1661"/>
                  </a:moveTo>
                  <a:lnTo>
                    <a:pt x="130803" y="53355"/>
                  </a:lnTo>
                  <a:lnTo>
                    <a:pt x="158089" y="78205"/>
                  </a:lnTo>
                  <a:lnTo>
                    <a:pt x="149363" y="122976"/>
                  </a:lnTo>
                  <a:lnTo>
                    <a:pt x="82320" y="143489"/>
                  </a:lnTo>
                  <a:lnTo>
                    <a:pt x="24555" y="122471"/>
                  </a:lnTo>
                  <a:lnTo>
                    <a:pt x="0" y="101737"/>
                  </a:lnTo>
                  <a:lnTo>
                    <a:pt x="2985" y="94024"/>
                  </a:lnTo>
                  <a:lnTo>
                    <a:pt x="8935" y="52108"/>
                  </a:lnTo>
                  <a:lnTo>
                    <a:pt x="37237" y="33782"/>
                  </a:lnTo>
                  <a:lnTo>
                    <a:pt x="12980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051366" y="2378167"/>
              <a:ext cx="321066" cy="307472"/>
            </a:xfrm>
            <a:custGeom>
              <a:avLst/>
              <a:pathLst>
                <a:path w="321066" h="307472">
                  <a:moveTo>
                    <a:pt x="310374" y="44879"/>
                  </a:moveTo>
                  <a:lnTo>
                    <a:pt x="291081" y="106017"/>
                  </a:lnTo>
                  <a:lnTo>
                    <a:pt x="268113" y="121742"/>
                  </a:lnTo>
                  <a:lnTo>
                    <a:pt x="273711" y="167136"/>
                  </a:lnTo>
                  <a:lnTo>
                    <a:pt x="321066" y="215687"/>
                  </a:lnTo>
                  <a:lnTo>
                    <a:pt x="295300" y="267104"/>
                  </a:lnTo>
                  <a:lnTo>
                    <a:pt x="301376" y="307472"/>
                  </a:lnTo>
                  <a:lnTo>
                    <a:pt x="260268" y="264180"/>
                  </a:lnTo>
                  <a:lnTo>
                    <a:pt x="234352" y="214018"/>
                  </a:lnTo>
                  <a:lnTo>
                    <a:pt x="219693" y="139667"/>
                  </a:lnTo>
                  <a:lnTo>
                    <a:pt x="183742" y="149284"/>
                  </a:lnTo>
                  <a:lnTo>
                    <a:pt x="135525" y="183409"/>
                  </a:lnTo>
                  <a:lnTo>
                    <a:pt x="86001" y="139322"/>
                  </a:lnTo>
                  <a:lnTo>
                    <a:pt x="36653" y="149800"/>
                  </a:lnTo>
                  <a:lnTo>
                    <a:pt x="0" y="111674"/>
                  </a:lnTo>
                  <a:lnTo>
                    <a:pt x="4974" y="95042"/>
                  </a:lnTo>
                  <a:lnTo>
                    <a:pt x="20496" y="81067"/>
                  </a:lnTo>
                  <a:lnTo>
                    <a:pt x="44043" y="72958"/>
                  </a:lnTo>
                  <a:lnTo>
                    <a:pt x="87753" y="34404"/>
                  </a:lnTo>
                  <a:lnTo>
                    <a:pt x="126341" y="62480"/>
                  </a:lnTo>
                  <a:lnTo>
                    <a:pt x="184056" y="80300"/>
                  </a:lnTo>
                  <a:lnTo>
                    <a:pt x="202642" y="71959"/>
                  </a:lnTo>
                  <a:lnTo>
                    <a:pt x="2874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570688" y="4999083"/>
              <a:ext cx="150112" cy="93007"/>
            </a:xfrm>
            <a:custGeom>
              <a:avLst/>
              <a:pathLst>
                <a:path w="150112" h="93007">
                  <a:moveTo>
                    <a:pt x="150112" y="74100"/>
                  </a:moveTo>
                  <a:lnTo>
                    <a:pt x="108981" y="82315"/>
                  </a:lnTo>
                  <a:lnTo>
                    <a:pt x="75675" y="93007"/>
                  </a:lnTo>
                  <a:lnTo>
                    <a:pt x="0" y="73776"/>
                  </a:lnTo>
                  <a:lnTo>
                    <a:pt x="5690" y="57831"/>
                  </a:lnTo>
                  <a:lnTo>
                    <a:pt x="33487" y="33984"/>
                  </a:lnTo>
                  <a:lnTo>
                    <a:pt x="71799" y="0"/>
                  </a:lnTo>
                  <a:lnTo>
                    <a:pt x="84048" y="26883"/>
                  </a:lnTo>
                  <a:lnTo>
                    <a:pt x="108566" y="3470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408503" y="5174809"/>
              <a:ext cx="178496" cy="276460"/>
            </a:xfrm>
            <a:custGeom>
              <a:avLst/>
              <a:pathLst>
                <a:path w="178496" h="276460">
                  <a:moveTo>
                    <a:pt x="177978" y="35510"/>
                  </a:moveTo>
                  <a:lnTo>
                    <a:pt x="178496" y="114862"/>
                  </a:lnTo>
                  <a:lnTo>
                    <a:pt x="174037" y="148443"/>
                  </a:lnTo>
                  <a:lnTo>
                    <a:pt x="167390" y="156054"/>
                  </a:lnTo>
                  <a:lnTo>
                    <a:pt x="169171" y="197821"/>
                  </a:lnTo>
                  <a:lnTo>
                    <a:pt x="127145" y="276460"/>
                  </a:lnTo>
                  <a:lnTo>
                    <a:pt x="54765" y="234697"/>
                  </a:lnTo>
                  <a:lnTo>
                    <a:pt x="131682" y="189922"/>
                  </a:lnTo>
                  <a:lnTo>
                    <a:pt x="132688" y="155269"/>
                  </a:lnTo>
                  <a:lnTo>
                    <a:pt x="95701" y="123673"/>
                  </a:lnTo>
                  <a:lnTo>
                    <a:pt x="8393" y="85961"/>
                  </a:lnTo>
                  <a:lnTo>
                    <a:pt x="0" y="68568"/>
                  </a:lnTo>
                  <a:lnTo>
                    <a:pt x="2857" y="43409"/>
                  </a:lnTo>
                  <a:lnTo>
                    <a:pt x="35064" y="1366"/>
                  </a:lnTo>
                  <a:lnTo>
                    <a:pt x="49762" y="0"/>
                  </a:lnTo>
                  <a:lnTo>
                    <a:pt x="108785" y="2047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540409" y="5104307"/>
              <a:ext cx="280914" cy="319303"/>
            </a:xfrm>
            <a:custGeom>
              <a:avLst/>
              <a:pathLst>
                <a:path w="280914" h="319303">
                  <a:moveTo>
                    <a:pt x="212662" y="14845"/>
                  </a:moveTo>
                  <a:lnTo>
                    <a:pt x="257646" y="68996"/>
                  </a:lnTo>
                  <a:lnTo>
                    <a:pt x="247046" y="145542"/>
                  </a:lnTo>
                  <a:lnTo>
                    <a:pt x="268119" y="196309"/>
                  </a:lnTo>
                  <a:lnTo>
                    <a:pt x="280914" y="229983"/>
                  </a:lnTo>
                  <a:lnTo>
                    <a:pt x="260118" y="259034"/>
                  </a:lnTo>
                  <a:lnTo>
                    <a:pt x="196479" y="257448"/>
                  </a:lnTo>
                  <a:lnTo>
                    <a:pt x="176507" y="319303"/>
                  </a:lnTo>
                  <a:lnTo>
                    <a:pt x="105616" y="318546"/>
                  </a:lnTo>
                  <a:lnTo>
                    <a:pt x="68532" y="282129"/>
                  </a:lnTo>
                  <a:lnTo>
                    <a:pt x="44197" y="273482"/>
                  </a:lnTo>
                  <a:lnTo>
                    <a:pt x="32674" y="237586"/>
                  </a:lnTo>
                  <a:lnTo>
                    <a:pt x="586" y="221776"/>
                  </a:lnTo>
                  <a:lnTo>
                    <a:pt x="0" y="201292"/>
                  </a:lnTo>
                  <a:lnTo>
                    <a:pt x="66716" y="142418"/>
                  </a:lnTo>
                  <a:lnTo>
                    <a:pt x="89095" y="112007"/>
                  </a:lnTo>
                  <a:lnTo>
                    <a:pt x="13003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703414" y="4462098"/>
              <a:ext cx="292855" cy="290667"/>
            </a:xfrm>
            <a:custGeom>
              <a:avLst/>
              <a:pathLst>
                <a:path w="292855" h="290667">
                  <a:moveTo>
                    <a:pt x="268838" y="124175"/>
                  </a:moveTo>
                  <a:lnTo>
                    <a:pt x="292855" y="146663"/>
                  </a:lnTo>
                  <a:lnTo>
                    <a:pt x="263918" y="181265"/>
                  </a:lnTo>
                  <a:lnTo>
                    <a:pt x="242170" y="244691"/>
                  </a:lnTo>
                  <a:lnTo>
                    <a:pt x="189722" y="232746"/>
                  </a:lnTo>
                  <a:lnTo>
                    <a:pt x="178217" y="262920"/>
                  </a:lnTo>
                  <a:lnTo>
                    <a:pt x="135054" y="290667"/>
                  </a:lnTo>
                  <a:lnTo>
                    <a:pt x="77400" y="217790"/>
                  </a:lnTo>
                  <a:lnTo>
                    <a:pt x="59188" y="219986"/>
                  </a:lnTo>
                  <a:lnTo>
                    <a:pt x="22694" y="105005"/>
                  </a:lnTo>
                  <a:lnTo>
                    <a:pt x="7671" y="81559"/>
                  </a:lnTo>
                  <a:lnTo>
                    <a:pt x="0" y="31531"/>
                  </a:lnTo>
                  <a:lnTo>
                    <a:pt x="35666" y="10673"/>
                  </a:lnTo>
                  <a:lnTo>
                    <a:pt x="99671" y="0"/>
                  </a:lnTo>
                  <a:lnTo>
                    <a:pt x="131012" y="1588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124184" y="1993038"/>
              <a:ext cx="150639" cy="102050"/>
            </a:xfrm>
            <a:custGeom>
              <a:avLst/>
              <a:pathLst>
                <a:path w="150639" h="102050">
                  <a:moveTo>
                    <a:pt x="150073" y="21134"/>
                  </a:moveTo>
                  <a:lnTo>
                    <a:pt x="150639" y="51389"/>
                  </a:lnTo>
                  <a:lnTo>
                    <a:pt x="117678" y="62701"/>
                  </a:lnTo>
                  <a:lnTo>
                    <a:pt x="92049" y="45814"/>
                  </a:lnTo>
                  <a:lnTo>
                    <a:pt x="43081" y="38364"/>
                  </a:lnTo>
                  <a:lnTo>
                    <a:pt x="50165" y="65646"/>
                  </a:lnTo>
                  <a:lnTo>
                    <a:pt x="44679" y="92196"/>
                  </a:lnTo>
                  <a:lnTo>
                    <a:pt x="6552" y="102050"/>
                  </a:lnTo>
                  <a:lnTo>
                    <a:pt x="0" y="63960"/>
                  </a:lnTo>
                  <a:lnTo>
                    <a:pt x="65938" y="0"/>
                  </a:lnTo>
                  <a:lnTo>
                    <a:pt x="96621" y="5496"/>
                  </a:lnTo>
                  <a:lnTo>
                    <a:pt x="117528" y="300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330622" y="4822887"/>
              <a:ext cx="377994" cy="227472"/>
            </a:xfrm>
            <a:custGeom>
              <a:avLst/>
              <a:pathLst>
                <a:path w="377994" h="227472">
                  <a:moveTo>
                    <a:pt x="183925" y="41690"/>
                  </a:moveTo>
                  <a:lnTo>
                    <a:pt x="182957" y="70620"/>
                  </a:lnTo>
                  <a:lnTo>
                    <a:pt x="218567" y="105683"/>
                  </a:lnTo>
                  <a:lnTo>
                    <a:pt x="273426" y="118368"/>
                  </a:lnTo>
                  <a:lnTo>
                    <a:pt x="318673" y="109638"/>
                  </a:lnTo>
                  <a:lnTo>
                    <a:pt x="325791" y="86458"/>
                  </a:lnTo>
                  <a:lnTo>
                    <a:pt x="377994" y="121215"/>
                  </a:lnTo>
                  <a:lnTo>
                    <a:pt x="370630" y="130136"/>
                  </a:lnTo>
                  <a:lnTo>
                    <a:pt x="377295" y="196355"/>
                  </a:lnTo>
                  <a:lnTo>
                    <a:pt x="335893" y="227472"/>
                  </a:lnTo>
                  <a:lnTo>
                    <a:pt x="293565" y="224516"/>
                  </a:lnTo>
                  <a:lnTo>
                    <a:pt x="263078" y="205204"/>
                  </a:lnTo>
                  <a:lnTo>
                    <a:pt x="248462" y="204537"/>
                  </a:lnTo>
                  <a:lnTo>
                    <a:pt x="224323" y="155344"/>
                  </a:lnTo>
                  <a:lnTo>
                    <a:pt x="105796" y="143034"/>
                  </a:lnTo>
                  <a:lnTo>
                    <a:pt x="75446" y="147010"/>
                  </a:lnTo>
                  <a:lnTo>
                    <a:pt x="26530" y="113917"/>
                  </a:lnTo>
                  <a:lnTo>
                    <a:pt x="0" y="79500"/>
                  </a:lnTo>
                  <a:lnTo>
                    <a:pt x="34775" y="46851"/>
                  </a:lnTo>
                  <a:lnTo>
                    <a:pt x="59716" y="47265"/>
                  </a:lnTo>
                  <a:lnTo>
                    <a:pt x="68913" y="18511"/>
                  </a:lnTo>
                  <a:lnTo>
                    <a:pt x="98004" y="0"/>
                  </a:lnTo>
                  <a:lnTo>
                    <a:pt x="134817" y="830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939489" y="4739883"/>
              <a:ext cx="265578" cy="381165"/>
            </a:xfrm>
            <a:custGeom>
              <a:avLst/>
              <a:pathLst>
                <a:path w="265578" h="381165">
                  <a:moveTo>
                    <a:pt x="265578" y="84397"/>
                  </a:moveTo>
                  <a:lnTo>
                    <a:pt x="248617" y="106215"/>
                  </a:lnTo>
                  <a:lnTo>
                    <a:pt x="245409" y="164705"/>
                  </a:lnTo>
                  <a:lnTo>
                    <a:pt x="226615" y="204163"/>
                  </a:lnTo>
                  <a:lnTo>
                    <a:pt x="200749" y="222632"/>
                  </a:lnTo>
                  <a:lnTo>
                    <a:pt x="95629" y="320116"/>
                  </a:lnTo>
                  <a:lnTo>
                    <a:pt x="42217" y="381165"/>
                  </a:lnTo>
                  <a:lnTo>
                    <a:pt x="5831" y="370403"/>
                  </a:lnTo>
                  <a:lnTo>
                    <a:pt x="0" y="329654"/>
                  </a:lnTo>
                  <a:lnTo>
                    <a:pt x="11662" y="311346"/>
                  </a:lnTo>
                  <a:lnTo>
                    <a:pt x="38196" y="210949"/>
                  </a:lnTo>
                  <a:lnTo>
                    <a:pt x="73769" y="149530"/>
                  </a:lnTo>
                  <a:lnTo>
                    <a:pt x="125087" y="108781"/>
                  </a:lnTo>
                  <a:lnTo>
                    <a:pt x="178155" y="97560"/>
                  </a:lnTo>
                  <a:lnTo>
                    <a:pt x="218393" y="34960"/>
                  </a:lnTo>
                  <a:lnTo>
                    <a:pt x="251182" y="0"/>
                  </a:lnTo>
                  <a:lnTo>
                    <a:pt x="244951" y="449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282407" y="5043418"/>
              <a:ext cx="230969" cy="250089"/>
            </a:xfrm>
            <a:custGeom>
              <a:avLst/>
              <a:pathLst>
                <a:path w="230969" h="250089">
                  <a:moveTo>
                    <a:pt x="230969" y="103893"/>
                  </a:moveTo>
                  <a:lnTo>
                    <a:pt x="175858" y="131391"/>
                  </a:lnTo>
                  <a:lnTo>
                    <a:pt x="161159" y="132757"/>
                  </a:lnTo>
                  <a:lnTo>
                    <a:pt x="128953" y="174800"/>
                  </a:lnTo>
                  <a:lnTo>
                    <a:pt x="126095" y="199959"/>
                  </a:lnTo>
                  <a:lnTo>
                    <a:pt x="96244" y="244872"/>
                  </a:lnTo>
                  <a:lnTo>
                    <a:pt x="68006" y="250089"/>
                  </a:lnTo>
                  <a:lnTo>
                    <a:pt x="67314" y="219109"/>
                  </a:lnTo>
                  <a:lnTo>
                    <a:pt x="102478" y="180700"/>
                  </a:lnTo>
                  <a:lnTo>
                    <a:pt x="115288" y="151448"/>
                  </a:lnTo>
                  <a:lnTo>
                    <a:pt x="97957" y="132625"/>
                  </a:lnTo>
                  <a:lnTo>
                    <a:pt x="34159" y="110750"/>
                  </a:lnTo>
                  <a:lnTo>
                    <a:pt x="0" y="119144"/>
                  </a:lnTo>
                  <a:lnTo>
                    <a:pt x="233" y="78871"/>
                  </a:lnTo>
                  <a:lnTo>
                    <a:pt x="86285" y="59796"/>
                  </a:lnTo>
                  <a:lnTo>
                    <a:pt x="140770" y="3699"/>
                  </a:lnTo>
                  <a:lnTo>
                    <a:pt x="160357" y="0"/>
                  </a:lnTo>
                  <a:lnTo>
                    <a:pt x="211230" y="40263"/>
                  </a:lnTo>
                  <a:lnTo>
                    <a:pt x="206418" y="734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406069" y="4965922"/>
              <a:ext cx="191177" cy="229468"/>
            </a:xfrm>
            <a:custGeom>
              <a:avLst/>
              <a:pathLst>
                <a:path w="191177" h="229468">
                  <a:moveTo>
                    <a:pt x="187631" y="62169"/>
                  </a:moveTo>
                  <a:lnTo>
                    <a:pt x="191177" y="88279"/>
                  </a:lnTo>
                  <a:lnTo>
                    <a:pt x="168066" y="137927"/>
                  </a:lnTo>
                  <a:lnTo>
                    <a:pt x="165405" y="203623"/>
                  </a:lnTo>
                  <a:lnTo>
                    <a:pt x="109019" y="229468"/>
                  </a:lnTo>
                  <a:lnTo>
                    <a:pt x="63859" y="200337"/>
                  </a:lnTo>
                  <a:lnTo>
                    <a:pt x="65543" y="151146"/>
                  </a:lnTo>
                  <a:lnTo>
                    <a:pt x="35601" y="131381"/>
                  </a:lnTo>
                  <a:lnTo>
                    <a:pt x="48798" y="93113"/>
                  </a:lnTo>
                  <a:lnTo>
                    <a:pt x="26029" y="39434"/>
                  </a:lnTo>
                  <a:lnTo>
                    <a:pt x="0" y="3975"/>
                  </a:lnTo>
                  <a:lnTo>
                    <a:pt x="30350" y="0"/>
                  </a:lnTo>
                  <a:lnTo>
                    <a:pt x="148877" y="12310"/>
                  </a:lnTo>
                  <a:lnTo>
                    <a:pt x="173015" y="615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145112" y="1351191"/>
              <a:ext cx="172446" cy="174729"/>
            </a:xfrm>
            <a:custGeom>
              <a:avLst/>
              <a:pathLst>
                <a:path w="172446" h="174729">
                  <a:moveTo>
                    <a:pt x="167391" y="73958"/>
                  </a:moveTo>
                  <a:lnTo>
                    <a:pt x="156237" y="107257"/>
                  </a:lnTo>
                  <a:lnTo>
                    <a:pt x="172446" y="128985"/>
                  </a:lnTo>
                  <a:lnTo>
                    <a:pt x="133702" y="164596"/>
                  </a:lnTo>
                  <a:lnTo>
                    <a:pt x="104539" y="143464"/>
                  </a:lnTo>
                  <a:lnTo>
                    <a:pt x="66325" y="146520"/>
                  </a:lnTo>
                  <a:lnTo>
                    <a:pt x="50134" y="174729"/>
                  </a:lnTo>
                  <a:lnTo>
                    <a:pt x="6717" y="163010"/>
                  </a:lnTo>
                  <a:lnTo>
                    <a:pt x="1033" y="139085"/>
                  </a:lnTo>
                  <a:lnTo>
                    <a:pt x="31453" y="119474"/>
                  </a:lnTo>
                  <a:lnTo>
                    <a:pt x="2870" y="85189"/>
                  </a:lnTo>
                  <a:lnTo>
                    <a:pt x="0" y="65132"/>
                  </a:lnTo>
                  <a:lnTo>
                    <a:pt x="57486" y="36062"/>
                  </a:lnTo>
                  <a:lnTo>
                    <a:pt x="96524" y="0"/>
                  </a:lnTo>
                  <a:lnTo>
                    <a:pt x="119623" y="15146"/>
                  </a:lnTo>
                  <a:lnTo>
                    <a:pt x="168397" y="238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245678" y="2068770"/>
              <a:ext cx="154953" cy="117399"/>
            </a:xfrm>
            <a:custGeom>
              <a:avLst/>
              <a:pathLst>
                <a:path w="154953" h="117399">
                  <a:moveTo>
                    <a:pt x="135059" y="11257"/>
                  </a:moveTo>
                  <a:lnTo>
                    <a:pt x="149906" y="22571"/>
                  </a:lnTo>
                  <a:lnTo>
                    <a:pt x="154953" y="57699"/>
                  </a:lnTo>
                  <a:lnTo>
                    <a:pt x="132383" y="117399"/>
                  </a:lnTo>
                  <a:lnTo>
                    <a:pt x="72486" y="101237"/>
                  </a:lnTo>
                  <a:lnTo>
                    <a:pt x="16300" y="41981"/>
                  </a:lnTo>
                  <a:lnTo>
                    <a:pt x="0" y="16243"/>
                  </a:lnTo>
                  <a:lnTo>
                    <a:pt x="3945" y="11148"/>
                  </a:lnTo>
                  <a:lnTo>
                    <a:pt x="53271" y="0"/>
                  </a:lnTo>
                  <a:lnTo>
                    <a:pt x="88010" y="232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818966" y="2487167"/>
              <a:ext cx="169531" cy="140215"/>
            </a:xfrm>
            <a:custGeom>
              <a:avLst/>
              <a:pathLst>
                <a:path w="169531" h="140215">
                  <a:moveTo>
                    <a:pt x="147944" y="135821"/>
                  </a:moveTo>
                  <a:lnTo>
                    <a:pt x="95133" y="140215"/>
                  </a:lnTo>
                  <a:lnTo>
                    <a:pt x="13094" y="131226"/>
                  </a:lnTo>
                  <a:lnTo>
                    <a:pt x="0" y="60919"/>
                  </a:lnTo>
                  <a:lnTo>
                    <a:pt x="15782" y="17408"/>
                  </a:lnTo>
                  <a:lnTo>
                    <a:pt x="29945" y="16693"/>
                  </a:lnTo>
                  <a:lnTo>
                    <a:pt x="131007" y="0"/>
                  </a:lnTo>
                  <a:lnTo>
                    <a:pt x="154539" y="56162"/>
                  </a:lnTo>
                  <a:lnTo>
                    <a:pt x="169531" y="70095"/>
                  </a:lnTo>
                  <a:lnTo>
                    <a:pt x="147584" y="10127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77194" y="3552335"/>
              <a:ext cx="440345" cy="527886"/>
            </a:xfrm>
            <a:custGeom>
              <a:avLst/>
              <a:pathLst>
                <a:path w="440345" h="527886">
                  <a:moveTo>
                    <a:pt x="401763" y="33624"/>
                  </a:moveTo>
                  <a:lnTo>
                    <a:pt x="408085" y="123485"/>
                  </a:lnTo>
                  <a:lnTo>
                    <a:pt x="440345" y="197531"/>
                  </a:lnTo>
                  <a:lnTo>
                    <a:pt x="435219" y="255882"/>
                  </a:lnTo>
                  <a:lnTo>
                    <a:pt x="417651" y="280918"/>
                  </a:lnTo>
                  <a:lnTo>
                    <a:pt x="341029" y="288448"/>
                  </a:lnTo>
                  <a:lnTo>
                    <a:pt x="315899" y="299691"/>
                  </a:lnTo>
                  <a:lnTo>
                    <a:pt x="261069" y="350662"/>
                  </a:lnTo>
                  <a:lnTo>
                    <a:pt x="215259" y="381143"/>
                  </a:lnTo>
                  <a:lnTo>
                    <a:pt x="78325" y="527886"/>
                  </a:lnTo>
                  <a:lnTo>
                    <a:pt x="79642" y="494328"/>
                  </a:lnTo>
                  <a:lnTo>
                    <a:pt x="35293" y="471532"/>
                  </a:lnTo>
                  <a:lnTo>
                    <a:pt x="18009" y="409207"/>
                  </a:lnTo>
                  <a:lnTo>
                    <a:pt x="0" y="379593"/>
                  </a:lnTo>
                  <a:lnTo>
                    <a:pt x="113" y="333443"/>
                  </a:lnTo>
                  <a:lnTo>
                    <a:pt x="2807" y="246502"/>
                  </a:lnTo>
                  <a:lnTo>
                    <a:pt x="23299" y="233186"/>
                  </a:lnTo>
                  <a:lnTo>
                    <a:pt x="34133" y="178612"/>
                  </a:lnTo>
                  <a:lnTo>
                    <a:pt x="24783" y="144101"/>
                  </a:lnTo>
                  <a:lnTo>
                    <a:pt x="88197" y="115351"/>
                  </a:lnTo>
                  <a:lnTo>
                    <a:pt x="141936" y="13504"/>
                  </a:lnTo>
                  <a:lnTo>
                    <a:pt x="172429" y="0"/>
                  </a:lnTo>
                  <a:lnTo>
                    <a:pt x="241426" y="7713"/>
                  </a:lnTo>
                  <a:lnTo>
                    <a:pt x="308927" y="43433"/>
                  </a:lnTo>
                  <a:lnTo>
                    <a:pt x="358386" y="3219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337315" y="2126470"/>
              <a:ext cx="120206" cy="177786"/>
            </a:xfrm>
            <a:custGeom>
              <a:avLst/>
              <a:pathLst>
                <a:path w="120206" h="177786">
                  <a:moveTo>
                    <a:pt x="106113" y="4027"/>
                  </a:moveTo>
                  <a:lnTo>
                    <a:pt x="112980" y="18082"/>
                  </a:lnTo>
                  <a:lnTo>
                    <a:pt x="77342" y="55998"/>
                  </a:lnTo>
                  <a:lnTo>
                    <a:pt x="103105" y="112310"/>
                  </a:lnTo>
                  <a:lnTo>
                    <a:pt x="120206" y="130092"/>
                  </a:lnTo>
                  <a:lnTo>
                    <a:pt x="110678" y="171908"/>
                  </a:lnTo>
                  <a:lnTo>
                    <a:pt x="76845" y="177786"/>
                  </a:lnTo>
                  <a:lnTo>
                    <a:pt x="70045" y="136513"/>
                  </a:lnTo>
                  <a:lnTo>
                    <a:pt x="736" y="113632"/>
                  </a:lnTo>
                  <a:lnTo>
                    <a:pt x="0" y="96670"/>
                  </a:lnTo>
                  <a:lnTo>
                    <a:pt x="40747" y="59699"/>
                  </a:lnTo>
                  <a:lnTo>
                    <a:pt x="6331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46165" y="4230180"/>
              <a:ext cx="695692" cy="356094"/>
            </a:xfrm>
            <a:custGeom>
              <a:avLst/>
              <a:pathLst>
                <a:path w="695692" h="356094">
                  <a:moveTo>
                    <a:pt x="694761" y="125106"/>
                  </a:moveTo>
                  <a:lnTo>
                    <a:pt x="661868" y="133627"/>
                  </a:lnTo>
                  <a:lnTo>
                    <a:pt x="623087" y="169986"/>
                  </a:lnTo>
                  <a:lnTo>
                    <a:pt x="569146" y="241702"/>
                  </a:lnTo>
                  <a:lnTo>
                    <a:pt x="520743" y="277726"/>
                  </a:lnTo>
                  <a:lnTo>
                    <a:pt x="475257" y="329696"/>
                  </a:lnTo>
                  <a:lnTo>
                    <a:pt x="426087" y="356094"/>
                  </a:lnTo>
                  <a:lnTo>
                    <a:pt x="288261" y="247800"/>
                  </a:lnTo>
                  <a:lnTo>
                    <a:pt x="256920" y="231918"/>
                  </a:lnTo>
                  <a:lnTo>
                    <a:pt x="192915" y="242592"/>
                  </a:lnTo>
                  <a:lnTo>
                    <a:pt x="157249" y="263449"/>
                  </a:lnTo>
                  <a:lnTo>
                    <a:pt x="37993" y="283476"/>
                  </a:lnTo>
                  <a:lnTo>
                    <a:pt x="0" y="273857"/>
                  </a:lnTo>
                  <a:lnTo>
                    <a:pt x="27599" y="238995"/>
                  </a:lnTo>
                  <a:lnTo>
                    <a:pt x="31608" y="226474"/>
                  </a:lnTo>
                  <a:lnTo>
                    <a:pt x="121747" y="181282"/>
                  </a:lnTo>
                  <a:lnTo>
                    <a:pt x="149854" y="161384"/>
                  </a:lnTo>
                  <a:lnTo>
                    <a:pt x="253073" y="113548"/>
                  </a:lnTo>
                  <a:lnTo>
                    <a:pt x="302642" y="111777"/>
                  </a:lnTo>
                  <a:lnTo>
                    <a:pt x="346379" y="124178"/>
                  </a:lnTo>
                  <a:lnTo>
                    <a:pt x="391865" y="119454"/>
                  </a:lnTo>
                  <a:lnTo>
                    <a:pt x="409943" y="105281"/>
                  </a:lnTo>
                  <a:lnTo>
                    <a:pt x="446682" y="23191"/>
                  </a:lnTo>
                  <a:lnTo>
                    <a:pt x="489326" y="0"/>
                  </a:lnTo>
                  <a:lnTo>
                    <a:pt x="523660" y="34412"/>
                  </a:lnTo>
                  <a:lnTo>
                    <a:pt x="588973" y="33822"/>
                  </a:lnTo>
                  <a:lnTo>
                    <a:pt x="624546" y="22010"/>
                  </a:lnTo>
                  <a:lnTo>
                    <a:pt x="675281" y="33822"/>
                  </a:lnTo>
                  <a:lnTo>
                    <a:pt x="695692" y="8047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512556" y="3269192"/>
              <a:ext cx="369079" cy="269008"/>
            </a:xfrm>
            <a:custGeom>
              <a:avLst/>
              <a:pathLst>
                <a:path w="369079" h="269008">
                  <a:moveTo>
                    <a:pt x="351823" y="24450"/>
                  </a:moveTo>
                  <a:lnTo>
                    <a:pt x="369079" y="35547"/>
                  </a:lnTo>
                  <a:lnTo>
                    <a:pt x="361487" y="137372"/>
                  </a:lnTo>
                  <a:lnTo>
                    <a:pt x="343945" y="162553"/>
                  </a:lnTo>
                  <a:lnTo>
                    <a:pt x="360149" y="242653"/>
                  </a:lnTo>
                  <a:lnTo>
                    <a:pt x="332803" y="239462"/>
                  </a:lnTo>
                  <a:lnTo>
                    <a:pt x="309613" y="212020"/>
                  </a:lnTo>
                  <a:lnTo>
                    <a:pt x="284536" y="225794"/>
                  </a:lnTo>
                  <a:lnTo>
                    <a:pt x="219665" y="225363"/>
                  </a:lnTo>
                  <a:lnTo>
                    <a:pt x="182414" y="257412"/>
                  </a:lnTo>
                  <a:lnTo>
                    <a:pt x="171214" y="269008"/>
                  </a:lnTo>
                  <a:lnTo>
                    <a:pt x="129498" y="252818"/>
                  </a:lnTo>
                  <a:lnTo>
                    <a:pt x="116598" y="268667"/>
                  </a:lnTo>
                  <a:lnTo>
                    <a:pt x="84242" y="242753"/>
                  </a:lnTo>
                  <a:lnTo>
                    <a:pt x="64363" y="193709"/>
                  </a:lnTo>
                  <a:lnTo>
                    <a:pt x="6842" y="149805"/>
                  </a:lnTo>
                  <a:lnTo>
                    <a:pt x="0" y="124888"/>
                  </a:lnTo>
                  <a:lnTo>
                    <a:pt x="36843" y="106427"/>
                  </a:lnTo>
                  <a:lnTo>
                    <a:pt x="117438" y="133811"/>
                  </a:lnTo>
                  <a:lnTo>
                    <a:pt x="136811" y="129473"/>
                  </a:lnTo>
                  <a:lnTo>
                    <a:pt x="158501" y="92388"/>
                  </a:lnTo>
                  <a:lnTo>
                    <a:pt x="179757" y="27583"/>
                  </a:lnTo>
                  <a:lnTo>
                    <a:pt x="221709" y="0"/>
                  </a:lnTo>
                  <a:lnTo>
                    <a:pt x="187840" y="33877"/>
                  </a:lnTo>
                  <a:lnTo>
                    <a:pt x="184222" y="67624"/>
                  </a:lnTo>
                  <a:lnTo>
                    <a:pt x="265533" y="74348"/>
                  </a:lnTo>
                  <a:lnTo>
                    <a:pt x="318163" y="7132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926755" y="5585695"/>
              <a:ext cx="166342" cy="181790"/>
            </a:xfrm>
            <a:custGeom>
              <a:avLst/>
              <a:pathLst>
                <a:path w="166342" h="181790">
                  <a:moveTo>
                    <a:pt x="166342" y="134811"/>
                  </a:moveTo>
                  <a:lnTo>
                    <a:pt x="103400" y="178376"/>
                  </a:lnTo>
                  <a:lnTo>
                    <a:pt x="61926" y="181790"/>
                  </a:lnTo>
                  <a:lnTo>
                    <a:pt x="9205" y="123057"/>
                  </a:lnTo>
                  <a:lnTo>
                    <a:pt x="0" y="101582"/>
                  </a:lnTo>
                  <a:lnTo>
                    <a:pt x="14982" y="50668"/>
                  </a:lnTo>
                  <a:lnTo>
                    <a:pt x="59752" y="3767"/>
                  </a:lnTo>
                  <a:lnTo>
                    <a:pt x="71089" y="0"/>
                  </a:lnTo>
                  <a:lnTo>
                    <a:pt x="103946" y="2448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067911" y="5047157"/>
              <a:ext cx="365943" cy="358559"/>
            </a:xfrm>
            <a:custGeom>
              <a:avLst/>
              <a:pathLst>
                <a:path w="365943" h="358559">
                  <a:moveTo>
                    <a:pt x="365943" y="44362"/>
                  </a:moveTo>
                  <a:lnTo>
                    <a:pt x="339178" y="79796"/>
                  </a:lnTo>
                  <a:lnTo>
                    <a:pt x="300182" y="107000"/>
                  </a:lnTo>
                  <a:lnTo>
                    <a:pt x="271780" y="124225"/>
                  </a:lnTo>
                  <a:lnTo>
                    <a:pt x="212765" y="197127"/>
                  </a:lnTo>
                  <a:lnTo>
                    <a:pt x="162689" y="221874"/>
                  </a:lnTo>
                  <a:lnTo>
                    <a:pt x="135319" y="260652"/>
                  </a:lnTo>
                  <a:lnTo>
                    <a:pt x="101102" y="263764"/>
                  </a:lnTo>
                  <a:lnTo>
                    <a:pt x="120386" y="311478"/>
                  </a:lnTo>
                  <a:lnTo>
                    <a:pt x="102939" y="357253"/>
                  </a:lnTo>
                  <a:lnTo>
                    <a:pt x="67080" y="358559"/>
                  </a:lnTo>
                  <a:lnTo>
                    <a:pt x="55993" y="344310"/>
                  </a:lnTo>
                  <a:lnTo>
                    <a:pt x="65022" y="304553"/>
                  </a:lnTo>
                  <a:lnTo>
                    <a:pt x="93550" y="273277"/>
                  </a:lnTo>
                  <a:lnTo>
                    <a:pt x="26287" y="187401"/>
                  </a:lnTo>
                  <a:lnTo>
                    <a:pt x="0" y="127071"/>
                  </a:lnTo>
                  <a:lnTo>
                    <a:pt x="38381" y="118577"/>
                  </a:lnTo>
                  <a:lnTo>
                    <a:pt x="57003" y="89891"/>
                  </a:lnTo>
                  <a:lnTo>
                    <a:pt x="100421" y="87513"/>
                  </a:lnTo>
                  <a:lnTo>
                    <a:pt x="188026" y="67350"/>
                  </a:lnTo>
                  <a:lnTo>
                    <a:pt x="200024" y="45319"/>
                  </a:lnTo>
                  <a:lnTo>
                    <a:pt x="181233" y="21470"/>
                  </a:lnTo>
                  <a:lnTo>
                    <a:pt x="235865" y="0"/>
                  </a:lnTo>
                  <a:lnTo>
                    <a:pt x="314000" y="159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126196" y="1581165"/>
              <a:ext cx="162225" cy="109929"/>
            </a:xfrm>
            <a:custGeom>
              <a:avLst/>
              <a:pathLst>
                <a:path w="162225" h="109929">
                  <a:moveTo>
                    <a:pt x="57634" y="0"/>
                  </a:moveTo>
                  <a:lnTo>
                    <a:pt x="81246" y="197"/>
                  </a:lnTo>
                  <a:lnTo>
                    <a:pt x="112494" y="13299"/>
                  </a:lnTo>
                  <a:lnTo>
                    <a:pt x="124776" y="58944"/>
                  </a:lnTo>
                  <a:lnTo>
                    <a:pt x="162225" y="75473"/>
                  </a:lnTo>
                  <a:lnTo>
                    <a:pt x="112678" y="90225"/>
                  </a:lnTo>
                  <a:lnTo>
                    <a:pt x="83222" y="109929"/>
                  </a:lnTo>
                  <a:lnTo>
                    <a:pt x="82051" y="62230"/>
                  </a:lnTo>
                  <a:lnTo>
                    <a:pt x="51552" y="59365"/>
                  </a:lnTo>
                  <a:lnTo>
                    <a:pt x="36043" y="77215"/>
                  </a:lnTo>
                  <a:lnTo>
                    <a:pt x="0" y="78792"/>
                  </a:lnTo>
                  <a:lnTo>
                    <a:pt x="2211" y="447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812477" y="3735355"/>
              <a:ext cx="269809" cy="311964"/>
            </a:xfrm>
            <a:custGeom>
              <a:avLst/>
              <a:pathLst>
                <a:path w="269809" h="311964">
                  <a:moveTo>
                    <a:pt x="217366" y="0"/>
                  </a:moveTo>
                  <a:lnTo>
                    <a:pt x="224214" y="42404"/>
                  </a:lnTo>
                  <a:lnTo>
                    <a:pt x="193839" y="68024"/>
                  </a:lnTo>
                  <a:lnTo>
                    <a:pt x="145413" y="87397"/>
                  </a:lnTo>
                  <a:lnTo>
                    <a:pt x="136519" y="107999"/>
                  </a:lnTo>
                  <a:lnTo>
                    <a:pt x="176328" y="156678"/>
                  </a:lnTo>
                  <a:lnTo>
                    <a:pt x="178645" y="184849"/>
                  </a:lnTo>
                  <a:lnTo>
                    <a:pt x="214248" y="248867"/>
                  </a:lnTo>
                  <a:lnTo>
                    <a:pt x="269809" y="292001"/>
                  </a:lnTo>
                  <a:lnTo>
                    <a:pt x="264248" y="311964"/>
                  </a:lnTo>
                  <a:lnTo>
                    <a:pt x="165020" y="272316"/>
                  </a:lnTo>
                  <a:lnTo>
                    <a:pt x="120900" y="278365"/>
                  </a:lnTo>
                  <a:lnTo>
                    <a:pt x="79055" y="207562"/>
                  </a:lnTo>
                  <a:lnTo>
                    <a:pt x="0" y="92644"/>
                  </a:lnTo>
                  <a:lnTo>
                    <a:pt x="57349" y="40917"/>
                  </a:lnTo>
                  <a:lnTo>
                    <a:pt x="110767" y="43532"/>
                  </a:lnTo>
                  <a:lnTo>
                    <a:pt x="156369" y="611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34672" y="1764645"/>
              <a:ext cx="354172" cy="364033"/>
            </a:xfrm>
            <a:custGeom>
              <a:avLst/>
              <a:pathLst>
                <a:path w="354172" h="364033">
                  <a:moveTo>
                    <a:pt x="354172" y="87834"/>
                  </a:moveTo>
                  <a:lnTo>
                    <a:pt x="295661" y="107223"/>
                  </a:lnTo>
                  <a:lnTo>
                    <a:pt x="244749" y="111943"/>
                  </a:lnTo>
                  <a:lnTo>
                    <a:pt x="212174" y="89452"/>
                  </a:lnTo>
                  <a:lnTo>
                    <a:pt x="181559" y="141344"/>
                  </a:lnTo>
                  <a:lnTo>
                    <a:pt x="159870" y="118905"/>
                  </a:lnTo>
                  <a:lnTo>
                    <a:pt x="122591" y="141118"/>
                  </a:lnTo>
                  <a:lnTo>
                    <a:pt x="99661" y="172545"/>
                  </a:lnTo>
                  <a:lnTo>
                    <a:pt x="102322" y="201443"/>
                  </a:lnTo>
                  <a:lnTo>
                    <a:pt x="149697" y="213011"/>
                  </a:lnTo>
                  <a:lnTo>
                    <a:pt x="147602" y="281356"/>
                  </a:lnTo>
                  <a:lnTo>
                    <a:pt x="168047" y="353396"/>
                  </a:lnTo>
                  <a:lnTo>
                    <a:pt x="103461" y="364033"/>
                  </a:lnTo>
                  <a:lnTo>
                    <a:pt x="29176" y="315419"/>
                  </a:lnTo>
                  <a:lnTo>
                    <a:pt x="29954" y="279592"/>
                  </a:lnTo>
                  <a:lnTo>
                    <a:pt x="5259" y="279604"/>
                  </a:lnTo>
                  <a:lnTo>
                    <a:pt x="0" y="216668"/>
                  </a:lnTo>
                  <a:lnTo>
                    <a:pt x="28997" y="112613"/>
                  </a:lnTo>
                  <a:lnTo>
                    <a:pt x="65504" y="56810"/>
                  </a:lnTo>
                  <a:lnTo>
                    <a:pt x="110801" y="31799"/>
                  </a:lnTo>
                  <a:lnTo>
                    <a:pt x="163109" y="31408"/>
                  </a:lnTo>
                  <a:lnTo>
                    <a:pt x="176187" y="56115"/>
                  </a:lnTo>
                  <a:lnTo>
                    <a:pt x="258620" y="0"/>
                  </a:lnTo>
                  <a:lnTo>
                    <a:pt x="349225" y="342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948997" y="3777759"/>
              <a:ext cx="196890" cy="249597"/>
            </a:xfrm>
            <a:custGeom>
              <a:avLst/>
              <a:pathLst>
                <a:path w="196890" h="249597">
                  <a:moveTo>
                    <a:pt x="133290" y="249597"/>
                  </a:moveTo>
                  <a:lnTo>
                    <a:pt x="77729" y="206462"/>
                  </a:lnTo>
                  <a:lnTo>
                    <a:pt x="42126" y="142444"/>
                  </a:lnTo>
                  <a:lnTo>
                    <a:pt x="39809" y="114274"/>
                  </a:lnTo>
                  <a:lnTo>
                    <a:pt x="0" y="65595"/>
                  </a:lnTo>
                  <a:lnTo>
                    <a:pt x="8893" y="44992"/>
                  </a:lnTo>
                  <a:lnTo>
                    <a:pt x="57320" y="25619"/>
                  </a:lnTo>
                  <a:lnTo>
                    <a:pt x="87694" y="0"/>
                  </a:lnTo>
                  <a:lnTo>
                    <a:pt x="134617" y="29922"/>
                  </a:lnTo>
                  <a:lnTo>
                    <a:pt x="171929" y="40026"/>
                  </a:lnTo>
                  <a:lnTo>
                    <a:pt x="193123" y="73467"/>
                  </a:lnTo>
                  <a:lnTo>
                    <a:pt x="196890" y="124899"/>
                  </a:lnTo>
                  <a:lnTo>
                    <a:pt x="174733" y="15623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220034" y="6262704"/>
              <a:ext cx="7394" cy="9002"/>
            </a:xfrm>
            <a:custGeom>
              <a:avLst/>
              <a:pathLst>
                <a:path w="7394" h="9002">
                  <a:moveTo>
                    <a:pt x="7394" y="6340"/>
                  </a:moveTo>
                  <a:lnTo>
                    <a:pt x="571" y="9002"/>
                  </a:lnTo>
                  <a:lnTo>
                    <a:pt x="0" y="491"/>
                  </a:lnTo>
                  <a:lnTo>
                    <a:pt x="555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940518" y="2838514"/>
              <a:ext cx="158226" cy="290912"/>
            </a:xfrm>
            <a:custGeom>
              <a:avLst/>
              <a:pathLst>
                <a:path w="158226" h="290912">
                  <a:moveTo>
                    <a:pt x="141753" y="255137"/>
                  </a:moveTo>
                  <a:lnTo>
                    <a:pt x="81740" y="290912"/>
                  </a:lnTo>
                  <a:lnTo>
                    <a:pt x="33307" y="275667"/>
                  </a:lnTo>
                  <a:lnTo>
                    <a:pt x="0" y="206755"/>
                  </a:lnTo>
                  <a:lnTo>
                    <a:pt x="53022" y="166812"/>
                  </a:lnTo>
                  <a:lnTo>
                    <a:pt x="61506" y="88162"/>
                  </a:lnTo>
                  <a:lnTo>
                    <a:pt x="55713" y="41617"/>
                  </a:lnTo>
                  <a:lnTo>
                    <a:pt x="99973" y="25069"/>
                  </a:lnTo>
                  <a:lnTo>
                    <a:pt x="129563" y="0"/>
                  </a:lnTo>
                  <a:lnTo>
                    <a:pt x="152261" y="35745"/>
                  </a:lnTo>
                  <a:lnTo>
                    <a:pt x="126849" y="66628"/>
                  </a:lnTo>
                  <a:lnTo>
                    <a:pt x="132492" y="134972"/>
                  </a:lnTo>
                  <a:lnTo>
                    <a:pt x="154317" y="173854"/>
                  </a:lnTo>
                  <a:lnTo>
                    <a:pt x="158226" y="22964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021890" y="2610880"/>
              <a:ext cx="483184" cy="309239"/>
            </a:xfrm>
            <a:custGeom>
              <a:avLst/>
              <a:pathLst>
                <a:path w="483184" h="309239">
                  <a:moveTo>
                    <a:pt x="481000" y="168419"/>
                  </a:moveTo>
                  <a:lnTo>
                    <a:pt x="483184" y="176291"/>
                  </a:lnTo>
                  <a:lnTo>
                    <a:pt x="465011" y="180605"/>
                  </a:lnTo>
                  <a:lnTo>
                    <a:pt x="408135" y="241484"/>
                  </a:lnTo>
                  <a:lnTo>
                    <a:pt x="437965" y="257862"/>
                  </a:lnTo>
                  <a:lnTo>
                    <a:pt x="434361" y="284749"/>
                  </a:lnTo>
                  <a:lnTo>
                    <a:pt x="378798" y="261441"/>
                  </a:lnTo>
                  <a:lnTo>
                    <a:pt x="317414" y="309239"/>
                  </a:lnTo>
                  <a:lnTo>
                    <a:pt x="291552" y="300863"/>
                  </a:lnTo>
                  <a:lnTo>
                    <a:pt x="277495" y="273797"/>
                  </a:lnTo>
                  <a:lnTo>
                    <a:pt x="253412" y="282065"/>
                  </a:lnTo>
                  <a:lnTo>
                    <a:pt x="207322" y="244128"/>
                  </a:lnTo>
                  <a:lnTo>
                    <a:pt x="169380" y="286654"/>
                  </a:lnTo>
                  <a:lnTo>
                    <a:pt x="112262" y="291337"/>
                  </a:lnTo>
                  <a:lnTo>
                    <a:pt x="70890" y="263379"/>
                  </a:lnTo>
                  <a:lnTo>
                    <a:pt x="48192" y="227633"/>
                  </a:lnTo>
                  <a:lnTo>
                    <a:pt x="21017" y="190044"/>
                  </a:lnTo>
                  <a:lnTo>
                    <a:pt x="31725" y="162411"/>
                  </a:lnTo>
                  <a:lnTo>
                    <a:pt x="0" y="107942"/>
                  </a:lnTo>
                  <a:lnTo>
                    <a:pt x="79362" y="78547"/>
                  </a:lnTo>
                  <a:lnTo>
                    <a:pt x="145178" y="60300"/>
                  </a:lnTo>
                  <a:lnTo>
                    <a:pt x="186261" y="21233"/>
                  </a:lnTo>
                  <a:lnTo>
                    <a:pt x="265916" y="0"/>
                  </a:lnTo>
                  <a:lnTo>
                    <a:pt x="339253" y="42912"/>
                  </a:lnTo>
                  <a:lnTo>
                    <a:pt x="411443" y="98976"/>
                  </a:lnTo>
                  <a:lnTo>
                    <a:pt x="437037" y="1474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191270" y="2855009"/>
              <a:ext cx="361659" cy="227051"/>
            </a:xfrm>
            <a:custGeom>
              <a:avLst/>
              <a:pathLst>
                <a:path w="361659" h="227051">
                  <a:moveTo>
                    <a:pt x="268585" y="13733"/>
                  </a:moveTo>
                  <a:lnTo>
                    <a:pt x="331763" y="48364"/>
                  </a:lnTo>
                  <a:lnTo>
                    <a:pt x="361659" y="107660"/>
                  </a:lnTo>
                  <a:lnTo>
                    <a:pt x="337780" y="116370"/>
                  </a:lnTo>
                  <a:lnTo>
                    <a:pt x="334917" y="160849"/>
                  </a:lnTo>
                  <a:lnTo>
                    <a:pt x="263372" y="196203"/>
                  </a:lnTo>
                  <a:lnTo>
                    <a:pt x="202009" y="194057"/>
                  </a:lnTo>
                  <a:lnTo>
                    <a:pt x="164501" y="227051"/>
                  </a:lnTo>
                  <a:lnTo>
                    <a:pt x="117389" y="209894"/>
                  </a:lnTo>
                  <a:lnTo>
                    <a:pt x="60126" y="225091"/>
                  </a:lnTo>
                  <a:lnTo>
                    <a:pt x="16074" y="207358"/>
                  </a:lnTo>
                  <a:lnTo>
                    <a:pt x="10243" y="170937"/>
                  </a:lnTo>
                  <a:lnTo>
                    <a:pt x="33979" y="136845"/>
                  </a:lnTo>
                  <a:lnTo>
                    <a:pt x="0" y="42525"/>
                  </a:lnTo>
                  <a:lnTo>
                    <a:pt x="37942" y="0"/>
                  </a:lnTo>
                  <a:lnTo>
                    <a:pt x="84032" y="37936"/>
                  </a:lnTo>
                  <a:lnTo>
                    <a:pt x="108115" y="29668"/>
                  </a:lnTo>
                  <a:lnTo>
                    <a:pt x="122172" y="56734"/>
                  </a:lnTo>
                  <a:lnTo>
                    <a:pt x="148034" y="65110"/>
                  </a:lnTo>
                  <a:lnTo>
                    <a:pt x="209418" y="17312"/>
                  </a:lnTo>
                  <a:lnTo>
                    <a:pt x="264981" y="4062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791906" y="1977281"/>
              <a:ext cx="177156" cy="272785"/>
            </a:xfrm>
            <a:custGeom>
              <a:avLst/>
              <a:pathLst>
                <a:path w="177156" h="272785">
                  <a:moveTo>
                    <a:pt x="154792" y="186648"/>
                  </a:moveTo>
                  <a:lnTo>
                    <a:pt x="131946" y="179434"/>
                  </a:lnTo>
                  <a:lnTo>
                    <a:pt x="116788" y="212553"/>
                  </a:lnTo>
                  <a:lnTo>
                    <a:pt x="152840" y="249350"/>
                  </a:lnTo>
                  <a:lnTo>
                    <a:pt x="141969" y="272785"/>
                  </a:lnTo>
                  <a:lnTo>
                    <a:pt x="114280" y="269469"/>
                  </a:lnTo>
                  <a:lnTo>
                    <a:pt x="95053" y="242731"/>
                  </a:lnTo>
                  <a:lnTo>
                    <a:pt x="29462" y="270333"/>
                  </a:lnTo>
                  <a:lnTo>
                    <a:pt x="718" y="265938"/>
                  </a:lnTo>
                  <a:lnTo>
                    <a:pt x="0" y="237686"/>
                  </a:lnTo>
                  <a:lnTo>
                    <a:pt x="35395" y="177466"/>
                  </a:lnTo>
                  <a:lnTo>
                    <a:pt x="48739" y="232738"/>
                  </a:lnTo>
                  <a:lnTo>
                    <a:pt x="92337" y="200642"/>
                  </a:lnTo>
                  <a:lnTo>
                    <a:pt x="75599" y="153688"/>
                  </a:lnTo>
                  <a:lnTo>
                    <a:pt x="34708" y="134981"/>
                  </a:lnTo>
                  <a:lnTo>
                    <a:pt x="28015" y="96428"/>
                  </a:lnTo>
                  <a:lnTo>
                    <a:pt x="31116" y="31872"/>
                  </a:lnTo>
                  <a:lnTo>
                    <a:pt x="48142" y="755"/>
                  </a:lnTo>
                  <a:lnTo>
                    <a:pt x="74264" y="0"/>
                  </a:lnTo>
                  <a:lnTo>
                    <a:pt x="90759" y="30722"/>
                  </a:lnTo>
                  <a:lnTo>
                    <a:pt x="127842" y="58033"/>
                  </a:lnTo>
                  <a:lnTo>
                    <a:pt x="127070" y="104145"/>
                  </a:lnTo>
                  <a:lnTo>
                    <a:pt x="159341" y="134754"/>
                  </a:lnTo>
                  <a:lnTo>
                    <a:pt x="177156" y="16741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067368" y="2874259"/>
              <a:ext cx="157881" cy="219391"/>
            </a:xfrm>
            <a:custGeom>
              <a:avLst/>
              <a:pathLst>
                <a:path w="157881" h="219391">
                  <a:moveTo>
                    <a:pt x="123902" y="23275"/>
                  </a:moveTo>
                  <a:lnTo>
                    <a:pt x="157881" y="117595"/>
                  </a:lnTo>
                  <a:lnTo>
                    <a:pt x="134145" y="151687"/>
                  </a:lnTo>
                  <a:lnTo>
                    <a:pt x="124676" y="150335"/>
                  </a:lnTo>
                  <a:lnTo>
                    <a:pt x="45116" y="210214"/>
                  </a:lnTo>
                  <a:lnTo>
                    <a:pt x="14904" y="219391"/>
                  </a:lnTo>
                  <a:lnTo>
                    <a:pt x="31377" y="193901"/>
                  </a:lnTo>
                  <a:lnTo>
                    <a:pt x="27468" y="138109"/>
                  </a:lnTo>
                  <a:lnTo>
                    <a:pt x="5642" y="99227"/>
                  </a:lnTo>
                  <a:lnTo>
                    <a:pt x="0" y="30882"/>
                  </a:lnTo>
                  <a:lnTo>
                    <a:pt x="25412" y="0"/>
                  </a:lnTo>
                  <a:lnTo>
                    <a:pt x="66784" y="279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022259" y="3024595"/>
              <a:ext cx="333512" cy="196664"/>
            </a:xfrm>
            <a:custGeom>
              <a:avLst/>
              <a:pathLst>
                <a:path w="333512" h="196664">
                  <a:moveTo>
                    <a:pt x="179254" y="1352"/>
                  </a:moveTo>
                  <a:lnTo>
                    <a:pt x="185085" y="37772"/>
                  </a:lnTo>
                  <a:lnTo>
                    <a:pt x="229137" y="55505"/>
                  </a:lnTo>
                  <a:lnTo>
                    <a:pt x="286400" y="40308"/>
                  </a:lnTo>
                  <a:lnTo>
                    <a:pt x="333512" y="57465"/>
                  </a:lnTo>
                  <a:lnTo>
                    <a:pt x="324879" y="82469"/>
                  </a:lnTo>
                  <a:lnTo>
                    <a:pt x="280276" y="110580"/>
                  </a:lnTo>
                  <a:lnTo>
                    <a:pt x="219548" y="184018"/>
                  </a:lnTo>
                  <a:lnTo>
                    <a:pt x="180943" y="196664"/>
                  </a:lnTo>
                  <a:lnTo>
                    <a:pt x="91115" y="185000"/>
                  </a:lnTo>
                  <a:lnTo>
                    <a:pt x="82592" y="179579"/>
                  </a:lnTo>
                  <a:lnTo>
                    <a:pt x="31485" y="115214"/>
                  </a:lnTo>
                  <a:lnTo>
                    <a:pt x="0" y="104831"/>
                  </a:lnTo>
                  <a:lnTo>
                    <a:pt x="60013" y="69056"/>
                  </a:lnTo>
                  <a:lnTo>
                    <a:pt x="90225" y="59878"/>
                  </a:lnTo>
                  <a:lnTo>
                    <a:pt x="16978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379973" y="3731188"/>
              <a:ext cx="282838" cy="304420"/>
            </a:xfrm>
            <a:custGeom>
              <a:avLst/>
              <a:pathLst>
                <a:path w="282838" h="304420">
                  <a:moveTo>
                    <a:pt x="281331" y="25292"/>
                  </a:moveTo>
                  <a:lnTo>
                    <a:pt x="282838" y="184506"/>
                  </a:lnTo>
                  <a:lnTo>
                    <a:pt x="217106" y="303312"/>
                  </a:lnTo>
                  <a:lnTo>
                    <a:pt x="174902" y="304420"/>
                  </a:lnTo>
                  <a:lnTo>
                    <a:pt x="193685" y="270697"/>
                  </a:lnTo>
                  <a:lnTo>
                    <a:pt x="170733" y="241641"/>
                  </a:lnTo>
                  <a:lnTo>
                    <a:pt x="177252" y="204046"/>
                  </a:lnTo>
                  <a:lnTo>
                    <a:pt x="66625" y="148499"/>
                  </a:lnTo>
                  <a:lnTo>
                    <a:pt x="0" y="124147"/>
                  </a:lnTo>
                  <a:lnTo>
                    <a:pt x="38471" y="83847"/>
                  </a:lnTo>
                  <a:lnTo>
                    <a:pt x="64195" y="70746"/>
                  </a:lnTo>
                  <a:lnTo>
                    <a:pt x="70010" y="22238"/>
                  </a:lnTo>
                  <a:lnTo>
                    <a:pt x="76669" y="10200"/>
                  </a:lnTo>
                  <a:lnTo>
                    <a:pt x="83827" y="0"/>
                  </a:lnTo>
                  <a:lnTo>
                    <a:pt x="170603" y="14769"/>
                  </a:lnTo>
                  <a:lnTo>
                    <a:pt x="227937" y="825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193370" y="5192517"/>
              <a:ext cx="16172" cy="24888"/>
            </a:xfrm>
            <a:custGeom>
              <a:avLst/>
              <a:pathLst>
                <a:path w="16172" h="24888">
                  <a:moveTo>
                    <a:pt x="16172" y="13536"/>
                  </a:moveTo>
                  <a:lnTo>
                    <a:pt x="4811" y="24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1379890" y="5245664"/>
              <a:ext cx="189682" cy="78068"/>
            </a:xfrm>
            <a:custGeom>
              <a:avLst/>
              <a:pathLst>
                <a:path w="189682" h="78068">
                  <a:moveTo>
                    <a:pt x="0" y="78068"/>
                  </a:moveTo>
                  <a:lnTo>
                    <a:pt x="19033" y="37777"/>
                  </a:lnTo>
                  <a:lnTo>
                    <a:pt x="108075" y="0"/>
                  </a:lnTo>
                  <a:lnTo>
                    <a:pt x="139233" y="289"/>
                  </a:lnTo>
                  <a:lnTo>
                    <a:pt x="189682" y="33315"/>
                  </a:lnTo>
                  <a:lnTo>
                    <a:pt x="189546" y="72925"/>
                  </a:lnTo>
                  <a:lnTo>
                    <a:pt x="96974" y="693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1591014" y="5283930"/>
              <a:ext cx="140633" cy="63310"/>
            </a:xfrm>
            <a:custGeom>
              <a:avLst/>
              <a:pathLst>
                <a:path w="140633" h="63310">
                  <a:moveTo>
                    <a:pt x="140633" y="63310"/>
                  </a:moveTo>
                  <a:lnTo>
                    <a:pt x="0" y="38277"/>
                  </a:lnTo>
                  <a:lnTo>
                    <a:pt x="0" y="0"/>
                  </a:lnTo>
                  <a:lnTo>
                    <a:pt x="43139" y="33311"/>
                  </a:lnTo>
                  <a:lnTo>
                    <a:pt x="114267" y="391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165849" y="5167506"/>
              <a:ext cx="53724" cy="38547"/>
            </a:xfrm>
            <a:custGeom>
              <a:avLst/>
              <a:pathLst>
                <a:path w="53724" h="38547">
                  <a:moveTo>
                    <a:pt x="53724" y="18391"/>
                  </a:moveTo>
                  <a:lnTo>
                    <a:pt x="43694" y="38547"/>
                  </a:lnTo>
                  <a:lnTo>
                    <a:pt x="27521" y="25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387303" y="2637402"/>
              <a:ext cx="502813" cy="328860"/>
            </a:xfrm>
            <a:custGeom>
              <a:avLst/>
              <a:pathLst>
                <a:path w="502813" h="328860">
                  <a:moveTo>
                    <a:pt x="226806" y="10586"/>
                  </a:moveTo>
                  <a:lnTo>
                    <a:pt x="248562" y="22753"/>
                  </a:lnTo>
                  <a:lnTo>
                    <a:pt x="285289" y="7581"/>
                  </a:lnTo>
                  <a:lnTo>
                    <a:pt x="298592" y="29006"/>
                  </a:lnTo>
                  <a:lnTo>
                    <a:pt x="326316" y="23359"/>
                  </a:lnTo>
                  <a:lnTo>
                    <a:pt x="368983" y="34624"/>
                  </a:lnTo>
                  <a:lnTo>
                    <a:pt x="403431" y="70264"/>
                  </a:lnTo>
                  <a:lnTo>
                    <a:pt x="380790" y="103194"/>
                  </a:lnTo>
                  <a:lnTo>
                    <a:pt x="425041" y="193928"/>
                  </a:lnTo>
                  <a:lnTo>
                    <a:pt x="447898" y="199448"/>
                  </a:lnTo>
                  <a:lnTo>
                    <a:pt x="491053" y="227325"/>
                  </a:lnTo>
                  <a:lnTo>
                    <a:pt x="502813" y="269193"/>
                  </a:lnTo>
                  <a:lnTo>
                    <a:pt x="454775" y="268251"/>
                  </a:lnTo>
                  <a:lnTo>
                    <a:pt x="442727" y="292300"/>
                  </a:lnTo>
                  <a:lnTo>
                    <a:pt x="414136" y="311980"/>
                  </a:lnTo>
                  <a:lnTo>
                    <a:pt x="391028" y="299161"/>
                  </a:lnTo>
                  <a:lnTo>
                    <a:pt x="354912" y="328860"/>
                  </a:lnTo>
                  <a:lnTo>
                    <a:pt x="328500" y="294091"/>
                  </a:lnTo>
                  <a:lnTo>
                    <a:pt x="288272" y="267924"/>
                  </a:lnTo>
                  <a:lnTo>
                    <a:pt x="245939" y="265165"/>
                  </a:lnTo>
                  <a:lnTo>
                    <a:pt x="206240" y="287443"/>
                  </a:lnTo>
                  <a:lnTo>
                    <a:pt x="200239" y="248909"/>
                  </a:lnTo>
                  <a:lnTo>
                    <a:pt x="171589" y="260143"/>
                  </a:lnTo>
                  <a:lnTo>
                    <a:pt x="155249" y="304930"/>
                  </a:lnTo>
                  <a:lnTo>
                    <a:pt x="102682" y="276922"/>
                  </a:lnTo>
                  <a:lnTo>
                    <a:pt x="94434" y="238935"/>
                  </a:lnTo>
                  <a:lnTo>
                    <a:pt x="67894" y="221396"/>
                  </a:lnTo>
                  <a:lnTo>
                    <a:pt x="23047" y="220083"/>
                  </a:lnTo>
                  <a:lnTo>
                    <a:pt x="26193" y="185519"/>
                  </a:lnTo>
                  <a:lnTo>
                    <a:pt x="0" y="118445"/>
                  </a:lnTo>
                  <a:lnTo>
                    <a:pt x="83103" y="113947"/>
                  </a:lnTo>
                  <a:lnTo>
                    <a:pt x="126576" y="60191"/>
                  </a:lnTo>
                  <a:lnTo>
                    <a:pt x="139750" y="12949"/>
                  </a:lnTo>
                  <a:lnTo>
                    <a:pt x="16951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1198712" y="5293186"/>
              <a:ext cx="14543" cy="22475"/>
            </a:xfrm>
            <a:custGeom>
              <a:avLst/>
              <a:pathLst>
                <a:path w="14543" h="22475">
                  <a:moveTo>
                    <a:pt x="12892" y="22475"/>
                  </a:moveTo>
                  <a:lnTo>
                    <a:pt x="0" y="9262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445432" y="3002934"/>
              <a:ext cx="459757" cy="346273"/>
            </a:xfrm>
            <a:custGeom>
              <a:avLst/>
              <a:pathLst>
                <a:path w="459757" h="346273">
                  <a:moveTo>
                    <a:pt x="115647" y="0"/>
                  </a:moveTo>
                  <a:lnTo>
                    <a:pt x="118779" y="13029"/>
                  </a:lnTo>
                  <a:lnTo>
                    <a:pt x="172438" y="20618"/>
                  </a:lnTo>
                  <a:lnTo>
                    <a:pt x="192290" y="40334"/>
                  </a:lnTo>
                  <a:lnTo>
                    <a:pt x="252092" y="53315"/>
                  </a:lnTo>
                  <a:lnTo>
                    <a:pt x="260822" y="76248"/>
                  </a:lnTo>
                  <a:lnTo>
                    <a:pt x="293170" y="76046"/>
                  </a:lnTo>
                  <a:lnTo>
                    <a:pt x="276530" y="45458"/>
                  </a:lnTo>
                  <a:lnTo>
                    <a:pt x="285831" y="35529"/>
                  </a:lnTo>
                  <a:lnTo>
                    <a:pt x="348816" y="130821"/>
                  </a:lnTo>
                  <a:lnTo>
                    <a:pt x="348220" y="167481"/>
                  </a:lnTo>
                  <a:lnTo>
                    <a:pt x="366251" y="186787"/>
                  </a:lnTo>
                  <a:lnTo>
                    <a:pt x="415286" y="186854"/>
                  </a:lnTo>
                  <a:lnTo>
                    <a:pt x="459757" y="204761"/>
                  </a:lnTo>
                  <a:lnTo>
                    <a:pt x="453307" y="244444"/>
                  </a:lnTo>
                  <a:lnTo>
                    <a:pt x="418393" y="221327"/>
                  </a:lnTo>
                  <a:lnTo>
                    <a:pt x="370133" y="212894"/>
                  </a:lnTo>
                  <a:lnTo>
                    <a:pt x="340046" y="231510"/>
                  </a:lnTo>
                  <a:lnTo>
                    <a:pt x="288727" y="230353"/>
                  </a:lnTo>
                  <a:lnTo>
                    <a:pt x="229934" y="262489"/>
                  </a:lnTo>
                  <a:lnTo>
                    <a:pt x="212802" y="307627"/>
                  </a:lnTo>
                  <a:lnTo>
                    <a:pt x="173603" y="341501"/>
                  </a:lnTo>
                  <a:lnTo>
                    <a:pt x="153087" y="346273"/>
                  </a:lnTo>
                  <a:lnTo>
                    <a:pt x="140606" y="285321"/>
                  </a:lnTo>
                  <a:lnTo>
                    <a:pt x="80966" y="250221"/>
                  </a:lnTo>
                  <a:lnTo>
                    <a:pt x="0" y="185666"/>
                  </a:lnTo>
                  <a:lnTo>
                    <a:pt x="9313" y="167164"/>
                  </a:lnTo>
                  <a:lnTo>
                    <a:pt x="64833" y="168230"/>
                  </a:lnTo>
                  <a:lnTo>
                    <a:pt x="84677" y="116853"/>
                  </a:lnTo>
                  <a:lnTo>
                    <a:pt x="99508" y="95122"/>
                  </a:lnTo>
                  <a:lnTo>
                    <a:pt x="81585" y="61269"/>
                  </a:lnTo>
                  <a:lnTo>
                    <a:pt x="86777" y="20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1129387" y="5167506"/>
              <a:ext cx="68794" cy="123667"/>
            </a:xfrm>
            <a:custGeom>
              <a:avLst/>
              <a:pathLst>
                <a:path w="68794" h="123667">
                  <a:moveTo>
                    <a:pt x="63982" y="25010"/>
                  </a:moveTo>
                  <a:lnTo>
                    <a:pt x="68794" y="49899"/>
                  </a:lnTo>
                  <a:lnTo>
                    <a:pt x="67640" y="81655"/>
                  </a:lnTo>
                  <a:lnTo>
                    <a:pt x="54600" y="113568"/>
                  </a:lnTo>
                  <a:lnTo>
                    <a:pt x="31294" y="123667"/>
                  </a:lnTo>
                  <a:lnTo>
                    <a:pt x="4483" y="93827"/>
                  </a:lnTo>
                  <a:lnTo>
                    <a:pt x="0" y="68235"/>
                  </a:lnTo>
                  <a:lnTo>
                    <a:pt x="25260" y="43310"/>
                  </a:lnTo>
                  <a:lnTo>
                    <a:pt x="3646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132825" y="5277940"/>
              <a:ext cx="115389" cy="58567"/>
            </a:xfrm>
            <a:custGeom>
              <a:avLst/>
              <a:pathLst>
                <a:path w="115389" h="58567">
                  <a:moveTo>
                    <a:pt x="65886" y="24508"/>
                  </a:moveTo>
                  <a:lnTo>
                    <a:pt x="78778" y="37721"/>
                  </a:lnTo>
                  <a:lnTo>
                    <a:pt x="113968" y="38895"/>
                  </a:lnTo>
                  <a:lnTo>
                    <a:pt x="115389" y="58567"/>
                  </a:lnTo>
                  <a:lnTo>
                    <a:pt x="0" y="58521"/>
                  </a:lnTo>
                  <a:lnTo>
                    <a:pt x="27856" y="13232"/>
                  </a:lnTo>
                  <a:lnTo>
                    <a:pt x="51162" y="3134"/>
                  </a:lnTo>
                  <a:lnTo>
                    <a:pt x="6983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584541" y="1860891"/>
              <a:ext cx="320054" cy="432130"/>
            </a:xfrm>
            <a:custGeom>
              <a:avLst/>
              <a:pathLst>
                <a:path w="320054" h="432130">
                  <a:moveTo>
                    <a:pt x="236649" y="128673"/>
                  </a:moveTo>
                  <a:lnTo>
                    <a:pt x="233469" y="187418"/>
                  </a:lnTo>
                  <a:lnTo>
                    <a:pt x="245041" y="227456"/>
                  </a:lnTo>
                  <a:lnTo>
                    <a:pt x="282165" y="276283"/>
                  </a:lnTo>
                  <a:lnTo>
                    <a:pt x="295665" y="319737"/>
                  </a:lnTo>
                  <a:lnTo>
                    <a:pt x="320054" y="340246"/>
                  </a:lnTo>
                  <a:lnTo>
                    <a:pt x="302850" y="373167"/>
                  </a:lnTo>
                  <a:lnTo>
                    <a:pt x="305291" y="407500"/>
                  </a:lnTo>
                  <a:lnTo>
                    <a:pt x="248933" y="432130"/>
                  </a:lnTo>
                  <a:lnTo>
                    <a:pt x="202481" y="407619"/>
                  </a:lnTo>
                  <a:lnTo>
                    <a:pt x="142795" y="419476"/>
                  </a:lnTo>
                  <a:lnTo>
                    <a:pt x="93598" y="402624"/>
                  </a:lnTo>
                  <a:lnTo>
                    <a:pt x="91555" y="336033"/>
                  </a:lnTo>
                  <a:lnTo>
                    <a:pt x="70636" y="302357"/>
                  </a:lnTo>
                  <a:lnTo>
                    <a:pt x="70316" y="245084"/>
                  </a:lnTo>
                  <a:lnTo>
                    <a:pt x="59552" y="182524"/>
                  </a:lnTo>
                  <a:lnTo>
                    <a:pt x="14549" y="177698"/>
                  </a:lnTo>
                  <a:lnTo>
                    <a:pt x="0" y="116537"/>
                  </a:lnTo>
                  <a:lnTo>
                    <a:pt x="5385" y="40401"/>
                  </a:lnTo>
                  <a:lnTo>
                    <a:pt x="9420" y="29893"/>
                  </a:lnTo>
                  <a:lnTo>
                    <a:pt x="55406" y="43651"/>
                  </a:lnTo>
                  <a:lnTo>
                    <a:pt x="94613" y="0"/>
                  </a:lnTo>
                  <a:lnTo>
                    <a:pt x="125801" y="101626"/>
                  </a:lnTo>
                  <a:lnTo>
                    <a:pt x="143689" y="122919"/>
                  </a:lnTo>
                  <a:lnTo>
                    <a:pt x="194528" y="13499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1211604" y="5292579"/>
              <a:ext cx="35189" cy="24257"/>
            </a:xfrm>
            <a:custGeom>
              <a:avLst/>
              <a:pathLst>
                <a:path w="35189" h="24257">
                  <a:moveTo>
                    <a:pt x="15118" y="0"/>
                  </a:moveTo>
                  <a:lnTo>
                    <a:pt x="24400" y="7430"/>
                  </a:lnTo>
                  <a:lnTo>
                    <a:pt x="35189" y="24257"/>
                  </a:lnTo>
                  <a:lnTo>
                    <a:pt x="0" y="23082"/>
                  </a:lnTo>
                  <a:lnTo>
                    <a:pt x="1651" y="60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1381749" y="1330883"/>
              <a:ext cx="529380" cy="675483"/>
            </a:xfrm>
            <a:custGeom>
              <a:avLst/>
              <a:pathLst>
                <a:path w="529380" h="675483">
                  <a:moveTo>
                    <a:pt x="512304" y="71655"/>
                  </a:moveTo>
                  <a:lnTo>
                    <a:pt x="529380" y="86390"/>
                  </a:lnTo>
                  <a:lnTo>
                    <a:pt x="466845" y="147897"/>
                  </a:lnTo>
                  <a:lnTo>
                    <a:pt x="454011" y="225777"/>
                  </a:lnTo>
                  <a:lnTo>
                    <a:pt x="436487" y="242653"/>
                  </a:lnTo>
                  <a:lnTo>
                    <a:pt x="390983" y="295209"/>
                  </a:lnTo>
                  <a:lnTo>
                    <a:pt x="346295" y="306943"/>
                  </a:lnTo>
                  <a:lnTo>
                    <a:pt x="316606" y="341990"/>
                  </a:lnTo>
                  <a:lnTo>
                    <a:pt x="273616" y="391648"/>
                  </a:lnTo>
                  <a:lnTo>
                    <a:pt x="233072" y="420860"/>
                  </a:lnTo>
                  <a:lnTo>
                    <a:pt x="157209" y="500880"/>
                  </a:lnTo>
                  <a:lnTo>
                    <a:pt x="134290" y="495982"/>
                  </a:lnTo>
                  <a:lnTo>
                    <a:pt x="121552" y="506461"/>
                  </a:lnTo>
                  <a:lnTo>
                    <a:pt x="124291" y="552296"/>
                  </a:lnTo>
                  <a:lnTo>
                    <a:pt x="96133" y="566145"/>
                  </a:lnTo>
                  <a:lnTo>
                    <a:pt x="67339" y="619452"/>
                  </a:lnTo>
                  <a:lnTo>
                    <a:pt x="65184" y="646241"/>
                  </a:lnTo>
                  <a:lnTo>
                    <a:pt x="0" y="675483"/>
                  </a:lnTo>
                  <a:lnTo>
                    <a:pt x="11103" y="587559"/>
                  </a:lnTo>
                  <a:lnTo>
                    <a:pt x="9046" y="521027"/>
                  </a:lnTo>
                  <a:lnTo>
                    <a:pt x="5704" y="433108"/>
                  </a:lnTo>
                  <a:lnTo>
                    <a:pt x="118055" y="338724"/>
                  </a:lnTo>
                  <a:lnTo>
                    <a:pt x="177625" y="291307"/>
                  </a:lnTo>
                  <a:lnTo>
                    <a:pt x="266533" y="155961"/>
                  </a:lnTo>
                  <a:lnTo>
                    <a:pt x="285619" y="65744"/>
                  </a:lnTo>
                  <a:lnTo>
                    <a:pt x="285372" y="0"/>
                  </a:lnTo>
                  <a:lnTo>
                    <a:pt x="357071" y="1647"/>
                  </a:lnTo>
                  <a:lnTo>
                    <a:pt x="410158" y="28983"/>
                  </a:lnTo>
                  <a:lnTo>
                    <a:pt x="421406" y="5221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1698356" y="1573536"/>
              <a:ext cx="339931" cy="166878"/>
            </a:xfrm>
            <a:custGeom>
              <a:avLst/>
              <a:pathLst>
                <a:path w="339931" h="166878">
                  <a:moveTo>
                    <a:pt x="339931" y="71842"/>
                  </a:moveTo>
                  <a:lnTo>
                    <a:pt x="326613" y="94973"/>
                  </a:lnTo>
                  <a:lnTo>
                    <a:pt x="245330" y="118021"/>
                  </a:lnTo>
                  <a:lnTo>
                    <a:pt x="207277" y="113870"/>
                  </a:lnTo>
                  <a:lnTo>
                    <a:pt x="181131" y="148717"/>
                  </a:lnTo>
                  <a:lnTo>
                    <a:pt x="150911" y="166878"/>
                  </a:lnTo>
                  <a:lnTo>
                    <a:pt x="36953" y="165687"/>
                  </a:lnTo>
                  <a:lnTo>
                    <a:pt x="0" y="99337"/>
                  </a:lnTo>
                  <a:lnTo>
                    <a:pt x="29688" y="64290"/>
                  </a:lnTo>
                  <a:lnTo>
                    <a:pt x="74377" y="52555"/>
                  </a:lnTo>
                  <a:lnTo>
                    <a:pt x="119880" y="0"/>
                  </a:lnTo>
                  <a:lnTo>
                    <a:pt x="185330" y="13223"/>
                  </a:lnTo>
                  <a:lnTo>
                    <a:pt x="209175" y="43749"/>
                  </a:lnTo>
                  <a:lnTo>
                    <a:pt x="250115" y="51950"/>
                  </a:lnTo>
                  <a:lnTo>
                    <a:pt x="286106" y="715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1818237" y="1387659"/>
              <a:ext cx="242925" cy="257719"/>
            </a:xfrm>
            <a:custGeom>
              <a:avLst/>
              <a:pathLst>
                <a:path w="242925" h="257719">
                  <a:moveTo>
                    <a:pt x="181557" y="48071"/>
                  </a:moveTo>
                  <a:lnTo>
                    <a:pt x="142422" y="105724"/>
                  </a:lnTo>
                  <a:lnTo>
                    <a:pt x="173268" y="134197"/>
                  </a:lnTo>
                  <a:lnTo>
                    <a:pt x="191447" y="167338"/>
                  </a:lnTo>
                  <a:lnTo>
                    <a:pt x="220610" y="180322"/>
                  </a:lnTo>
                  <a:lnTo>
                    <a:pt x="242925" y="239054"/>
                  </a:lnTo>
                  <a:lnTo>
                    <a:pt x="220050" y="257719"/>
                  </a:lnTo>
                  <a:lnTo>
                    <a:pt x="166226" y="257418"/>
                  </a:lnTo>
                  <a:lnTo>
                    <a:pt x="130234" y="237827"/>
                  </a:lnTo>
                  <a:lnTo>
                    <a:pt x="89294" y="229626"/>
                  </a:lnTo>
                  <a:lnTo>
                    <a:pt x="65449" y="199100"/>
                  </a:lnTo>
                  <a:lnTo>
                    <a:pt x="0" y="185877"/>
                  </a:lnTo>
                  <a:lnTo>
                    <a:pt x="17524" y="169001"/>
                  </a:lnTo>
                  <a:lnTo>
                    <a:pt x="30358" y="91121"/>
                  </a:lnTo>
                  <a:lnTo>
                    <a:pt x="92893" y="29614"/>
                  </a:lnTo>
                  <a:lnTo>
                    <a:pt x="131134" y="43282"/>
                  </a:lnTo>
                  <a:lnTo>
                    <a:pt x="160827" y="0"/>
                  </a:lnTo>
                  <a:lnTo>
                    <a:pt x="182759" y="57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848857" y="5270268"/>
              <a:ext cx="229063" cy="82313"/>
            </a:xfrm>
            <a:custGeom>
              <a:avLst/>
              <a:pathLst>
                <a:path w="229063" h="82313">
                  <a:moveTo>
                    <a:pt x="227369" y="8587"/>
                  </a:moveTo>
                  <a:lnTo>
                    <a:pt x="229063" y="61311"/>
                  </a:lnTo>
                  <a:lnTo>
                    <a:pt x="194576" y="69230"/>
                  </a:lnTo>
                  <a:lnTo>
                    <a:pt x="81288" y="71449"/>
                  </a:lnTo>
                  <a:lnTo>
                    <a:pt x="0" y="82313"/>
                  </a:lnTo>
                  <a:lnTo>
                    <a:pt x="2497" y="32190"/>
                  </a:lnTo>
                  <a:lnTo>
                    <a:pt x="51741" y="31563"/>
                  </a:lnTo>
                  <a:lnTo>
                    <a:pt x="71204" y="41459"/>
                  </a:lnTo>
                  <a:lnTo>
                    <a:pt x="11681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1302119" y="2237203"/>
              <a:ext cx="514458" cy="464155"/>
            </a:xfrm>
            <a:custGeom>
              <a:avLst/>
              <a:pathLst>
                <a:path w="514458" h="464155">
                  <a:moveTo>
                    <a:pt x="72099" y="0"/>
                  </a:moveTo>
                  <a:lnTo>
                    <a:pt x="80359" y="30499"/>
                  </a:lnTo>
                  <a:lnTo>
                    <a:pt x="121228" y="61887"/>
                  </a:lnTo>
                  <a:lnTo>
                    <a:pt x="195972" y="82165"/>
                  </a:lnTo>
                  <a:lnTo>
                    <a:pt x="237938" y="114942"/>
                  </a:lnTo>
                  <a:lnTo>
                    <a:pt x="290976" y="79050"/>
                  </a:lnTo>
                  <a:lnTo>
                    <a:pt x="323182" y="77692"/>
                  </a:lnTo>
                  <a:lnTo>
                    <a:pt x="350946" y="38276"/>
                  </a:lnTo>
                  <a:lnTo>
                    <a:pt x="414155" y="29334"/>
                  </a:lnTo>
                  <a:lnTo>
                    <a:pt x="412291" y="67328"/>
                  </a:lnTo>
                  <a:lnTo>
                    <a:pt x="441304" y="92363"/>
                  </a:lnTo>
                  <a:lnTo>
                    <a:pt x="496889" y="79757"/>
                  </a:lnTo>
                  <a:lnTo>
                    <a:pt x="514458" y="99540"/>
                  </a:lnTo>
                  <a:lnTo>
                    <a:pt x="499608" y="123517"/>
                  </a:lnTo>
                  <a:lnTo>
                    <a:pt x="507757" y="168830"/>
                  </a:lnTo>
                  <a:lnTo>
                    <a:pt x="408355" y="215464"/>
                  </a:lnTo>
                  <a:lnTo>
                    <a:pt x="417448" y="254378"/>
                  </a:lnTo>
                  <a:lnTo>
                    <a:pt x="488416" y="305523"/>
                  </a:lnTo>
                  <a:lnTo>
                    <a:pt x="465901" y="351094"/>
                  </a:lnTo>
                  <a:lnTo>
                    <a:pt x="485062" y="392340"/>
                  </a:lnTo>
                  <a:lnTo>
                    <a:pt x="484054" y="464155"/>
                  </a:lnTo>
                  <a:lnTo>
                    <a:pt x="454185" y="451400"/>
                  </a:lnTo>
                  <a:lnTo>
                    <a:pt x="413775" y="396836"/>
                  </a:lnTo>
                  <a:lnTo>
                    <a:pt x="287058" y="404414"/>
                  </a:lnTo>
                  <a:lnTo>
                    <a:pt x="227691" y="383195"/>
                  </a:lnTo>
                  <a:lnTo>
                    <a:pt x="171815" y="348840"/>
                  </a:lnTo>
                  <a:lnTo>
                    <a:pt x="131007" y="341585"/>
                  </a:lnTo>
                  <a:lnTo>
                    <a:pt x="113002" y="339934"/>
                  </a:lnTo>
                  <a:lnTo>
                    <a:pt x="0" y="244097"/>
                  </a:lnTo>
                  <a:lnTo>
                    <a:pt x="13637" y="178338"/>
                  </a:lnTo>
                  <a:lnTo>
                    <a:pt x="37677" y="63573"/>
                  </a:lnTo>
                  <a:lnTo>
                    <a:pt x="62940" y="791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485150" y="2160189"/>
              <a:ext cx="195153" cy="229600"/>
            </a:xfrm>
            <a:custGeom>
              <a:avLst/>
              <a:pathLst>
                <a:path w="195153" h="229600">
                  <a:moveTo>
                    <a:pt x="69522" y="26887"/>
                  </a:moveTo>
                  <a:lnTo>
                    <a:pt x="131140" y="99455"/>
                  </a:lnTo>
                  <a:lnTo>
                    <a:pt x="146969" y="91062"/>
                  </a:lnTo>
                  <a:lnTo>
                    <a:pt x="143408" y="112903"/>
                  </a:lnTo>
                  <a:lnTo>
                    <a:pt x="195153" y="133955"/>
                  </a:lnTo>
                  <a:lnTo>
                    <a:pt x="171153" y="160309"/>
                  </a:lnTo>
                  <a:lnTo>
                    <a:pt x="157464" y="207416"/>
                  </a:lnTo>
                  <a:lnTo>
                    <a:pt x="132552" y="229600"/>
                  </a:lnTo>
                  <a:lnTo>
                    <a:pt x="117996" y="185013"/>
                  </a:lnTo>
                  <a:lnTo>
                    <a:pt x="99576" y="176985"/>
                  </a:lnTo>
                  <a:lnTo>
                    <a:pt x="59695" y="192235"/>
                  </a:lnTo>
                  <a:lnTo>
                    <a:pt x="29888" y="186704"/>
                  </a:lnTo>
                  <a:lnTo>
                    <a:pt x="27677" y="141988"/>
                  </a:lnTo>
                  <a:lnTo>
                    <a:pt x="25904" y="70720"/>
                  </a:lnTo>
                  <a:lnTo>
                    <a:pt x="0" y="41121"/>
                  </a:lnTo>
                  <a:lnTo>
                    <a:pt x="3199" y="0"/>
                  </a:lnTo>
                  <a:lnTo>
                    <a:pt x="60962" y="130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563912" y="1581402"/>
              <a:ext cx="238924" cy="323141"/>
            </a:xfrm>
            <a:custGeom>
              <a:avLst/>
              <a:pathLst>
                <a:path w="238924" h="323141">
                  <a:moveTo>
                    <a:pt x="207736" y="46668"/>
                  </a:moveTo>
                  <a:lnTo>
                    <a:pt x="238924" y="99606"/>
                  </a:lnTo>
                  <a:lnTo>
                    <a:pt x="184670" y="152955"/>
                  </a:lnTo>
                  <a:lnTo>
                    <a:pt x="172134" y="181762"/>
                  </a:lnTo>
                  <a:lnTo>
                    <a:pt x="112429" y="243793"/>
                  </a:lnTo>
                  <a:lnTo>
                    <a:pt x="115242" y="279489"/>
                  </a:lnTo>
                  <a:lnTo>
                    <a:pt x="76034" y="323141"/>
                  </a:lnTo>
                  <a:lnTo>
                    <a:pt x="30049" y="309383"/>
                  </a:lnTo>
                  <a:lnTo>
                    <a:pt x="42612" y="286418"/>
                  </a:lnTo>
                  <a:lnTo>
                    <a:pt x="39015" y="191253"/>
                  </a:lnTo>
                  <a:lnTo>
                    <a:pt x="410" y="70264"/>
                  </a:lnTo>
                  <a:lnTo>
                    <a:pt x="0" y="59972"/>
                  </a:lnTo>
                  <a:lnTo>
                    <a:pt x="11571" y="18719"/>
                  </a:lnTo>
                  <a:lnTo>
                    <a:pt x="32159" y="6261"/>
                  </a:lnTo>
                  <a:lnTo>
                    <a:pt x="87923" y="0"/>
                  </a:lnTo>
                  <a:lnTo>
                    <a:pt x="137135" y="36764"/>
                  </a:lnTo>
                  <a:lnTo>
                    <a:pt x="193608" y="5678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840130" y="3189307"/>
              <a:ext cx="281583" cy="310444"/>
            </a:xfrm>
            <a:custGeom>
              <a:avLst/>
              <a:pathLst>
                <a:path w="281583" h="310444">
                  <a:moveTo>
                    <a:pt x="264720" y="14866"/>
                  </a:moveTo>
                  <a:lnTo>
                    <a:pt x="273243" y="20288"/>
                  </a:lnTo>
                  <a:lnTo>
                    <a:pt x="279926" y="88863"/>
                  </a:lnTo>
                  <a:lnTo>
                    <a:pt x="269070" y="128907"/>
                  </a:lnTo>
                  <a:lnTo>
                    <a:pt x="281583" y="164332"/>
                  </a:lnTo>
                  <a:lnTo>
                    <a:pt x="233252" y="216518"/>
                  </a:lnTo>
                  <a:lnTo>
                    <a:pt x="132319" y="274180"/>
                  </a:lnTo>
                  <a:lnTo>
                    <a:pt x="56907" y="280684"/>
                  </a:lnTo>
                  <a:lnTo>
                    <a:pt x="34746" y="309194"/>
                  </a:lnTo>
                  <a:lnTo>
                    <a:pt x="0" y="310444"/>
                  </a:lnTo>
                  <a:lnTo>
                    <a:pt x="5720" y="266247"/>
                  </a:lnTo>
                  <a:lnTo>
                    <a:pt x="32973" y="228845"/>
                  </a:lnTo>
                  <a:lnTo>
                    <a:pt x="97171" y="220669"/>
                  </a:lnTo>
                  <a:lnTo>
                    <a:pt x="113894" y="198270"/>
                  </a:lnTo>
                  <a:lnTo>
                    <a:pt x="120750" y="157819"/>
                  </a:lnTo>
                  <a:lnTo>
                    <a:pt x="106446" y="54410"/>
                  </a:lnTo>
                  <a:lnTo>
                    <a:pt x="97743" y="35306"/>
                  </a:lnTo>
                  <a:lnTo>
                    <a:pt x="151596" y="0"/>
                  </a:lnTo>
                  <a:lnTo>
                    <a:pt x="238206" y="101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299090" y="3334616"/>
              <a:ext cx="255428" cy="297582"/>
            </a:xfrm>
            <a:custGeom>
              <a:avLst/>
              <a:pathLst>
                <a:path w="255428" h="297582">
                  <a:moveTo>
                    <a:pt x="225668" y="76784"/>
                  </a:moveTo>
                  <a:lnTo>
                    <a:pt x="255428" y="120519"/>
                  </a:lnTo>
                  <a:lnTo>
                    <a:pt x="212671" y="152520"/>
                  </a:lnTo>
                  <a:lnTo>
                    <a:pt x="187298" y="185463"/>
                  </a:lnTo>
                  <a:lnTo>
                    <a:pt x="178354" y="223382"/>
                  </a:lnTo>
                  <a:lnTo>
                    <a:pt x="56171" y="280472"/>
                  </a:lnTo>
                  <a:lnTo>
                    <a:pt x="1426" y="297582"/>
                  </a:lnTo>
                  <a:lnTo>
                    <a:pt x="0" y="266348"/>
                  </a:lnTo>
                  <a:lnTo>
                    <a:pt x="36431" y="219779"/>
                  </a:lnTo>
                  <a:lnTo>
                    <a:pt x="64901" y="203964"/>
                  </a:lnTo>
                  <a:lnTo>
                    <a:pt x="66061" y="180868"/>
                  </a:lnTo>
                  <a:lnTo>
                    <a:pt x="104264" y="141964"/>
                  </a:lnTo>
                  <a:lnTo>
                    <a:pt x="101564" y="107155"/>
                  </a:lnTo>
                  <a:lnTo>
                    <a:pt x="122783" y="61128"/>
                  </a:lnTo>
                  <a:lnTo>
                    <a:pt x="142065" y="45613"/>
                  </a:lnTo>
                  <a:lnTo>
                    <a:pt x="159907" y="0"/>
                  </a:lnTo>
                  <a:lnTo>
                    <a:pt x="165389" y="45690"/>
                  </a:lnTo>
                  <a:lnTo>
                    <a:pt x="181932" y="6748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252897" y="3011904"/>
              <a:ext cx="206576" cy="379148"/>
            </a:xfrm>
            <a:custGeom>
              <a:avLst/>
              <a:pathLst>
                <a:path w="206576" h="379148">
                  <a:moveTo>
                    <a:pt x="119917" y="0"/>
                  </a:moveTo>
                  <a:lnTo>
                    <a:pt x="184582" y="20301"/>
                  </a:lnTo>
                  <a:lnTo>
                    <a:pt x="195635" y="43468"/>
                  </a:lnTo>
                  <a:lnTo>
                    <a:pt x="181476" y="98195"/>
                  </a:lnTo>
                  <a:lnTo>
                    <a:pt x="206576" y="112840"/>
                  </a:lnTo>
                  <a:lnTo>
                    <a:pt x="196502" y="204014"/>
                  </a:lnTo>
                  <a:lnTo>
                    <a:pt x="145856" y="216084"/>
                  </a:lnTo>
                  <a:lnTo>
                    <a:pt x="107202" y="277322"/>
                  </a:lnTo>
                  <a:lnTo>
                    <a:pt x="84462" y="352215"/>
                  </a:lnTo>
                  <a:lnTo>
                    <a:pt x="47782" y="379148"/>
                  </a:lnTo>
                  <a:lnTo>
                    <a:pt x="0" y="374078"/>
                  </a:lnTo>
                  <a:lnTo>
                    <a:pt x="12498" y="360105"/>
                  </a:lnTo>
                  <a:lnTo>
                    <a:pt x="5275" y="237137"/>
                  </a:lnTo>
                  <a:lnTo>
                    <a:pt x="33178" y="231065"/>
                  </a:lnTo>
                  <a:lnTo>
                    <a:pt x="34214" y="205104"/>
                  </a:lnTo>
                  <a:lnTo>
                    <a:pt x="7316" y="151095"/>
                  </a:lnTo>
                  <a:lnTo>
                    <a:pt x="22738" y="99695"/>
                  </a:lnTo>
                  <a:lnTo>
                    <a:pt x="50474" y="74789"/>
                  </a:lnTo>
                  <a:lnTo>
                    <a:pt x="96340" y="535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55440" y="1456398"/>
              <a:ext cx="184103" cy="202069"/>
            </a:xfrm>
            <a:custGeom>
              <a:avLst/>
              <a:pathLst>
                <a:path w="184103" h="202069">
                  <a:moveTo>
                    <a:pt x="95277" y="184025"/>
                  </a:moveTo>
                  <a:lnTo>
                    <a:pt x="88378" y="202069"/>
                  </a:lnTo>
                  <a:lnTo>
                    <a:pt x="40273" y="111852"/>
                  </a:lnTo>
                  <a:lnTo>
                    <a:pt x="5610" y="112928"/>
                  </a:lnTo>
                  <a:lnTo>
                    <a:pt x="0" y="87590"/>
                  </a:lnTo>
                  <a:lnTo>
                    <a:pt x="27600" y="66643"/>
                  </a:lnTo>
                  <a:lnTo>
                    <a:pt x="86493" y="43423"/>
                  </a:lnTo>
                  <a:lnTo>
                    <a:pt x="122503" y="62367"/>
                  </a:lnTo>
                  <a:lnTo>
                    <a:pt x="166237" y="14232"/>
                  </a:lnTo>
                  <a:lnTo>
                    <a:pt x="184103" y="0"/>
                  </a:lnTo>
                  <a:lnTo>
                    <a:pt x="179891" y="27556"/>
                  </a:lnTo>
                  <a:lnTo>
                    <a:pt x="144112" y="93264"/>
                  </a:lnTo>
                  <a:lnTo>
                    <a:pt x="144764" y="12693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338168" y="1472795"/>
              <a:ext cx="222883" cy="223243"/>
            </a:xfrm>
            <a:custGeom>
              <a:avLst/>
              <a:pathLst>
                <a:path w="222883" h="223243">
                  <a:moveTo>
                    <a:pt x="217272" y="71194"/>
                  </a:moveTo>
                  <a:lnTo>
                    <a:pt x="222883" y="96532"/>
                  </a:lnTo>
                  <a:lnTo>
                    <a:pt x="210565" y="203468"/>
                  </a:lnTo>
                  <a:lnTo>
                    <a:pt x="158619" y="200332"/>
                  </a:lnTo>
                  <a:lnTo>
                    <a:pt x="134952" y="183452"/>
                  </a:lnTo>
                  <a:lnTo>
                    <a:pt x="77950" y="208483"/>
                  </a:lnTo>
                  <a:lnTo>
                    <a:pt x="10834" y="223243"/>
                  </a:lnTo>
                  <a:lnTo>
                    <a:pt x="0" y="135507"/>
                  </a:lnTo>
                  <a:lnTo>
                    <a:pt x="32275" y="120829"/>
                  </a:lnTo>
                  <a:lnTo>
                    <a:pt x="59816" y="64824"/>
                  </a:lnTo>
                  <a:lnTo>
                    <a:pt x="102050" y="78607"/>
                  </a:lnTo>
                  <a:lnTo>
                    <a:pt x="101679" y="51183"/>
                  </a:lnTo>
                  <a:lnTo>
                    <a:pt x="80431" y="20304"/>
                  </a:lnTo>
                  <a:lnTo>
                    <a:pt x="109692" y="0"/>
                  </a:lnTo>
                  <a:lnTo>
                    <a:pt x="138781" y="12124"/>
                  </a:lnTo>
                  <a:lnTo>
                    <a:pt x="200459" y="1674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207442" y="1534848"/>
              <a:ext cx="293036" cy="138897"/>
            </a:xfrm>
            <a:custGeom>
              <a:avLst/>
              <a:pathLst>
                <a:path w="293036" h="138897">
                  <a:moveTo>
                    <a:pt x="293036" y="44225"/>
                  </a:moveTo>
                  <a:lnTo>
                    <a:pt x="288462" y="57981"/>
                  </a:lnTo>
                  <a:lnTo>
                    <a:pt x="256036" y="55017"/>
                  </a:lnTo>
                  <a:lnTo>
                    <a:pt x="242250" y="92151"/>
                  </a:lnTo>
                  <a:lnTo>
                    <a:pt x="217465" y="121829"/>
                  </a:lnTo>
                  <a:lnTo>
                    <a:pt x="147597" y="138897"/>
                  </a:lnTo>
                  <a:lnTo>
                    <a:pt x="109563" y="132041"/>
                  </a:lnTo>
                  <a:lnTo>
                    <a:pt x="80979" y="121790"/>
                  </a:lnTo>
                  <a:lnTo>
                    <a:pt x="43530" y="105260"/>
                  </a:lnTo>
                  <a:lnTo>
                    <a:pt x="31247" y="59616"/>
                  </a:lnTo>
                  <a:lnTo>
                    <a:pt x="0" y="46513"/>
                  </a:lnTo>
                  <a:lnTo>
                    <a:pt x="13485" y="27810"/>
                  </a:lnTo>
                  <a:lnTo>
                    <a:pt x="63346" y="23496"/>
                  </a:lnTo>
                  <a:lnTo>
                    <a:pt x="104745" y="35007"/>
                  </a:lnTo>
                  <a:lnTo>
                    <a:pt x="99836" y="0"/>
                  </a:lnTo>
                  <a:lnTo>
                    <a:pt x="242021" y="4313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598509" y="3233288"/>
              <a:ext cx="186969" cy="188049"/>
            </a:xfrm>
            <a:custGeom>
              <a:avLst/>
              <a:pathLst>
                <a:path w="186969" h="188049">
                  <a:moveTo>
                    <a:pt x="186969" y="1156"/>
                  </a:moveTo>
                  <a:lnTo>
                    <a:pt x="178240" y="31169"/>
                  </a:lnTo>
                  <a:lnTo>
                    <a:pt x="166982" y="106160"/>
                  </a:lnTo>
                  <a:lnTo>
                    <a:pt x="143223" y="146064"/>
                  </a:lnTo>
                  <a:lnTo>
                    <a:pt x="110601" y="158846"/>
                  </a:lnTo>
                  <a:lnTo>
                    <a:pt x="91290" y="188049"/>
                  </a:lnTo>
                  <a:lnTo>
                    <a:pt x="0" y="180247"/>
                  </a:lnTo>
                  <a:lnTo>
                    <a:pt x="10" y="115919"/>
                  </a:lnTo>
                  <a:lnTo>
                    <a:pt x="20526" y="111147"/>
                  </a:lnTo>
                  <a:lnTo>
                    <a:pt x="59725" y="77274"/>
                  </a:lnTo>
                  <a:lnTo>
                    <a:pt x="76857" y="32136"/>
                  </a:lnTo>
                  <a:lnTo>
                    <a:pt x="1356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775723" y="1573045"/>
              <a:ext cx="135273" cy="157781"/>
            </a:xfrm>
            <a:custGeom>
              <a:avLst/>
              <a:pathLst>
                <a:path w="135273" h="157781">
                  <a:moveTo>
                    <a:pt x="105630" y="61575"/>
                  </a:moveTo>
                  <a:lnTo>
                    <a:pt x="96324" y="104713"/>
                  </a:lnTo>
                  <a:lnTo>
                    <a:pt x="119082" y="135828"/>
                  </a:lnTo>
                  <a:lnTo>
                    <a:pt x="114886" y="157416"/>
                  </a:lnTo>
                  <a:lnTo>
                    <a:pt x="88091" y="157781"/>
                  </a:lnTo>
                  <a:lnTo>
                    <a:pt x="7482" y="125883"/>
                  </a:lnTo>
                  <a:lnTo>
                    <a:pt x="3774" y="86090"/>
                  </a:lnTo>
                  <a:lnTo>
                    <a:pt x="0" y="23971"/>
                  </a:lnTo>
                  <a:lnTo>
                    <a:pt x="42032" y="28262"/>
                  </a:lnTo>
                  <a:lnTo>
                    <a:pt x="92475" y="0"/>
                  </a:lnTo>
                  <a:lnTo>
                    <a:pt x="135273" y="2520"/>
                  </a:lnTo>
                  <a:lnTo>
                    <a:pt x="125152" y="402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797148" y="2429693"/>
              <a:ext cx="650081" cy="581926"/>
            </a:xfrm>
            <a:custGeom>
              <a:avLst/>
              <a:pathLst>
                <a:path w="650081" h="581926">
                  <a:moveTo>
                    <a:pt x="650081" y="122738"/>
                  </a:moveTo>
                  <a:lnTo>
                    <a:pt x="629480" y="140306"/>
                  </a:lnTo>
                  <a:lnTo>
                    <a:pt x="617106" y="211639"/>
                  </a:lnTo>
                  <a:lnTo>
                    <a:pt x="580457" y="282544"/>
                  </a:lnTo>
                  <a:lnTo>
                    <a:pt x="590155" y="326154"/>
                  </a:lnTo>
                  <a:lnTo>
                    <a:pt x="616348" y="393228"/>
                  </a:lnTo>
                  <a:lnTo>
                    <a:pt x="613202" y="427792"/>
                  </a:lnTo>
                  <a:lnTo>
                    <a:pt x="622046" y="463117"/>
                  </a:lnTo>
                  <a:lnTo>
                    <a:pt x="555504" y="448368"/>
                  </a:lnTo>
                  <a:lnTo>
                    <a:pt x="491469" y="416737"/>
                  </a:lnTo>
                  <a:lnTo>
                    <a:pt x="426264" y="344928"/>
                  </a:lnTo>
                  <a:lnTo>
                    <a:pt x="402568" y="350552"/>
                  </a:lnTo>
                  <a:lnTo>
                    <a:pt x="368494" y="427218"/>
                  </a:lnTo>
                  <a:lnTo>
                    <a:pt x="357407" y="462989"/>
                  </a:lnTo>
                  <a:lnTo>
                    <a:pt x="321225" y="459549"/>
                  </a:lnTo>
                  <a:lnTo>
                    <a:pt x="259705" y="487695"/>
                  </a:lnTo>
                  <a:lnTo>
                    <a:pt x="232855" y="447377"/>
                  </a:lnTo>
                  <a:lnTo>
                    <a:pt x="176840" y="471755"/>
                  </a:lnTo>
                  <a:lnTo>
                    <a:pt x="161563" y="495196"/>
                  </a:lnTo>
                  <a:lnTo>
                    <a:pt x="99993" y="539264"/>
                  </a:lnTo>
                  <a:lnTo>
                    <a:pt x="73279" y="575543"/>
                  </a:lnTo>
                  <a:lnTo>
                    <a:pt x="45367" y="581926"/>
                  </a:lnTo>
                  <a:lnTo>
                    <a:pt x="34257" y="543015"/>
                  </a:lnTo>
                  <a:lnTo>
                    <a:pt x="0" y="528481"/>
                  </a:lnTo>
                  <a:lnTo>
                    <a:pt x="1851" y="487226"/>
                  </a:lnTo>
                  <a:lnTo>
                    <a:pt x="27313" y="415029"/>
                  </a:lnTo>
                  <a:lnTo>
                    <a:pt x="925" y="397214"/>
                  </a:lnTo>
                  <a:lnTo>
                    <a:pt x="18980" y="312827"/>
                  </a:lnTo>
                  <a:lnTo>
                    <a:pt x="41243" y="300374"/>
                  </a:lnTo>
                  <a:lnTo>
                    <a:pt x="64248" y="301957"/>
                  </a:lnTo>
                  <a:lnTo>
                    <a:pt x="83012" y="254053"/>
                  </a:lnTo>
                  <a:lnTo>
                    <a:pt x="126407" y="216838"/>
                  </a:lnTo>
                  <a:lnTo>
                    <a:pt x="185439" y="204565"/>
                  </a:lnTo>
                  <a:lnTo>
                    <a:pt x="280046" y="208524"/>
                  </a:lnTo>
                  <a:lnTo>
                    <a:pt x="346897" y="179623"/>
                  </a:lnTo>
                  <a:lnTo>
                    <a:pt x="376207" y="120365"/>
                  </a:lnTo>
                  <a:lnTo>
                    <a:pt x="377976" y="80250"/>
                  </a:lnTo>
                  <a:lnTo>
                    <a:pt x="386968" y="65206"/>
                  </a:lnTo>
                  <a:lnTo>
                    <a:pt x="446347" y="23738"/>
                  </a:lnTo>
                  <a:lnTo>
                    <a:pt x="460411" y="0"/>
                  </a:lnTo>
                  <a:lnTo>
                    <a:pt x="463347" y="506"/>
                  </a:lnTo>
                  <a:lnTo>
                    <a:pt x="538394" y="25785"/>
                  </a:lnTo>
                  <a:lnTo>
                    <a:pt x="512109" y="68336"/>
                  </a:lnTo>
                  <a:lnTo>
                    <a:pt x="566972" y="96867"/>
                  </a:lnTo>
                  <a:lnTo>
                    <a:pt x="609013" y="1396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128797" y="1692645"/>
              <a:ext cx="253354" cy="216923"/>
            </a:xfrm>
            <a:custGeom>
              <a:avLst/>
              <a:pathLst>
                <a:path w="253354" h="216923">
                  <a:moveTo>
                    <a:pt x="222522" y="31575"/>
                  </a:moveTo>
                  <a:lnTo>
                    <a:pt x="232373" y="135503"/>
                  </a:lnTo>
                  <a:lnTo>
                    <a:pt x="253124" y="202044"/>
                  </a:lnTo>
                  <a:lnTo>
                    <a:pt x="253354" y="203364"/>
                  </a:lnTo>
                  <a:lnTo>
                    <a:pt x="219124" y="205424"/>
                  </a:lnTo>
                  <a:lnTo>
                    <a:pt x="185591" y="182674"/>
                  </a:lnTo>
                  <a:lnTo>
                    <a:pt x="147119" y="196298"/>
                  </a:lnTo>
                  <a:lnTo>
                    <a:pt x="132224" y="216923"/>
                  </a:lnTo>
                  <a:lnTo>
                    <a:pt x="96956" y="211800"/>
                  </a:lnTo>
                  <a:lnTo>
                    <a:pt x="98417" y="185233"/>
                  </a:lnTo>
                  <a:lnTo>
                    <a:pt x="58377" y="152978"/>
                  </a:lnTo>
                  <a:lnTo>
                    <a:pt x="18699" y="139039"/>
                  </a:lnTo>
                  <a:lnTo>
                    <a:pt x="0" y="69837"/>
                  </a:lnTo>
                  <a:lnTo>
                    <a:pt x="12544" y="35562"/>
                  </a:lnTo>
                  <a:lnTo>
                    <a:pt x="34889" y="31231"/>
                  </a:lnTo>
                  <a:lnTo>
                    <a:pt x="57171" y="44716"/>
                  </a:lnTo>
                  <a:lnTo>
                    <a:pt x="92877" y="0"/>
                  </a:lnTo>
                  <a:lnTo>
                    <a:pt x="142304" y="404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195247" y="1494656"/>
              <a:ext cx="171144" cy="216693"/>
            </a:xfrm>
            <a:custGeom>
              <a:avLst/>
              <a:pathLst>
                <a:path w="171144" h="216693">
                  <a:moveTo>
                    <a:pt x="83567" y="21131"/>
                  </a:moveTo>
                  <a:lnTo>
                    <a:pt x="104345" y="29331"/>
                  </a:lnTo>
                  <a:lnTo>
                    <a:pt x="136480" y="84336"/>
                  </a:lnTo>
                  <a:lnTo>
                    <a:pt x="138439" y="104698"/>
                  </a:lnTo>
                  <a:lnTo>
                    <a:pt x="171144" y="171736"/>
                  </a:lnTo>
                  <a:lnTo>
                    <a:pt x="163195" y="201339"/>
                  </a:lnTo>
                  <a:lnTo>
                    <a:pt x="124166" y="216693"/>
                  </a:lnTo>
                  <a:lnTo>
                    <a:pt x="113552" y="174903"/>
                  </a:lnTo>
                  <a:lnTo>
                    <a:pt x="72202" y="137901"/>
                  </a:lnTo>
                  <a:lnTo>
                    <a:pt x="27053" y="114029"/>
                  </a:lnTo>
                  <a:lnTo>
                    <a:pt x="31736" y="74796"/>
                  </a:lnTo>
                  <a:lnTo>
                    <a:pt x="0" y="31265"/>
                  </a:lnTo>
                  <a:lnTo>
                    <a:pt x="16190" y="3055"/>
                  </a:lnTo>
                  <a:lnTo>
                    <a:pt x="5440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276893" y="3557999"/>
              <a:ext cx="272605" cy="252534"/>
            </a:xfrm>
            <a:custGeom>
              <a:avLst/>
              <a:pathLst>
                <a:path w="272605" h="252534">
                  <a:moveTo>
                    <a:pt x="258155" y="219831"/>
                  </a:moveTo>
                  <a:lnTo>
                    <a:pt x="232308" y="249291"/>
                  </a:lnTo>
                  <a:lnTo>
                    <a:pt x="178511" y="252534"/>
                  </a:lnTo>
                  <a:lnTo>
                    <a:pt x="81300" y="242882"/>
                  </a:lnTo>
                  <a:lnTo>
                    <a:pt x="59348" y="199923"/>
                  </a:lnTo>
                  <a:lnTo>
                    <a:pt x="62189" y="164864"/>
                  </a:lnTo>
                  <a:lnTo>
                    <a:pt x="6006" y="150489"/>
                  </a:lnTo>
                  <a:lnTo>
                    <a:pt x="0" y="129108"/>
                  </a:lnTo>
                  <a:lnTo>
                    <a:pt x="23623" y="74199"/>
                  </a:lnTo>
                  <a:lnTo>
                    <a:pt x="78368" y="57089"/>
                  </a:lnTo>
                  <a:lnTo>
                    <a:pt x="200550" y="0"/>
                  </a:lnTo>
                  <a:lnTo>
                    <a:pt x="267154" y="81278"/>
                  </a:lnTo>
                  <a:lnTo>
                    <a:pt x="272605" y="15202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856502" y="3346318"/>
              <a:ext cx="282158" cy="244501"/>
            </a:xfrm>
            <a:custGeom>
              <a:avLst/>
              <a:pathLst>
                <a:path w="282158" h="244501">
                  <a:moveTo>
                    <a:pt x="262847" y="160715"/>
                  </a:moveTo>
                  <a:lnTo>
                    <a:pt x="210891" y="159563"/>
                  </a:lnTo>
                  <a:lnTo>
                    <a:pt x="175015" y="173801"/>
                  </a:lnTo>
                  <a:lnTo>
                    <a:pt x="166001" y="225664"/>
                  </a:lnTo>
                  <a:lnTo>
                    <a:pt x="131867" y="223389"/>
                  </a:lnTo>
                  <a:lnTo>
                    <a:pt x="107142" y="244501"/>
                  </a:lnTo>
                  <a:lnTo>
                    <a:pt x="45087" y="236154"/>
                  </a:lnTo>
                  <a:lnTo>
                    <a:pt x="45087" y="203259"/>
                  </a:lnTo>
                  <a:lnTo>
                    <a:pt x="10337" y="181526"/>
                  </a:lnTo>
                  <a:lnTo>
                    <a:pt x="16203" y="165527"/>
                  </a:lnTo>
                  <a:lnTo>
                    <a:pt x="0" y="85427"/>
                  </a:lnTo>
                  <a:lnTo>
                    <a:pt x="17541" y="60246"/>
                  </a:lnTo>
                  <a:lnTo>
                    <a:pt x="71381" y="54862"/>
                  </a:lnTo>
                  <a:lnTo>
                    <a:pt x="125996" y="35250"/>
                  </a:lnTo>
                  <a:lnTo>
                    <a:pt x="169197" y="0"/>
                  </a:lnTo>
                  <a:lnTo>
                    <a:pt x="207982" y="8346"/>
                  </a:lnTo>
                  <a:lnTo>
                    <a:pt x="246282" y="51060"/>
                  </a:lnTo>
                  <a:lnTo>
                    <a:pt x="282158" y="77572"/>
                  </a:lnTo>
                  <a:lnTo>
                    <a:pt x="274886" y="1384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028124" y="3435182"/>
              <a:ext cx="56280" cy="45776"/>
            </a:xfrm>
            <a:custGeom>
              <a:avLst/>
              <a:pathLst>
                <a:path w="56280" h="45776">
                  <a:moveTo>
                    <a:pt x="39754" y="0"/>
                  </a:moveTo>
                  <a:lnTo>
                    <a:pt x="11745" y="8859"/>
                  </a:lnTo>
                  <a:lnTo>
                    <a:pt x="0" y="36331"/>
                  </a:lnTo>
                  <a:lnTo>
                    <a:pt x="37522" y="45776"/>
                  </a:lnTo>
                  <a:lnTo>
                    <a:pt x="56280" y="2320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344667" y="1901293"/>
              <a:ext cx="333471" cy="394506"/>
            </a:xfrm>
            <a:custGeom>
              <a:avLst/>
              <a:pathLst>
                <a:path w="333471" h="394506">
                  <a:moveTo>
                    <a:pt x="245259" y="0"/>
                  </a:moveTo>
                  <a:lnTo>
                    <a:pt x="239873" y="76136"/>
                  </a:lnTo>
                  <a:lnTo>
                    <a:pt x="254422" y="137297"/>
                  </a:lnTo>
                  <a:lnTo>
                    <a:pt x="299426" y="142123"/>
                  </a:lnTo>
                  <a:lnTo>
                    <a:pt x="310189" y="204683"/>
                  </a:lnTo>
                  <a:lnTo>
                    <a:pt x="310510" y="261956"/>
                  </a:lnTo>
                  <a:lnTo>
                    <a:pt x="331428" y="295632"/>
                  </a:lnTo>
                  <a:lnTo>
                    <a:pt x="333471" y="362223"/>
                  </a:lnTo>
                  <a:lnTo>
                    <a:pt x="310205" y="394506"/>
                  </a:lnTo>
                  <a:lnTo>
                    <a:pt x="265845" y="345827"/>
                  </a:lnTo>
                  <a:lnTo>
                    <a:pt x="211687" y="365415"/>
                  </a:lnTo>
                  <a:lnTo>
                    <a:pt x="95083" y="360378"/>
                  </a:lnTo>
                  <a:lnTo>
                    <a:pt x="83920" y="343477"/>
                  </a:lnTo>
                  <a:lnTo>
                    <a:pt x="23794" y="334970"/>
                  </a:lnTo>
                  <a:lnTo>
                    <a:pt x="0" y="292872"/>
                  </a:lnTo>
                  <a:lnTo>
                    <a:pt x="7921" y="266644"/>
                  </a:lnTo>
                  <a:lnTo>
                    <a:pt x="5638" y="163992"/>
                  </a:lnTo>
                  <a:lnTo>
                    <a:pt x="40340" y="145496"/>
                  </a:lnTo>
                  <a:lnTo>
                    <a:pt x="46478" y="106221"/>
                  </a:lnTo>
                  <a:lnTo>
                    <a:pt x="33119" y="89701"/>
                  </a:lnTo>
                  <a:lnTo>
                    <a:pt x="51298" y="61340"/>
                  </a:lnTo>
                  <a:lnTo>
                    <a:pt x="60815" y="15711"/>
                  </a:lnTo>
                  <a:lnTo>
                    <a:pt x="98599" y="19604"/>
                  </a:lnTo>
                  <a:lnTo>
                    <a:pt x="136233" y="787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948945" y="1797079"/>
              <a:ext cx="314982" cy="504657"/>
            </a:xfrm>
            <a:custGeom>
              <a:avLst/>
              <a:pathLst>
                <a:path w="314982" h="504657">
                  <a:moveTo>
                    <a:pt x="276808" y="107366"/>
                  </a:moveTo>
                  <a:lnTo>
                    <a:pt x="312076" y="112489"/>
                  </a:lnTo>
                  <a:lnTo>
                    <a:pt x="314982" y="188900"/>
                  </a:lnTo>
                  <a:lnTo>
                    <a:pt x="308309" y="207006"/>
                  </a:lnTo>
                  <a:lnTo>
                    <a:pt x="275734" y="244042"/>
                  </a:lnTo>
                  <a:lnTo>
                    <a:pt x="259692" y="239771"/>
                  </a:lnTo>
                  <a:lnTo>
                    <a:pt x="215748" y="157512"/>
                  </a:lnTo>
                  <a:lnTo>
                    <a:pt x="176993" y="143313"/>
                  </a:lnTo>
                  <a:lnTo>
                    <a:pt x="143566" y="149780"/>
                  </a:lnTo>
                  <a:lnTo>
                    <a:pt x="125153" y="221528"/>
                  </a:lnTo>
                  <a:lnTo>
                    <a:pt x="128113" y="294243"/>
                  </a:lnTo>
                  <a:lnTo>
                    <a:pt x="120021" y="364123"/>
                  </a:lnTo>
                  <a:lnTo>
                    <a:pt x="132285" y="392174"/>
                  </a:lnTo>
                  <a:lnTo>
                    <a:pt x="118592" y="451543"/>
                  </a:lnTo>
                  <a:lnTo>
                    <a:pt x="92174" y="499891"/>
                  </a:lnTo>
                  <a:lnTo>
                    <a:pt x="64629" y="504657"/>
                  </a:lnTo>
                  <a:lnTo>
                    <a:pt x="43882" y="482111"/>
                  </a:lnTo>
                  <a:lnTo>
                    <a:pt x="59108" y="455824"/>
                  </a:lnTo>
                  <a:lnTo>
                    <a:pt x="43799" y="403325"/>
                  </a:lnTo>
                  <a:lnTo>
                    <a:pt x="82109" y="339763"/>
                  </a:lnTo>
                  <a:lnTo>
                    <a:pt x="82481" y="320671"/>
                  </a:lnTo>
                  <a:lnTo>
                    <a:pt x="52938" y="275249"/>
                  </a:lnTo>
                  <a:lnTo>
                    <a:pt x="7635" y="248820"/>
                  </a:lnTo>
                  <a:lnTo>
                    <a:pt x="0" y="191644"/>
                  </a:lnTo>
                  <a:lnTo>
                    <a:pt x="48605" y="155632"/>
                  </a:lnTo>
                  <a:lnTo>
                    <a:pt x="52465" y="81856"/>
                  </a:lnTo>
                  <a:lnTo>
                    <a:pt x="40476" y="60788"/>
                  </a:lnTo>
                  <a:lnTo>
                    <a:pt x="62739" y="30438"/>
                  </a:lnTo>
                  <a:lnTo>
                    <a:pt x="68419" y="0"/>
                  </a:lnTo>
                  <a:lnTo>
                    <a:pt x="118949" y="11959"/>
                  </a:lnTo>
                  <a:lnTo>
                    <a:pt x="172585" y="87760"/>
                  </a:lnTo>
                  <a:lnTo>
                    <a:pt x="218573" y="8286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642745" y="1491157"/>
              <a:ext cx="442581" cy="340589"/>
            </a:xfrm>
            <a:custGeom>
              <a:avLst/>
              <a:pathLst>
                <a:path w="442581" h="340589">
                  <a:moveTo>
                    <a:pt x="401315" y="75478"/>
                  </a:moveTo>
                  <a:lnTo>
                    <a:pt x="378323" y="88405"/>
                  </a:lnTo>
                  <a:lnTo>
                    <a:pt x="424848" y="140239"/>
                  </a:lnTo>
                  <a:lnTo>
                    <a:pt x="442581" y="180488"/>
                  </a:lnTo>
                  <a:lnTo>
                    <a:pt x="439177" y="232551"/>
                  </a:lnTo>
                  <a:lnTo>
                    <a:pt x="400833" y="281793"/>
                  </a:lnTo>
                  <a:lnTo>
                    <a:pt x="408272" y="318415"/>
                  </a:lnTo>
                  <a:lnTo>
                    <a:pt x="367848" y="287105"/>
                  </a:lnTo>
                  <a:lnTo>
                    <a:pt x="219532" y="312992"/>
                  </a:lnTo>
                  <a:lnTo>
                    <a:pt x="135310" y="338439"/>
                  </a:lnTo>
                  <a:lnTo>
                    <a:pt x="124230" y="340589"/>
                  </a:lnTo>
                  <a:lnTo>
                    <a:pt x="92702" y="280483"/>
                  </a:lnTo>
                  <a:lnTo>
                    <a:pt x="57147" y="180955"/>
                  </a:lnTo>
                  <a:lnTo>
                    <a:pt x="12159" y="141668"/>
                  </a:lnTo>
                  <a:lnTo>
                    <a:pt x="0" y="94137"/>
                  </a:lnTo>
                  <a:lnTo>
                    <a:pt x="17169" y="64399"/>
                  </a:lnTo>
                  <a:lnTo>
                    <a:pt x="58172" y="27095"/>
                  </a:lnTo>
                  <a:lnTo>
                    <a:pt x="81207" y="23523"/>
                  </a:lnTo>
                  <a:lnTo>
                    <a:pt x="156121" y="20201"/>
                  </a:lnTo>
                  <a:lnTo>
                    <a:pt x="210057" y="0"/>
                  </a:lnTo>
                  <a:lnTo>
                    <a:pt x="268299" y="10909"/>
                  </a:lnTo>
                  <a:lnTo>
                    <a:pt x="319625" y="5819"/>
                  </a:lnTo>
                  <a:lnTo>
                    <a:pt x="345166" y="151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463801" y="3567388"/>
              <a:ext cx="278667" cy="189092"/>
            </a:xfrm>
            <a:custGeom>
              <a:avLst/>
              <a:pathLst>
                <a:path w="278667" h="189092">
                  <a:moveTo>
                    <a:pt x="278667" y="58208"/>
                  </a:moveTo>
                  <a:lnTo>
                    <a:pt x="242778" y="74687"/>
                  </a:lnTo>
                  <a:lnTo>
                    <a:pt x="197287" y="176596"/>
                  </a:lnTo>
                  <a:lnTo>
                    <a:pt x="197504" y="189092"/>
                  </a:lnTo>
                  <a:lnTo>
                    <a:pt x="144109" y="172053"/>
                  </a:lnTo>
                  <a:lnTo>
                    <a:pt x="86775" y="178569"/>
                  </a:lnTo>
                  <a:lnTo>
                    <a:pt x="0" y="163800"/>
                  </a:lnTo>
                  <a:lnTo>
                    <a:pt x="81719" y="47736"/>
                  </a:lnTo>
                  <a:lnTo>
                    <a:pt x="98724" y="37692"/>
                  </a:lnTo>
                  <a:lnTo>
                    <a:pt x="151796" y="41182"/>
                  </a:lnTo>
                  <a:lnTo>
                    <a:pt x="197976" y="0"/>
                  </a:lnTo>
                  <a:lnTo>
                    <a:pt x="245535" y="1186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028124" y="3435182"/>
              <a:ext cx="56280" cy="45776"/>
            </a:xfrm>
            <a:custGeom>
              <a:avLst/>
              <a:pathLst>
                <a:path w="56280" h="45776">
                  <a:moveTo>
                    <a:pt x="39754" y="0"/>
                  </a:moveTo>
                  <a:lnTo>
                    <a:pt x="56280" y="23207"/>
                  </a:lnTo>
                  <a:lnTo>
                    <a:pt x="37522" y="45776"/>
                  </a:lnTo>
                  <a:lnTo>
                    <a:pt x="0" y="36331"/>
                  </a:lnTo>
                  <a:lnTo>
                    <a:pt x="11745" y="885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643819" y="1640424"/>
              <a:ext cx="139386" cy="205381"/>
            </a:xfrm>
            <a:custGeom>
              <a:avLst/>
              <a:pathLst>
                <a:path w="139386" h="205381">
                  <a:moveTo>
                    <a:pt x="135677" y="18711"/>
                  </a:moveTo>
                  <a:lnTo>
                    <a:pt x="139386" y="58503"/>
                  </a:lnTo>
                  <a:lnTo>
                    <a:pt x="92677" y="72524"/>
                  </a:lnTo>
                  <a:lnTo>
                    <a:pt x="98375" y="134313"/>
                  </a:lnTo>
                  <a:lnTo>
                    <a:pt x="74815" y="205381"/>
                  </a:lnTo>
                  <a:lnTo>
                    <a:pt x="39994" y="175612"/>
                  </a:lnTo>
                  <a:lnTo>
                    <a:pt x="44839" y="141177"/>
                  </a:lnTo>
                  <a:lnTo>
                    <a:pt x="33073" y="89982"/>
                  </a:lnTo>
                  <a:lnTo>
                    <a:pt x="0" y="18043"/>
                  </a:lnTo>
                  <a:lnTo>
                    <a:pt x="6898" y="0"/>
                  </a:lnTo>
                  <a:lnTo>
                    <a:pt x="105053" y="940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165643" y="2774621"/>
              <a:ext cx="576573" cy="445517"/>
            </a:xfrm>
            <a:custGeom>
              <a:avLst/>
              <a:pathLst>
                <a:path w="576573" h="445517">
                  <a:moveTo>
                    <a:pt x="244708" y="82864"/>
                  </a:moveTo>
                  <a:lnTo>
                    <a:pt x="289555" y="84177"/>
                  </a:lnTo>
                  <a:lnTo>
                    <a:pt x="316095" y="101716"/>
                  </a:lnTo>
                  <a:lnTo>
                    <a:pt x="324343" y="139704"/>
                  </a:lnTo>
                  <a:lnTo>
                    <a:pt x="376909" y="167711"/>
                  </a:lnTo>
                  <a:lnTo>
                    <a:pt x="405822" y="175574"/>
                  </a:lnTo>
                  <a:lnTo>
                    <a:pt x="427901" y="150225"/>
                  </a:lnTo>
                  <a:lnTo>
                    <a:pt x="467599" y="127946"/>
                  </a:lnTo>
                  <a:lnTo>
                    <a:pt x="509933" y="130705"/>
                  </a:lnTo>
                  <a:lnTo>
                    <a:pt x="550161" y="156873"/>
                  </a:lnTo>
                  <a:lnTo>
                    <a:pt x="576573" y="191642"/>
                  </a:lnTo>
                  <a:lnTo>
                    <a:pt x="508067" y="247488"/>
                  </a:lnTo>
                  <a:lnTo>
                    <a:pt x="512044" y="270225"/>
                  </a:lnTo>
                  <a:lnTo>
                    <a:pt x="481814" y="313912"/>
                  </a:lnTo>
                  <a:lnTo>
                    <a:pt x="507352" y="363653"/>
                  </a:lnTo>
                  <a:lnTo>
                    <a:pt x="464127" y="364742"/>
                  </a:lnTo>
                  <a:lnTo>
                    <a:pt x="440717" y="386259"/>
                  </a:lnTo>
                  <a:lnTo>
                    <a:pt x="395018" y="392095"/>
                  </a:lnTo>
                  <a:lnTo>
                    <a:pt x="349212" y="425828"/>
                  </a:lnTo>
                  <a:lnTo>
                    <a:pt x="302585" y="438104"/>
                  </a:lnTo>
                  <a:lnTo>
                    <a:pt x="216876" y="445517"/>
                  </a:lnTo>
                  <a:lnTo>
                    <a:pt x="193605" y="436189"/>
                  </a:lnTo>
                  <a:lnTo>
                    <a:pt x="128641" y="433243"/>
                  </a:lnTo>
                  <a:lnTo>
                    <a:pt x="99191" y="416417"/>
                  </a:lnTo>
                  <a:lnTo>
                    <a:pt x="90040" y="372954"/>
                  </a:lnTo>
                  <a:lnTo>
                    <a:pt x="139111" y="325135"/>
                  </a:lnTo>
                  <a:lnTo>
                    <a:pt x="161794" y="314821"/>
                  </a:lnTo>
                  <a:lnTo>
                    <a:pt x="185404" y="275910"/>
                  </a:lnTo>
                  <a:lnTo>
                    <a:pt x="167812" y="254344"/>
                  </a:lnTo>
                  <a:lnTo>
                    <a:pt x="111798" y="237936"/>
                  </a:lnTo>
                  <a:lnTo>
                    <a:pt x="129359" y="179557"/>
                  </a:lnTo>
                  <a:lnTo>
                    <a:pt x="105779" y="146986"/>
                  </a:lnTo>
                  <a:lnTo>
                    <a:pt x="65041" y="126827"/>
                  </a:lnTo>
                  <a:lnTo>
                    <a:pt x="57866" y="96354"/>
                  </a:lnTo>
                  <a:lnTo>
                    <a:pt x="0" y="82290"/>
                  </a:lnTo>
                  <a:lnTo>
                    <a:pt x="34073" y="5624"/>
                  </a:lnTo>
                  <a:lnTo>
                    <a:pt x="57770" y="0"/>
                  </a:lnTo>
                  <a:lnTo>
                    <a:pt x="122974" y="71809"/>
                  </a:lnTo>
                  <a:lnTo>
                    <a:pt x="187010" y="103440"/>
                  </a:lnTo>
                  <a:lnTo>
                    <a:pt x="253551" y="1181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049614" y="1989110"/>
              <a:ext cx="301213" cy="367094"/>
            </a:xfrm>
            <a:custGeom>
              <a:avLst/>
              <a:pathLst>
                <a:path w="301213" h="367094">
                  <a:moveTo>
                    <a:pt x="301213" y="58985"/>
                  </a:moveTo>
                  <a:lnTo>
                    <a:pt x="296151" y="123099"/>
                  </a:lnTo>
                  <a:lnTo>
                    <a:pt x="299505" y="180232"/>
                  </a:lnTo>
                  <a:lnTo>
                    <a:pt x="256759" y="278547"/>
                  </a:lnTo>
                  <a:lnTo>
                    <a:pt x="254370" y="289263"/>
                  </a:lnTo>
                  <a:lnTo>
                    <a:pt x="158607" y="305154"/>
                  </a:lnTo>
                  <a:lnTo>
                    <a:pt x="107868" y="304266"/>
                  </a:lnTo>
                  <a:lnTo>
                    <a:pt x="76060" y="331271"/>
                  </a:lnTo>
                  <a:lnTo>
                    <a:pt x="15096" y="367094"/>
                  </a:lnTo>
                  <a:lnTo>
                    <a:pt x="21466" y="302879"/>
                  </a:lnTo>
                  <a:lnTo>
                    <a:pt x="53998" y="243834"/>
                  </a:lnTo>
                  <a:lnTo>
                    <a:pt x="47526" y="213660"/>
                  </a:lnTo>
                  <a:lnTo>
                    <a:pt x="3354" y="132278"/>
                  </a:lnTo>
                  <a:lnTo>
                    <a:pt x="0" y="94094"/>
                  </a:lnTo>
                  <a:lnTo>
                    <a:pt x="84041" y="108181"/>
                  </a:lnTo>
                  <a:lnTo>
                    <a:pt x="155111" y="73785"/>
                  </a:lnTo>
                  <a:lnTo>
                    <a:pt x="186131" y="16903"/>
                  </a:lnTo>
                  <a:lnTo>
                    <a:pt x="214536" y="0"/>
                  </a:lnTo>
                  <a:lnTo>
                    <a:pt x="272053" y="1763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381921" y="1864953"/>
              <a:ext cx="238470" cy="149277"/>
            </a:xfrm>
            <a:custGeom>
              <a:avLst/>
              <a:pathLst>
                <a:path w="238470" h="149277">
                  <a:moveTo>
                    <a:pt x="136122" y="15505"/>
                  </a:moveTo>
                  <a:lnTo>
                    <a:pt x="237956" y="45701"/>
                  </a:lnTo>
                  <a:lnTo>
                    <a:pt x="238470" y="137098"/>
                  </a:lnTo>
                  <a:lnTo>
                    <a:pt x="220114" y="149277"/>
                  </a:lnTo>
                  <a:lnTo>
                    <a:pt x="151128" y="138089"/>
                  </a:lnTo>
                  <a:lnTo>
                    <a:pt x="131231" y="120989"/>
                  </a:lnTo>
                  <a:lnTo>
                    <a:pt x="73063" y="119399"/>
                  </a:lnTo>
                  <a:lnTo>
                    <a:pt x="44374" y="74309"/>
                  </a:lnTo>
                  <a:lnTo>
                    <a:pt x="14474" y="57330"/>
                  </a:lnTo>
                  <a:lnTo>
                    <a:pt x="230" y="31056"/>
                  </a:lnTo>
                  <a:lnTo>
                    <a:pt x="0" y="29736"/>
                  </a:lnTo>
                  <a:lnTo>
                    <a:pt x="46219" y="0"/>
                  </a:lnTo>
                  <a:lnTo>
                    <a:pt x="87294" y="44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1372157" y="1977124"/>
              <a:ext cx="228096" cy="342244"/>
            </a:xfrm>
            <a:custGeom>
              <a:avLst/>
              <a:pathLst>
                <a:path w="228096" h="342244">
                  <a:moveTo>
                    <a:pt x="184807" y="97692"/>
                  </a:moveTo>
                  <a:lnTo>
                    <a:pt x="228096" y="252954"/>
                  </a:lnTo>
                  <a:lnTo>
                    <a:pt x="197431" y="311026"/>
                  </a:lnTo>
                  <a:lnTo>
                    <a:pt x="136543" y="313446"/>
                  </a:lnTo>
                  <a:lnTo>
                    <a:pt x="125933" y="342244"/>
                  </a:lnTo>
                  <a:lnTo>
                    <a:pt x="51189" y="321967"/>
                  </a:lnTo>
                  <a:lnTo>
                    <a:pt x="10320" y="290578"/>
                  </a:lnTo>
                  <a:lnTo>
                    <a:pt x="2060" y="260079"/>
                  </a:lnTo>
                  <a:lnTo>
                    <a:pt x="35624" y="232104"/>
                  </a:lnTo>
                  <a:lnTo>
                    <a:pt x="27793" y="201647"/>
                  </a:lnTo>
                  <a:lnTo>
                    <a:pt x="2993" y="177216"/>
                  </a:lnTo>
                  <a:lnTo>
                    <a:pt x="0" y="139507"/>
                  </a:lnTo>
                  <a:lnTo>
                    <a:pt x="28422" y="106718"/>
                  </a:lnTo>
                  <a:lnTo>
                    <a:pt x="9591" y="29241"/>
                  </a:lnTo>
                  <a:lnTo>
                    <a:pt x="74776" y="0"/>
                  </a:lnTo>
                  <a:lnTo>
                    <a:pt x="88629" y="31984"/>
                  </a:lnTo>
                  <a:lnTo>
                    <a:pt x="160612" y="547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366625" y="2319414"/>
              <a:ext cx="133791" cy="185065"/>
            </a:xfrm>
            <a:custGeom>
              <a:avLst/>
              <a:pathLst>
                <a:path w="133791" h="185065">
                  <a:moveTo>
                    <a:pt x="53642" y="0"/>
                  </a:moveTo>
                  <a:lnTo>
                    <a:pt x="63897" y="38235"/>
                  </a:lnTo>
                  <a:lnTo>
                    <a:pt x="133791" y="74616"/>
                  </a:lnTo>
                  <a:lnTo>
                    <a:pt x="124246" y="167717"/>
                  </a:lnTo>
                  <a:lnTo>
                    <a:pt x="70698" y="185065"/>
                  </a:lnTo>
                  <a:lnTo>
                    <a:pt x="68900" y="146897"/>
                  </a:lnTo>
                  <a:lnTo>
                    <a:pt x="0" y="71509"/>
                  </a:lnTo>
                  <a:lnTo>
                    <a:pt x="13875" y="222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278815" y="1467876"/>
              <a:ext cx="285507" cy="224328"/>
            </a:xfrm>
            <a:custGeom>
              <a:avLst/>
              <a:pathLst>
                <a:path w="285507" h="224328">
                  <a:moveTo>
                    <a:pt x="174742" y="35464"/>
                  </a:moveTo>
                  <a:lnTo>
                    <a:pt x="222602" y="125902"/>
                  </a:lnTo>
                  <a:lnTo>
                    <a:pt x="285097" y="173498"/>
                  </a:lnTo>
                  <a:lnTo>
                    <a:pt x="285507" y="183790"/>
                  </a:lnTo>
                  <a:lnTo>
                    <a:pt x="250801" y="184633"/>
                  </a:lnTo>
                  <a:lnTo>
                    <a:pt x="225532" y="201725"/>
                  </a:lnTo>
                  <a:lnTo>
                    <a:pt x="181877" y="194682"/>
                  </a:lnTo>
                  <a:lnTo>
                    <a:pt x="156363" y="224328"/>
                  </a:lnTo>
                  <a:lnTo>
                    <a:pt x="87576" y="198517"/>
                  </a:lnTo>
                  <a:lnTo>
                    <a:pt x="54872" y="131479"/>
                  </a:lnTo>
                  <a:lnTo>
                    <a:pt x="52912" y="111116"/>
                  </a:lnTo>
                  <a:lnTo>
                    <a:pt x="20777" y="56112"/>
                  </a:lnTo>
                  <a:lnTo>
                    <a:pt x="0" y="47912"/>
                  </a:lnTo>
                  <a:lnTo>
                    <a:pt x="38743" y="12300"/>
                  </a:lnTo>
                  <a:lnTo>
                    <a:pt x="53500" y="0"/>
                  </a:lnTo>
                  <a:lnTo>
                    <a:pt x="95704" y="30676"/>
                  </a:lnTo>
                  <a:lnTo>
                    <a:pt x="116347" y="2389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539833" y="2337174"/>
              <a:ext cx="222959" cy="149436"/>
            </a:xfrm>
            <a:custGeom>
              <a:avLst/>
              <a:pathLst>
                <a:path w="222959" h="149436">
                  <a:moveTo>
                    <a:pt x="77869" y="52615"/>
                  </a:moveTo>
                  <a:lnTo>
                    <a:pt x="137250" y="71151"/>
                  </a:lnTo>
                  <a:lnTo>
                    <a:pt x="190368" y="66066"/>
                  </a:lnTo>
                  <a:lnTo>
                    <a:pt x="222959" y="95929"/>
                  </a:lnTo>
                  <a:lnTo>
                    <a:pt x="212298" y="129500"/>
                  </a:lnTo>
                  <a:lnTo>
                    <a:pt x="144815" y="149436"/>
                  </a:lnTo>
                  <a:lnTo>
                    <a:pt x="127920" y="127564"/>
                  </a:lnTo>
                  <a:lnTo>
                    <a:pt x="64188" y="80784"/>
                  </a:lnTo>
                  <a:lnTo>
                    <a:pt x="14167" y="88419"/>
                  </a:lnTo>
                  <a:lnTo>
                    <a:pt x="0" y="66511"/>
                  </a:lnTo>
                  <a:lnTo>
                    <a:pt x="5012" y="15250"/>
                  </a:lnTo>
                  <a:lnTo>
                    <a:pt x="44893" y="0"/>
                  </a:lnTo>
                  <a:lnTo>
                    <a:pt x="63312" y="802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996811" y="1457594"/>
              <a:ext cx="106301" cy="101588"/>
            </a:xfrm>
            <a:custGeom>
              <a:avLst/>
              <a:pathLst>
                <a:path w="106301" h="101588">
                  <a:moveTo>
                    <a:pt x="106301" y="25449"/>
                  </a:moveTo>
                  <a:lnTo>
                    <a:pt x="87889" y="41350"/>
                  </a:lnTo>
                  <a:lnTo>
                    <a:pt x="77904" y="81140"/>
                  </a:lnTo>
                  <a:lnTo>
                    <a:pt x="37795" y="101588"/>
                  </a:lnTo>
                  <a:lnTo>
                    <a:pt x="27829" y="54577"/>
                  </a:lnTo>
                  <a:lnTo>
                    <a:pt x="0" y="24532"/>
                  </a:lnTo>
                  <a:lnTo>
                    <a:pt x="32459" y="29841"/>
                  </a:lnTo>
                  <a:lnTo>
                    <a:pt x="7981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013745" y="3430743"/>
              <a:ext cx="358484" cy="284267"/>
            </a:xfrm>
            <a:custGeom>
              <a:avLst/>
              <a:pathLst>
                <a:path w="358484" h="284267">
                  <a:moveTo>
                    <a:pt x="351135" y="28376"/>
                  </a:moveTo>
                  <a:lnTo>
                    <a:pt x="333575" y="57623"/>
                  </a:lnTo>
                  <a:lnTo>
                    <a:pt x="358484" y="120503"/>
                  </a:lnTo>
                  <a:lnTo>
                    <a:pt x="317258" y="156942"/>
                  </a:lnTo>
                  <a:lnTo>
                    <a:pt x="254475" y="194490"/>
                  </a:lnTo>
                  <a:lnTo>
                    <a:pt x="256123" y="248305"/>
                  </a:lnTo>
                  <a:lnTo>
                    <a:pt x="207188" y="228783"/>
                  </a:lnTo>
                  <a:lnTo>
                    <a:pt x="163561" y="246989"/>
                  </a:lnTo>
                  <a:lnTo>
                    <a:pt x="140304" y="284267"/>
                  </a:lnTo>
                  <a:lnTo>
                    <a:pt x="41129" y="279914"/>
                  </a:lnTo>
                  <a:lnTo>
                    <a:pt x="7546" y="251950"/>
                  </a:lnTo>
                  <a:lnTo>
                    <a:pt x="0" y="240832"/>
                  </a:lnTo>
                  <a:lnTo>
                    <a:pt x="76320" y="191950"/>
                  </a:lnTo>
                  <a:lnTo>
                    <a:pt x="99041" y="152486"/>
                  </a:lnTo>
                  <a:lnTo>
                    <a:pt x="131762" y="137849"/>
                  </a:lnTo>
                  <a:lnTo>
                    <a:pt x="174450" y="140566"/>
                  </a:lnTo>
                  <a:lnTo>
                    <a:pt x="215279" y="128671"/>
                  </a:lnTo>
                  <a:lnTo>
                    <a:pt x="230781" y="11219"/>
                  </a:lnTo>
                  <a:lnTo>
                    <a:pt x="33487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930068" y="1463917"/>
              <a:ext cx="105596" cy="135000"/>
            </a:xfrm>
            <a:custGeom>
              <a:avLst/>
              <a:pathLst>
                <a:path w="105596" h="135000">
                  <a:moveTo>
                    <a:pt x="66742" y="18209"/>
                  </a:moveTo>
                  <a:lnTo>
                    <a:pt x="94572" y="48254"/>
                  </a:lnTo>
                  <a:lnTo>
                    <a:pt x="104538" y="95265"/>
                  </a:lnTo>
                  <a:lnTo>
                    <a:pt x="105596" y="115138"/>
                  </a:lnTo>
                  <a:lnTo>
                    <a:pt x="64879" y="135000"/>
                  </a:lnTo>
                  <a:lnTo>
                    <a:pt x="26375" y="133140"/>
                  </a:lnTo>
                  <a:lnTo>
                    <a:pt x="12876" y="117526"/>
                  </a:lnTo>
                  <a:lnTo>
                    <a:pt x="26689" y="81155"/>
                  </a:lnTo>
                  <a:lnTo>
                    <a:pt x="0" y="42811"/>
                  </a:lnTo>
                  <a:lnTo>
                    <a:pt x="33141" y="10371"/>
                  </a:lnTo>
                  <a:lnTo>
                    <a:pt x="6316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518044" y="1730406"/>
              <a:ext cx="170614" cy="180247"/>
            </a:xfrm>
            <a:custGeom>
              <a:avLst/>
              <a:pathLst>
                <a:path w="170614" h="180247">
                  <a:moveTo>
                    <a:pt x="165769" y="85630"/>
                  </a:moveTo>
                  <a:lnTo>
                    <a:pt x="166547" y="123536"/>
                  </a:lnTo>
                  <a:lnTo>
                    <a:pt x="107219" y="125487"/>
                  </a:lnTo>
                  <a:lnTo>
                    <a:pt x="101833" y="180247"/>
                  </a:lnTo>
                  <a:lnTo>
                    <a:pt x="0" y="150052"/>
                  </a:lnTo>
                  <a:lnTo>
                    <a:pt x="38137" y="136191"/>
                  </a:lnTo>
                  <a:lnTo>
                    <a:pt x="46636" y="98094"/>
                  </a:lnTo>
                  <a:lnTo>
                    <a:pt x="34252" y="36498"/>
                  </a:lnTo>
                  <a:lnTo>
                    <a:pt x="68897" y="11324"/>
                  </a:lnTo>
                  <a:lnTo>
                    <a:pt x="133441" y="13302"/>
                  </a:lnTo>
                  <a:lnTo>
                    <a:pt x="158848" y="0"/>
                  </a:lnTo>
                  <a:lnTo>
                    <a:pt x="170614" y="511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246793" y="5263227"/>
              <a:ext cx="152130" cy="73280"/>
            </a:xfrm>
            <a:custGeom>
              <a:avLst/>
              <a:pathLst>
                <a:path w="152130" h="73280">
                  <a:moveTo>
                    <a:pt x="152130" y="20214"/>
                  </a:moveTo>
                  <a:lnTo>
                    <a:pt x="133096" y="60506"/>
                  </a:lnTo>
                  <a:lnTo>
                    <a:pt x="11090" y="62787"/>
                  </a:lnTo>
                  <a:lnTo>
                    <a:pt x="1421" y="73280"/>
                  </a:lnTo>
                  <a:lnTo>
                    <a:pt x="0" y="53609"/>
                  </a:lnTo>
                  <a:lnTo>
                    <a:pt x="3710" y="36036"/>
                  </a:lnTo>
                  <a:lnTo>
                    <a:pt x="57874" y="37549"/>
                  </a:lnTo>
                  <a:lnTo>
                    <a:pt x="91837" y="28813"/>
                  </a:lnTo>
                  <a:lnTo>
                    <a:pt x="10926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867827" y="2224364"/>
              <a:ext cx="410003" cy="264529"/>
            </a:xfrm>
            <a:custGeom>
              <a:avLst/>
              <a:pathLst>
                <a:path w="410003" h="264529">
                  <a:moveTo>
                    <a:pt x="310259" y="2089"/>
                  </a:moveTo>
                  <a:lnTo>
                    <a:pt x="332414" y="18614"/>
                  </a:lnTo>
                  <a:lnTo>
                    <a:pt x="335067" y="51745"/>
                  </a:lnTo>
                  <a:lnTo>
                    <a:pt x="354519" y="90248"/>
                  </a:lnTo>
                  <a:lnTo>
                    <a:pt x="386571" y="111739"/>
                  </a:lnTo>
                  <a:lnTo>
                    <a:pt x="410003" y="133677"/>
                  </a:lnTo>
                  <a:lnTo>
                    <a:pt x="397182" y="156959"/>
                  </a:lnTo>
                  <a:lnTo>
                    <a:pt x="390131" y="225252"/>
                  </a:lnTo>
                  <a:lnTo>
                    <a:pt x="358988" y="229837"/>
                  </a:lnTo>
                  <a:lnTo>
                    <a:pt x="358988" y="264529"/>
                  </a:lnTo>
                  <a:lnTo>
                    <a:pt x="296029" y="260309"/>
                  </a:lnTo>
                  <a:lnTo>
                    <a:pt x="284455" y="221398"/>
                  </a:lnTo>
                  <a:lnTo>
                    <a:pt x="238162" y="211084"/>
                  </a:lnTo>
                  <a:lnTo>
                    <a:pt x="189091" y="240150"/>
                  </a:lnTo>
                  <a:lnTo>
                    <a:pt x="163737" y="243751"/>
                  </a:lnTo>
                  <a:lnTo>
                    <a:pt x="174947" y="215513"/>
                  </a:lnTo>
                  <a:lnTo>
                    <a:pt x="160460" y="182910"/>
                  </a:lnTo>
                  <a:lnTo>
                    <a:pt x="128266" y="166201"/>
                  </a:lnTo>
                  <a:lnTo>
                    <a:pt x="83597" y="120558"/>
                  </a:lnTo>
                  <a:lnTo>
                    <a:pt x="61866" y="110369"/>
                  </a:lnTo>
                  <a:lnTo>
                    <a:pt x="16672" y="127415"/>
                  </a:lnTo>
                  <a:lnTo>
                    <a:pt x="0" y="83426"/>
                  </a:lnTo>
                  <a:lnTo>
                    <a:pt x="16311" y="85771"/>
                  </a:lnTo>
                  <a:lnTo>
                    <a:pt x="59667" y="41635"/>
                  </a:lnTo>
                  <a:lnTo>
                    <a:pt x="128163" y="42791"/>
                  </a:lnTo>
                  <a:lnTo>
                    <a:pt x="156899" y="33836"/>
                  </a:lnTo>
                  <a:lnTo>
                    <a:pt x="183426" y="4287"/>
                  </a:lnTo>
                  <a:lnTo>
                    <a:pt x="240015" y="12346"/>
                  </a:lnTo>
                  <a:lnTo>
                    <a:pt x="26834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237861" y="2110629"/>
              <a:ext cx="274965" cy="319570"/>
            </a:xfrm>
            <a:custGeom>
              <a:avLst/>
              <a:pathLst>
                <a:path w="274965" h="319570">
                  <a:moveTo>
                    <a:pt x="250488" y="49560"/>
                  </a:moveTo>
                  <a:lnTo>
                    <a:pt x="247288" y="90681"/>
                  </a:lnTo>
                  <a:lnTo>
                    <a:pt x="273193" y="120280"/>
                  </a:lnTo>
                  <a:lnTo>
                    <a:pt x="274965" y="191548"/>
                  </a:lnTo>
                  <a:lnTo>
                    <a:pt x="213857" y="192535"/>
                  </a:lnTo>
                  <a:lnTo>
                    <a:pt x="182406" y="208785"/>
                  </a:lnTo>
                  <a:lnTo>
                    <a:pt x="142638" y="231080"/>
                  </a:lnTo>
                  <a:lnTo>
                    <a:pt x="106392" y="237109"/>
                  </a:lnTo>
                  <a:lnTo>
                    <a:pt x="86213" y="266245"/>
                  </a:lnTo>
                  <a:lnTo>
                    <a:pt x="22634" y="319570"/>
                  </a:lnTo>
                  <a:lnTo>
                    <a:pt x="19698" y="319063"/>
                  </a:lnTo>
                  <a:lnTo>
                    <a:pt x="30481" y="263989"/>
                  </a:lnTo>
                  <a:lnTo>
                    <a:pt x="28606" y="218411"/>
                  </a:lnTo>
                  <a:lnTo>
                    <a:pt x="0" y="193878"/>
                  </a:lnTo>
                  <a:lnTo>
                    <a:pt x="477" y="166660"/>
                  </a:lnTo>
                  <a:lnTo>
                    <a:pt x="20167" y="117282"/>
                  </a:lnTo>
                  <a:lnTo>
                    <a:pt x="24387" y="77401"/>
                  </a:lnTo>
                  <a:lnTo>
                    <a:pt x="93304" y="64107"/>
                  </a:lnTo>
                  <a:lnTo>
                    <a:pt x="115362" y="73851"/>
                  </a:lnTo>
                  <a:lnTo>
                    <a:pt x="145263" y="56181"/>
                  </a:lnTo>
                  <a:lnTo>
                    <a:pt x="166674" y="9508"/>
                  </a:lnTo>
                  <a:lnTo>
                    <a:pt x="21940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237666" y="3395167"/>
              <a:ext cx="632861" cy="561354"/>
            </a:xfrm>
            <a:custGeom>
              <a:avLst/>
              <a:pathLst>
                <a:path w="632861" h="561354">
                  <a:moveTo>
                    <a:pt x="591232" y="62275"/>
                  </a:moveTo>
                  <a:lnTo>
                    <a:pt x="590130" y="96351"/>
                  </a:lnTo>
                  <a:lnTo>
                    <a:pt x="632861" y="118427"/>
                  </a:lnTo>
                  <a:lnTo>
                    <a:pt x="569620" y="126598"/>
                  </a:lnTo>
                  <a:lnTo>
                    <a:pt x="500779" y="176246"/>
                  </a:lnTo>
                  <a:lnTo>
                    <a:pt x="458635" y="199442"/>
                  </a:lnTo>
                  <a:lnTo>
                    <a:pt x="486111" y="218464"/>
                  </a:lnTo>
                  <a:lnTo>
                    <a:pt x="487407" y="280464"/>
                  </a:lnTo>
                  <a:lnTo>
                    <a:pt x="474441" y="314896"/>
                  </a:lnTo>
                  <a:lnTo>
                    <a:pt x="480295" y="355760"/>
                  </a:lnTo>
                  <a:lnTo>
                    <a:pt x="472032" y="406572"/>
                  </a:lnTo>
                  <a:lnTo>
                    <a:pt x="438919" y="455892"/>
                  </a:lnTo>
                  <a:lnTo>
                    <a:pt x="418194" y="454186"/>
                  </a:lnTo>
                  <a:lnTo>
                    <a:pt x="394760" y="491514"/>
                  </a:lnTo>
                  <a:lnTo>
                    <a:pt x="325121" y="529342"/>
                  </a:lnTo>
                  <a:lnTo>
                    <a:pt x="219154" y="561354"/>
                  </a:lnTo>
                  <a:lnTo>
                    <a:pt x="183843" y="541968"/>
                  </a:lnTo>
                  <a:lnTo>
                    <a:pt x="96841" y="449362"/>
                  </a:lnTo>
                  <a:lnTo>
                    <a:pt x="98521" y="434229"/>
                  </a:lnTo>
                  <a:lnTo>
                    <a:pt x="57689" y="406921"/>
                  </a:lnTo>
                  <a:lnTo>
                    <a:pt x="0" y="413496"/>
                  </a:lnTo>
                  <a:lnTo>
                    <a:pt x="14436" y="383195"/>
                  </a:lnTo>
                  <a:lnTo>
                    <a:pt x="78325" y="360988"/>
                  </a:lnTo>
                  <a:lnTo>
                    <a:pt x="90302" y="284760"/>
                  </a:lnTo>
                  <a:lnTo>
                    <a:pt x="141084" y="278424"/>
                  </a:lnTo>
                  <a:lnTo>
                    <a:pt x="198961" y="348534"/>
                  </a:lnTo>
                  <a:lnTo>
                    <a:pt x="231529" y="363916"/>
                  </a:lnTo>
                  <a:lnTo>
                    <a:pt x="281821" y="367612"/>
                  </a:lnTo>
                  <a:lnTo>
                    <a:pt x="305989" y="344616"/>
                  </a:lnTo>
                  <a:lnTo>
                    <a:pt x="315516" y="282605"/>
                  </a:lnTo>
                  <a:lnTo>
                    <a:pt x="304617" y="237255"/>
                  </a:lnTo>
                  <a:lnTo>
                    <a:pt x="319083" y="211073"/>
                  </a:lnTo>
                  <a:lnTo>
                    <a:pt x="303307" y="184021"/>
                  </a:lnTo>
                  <a:lnTo>
                    <a:pt x="338397" y="130471"/>
                  </a:lnTo>
                  <a:lnTo>
                    <a:pt x="364790" y="67164"/>
                  </a:lnTo>
                  <a:lnTo>
                    <a:pt x="448017" y="28395"/>
                  </a:lnTo>
                  <a:lnTo>
                    <a:pt x="480231" y="26463"/>
                  </a:lnTo>
                  <a:lnTo>
                    <a:pt x="5252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608237" y="1829597"/>
              <a:ext cx="495376" cy="616093"/>
            </a:xfrm>
            <a:custGeom>
              <a:avLst/>
              <a:pathLst>
                <a:path w="495376" h="616093">
                  <a:moveTo>
                    <a:pt x="441377" y="253607"/>
                  </a:moveTo>
                  <a:lnTo>
                    <a:pt x="444732" y="291791"/>
                  </a:lnTo>
                  <a:lnTo>
                    <a:pt x="488904" y="373173"/>
                  </a:lnTo>
                  <a:lnTo>
                    <a:pt x="495376" y="403347"/>
                  </a:lnTo>
                  <a:lnTo>
                    <a:pt x="462844" y="462392"/>
                  </a:lnTo>
                  <a:lnTo>
                    <a:pt x="456473" y="526607"/>
                  </a:lnTo>
                  <a:lnTo>
                    <a:pt x="434468" y="545968"/>
                  </a:lnTo>
                  <a:lnTo>
                    <a:pt x="402975" y="596195"/>
                  </a:lnTo>
                  <a:lnTo>
                    <a:pt x="314980" y="613507"/>
                  </a:lnTo>
                  <a:lnTo>
                    <a:pt x="277217" y="616093"/>
                  </a:lnTo>
                  <a:lnTo>
                    <a:pt x="227038" y="606509"/>
                  </a:lnTo>
                  <a:lnTo>
                    <a:pt x="193330" y="536631"/>
                  </a:lnTo>
                  <a:lnTo>
                    <a:pt x="195978" y="470351"/>
                  </a:lnTo>
                  <a:lnTo>
                    <a:pt x="172965" y="435497"/>
                  </a:lnTo>
                  <a:lnTo>
                    <a:pt x="187297" y="348675"/>
                  </a:lnTo>
                  <a:lnTo>
                    <a:pt x="168262" y="314788"/>
                  </a:lnTo>
                  <a:lnTo>
                    <a:pt x="141763" y="342608"/>
                  </a:lnTo>
                  <a:lnTo>
                    <a:pt x="80155" y="324554"/>
                  </a:lnTo>
                  <a:lnTo>
                    <a:pt x="40323" y="287399"/>
                  </a:lnTo>
                  <a:lnTo>
                    <a:pt x="0" y="222478"/>
                  </a:lnTo>
                  <a:lnTo>
                    <a:pt x="7880" y="181569"/>
                  </a:lnTo>
                  <a:lnTo>
                    <a:pt x="37103" y="171317"/>
                  </a:lnTo>
                  <a:lnTo>
                    <a:pt x="88383" y="125316"/>
                  </a:lnTo>
                  <a:lnTo>
                    <a:pt x="106439" y="88822"/>
                  </a:lnTo>
                  <a:lnTo>
                    <a:pt x="145298" y="47911"/>
                  </a:lnTo>
                  <a:lnTo>
                    <a:pt x="158738" y="2149"/>
                  </a:lnTo>
                  <a:lnTo>
                    <a:pt x="169818" y="0"/>
                  </a:lnTo>
                  <a:lnTo>
                    <a:pt x="184170" y="10531"/>
                  </a:lnTo>
                  <a:lnTo>
                    <a:pt x="221596" y="84401"/>
                  </a:lnTo>
                  <a:lnTo>
                    <a:pt x="291053" y="96811"/>
                  </a:lnTo>
                  <a:lnTo>
                    <a:pt x="292917" y="175717"/>
                  </a:lnTo>
                  <a:lnTo>
                    <a:pt x="338173" y="231490"/>
                  </a:lnTo>
                  <a:lnTo>
                    <a:pt x="419090" y="26052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420267" y="2302177"/>
              <a:ext cx="133733" cy="193865"/>
            </a:xfrm>
            <a:custGeom>
              <a:avLst/>
              <a:pathLst>
                <a:path w="133733" h="193865">
                  <a:moveTo>
                    <a:pt x="92559" y="0"/>
                  </a:moveTo>
                  <a:lnTo>
                    <a:pt x="94771" y="44716"/>
                  </a:lnTo>
                  <a:lnTo>
                    <a:pt x="124578" y="50247"/>
                  </a:lnTo>
                  <a:lnTo>
                    <a:pt x="119565" y="101508"/>
                  </a:lnTo>
                  <a:lnTo>
                    <a:pt x="133733" y="123416"/>
                  </a:lnTo>
                  <a:lnTo>
                    <a:pt x="106854" y="193865"/>
                  </a:lnTo>
                  <a:lnTo>
                    <a:pt x="70604" y="184954"/>
                  </a:lnTo>
                  <a:lnTo>
                    <a:pt x="80148" y="91853"/>
                  </a:lnTo>
                  <a:lnTo>
                    <a:pt x="10254" y="55472"/>
                  </a:lnTo>
                  <a:lnTo>
                    <a:pt x="0" y="17236"/>
                  </a:lnTo>
                  <a:lnTo>
                    <a:pt x="31451" y="9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417876" y="966452"/>
              <a:ext cx="352728" cy="245304"/>
            </a:xfrm>
            <a:custGeom>
              <a:avLst/>
              <a:pathLst>
                <a:path w="352728" h="245304">
                  <a:moveTo>
                    <a:pt x="63994" y="0"/>
                  </a:moveTo>
                  <a:lnTo>
                    <a:pt x="176747" y="50647"/>
                  </a:lnTo>
                  <a:lnTo>
                    <a:pt x="352728" y="111151"/>
                  </a:lnTo>
                  <a:lnTo>
                    <a:pt x="329723" y="125061"/>
                  </a:lnTo>
                  <a:lnTo>
                    <a:pt x="278598" y="183576"/>
                  </a:lnTo>
                  <a:lnTo>
                    <a:pt x="223904" y="177503"/>
                  </a:lnTo>
                  <a:lnTo>
                    <a:pt x="183629" y="245304"/>
                  </a:lnTo>
                  <a:lnTo>
                    <a:pt x="158126" y="239336"/>
                  </a:lnTo>
                  <a:lnTo>
                    <a:pt x="150714" y="182422"/>
                  </a:lnTo>
                  <a:lnTo>
                    <a:pt x="120005" y="158291"/>
                  </a:lnTo>
                  <a:lnTo>
                    <a:pt x="85436" y="183105"/>
                  </a:lnTo>
                  <a:lnTo>
                    <a:pt x="80818" y="227028"/>
                  </a:lnTo>
                  <a:lnTo>
                    <a:pt x="55797" y="192778"/>
                  </a:lnTo>
                  <a:lnTo>
                    <a:pt x="55272" y="137750"/>
                  </a:lnTo>
                  <a:lnTo>
                    <a:pt x="20725" y="123631"/>
                  </a:lnTo>
                  <a:lnTo>
                    <a:pt x="20191" y="68746"/>
                  </a:lnTo>
                  <a:lnTo>
                    <a:pt x="0" y="540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002619" y="4019035"/>
              <a:ext cx="369051" cy="259022"/>
            </a:xfrm>
            <a:custGeom>
              <a:avLst/>
              <a:pathLst>
                <a:path w="369051" h="259022">
                  <a:moveTo>
                    <a:pt x="359078" y="124008"/>
                  </a:moveTo>
                  <a:lnTo>
                    <a:pt x="337635" y="133629"/>
                  </a:lnTo>
                  <a:lnTo>
                    <a:pt x="330990" y="165061"/>
                  </a:lnTo>
                  <a:lnTo>
                    <a:pt x="347498" y="239536"/>
                  </a:lnTo>
                  <a:lnTo>
                    <a:pt x="323411" y="246858"/>
                  </a:lnTo>
                  <a:lnTo>
                    <a:pt x="278517" y="239480"/>
                  </a:lnTo>
                  <a:lnTo>
                    <a:pt x="223790" y="259022"/>
                  </a:lnTo>
                  <a:lnTo>
                    <a:pt x="124390" y="220701"/>
                  </a:lnTo>
                  <a:lnTo>
                    <a:pt x="74476" y="195304"/>
                  </a:lnTo>
                  <a:lnTo>
                    <a:pt x="0" y="135110"/>
                  </a:lnTo>
                  <a:lnTo>
                    <a:pt x="45508" y="109126"/>
                  </a:lnTo>
                  <a:lnTo>
                    <a:pt x="83672" y="65136"/>
                  </a:lnTo>
                  <a:lnTo>
                    <a:pt x="115796" y="19813"/>
                  </a:lnTo>
                  <a:lnTo>
                    <a:pt x="138234" y="4786"/>
                  </a:lnTo>
                  <a:lnTo>
                    <a:pt x="171297" y="0"/>
                  </a:lnTo>
                  <a:lnTo>
                    <a:pt x="204852" y="26283"/>
                  </a:lnTo>
                  <a:lnTo>
                    <a:pt x="210673" y="47514"/>
                  </a:lnTo>
                  <a:lnTo>
                    <a:pt x="190547" y="75967"/>
                  </a:lnTo>
                  <a:lnTo>
                    <a:pt x="208647" y="108843"/>
                  </a:lnTo>
                  <a:lnTo>
                    <a:pt x="255398" y="97732"/>
                  </a:lnTo>
                  <a:lnTo>
                    <a:pt x="277449" y="72912"/>
                  </a:lnTo>
                  <a:lnTo>
                    <a:pt x="292440" y="3517"/>
                  </a:lnTo>
                  <a:lnTo>
                    <a:pt x="337588" y="8416"/>
                  </a:lnTo>
                  <a:lnTo>
                    <a:pt x="369051" y="4421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377606" y="2417959"/>
              <a:ext cx="315536" cy="337888"/>
            </a:xfrm>
            <a:custGeom>
              <a:avLst/>
              <a:pathLst>
                <a:path w="315536" h="337888">
                  <a:moveTo>
                    <a:pt x="307042" y="68652"/>
                  </a:moveTo>
                  <a:lnTo>
                    <a:pt x="304617" y="78217"/>
                  </a:lnTo>
                  <a:lnTo>
                    <a:pt x="278054" y="106895"/>
                  </a:lnTo>
                  <a:lnTo>
                    <a:pt x="278335" y="146236"/>
                  </a:lnTo>
                  <a:lnTo>
                    <a:pt x="315536" y="160667"/>
                  </a:lnTo>
                  <a:lnTo>
                    <a:pt x="303953" y="198328"/>
                  </a:lnTo>
                  <a:lnTo>
                    <a:pt x="261431" y="209142"/>
                  </a:lnTo>
                  <a:lnTo>
                    <a:pt x="236504" y="230030"/>
                  </a:lnTo>
                  <a:lnTo>
                    <a:pt x="179207" y="219443"/>
                  </a:lnTo>
                  <a:lnTo>
                    <a:pt x="149447" y="232392"/>
                  </a:lnTo>
                  <a:lnTo>
                    <a:pt x="136274" y="279635"/>
                  </a:lnTo>
                  <a:lnTo>
                    <a:pt x="92800" y="333391"/>
                  </a:lnTo>
                  <a:lnTo>
                    <a:pt x="9697" y="337888"/>
                  </a:lnTo>
                  <a:lnTo>
                    <a:pt x="0" y="294279"/>
                  </a:lnTo>
                  <a:lnTo>
                    <a:pt x="36648" y="223373"/>
                  </a:lnTo>
                  <a:lnTo>
                    <a:pt x="49022" y="152040"/>
                  </a:lnTo>
                  <a:lnTo>
                    <a:pt x="69623" y="134472"/>
                  </a:lnTo>
                  <a:lnTo>
                    <a:pt x="59716" y="86521"/>
                  </a:lnTo>
                  <a:lnTo>
                    <a:pt x="113265" y="69172"/>
                  </a:lnTo>
                  <a:lnTo>
                    <a:pt x="149516" y="78084"/>
                  </a:lnTo>
                  <a:lnTo>
                    <a:pt x="176394" y="7635"/>
                  </a:lnTo>
                  <a:lnTo>
                    <a:pt x="226415" y="0"/>
                  </a:lnTo>
                  <a:lnTo>
                    <a:pt x="290147" y="4677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452333" y="1124743"/>
              <a:ext cx="313454" cy="306764"/>
            </a:xfrm>
            <a:custGeom>
              <a:avLst/>
              <a:pathLst>
                <a:path w="313454" h="306764">
                  <a:moveTo>
                    <a:pt x="244141" y="25285"/>
                  </a:moveTo>
                  <a:lnTo>
                    <a:pt x="295400" y="124242"/>
                  </a:lnTo>
                  <a:lnTo>
                    <a:pt x="251877" y="216580"/>
                  </a:lnTo>
                  <a:lnTo>
                    <a:pt x="255209" y="229463"/>
                  </a:lnTo>
                  <a:lnTo>
                    <a:pt x="313454" y="291386"/>
                  </a:lnTo>
                  <a:lnTo>
                    <a:pt x="309253" y="305500"/>
                  </a:lnTo>
                  <a:lnTo>
                    <a:pt x="252786" y="306764"/>
                  </a:lnTo>
                  <a:lnTo>
                    <a:pt x="191902" y="265966"/>
                  </a:lnTo>
                  <a:lnTo>
                    <a:pt x="132837" y="266887"/>
                  </a:lnTo>
                  <a:lnTo>
                    <a:pt x="131364" y="217897"/>
                  </a:lnTo>
                  <a:lnTo>
                    <a:pt x="152994" y="224895"/>
                  </a:lnTo>
                  <a:lnTo>
                    <a:pt x="206467" y="204157"/>
                  </a:lnTo>
                  <a:lnTo>
                    <a:pt x="202374" y="189725"/>
                  </a:lnTo>
                  <a:lnTo>
                    <a:pt x="132308" y="172579"/>
                  </a:lnTo>
                  <a:lnTo>
                    <a:pt x="53699" y="184037"/>
                  </a:lnTo>
                  <a:lnTo>
                    <a:pt x="0" y="151412"/>
                  </a:lnTo>
                  <a:lnTo>
                    <a:pt x="46361" y="68737"/>
                  </a:lnTo>
                  <a:lnTo>
                    <a:pt x="50979" y="24814"/>
                  </a:lnTo>
                  <a:lnTo>
                    <a:pt x="85549" y="0"/>
                  </a:lnTo>
                  <a:lnTo>
                    <a:pt x="116257" y="24131"/>
                  </a:lnTo>
                  <a:lnTo>
                    <a:pt x="123670" y="81045"/>
                  </a:lnTo>
                  <a:lnTo>
                    <a:pt x="149173" y="87013"/>
                  </a:lnTo>
                  <a:lnTo>
                    <a:pt x="189448" y="1921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892290" y="2524418"/>
              <a:ext cx="315861" cy="379084"/>
            </a:xfrm>
            <a:custGeom>
              <a:avLst/>
              <a:pathLst>
                <a:path w="315861" h="379084">
                  <a:moveTo>
                    <a:pt x="315861" y="107696"/>
                  </a:moveTo>
                  <a:lnTo>
                    <a:pt x="274778" y="146763"/>
                  </a:lnTo>
                  <a:lnTo>
                    <a:pt x="208962" y="165009"/>
                  </a:lnTo>
                  <a:lnTo>
                    <a:pt x="129599" y="194404"/>
                  </a:lnTo>
                  <a:lnTo>
                    <a:pt x="161325" y="248874"/>
                  </a:lnTo>
                  <a:lnTo>
                    <a:pt x="150616" y="276506"/>
                  </a:lnTo>
                  <a:lnTo>
                    <a:pt x="177792" y="314095"/>
                  </a:lnTo>
                  <a:lnTo>
                    <a:pt x="148201" y="339165"/>
                  </a:lnTo>
                  <a:lnTo>
                    <a:pt x="103942" y="355712"/>
                  </a:lnTo>
                  <a:lnTo>
                    <a:pt x="35771" y="379084"/>
                  </a:lnTo>
                  <a:lnTo>
                    <a:pt x="31664" y="353855"/>
                  </a:lnTo>
                  <a:lnTo>
                    <a:pt x="31850" y="305565"/>
                  </a:lnTo>
                  <a:lnTo>
                    <a:pt x="45685" y="214504"/>
                  </a:lnTo>
                  <a:lnTo>
                    <a:pt x="40663" y="165530"/>
                  </a:lnTo>
                  <a:lnTo>
                    <a:pt x="0" y="108100"/>
                  </a:lnTo>
                  <a:lnTo>
                    <a:pt x="39411" y="29517"/>
                  </a:lnTo>
                  <a:lnTo>
                    <a:pt x="42743" y="0"/>
                  </a:lnTo>
                  <a:lnTo>
                    <a:pt x="175682" y="20802"/>
                  </a:lnTo>
                  <a:lnTo>
                    <a:pt x="227118" y="67077"/>
                  </a:lnTo>
                  <a:lnTo>
                    <a:pt x="253826" y="484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124221" y="1890485"/>
              <a:ext cx="281261" cy="339957"/>
            </a:xfrm>
            <a:custGeom>
              <a:avLst/>
              <a:pathLst>
                <a:path w="281261" h="339957">
                  <a:moveTo>
                    <a:pt x="213674" y="15167"/>
                  </a:moveTo>
                  <a:lnTo>
                    <a:pt x="281261" y="26519"/>
                  </a:lnTo>
                  <a:lnTo>
                    <a:pt x="271744" y="72147"/>
                  </a:lnTo>
                  <a:lnTo>
                    <a:pt x="253565" y="100509"/>
                  </a:lnTo>
                  <a:lnTo>
                    <a:pt x="266924" y="117029"/>
                  </a:lnTo>
                  <a:lnTo>
                    <a:pt x="260786" y="156303"/>
                  </a:lnTo>
                  <a:lnTo>
                    <a:pt x="226084" y="174799"/>
                  </a:lnTo>
                  <a:lnTo>
                    <a:pt x="228368" y="277452"/>
                  </a:lnTo>
                  <a:lnTo>
                    <a:pt x="220446" y="303680"/>
                  </a:lnTo>
                  <a:lnTo>
                    <a:pt x="162893" y="311751"/>
                  </a:lnTo>
                  <a:lnTo>
                    <a:pt x="124873" y="339957"/>
                  </a:lnTo>
                  <a:lnTo>
                    <a:pt x="53865" y="335968"/>
                  </a:lnTo>
                  <a:lnTo>
                    <a:pt x="11948" y="333879"/>
                  </a:lnTo>
                  <a:lnTo>
                    <a:pt x="0" y="294481"/>
                  </a:lnTo>
                  <a:lnTo>
                    <a:pt x="11105" y="269717"/>
                  </a:lnTo>
                  <a:lnTo>
                    <a:pt x="19719" y="160576"/>
                  </a:lnTo>
                  <a:lnTo>
                    <a:pt x="16664" y="32233"/>
                  </a:lnTo>
                  <a:lnTo>
                    <a:pt x="34193" y="2268"/>
                  </a:lnTo>
                  <a:lnTo>
                    <a:pt x="114707" y="14981"/>
                  </a:lnTo>
                  <a:lnTo>
                    <a:pt x="15341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175325" y="3526947"/>
              <a:ext cx="313518" cy="226763"/>
            </a:xfrm>
            <a:custGeom>
              <a:avLst/>
              <a:pathLst>
                <a:path w="313518" h="226763">
                  <a:moveTo>
                    <a:pt x="297988" y="85411"/>
                  </a:moveTo>
                  <a:lnTo>
                    <a:pt x="273259" y="137964"/>
                  </a:lnTo>
                  <a:lnTo>
                    <a:pt x="231734" y="129608"/>
                  </a:lnTo>
                  <a:lnTo>
                    <a:pt x="227216" y="183906"/>
                  </a:lnTo>
                  <a:lnTo>
                    <a:pt x="236482" y="206652"/>
                  </a:lnTo>
                  <a:lnTo>
                    <a:pt x="172906" y="157824"/>
                  </a:lnTo>
                  <a:lnTo>
                    <a:pt x="31360" y="160973"/>
                  </a:lnTo>
                  <a:lnTo>
                    <a:pt x="28614" y="226763"/>
                  </a:lnTo>
                  <a:lnTo>
                    <a:pt x="0" y="174013"/>
                  </a:lnTo>
                  <a:lnTo>
                    <a:pt x="21499" y="94203"/>
                  </a:lnTo>
                  <a:lnTo>
                    <a:pt x="43974" y="122653"/>
                  </a:lnTo>
                  <a:lnTo>
                    <a:pt x="66918" y="84719"/>
                  </a:lnTo>
                  <a:lnTo>
                    <a:pt x="52634" y="66273"/>
                  </a:lnTo>
                  <a:lnTo>
                    <a:pt x="96886" y="77229"/>
                  </a:lnTo>
                  <a:lnTo>
                    <a:pt x="135983" y="66623"/>
                  </a:lnTo>
                  <a:lnTo>
                    <a:pt x="158690" y="47101"/>
                  </a:lnTo>
                  <a:lnTo>
                    <a:pt x="196148" y="47734"/>
                  </a:lnTo>
                  <a:lnTo>
                    <a:pt x="203953" y="13909"/>
                  </a:lnTo>
                  <a:lnTo>
                    <a:pt x="268256" y="0"/>
                  </a:lnTo>
                  <a:lnTo>
                    <a:pt x="283551" y="37301"/>
                  </a:lnTo>
                  <a:lnTo>
                    <a:pt x="313518" y="5342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257254" y="1875320"/>
              <a:ext cx="152439" cy="148545"/>
            </a:xfrm>
            <a:custGeom>
              <a:avLst/>
              <a:pathLst>
                <a:path w="152439" h="148545">
                  <a:moveTo>
                    <a:pt x="124897" y="20689"/>
                  </a:moveTo>
                  <a:lnTo>
                    <a:pt x="139141" y="46963"/>
                  </a:lnTo>
                  <a:lnTo>
                    <a:pt x="152439" y="85292"/>
                  </a:lnTo>
                  <a:lnTo>
                    <a:pt x="130910" y="140112"/>
                  </a:lnTo>
                  <a:lnTo>
                    <a:pt x="55585" y="148545"/>
                  </a:lnTo>
                  <a:lnTo>
                    <a:pt x="0" y="128765"/>
                  </a:lnTo>
                  <a:lnTo>
                    <a:pt x="6673" y="110659"/>
                  </a:lnTo>
                  <a:lnTo>
                    <a:pt x="3767" y="34249"/>
                  </a:lnTo>
                  <a:lnTo>
                    <a:pt x="18662" y="13624"/>
                  </a:lnTo>
                  <a:lnTo>
                    <a:pt x="57134" y="0"/>
                  </a:lnTo>
                  <a:lnTo>
                    <a:pt x="90667" y="227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041119" y="1940393"/>
              <a:ext cx="227224" cy="569550"/>
            </a:xfrm>
            <a:custGeom>
              <a:avLst/>
              <a:pathLst>
                <a:path w="227224" h="569550">
                  <a:moveTo>
                    <a:pt x="183560" y="100728"/>
                  </a:moveTo>
                  <a:lnTo>
                    <a:pt x="164708" y="132096"/>
                  </a:lnTo>
                  <a:lnTo>
                    <a:pt x="137081" y="129115"/>
                  </a:lnTo>
                  <a:lnTo>
                    <a:pt x="107630" y="234277"/>
                  </a:lnTo>
                  <a:lnTo>
                    <a:pt x="113575" y="362599"/>
                  </a:lnTo>
                  <a:lnTo>
                    <a:pt x="160866" y="395203"/>
                  </a:lnTo>
                  <a:lnTo>
                    <a:pt x="196742" y="364114"/>
                  </a:lnTo>
                  <a:lnTo>
                    <a:pt x="225348" y="388647"/>
                  </a:lnTo>
                  <a:lnTo>
                    <a:pt x="227224" y="434225"/>
                  </a:lnTo>
                  <a:lnTo>
                    <a:pt x="216440" y="489300"/>
                  </a:lnTo>
                  <a:lnTo>
                    <a:pt x="202376" y="513038"/>
                  </a:lnTo>
                  <a:lnTo>
                    <a:pt x="142997" y="554506"/>
                  </a:lnTo>
                  <a:lnTo>
                    <a:pt x="134005" y="569550"/>
                  </a:lnTo>
                  <a:lnTo>
                    <a:pt x="88216" y="503028"/>
                  </a:lnTo>
                  <a:lnTo>
                    <a:pt x="83601" y="439475"/>
                  </a:lnTo>
                  <a:lnTo>
                    <a:pt x="67694" y="389843"/>
                  </a:lnTo>
                  <a:lnTo>
                    <a:pt x="0" y="356577"/>
                  </a:lnTo>
                  <a:lnTo>
                    <a:pt x="26417" y="308229"/>
                  </a:lnTo>
                  <a:lnTo>
                    <a:pt x="40111" y="248860"/>
                  </a:lnTo>
                  <a:lnTo>
                    <a:pt x="27847" y="220809"/>
                  </a:lnTo>
                  <a:lnTo>
                    <a:pt x="35939" y="150929"/>
                  </a:lnTo>
                  <a:lnTo>
                    <a:pt x="32979" y="78214"/>
                  </a:lnTo>
                  <a:lnTo>
                    <a:pt x="51391" y="6466"/>
                  </a:lnTo>
                  <a:lnTo>
                    <a:pt x="84818" y="0"/>
                  </a:lnTo>
                  <a:lnTo>
                    <a:pt x="123574" y="14198"/>
                  </a:lnTo>
                  <a:lnTo>
                    <a:pt x="167517" y="9645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073383" y="3209595"/>
              <a:ext cx="132420" cy="234561"/>
            </a:xfrm>
            <a:custGeom>
              <a:avLst/>
              <a:pathLst>
                <a:path w="132420" h="234561">
                  <a:moveTo>
                    <a:pt x="129819" y="11664"/>
                  </a:moveTo>
                  <a:lnTo>
                    <a:pt x="118136" y="74876"/>
                  </a:lnTo>
                  <a:lnTo>
                    <a:pt x="129440" y="90898"/>
                  </a:lnTo>
                  <a:lnTo>
                    <a:pt x="132420" y="143305"/>
                  </a:lnTo>
                  <a:lnTo>
                    <a:pt x="113481" y="169387"/>
                  </a:lnTo>
                  <a:lnTo>
                    <a:pt x="99139" y="230454"/>
                  </a:lnTo>
                  <a:lnTo>
                    <a:pt x="37056" y="234561"/>
                  </a:lnTo>
                  <a:lnTo>
                    <a:pt x="23778" y="205488"/>
                  </a:lnTo>
                  <a:lnTo>
                    <a:pt x="0" y="196230"/>
                  </a:lnTo>
                  <a:lnTo>
                    <a:pt x="48331" y="144044"/>
                  </a:lnTo>
                  <a:lnTo>
                    <a:pt x="35817" y="108619"/>
                  </a:lnTo>
                  <a:lnTo>
                    <a:pt x="46674" y="68575"/>
                  </a:lnTo>
                  <a:lnTo>
                    <a:pt x="3999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238247" y="1131325"/>
              <a:ext cx="260447" cy="227980"/>
            </a:xfrm>
            <a:custGeom>
              <a:avLst/>
              <a:pathLst>
                <a:path w="260447" h="227980">
                  <a:moveTo>
                    <a:pt x="235427" y="27904"/>
                  </a:moveTo>
                  <a:lnTo>
                    <a:pt x="260447" y="62154"/>
                  </a:lnTo>
                  <a:lnTo>
                    <a:pt x="214085" y="144830"/>
                  </a:lnTo>
                  <a:lnTo>
                    <a:pt x="160559" y="170341"/>
                  </a:lnTo>
                  <a:lnTo>
                    <a:pt x="109717" y="227980"/>
                  </a:lnTo>
                  <a:lnTo>
                    <a:pt x="111032" y="197769"/>
                  </a:lnTo>
                  <a:lnTo>
                    <a:pt x="79243" y="158250"/>
                  </a:lnTo>
                  <a:lnTo>
                    <a:pt x="59012" y="154062"/>
                  </a:lnTo>
                  <a:lnTo>
                    <a:pt x="18967" y="186356"/>
                  </a:lnTo>
                  <a:lnTo>
                    <a:pt x="0" y="160968"/>
                  </a:lnTo>
                  <a:lnTo>
                    <a:pt x="30385" y="97018"/>
                  </a:lnTo>
                  <a:lnTo>
                    <a:pt x="34518" y="41087"/>
                  </a:lnTo>
                  <a:lnTo>
                    <a:pt x="87364" y="52938"/>
                  </a:lnTo>
                  <a:lnTo>
                    <a:pt x="95703" y="8460"/>
                  </a:lnTo>
                  <a:lnTo>
                    <a:pt x="136500" y="0"/>
                  </a:lnTo>
                  <a:lnTo>
                    <a:pt x="148113" y="46529"/>
                  </a:lnTo>
                  <a:lnTo>
                    <a:pt x="180991" y="7030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880515" y="2351044"/>
              <a:ext cx="320375" cy="234536"/>
            </a:xfrm>
            <a:custGeom>
              <a:avLst/>
              <a:pathLst>
                <a:path w="320375" h="234536">
                  <a:moveTo>
                    <a:pt x="175826" y="122165"/>
                  </a:moveTo>
                  <a:lnTo>
                    <a:pt x="170851" y="138797"/>
                  </a:lnTo>
                  <a:lnTo>
                    <a:pt x="207504" y="176922"/>
                  </a:lnTo>
                  <a:lnTo>
                    <a:pt x="256852" y="166445"/>
                  </a:lnTo>
                  <a:lnTo>
                    <a:pt x="306376" y="210531"/>
                  </a:lnTo>
                  <a:lnTo>
                    <a:pt x="320375" y="224174"/>
                  </a:lnTo>
                  <a:lnTo>
                    <a:pt x="276269" y="226791"/>
                  </a:lnTo>
                  <a:lnTo>
                    <a:pt x="248415" y="207626"/>
                  </a:lnTo>
                  <a:lnTo>
                    <a:pt x="233176" y="234536"/>
                  </a:lnTo>
                  <a:lnTo>
                    <a:pt x="153948" y="224372"/>
                  </a:lnTo>
                  <a:lnTo>
                    <a:pt x="114882" y="225508"/>
                  </a:lnTo>
                  <a:lnTo>
                    <a:pt x="49883" y="182783"/>
                  </a:lnTo>
                  <a:lnTo>
                    <a:pt x="95789" y="156562"/>
                  </a:lnTo>
                  <a:lnTo>
                    <a:pt x="82603" y="134191"/>
                  </a:lnTo>
                  <a:lnTo>
                    <a:pt x="32076" y="87722"/>
                  </a:lnTo>
                  <a:lnTo>
                    <a:pt x="0" y="33098"/>
                  </a:lnTo>
                  <a:lnTo>
                    <a:pt x="39168" y="17965"/>
                  </a:lnTo>
                  <a:lnTo>
                    <a:pt x="87110" y="0"/>
                  </a:lnTo>
                  <a:lnTo>
                    <a:pt x="109269" y="4140"/>
                  </a:lnTo>
                  <a:lnTo>
                    <a:pt x="112664" y="37193"/>
                  </a:lnTo>
                  <a:lnTo>
                    <a:pt x="96025" y="80602"/>
                  </a:lnTo>
                  <a:lnTo>
                    <a:pt x="144426" y="1205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1197028" y="5185898"/>
              <a:ext cx="32618" cy="63263"/>
            </a:xfrm>
            <a:custGeom>
              <a:avLst/>
              <a:pathLst>
                <a:path w="32618" h="63263">
                  <a:moveTo>
                    <a:pt x="32618" y="10234"/>
                  </a:moveTo>
                  <a:lnTo>
                    <a:pt x="31609" y="59277"/>
                  </a:lnTo>
                  <a:lnTo>
                    <a:pt x="31228" y="59267"/>
                  </a:lnTo>
                  <a:lnTo>
                    <a:pt x="22503" y="60668"/>
                  </a:lnTo>
                  <a:lnTo>
                    <a:pt x="0" y="63263"/>
                  </a:lnTo>
                  <a:lnTo>
                    <a:pt x="1154" y="31508"/>
                  </a:lnTo>
                  <a:lnTo>
                    <a:pt x="12515" y="20156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1266857" y="5169202"/>
              <a:ext cx="155601" cy="94767"/>
            </a:xfrm>
            <a:custGeom>
              <a:avLst/>
              <a:pathLst>
                <a:path w="155601" h="94767">
                  <a:moveTo>
                    <a:pt x="17762" y="59451"/>
                  </a:moveTo>
                  <a:lnTo>
                    <a:pt x="0" y="28125"/>
                  </a:lnTo>
                  <a:lnTo>
                    <a:pt x="14075" y="0"/>
                  </a:lnTo>
                  <a:lnTo>
                    <a:pt x="152894" y="2887"/>
                  </a:lnTo>
                  <a:lnTo>
                    <a:pt x="155601" y="48124"/>
                  </a:lnTo>
                  <a:lnTo>
                    <a:pt x="119790" y="80027"/>
                  </a:lnTo>
                  <a:lnTo>
                    <a:pt x="89718" y="75088"/>
                  </a:lnTo>
                  <a:lnTo>
                    <a:pt x="50741" y="94767"/>
                  </a:lnTo>
                  <a:lnTo>
                    <a:pt x="19073" y="797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256290" y="971859"/>
              <a:ext cx="217384" cy="229775"/>
            </a:xfrm>
            <a:custGeom>
              <a:avLst/>
              <a:pathLst>
                <a:path w="217384" h="229775">
                  <a:moveTo>
                    <a:pt x="217384" y="187370"/>
                  </a:moveTo>
                  <a:lnTo>
                    <a:pt x="162948" y="229775"/>
                  </a:lnTo>
                  <a:lnTo>
                    <a:pt x="130070" y="205995"/>
                  </a:lnTo>
                  <a:lnTo>
                    <a:pt x="118457" y="159466"/>
                  </a:lnTo>
                  <a:lnTo>
                    <a:pt x="77660" y="167926"/>
                  </a:lnTo>
                  <a:lnTo>
                    <a:pt x="69321" y="212404"/>
                  </a:lnTo>
                  <a:lnTo>
                    <a:pt x="16475" y="200553"/>
                  </a:lnTo>
                  <a:lnTo>
                    <a:pt x="0" y="120867"/>
                  </a:lnTo>
                  <a:lnTo>
                    <a:pt x="2615" y="77380"/>
                  </a:lnTo>
                  <a:lnTo>
                    <a:pt x="51269" y="76209"/>
                  </a:lnTo>
                  <a:lnTo>
                    <a:pt x="79136" y="63019"/>
                  </a:lnTo>
                  <a:lnTo>
                    <a:pt x="115484" y="17620"/>
                  </a:lnTo>
                  <a:lnTo>
                    <a:pt x="161586" y="0"/>
                  </a:lnTo>
                  <a:lnTo>
                    <a:pt x="181778" y="63339"/>
                  </a:lnTo>
                  <a:lnTo>
                    <a:pt x="182311" y="118224"/>
                  </a:lnTo>
                  <a:lnTo>
                    <a:pt x="216858" y="13234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872047" y="1597057"/>
              <a:ext cx="193280" cy="235598"/>
            </a:xfrm>
            <a:custGeom>
              <a:avLst/>
              <a:pathLst>
                <a:path w="193280" h="235598">
                  <a:moveTo>
                    <a:pt x="122900" y="1859"/>
                  </a:moveTo>
                  <a:lnTo>
                    <a:pt x="112563" y="61846"/>
                  </a:lnTo>
                  <a:lnTo>
                    <a:pt x="108196" y="80068"/>
                  </a:lnTo>
                  <a:lnTo>
                    <a:pt x="144988" y="98484"/>
                  </a:lnTo>
                  <a:lnTo>
                    <a:pt x="190987" y="97486"/>
                  </a:lnTo>
                  <a:lnTo>
                    <a:pt x="193280" y="120974"/>
                  </a:lnTo>
                  <a:lnTo>
                    <a:pt x="160619" y="129309"/>
                  </a:lnTo>
                  <a:lnTo>
                    <a:pt x="109932" y="224008"/>
                  </a:lnTo>
                  <a:lnTo>
                    <a:pt x="87109" y="235598"/>
                  </a:lnTo>
                  <a:lnTo>
                    <a:pt x="76946" y="233937"/>
                  </a:lnTo>
                  <a:lnTo>
                    <a:pt x="56659" y="186009"/>
                  </a:lnTo>
                  <a:lnTo>
                    <a:pt x="53787" y="151641"/>
                  </a:lnTo>
                  <a:lnTo>
                    <a:pt x="18562" y="133404"/>
                  </a:lnTo>
                  <a:lnTo>
                    <a:pt x="22758" y="111815"/>
                  </a:lnTo>
                  <a:lnTo>
                    <a:pt x="0" y="80700"/>
                  </a:lnTo>
                  <a:lnTo>
                    <a:pt x="9306" y="37563"/>
                  </a:lnTo>
                  <a:lnTo>
                    <a:pt x="25528" y="53301"/>
                  </a:lnTo>
                  <a:lnTo>
                    <a:pt x="80571" y="13183"/>
                  </a:lnTo>
                  <a:lnTo>
                    <a:pt x="8439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704211" y="1248985"/>
              <a:ext cx="498008" cy="230600"/>
            </a:xfrm>
            <a:custGeom>
              <a:avLst/>
              <a:pathLst>
                <a:path w="498008" h="230600">
                  <a:moveTo>
                    <a:pt x="426507" y="22923"/>
                  </a:moveTo>
                  <a:lnTo>
                    <a:pt x="431892" y="28085"/>
                  </a:lnTo>
                  <a:lnTo>
                    <a:pt x="454733" y="66936"/>
                  </a:lnTo>
                  <a:lnTo>
                    <a:pt x="461442" y="79777"/>
                  </a:lnTo>
                  <a:lnTo>
                    <a:pt x="472787" y="98119"/>
                  </a:lnTo>
                  <a:lnTo>
                    <a:pt x="498008" y="141576"/>
                  </a:lnTo>
                  <a:lnTo>
                    <a:pt x="468918" y="167259"/>
                  </a:lnTo>
                  <a:lnTo>
                    <a:pt x="418932" y="190369"/>
                  </a:lnTo>
                  <a:lnTo>
                    <a:pt x="391239" y="196591"/>
                  </a:lnTo>
                  <a:lnTo>
                    <a:pt x="275270" y="162369"/>
                  </a:lnTo>
                  <a:lnTo>
                    <a:pt x="262323" y="150814"/>
                  </a:lnTo>
                  <a:lnTo>
                    <a:pt x="196932" y="144370"/>
                  </a:lnTo>
                  <a:lnTo>
                    <a:pt x="187756" y="217174"/>
                  </a:lnTo>
                  <a:lnTo>
                    <a:pt x="159562" y="203271"/>
                  </a:lnTo>
                  <a:lnTo>
                    <a:pt x="128582" y="191837"/>
                  </a:lnTo>
                  <a:lnTo>
                    <a:pt x="52922" y="230600"/>
                  </a:lnTo>
                  <a:lnTo>
                    <a:pt x="57375" y="181257"/>
                  </a:lnTo>
                  <a:lnTo>
                    <a:pt x="61576" y="167143"/>
                  </a:lnTo>
                  <a:lnTo>
                    <a:pt x="3331" y="105220"/>
                  </a:lnTo>
                  <a:lnTo>
                    <a:pt x="0" y="92337"/>
                  </a:lnTo>
                  <a:lnTo>
                    <a:pt x="43523" y="0"/>
                  </a:lnTo>
                  <a:lnTo>
                    <a:pt x="78657" y="34092"/>
                  </a:lnTo>
                  <a:lnTo>
                    <a:pt x="173694" y="55192"/>
                  </a:lnTo>
                  <a:lnTo>
                    <a:pt x="218440" y="51956"/>
                  </a:lnTo>
                  <a:lnTo>
                    <a:pt x="250402" y="66752"/>
                  </a:lnTo>
                  <a:lnTo>
                    <a:pt x="364317" y="55765"/>
                  </a:lnTo>
                  <a:lnTo>
                    <a:pt x="384070" y="41606"/>
                  </a:lnTo>
                  <a:lnTo>
                    <a:pt x="412242" y="33095"/>
                  </a:lnTo>
                  <a:lnTo>
                    <a:pt x="424186" y="24861"/>
                  </a:lnTo>
                  <a:lnTo>
                    <a:pt x="425492" y="237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849052" y="3451029"/>
              <a:ext cx="154490" cy="182796"/>
            </a:xfrm>
            <a:custGeom>
              <a:avLst/>
              <a:pathLst>
                <a:path w="154490" h="182796">
                  <a:moveTo>
                    <a:pt x="122938" y="2219"/>
                  </a:moveTo>
                  <a:lnTo>
                    <a:pt x="124320" y="29397"/>
                  </a:lnTo>
                  <a:lnTo>
                    <a:pt x="154490" y="64491"/>
                  </a:lnTo>
                  <a:lnTo>
                    <a:pt x="92725" y="103151"/>
                  </a:lnTo>
                  <a:lnTo>
                    <a:pt x="76615" y="150401"/>
                  </a:lnTo>
                  <a:lnTo>
                    <a:pt x="47561" y="182796"/>
                  </a:lnTo>
                  <a:lnTo>
                    <a:pt x="48577" y="161655"/>
                  </a:lnTo>
                  <a:lnTo>
                    <a:pt x="0" y="134538"/>
                  </a:lnTo>
                  <a:lnTo>
                    <a:pt x="25137" y="87912"/>
                  </a:lnTo>
                  <a:lnTo>
                    <a:pt x="7045" y="17524"/>
                  </a:lnTo>
                  <a:lnTo>
                    <a:pt x="18923" y="0"/>
                  </a:lnTo>
                  <a:lnTo>
                    <a:pt x="26603" y="20463"/>
                  </a:lnTo>
                  <a:lnTo>
                    <a:pt x="81547" y="4424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6140854" y="3844530"/>
              <a:ext cx="535731" cy="298513"/>
            </a:xfrm>
            <a:custGeom>
              <a:avLst/>
              <a:pathLst>
                <a:path w="535731" h="298513">
                  <a:moveTo>
                    <a:pt x="535731" y="6529"/>
                  </a:moveTo>
                  <a:lnTo>
                    <a:pt x="518293" y="23115"/>
                  </a:lnTo>
                  <a:lnTo>
                    <a:pt x="518496" y="115084"/>
                  </a:lnTo>
                  <a:lnTo>
                    <a:pt x="473874" y="131871"/>
                  </a:lnTo>
                  <a:lnTo>
                    <a:pt x="473414" y="156067"/>
                  </a:lnTo>
                  <a:lnTo>
                    <a:pt x="400502" y="210127"/>
                  </a:lnTo>
                  <a:lnTo>
                    <a:pt x="348681" y="195388"/>
                  </a:lnTo>
                  <a:lnTo>
                    <a:pt x="333557" y="201400"/>
                  </a:lnTo>
                  <a:lnTo>
                    <a:pt x="300098" y="276068"/>
                  </a:lnTo>
                  <a:lnTo>
                    <a:pt x="220843" y="298513"/>
                  </a:lnTo>
                  <a:lnTo>
                    <a:pt x="230816" y="218715"/>
                  </a:lnTo>
                  <a:lnTo>
                    <a:pt x="199354" y="182920"/>
                  </a:lnTo>
                  <a:lnTo>
                    <a:pt x="154206" y="178022"/>
                  </a:lnTo>
                  <a:lnTo>
                    <a:pt x="139215" y="247416"/>
                  </a:lnTo>
                  <a:lnTo>
                    <a:pt x="117163" y="272236"/>
                  </a:lnTo>
                  <a:lnTo>
                    <a:pt x="70413" y="283347"/>
                  </a:lnTo>
                  <a:lnTo>
                    <a:pt x="52313" y="250472"/>
                  </a:lnTo>
                  <a:lnTo>
                    <a:pt x="72438" y="222019"/>
                  </a:lnTo>
                  <a:lnTo>
                    <a:pt x="66618" y="200788"/>
                  </a:lnTo>
                  <a:lnTo>
                    <a:pt x="33062" y="174504"/>
                  </a:lnTo>
                  <a:lnTo>
                    <a:pt x="0" y="179291"/>
                  </a:lnTo>
                  <a:lnTo>
                    <a:pt x="80345" y="101368"/>
                  </a:lnTo>
                  <a:lnTo>
                    <a:pt x="95934" y="78491"/>
                  </a:lnTo>
                  <a:lnTo>
                    <a:pt x="176362" y="24314"/>
                  </a:lnTo>
                  <a:lnTo>
                    <a:pt x="193653" y="0"/>
                  </a:lnTo>
                  <a:lnTo>
                    <a:pt x="280655" y="92605"/>
                  </a:lnTo>
                  <a:lnTo>
                    <a:pt x="315966" y="111991"/>
                  </a:lnTo>
                  <a:lnTo>
                    <a:pt x="421933" y="79979"/>
                  </a:lnTo>
                  <a:lnTo>
                    <a:pt x="491572" y="42151"/>
                  </a:lnTo>
                  <a:lnTo>
                    <a:pt x="515006" y="48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393292" y="1585294"/>
              <a:ext cx="373682" cy="531548"/>
            </a:xfrm>
            <a:custGeom>
              <a:avLst/>
              <a:pathLst>
                <a:path w="373682" h="531548">
                  <a:moveTo>
                    <a:pt x="261612" y="47531"/>
                  </a:moveTo>
                  <a:lnTo>
                    <a:pt x="235637" y="101595"/>
                  </a:lnTo>
                  <a:lnTo>
                    <a:pt x="285625" y="192145"/>
                  </a:lnTo>
                  <a:lnTo>
                    <a:pt x="342155" y="186345"/>
                  </a:lnTo>
                  <a:lnTo>
                    <a:pt x="373682" y="246452"/>
                  </a:lnTo>
                  <a:lnTo>
                    <a:pt x="360242" y="292213"/>
                  </a:lnTo>
                  <a:lnTo>
                    <a:pt x="321383" y="333124"/>
                  </a:lnTo>
                  <a:lnTo>
                    <a:pt x="303327" y="369618"/>
                  </a:lnTo>
                  <a:lnTo>
                    <a:pt x="252047" y="415619"/>
                  </a:lnTo>
                  <a:lnTo>
                    <a:pt x="222824" y="425871"/>
                  </a:lnTo>
                  <a:lnTo>
                    <a:pt x="195965" y="430340"/>
                  </a:lnTo>
                  <a:lnTo>
                    <a:pt x="127202" y="531548"/>
                  </a:lnTo>
                  <a:lnTo>
                    <a:pt x="119172" y="386612"/>
                  </a:lnTo>
                  <a:lnTo>
                    <a:pt x="104298" y="345197"/>
                  </a:lnTo>
                  <a:lnTo>
                    <a:pt x="95551" y="267185"/>
                  </a:lnTo>
                  <a:lnTo>
                    <a:pt x="90605" y="213586"/>
                  </a:lnTo>
                  <a:lnTo>
                    <a:pt x="0" y="179350"/>
                  </a:lnTo>
                  <a:lnTo>
                    <a:pt x="943" y="83508"/>
                  </a:lnTo>
                  <a:lnTo>
                    <a:pt x="37062" y="84088"/>
                  </a:lnTo>
                  <a:lnTo>
                    <a:pt x="114718" y="16621"/>
                  </a:lnTo>
                  <a:lnTo>
                    <a:pt x="151629" y="1221"/>
                  </a:lnTo>
                  <a:lnTo>
                    <a:pt x="24945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896614" y="3457969"/>
              <a:ext cx="330243" cy="257124"/>
            </a:xfrm>
            <a:custGeom>
              <a:avLst/>
              <a:pathLst>
                <a:path w="330243" h="257124">
                  <a:moveTo>
                    <a:pt x="321791" y="41870"/>
                  </a:moveTo>
                  <a:lnTo>
                    <a:pt x="330243" y="70309"/>
                  </a:lnTo>
                  <a:lnTo>
                    <a:pt x="297762" y="77794"/>
                  </a:lnTo>
                  <a:lnTo>
                    <a:pt x="271885" y="113454"/>
                  </a:lnTo>
                  <a:lnTo>
                    <a:pt x="269300" y="154399"/>
                  </a:lnTo>
                  <a:lnTo>
                    <a:pt x="224418" y="201792"/>
                  </a:lnTo>
                  <a:lnTo>
                    <a:pt x="190025" y="192282"/>
                  </a:lnTo>
                  <a:lnTo>
                    <a:pt x="89698" y="237689"/>
                  </a:lnTo>
                  <a:lnTo>
                    <a:pt x="63519" y="257124"/>
                  </a:lnTo>
                  <a:lnTo>
                    <a:pt x="67777" y="230394"/>
                  </a:lnTo>
                  <a:lnTo>
                    <a:pt x="0" y="175856"/>
                  </a:lnTo>
                  <a:lnTo>
                    <a:pt x="29053" y="143461"/>
                  </a:lnTo>
                  <a:lnTo>
                    <a:pt x="45164" y="96210"/>
                  </a:lnTo>
                  <a:lnTo>
                    <a:pt x="106929" y="57551"/>
                  </a:lnTo>
                  <a:lnTo>
                    <a:pt x="136978" y="53322"/>
                  </a:lnTo>
                  <a:lnTo>
                    <a:pt x="185676" y="0"/>
                  </a:lnTo>
                  <a:lnTo>
                    <a:pt x="221008" y="63547"/>
                  </a:lnTo>
                  <a:lnTo>
                    <a:pt x="239014" y="7140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335151" y="1350637"/>
              <a:ext cx="352319" cy="257664"/>
            </a:xfrm>
            <a:custGeom>
              <a:avLst/>
              <a:pathLst>
                <a:path w="352319" h="257664">
                  <a:moveTo>
                    <a:pt x="329223" y="93006"/>
                  </a:moveTo>
                  <a:lnTo>
                    <a:pt x="302577" y="123061"/>
                  </a:lnTo>
                  <a:lnTo>
                    <a:pt x="306782" y="149184"/>
                  </a:lnTo>
                  <a:lnTo>
                    <a:pt x="247890" y="172403"/>
                  </a:lnTo>
                  <a:lnTo>
                    <a:pt x="220289" y="193351"/>
                  </a:lnTo>
                  <a:lnTo>
                    <a:pt x="203476" y="138900"/>
                  </a:lnTo>
                  <a:lnTo>
                    <a:pt x="141798" y="134281"/>
                  </a:lnTo>
                  <a:lnTo>
                    <a:pt x="112709" y="122157"/>
                  </a:lnTo>
                  <a:lnTo>
                    <a:pt x="83448" y="142461"/>
                  </a:lnTo>
                  <a:lnTo>
                    <a:pt x="104696" y="173340"/>
                  </a:lnTo>
                  <a:lnTo>
                    <a:pt x="105067" y="200764"/>
                  </a:lnTo>
                  <a:lnTo>
                    <a:pt x="62833" y="186981"/>
                  </a:lnTo>
                  <a:lnTo>
                    <a:pt x="35292" y="242986"/>
                  </a:lnTo>
                  <a:lnTo>
                    <a:pt x="3017" y="257664"/>
                  </a:lnTo>
                  <a:lnTo>
                    <a:pt x="0" y="232050"/>
                  </a:lnTo>
                  <a:lnTo>
                    <a:pt x="15431" y="150224"/>
                  </a:lnTo>
                  <a:lnTo>
                    <a:pt x="14167" y="134942"/>
                  </a:lnTo>
                  <a:lnTo>
                    <a:pt x="14125" y="134430"/>
                  </a:lnTo>
                  <a:lnTo>
                    <a:pt x="22989" y="133346"/>
                  </a:lnTo>
                  <a:lnTo>
                    <a:pt x="77897" y="103682"/>
                  </a:lnTo>
                  <a:lnTo>
                    <a:pt x="102180" y="73255"/>
                  </a:lnTo>
                  <a:lnTo>
                    <a:pt x="106904" y="68516"/>
                  </a:lnTo>
                  <a:lnTo>
                    <a:pt x="109605" y="66478"/>
                  </a:lnTo>
                  <a:lnTo>
                    <a:pt x="113442" y="63378"/>
                  </a:lnTo>
                  <a:lnTo>
                    <a:pt x="122283" y="61575"/>
                  </a:lnTo>
                  <a:lnTo>
                    <a:pt x="177688" y="74854"/>
                  </a:lnTo>
                  <a:lnTo>
                    <a:pt x="232359" y="69420"/>
                  </a:lnTo>
                  <a:lnTo>
                    <a:pt x="250514" y="59958"/>
                  </a:lnTo>
                  <a:lnTo>
                    <a:pt x="259944" y="53135"/>
                  </a:lnTo>
                  <a:lnTo>
                    <a:pt x="278220" y="42862"/>
                  </a:lnTo>
                  <a:lnTo>
                    <a:pt x="320359" y="18166"/>
                  </a:lnTo>
                  <a:lnTo>
                    <a:pt x="329160" y="12977"/>
                  </a:lnTo>
                  <a:lnTo>
                    <a:pt x="341246" y="5901"/>
                  </a:lnTo>
                  <a:lnTo>
                    <a:pt x="352319" y="0"/>
                  </a:lnTo>
                  <a:lnTo>
                    <a:pt x="347269" y="651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453951" y="3208848"/>
              <a:ext cx="188624" cy="202551"/>
            </a:xfrm>
            <a:custGeom>
              <a:avLst/>
              <a:pathLst>
                <a:path w="188624" h="202551">
                  <a:moveTo>
                    <a:pt x="188624" y="83139"/>
                  </a:moveTo>
                  <a:lnTo>
                    <a:pt x="166720" y="138518"/>
                  </a:lnTo>
                  <a:lnTo>
                    <a:pt x="108293" y="175754"/>
                  </a:lnTo>
                  <a:lnTo>
                    <a:pt x="70806" y="202551"/>
                  </a:lnTo>
                  <a:lnTo>
                    <a:pt x="27071" y="193250"/>
                  </a:lnTo>
                  <a:lnTo>
                    <a:pt x="10528" y="171458"/>
                  </a:lnTo>
                  <a:lnTo>
                    <a:pt x="5045" y="125767"/>
                  </a:lnTo>
                  <a:lnTo>
                    <a:pt x="0" y="113337"/>
                  </a:lnTo>
                  <a:lnTo>
                    <a:pt x="12813" y="75575"/>
                  </a:lnTo>
                  <a:lnTo>
                    <a:pt x="2612" y="46737"/>
                  </a:lnTo>
                  <a:lnTo>
                    <a:pt x="12687" y="20691"/>
                  </a:lnTo>
                  <a:lnTo>
                    <a:pt x="114863" y="0"/>
                  </a:lnTo>
                  <a:lnTo>
                    <a:pt x="162980" y="79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360099" y="3215918"/>
              <a:ext cx="106665" cy="106267"/>
            </a:xfrm>
            <a:custGeom>
              <a:avLst/>
              <a:pathLst>
                <a:path w="106665" h="106267">
                  <a:moveTo>
                    <a:pt x="106539" y="13621"/>
                  </a:moveTo>
                  <a:lnTo>
                    <a:pt x="96464" y="39667"/>
                  </a:lnTo>
                  <a:lnTo>
                    <a:pt x="106665" y="68506"/>
                  </a:lnTo>
                  <a:lnTo>
                    <a:pt x="93852" y="106267"/>
                  </a:lnTo>
                  <a:lnTo>
                    <a:pt x="56583" y="81264"/>
                  </a:lnTo>
                  <a:lnTo>
                    <a:pt x="17298" y="88368"/>
                  </a:lnTo>
                  <a:lnTo>
                    <a:pt x="0" y="73307"/>
                  </a:lnTo>
                  <a:lnTo>
                    <a:pt x="38654" y="12070"/>
                  </a:lnTo>
                  <a:lnTo>
                    <a:pt x="8930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300679" y="3289226"/>
              <a:ext cx="158317" cy="162520"/>
            </a:xfrm>
            <a:custGeom>
              <a:avLst/>
              <a:pathLst>
                <a:path w="158317" h="162520">
                  <a:moveTo>
                    <a:pt x="153272" y="32959"/>
                  </a:moveTo>
                  <a:lnTo>
                    <a:pt x="158317" y="45389"/>
                  </a:lnTo>
                  <a:lnTo>
                    <a:pt x="140476" y="91003"/>
                  </a:lnTo>
                  <a:lnTo>
                    <a:pt x="121194" y="106518"/>
                  </a:lnTo>
                  <a:lnTo>
                    <a:pt x="99975" y="152544"/>
                  </a:lnTo>
                  <a:lnTo>
                    <a:pt x="85617" y="162520"/>
                  </a:lnTo>
                  <a:lnTo>
                    <a:pt x="5413" y="148909"/>
                  </a:lnTo>
                  <a:lnTo>
                    <a:pt x="0" y="101826"/>
                  </a:lnTo>
                  <a:lnTo>
                    <a:pt x="36680" y="74893"/>
                  </a:lnTo>
                  <a:lnTo>
                    <a:pt x="59419" y="0"/>
                  </a:lnTo>
                  <a:lnTo>
                    <a:pt x="76718" y="15060"/>
                  </a:lnTo>
                  <a:lnTo>
                    <a:pt x="116002" y="795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439798" y="3138274"/>
              <a:ext cx="532192" cy="361140"/>
            </a:xfrm>
            <a:custGeom>
              <a:avLst/>
              <a:pathLst>
                <a:path w="532192" h="361140">
                  <a:moveTo>
                    <a:pt x="233197" y="0"/>
                  </a:moveTo>
                  <a:lnTo>
                    <a:pt x="254952" y="27086"/>
                  </a:lnTo>
                  <a:lnTo>
                    <a:pt x="268582" y="74172"/>
                  </a:lnTo>
                  <a:lnTo>
                    <a:pt x="337907" y="97482"/>
                  </a:lnTo>
                  <a:lnTo>
                    <a:pt x="359503" y="61496"/>
                  </a:lnTo>
                  <a:lnTo>
                    <a:pt x="388458" y="60352"/>
                  </a:lnTo>
                  <a:lnTo>
                    <a:pt x="447230" y="40508"/>
                  </a:lnTo>
                  <a:lnTo>
                    <a:pt x="489818" y="40402"/>
                  </a:lnTo>
                  <a:lnTo>
                    <a:pt x="452423" y="131282"/>
                  </a:lnTo>
                  <a:lnTo>
                    <a:pt x="498260" y="161188"/>
                  </a:lnTo>
                  <a:lnTo>
                    <a:pt x="478436" y="207163"/>
                  </a:lnTo>
                  <a:lnTo>
                    <a:pt x="489658" y="237750"/>
                  </a:lnTo>
                  <a:lnTo>
                    <a:pt x="524943" y="280053"/>
                  </a:lnTo>
                  <a:lnTo>
                    <a:pt x="532192" y="314973"/>
                  </a:lnTo>
                  <a:lnTo>
                    <a:pt x="490801" y="356994"/>
                  </a:lnTo>
                  <a:lnTo>
                    <a:pt x="435857" y="333217"/>
                  </a:lnTo>
                  <a:lnTo>
                    <a:pt x="428177" y="312754"/>
                  </a:lnTo>
                  <a:lnTo>
                    <a:pt x="331884" y="286142"/>
                  </a:lnTo>
                  <a:lnTo>
                    <a:pt x="298172" y="308401"/>
                  </a:lnTo>
                  <a:lnTo>
                    <a:pt x="260768" y="355703"/>
                  </a:lnTo>
                  <a:lnTo>
                    <a:pt x="196225" y="361140"/>
                  </a:lnTo>
                  <a:lnTo>
                    <a:pt x="139340" y="328569"/>
                  </a:lnTo>
                  <a:lnTo>
                    <a:pt x="45813" y="358174"/>
                  </a:lnTo>
                  <a:lnTo>
                    <a:pt x="77228" y="309250"/>
                  </a:lnTo>
                  <a:lnTo>
                    <a:pt x="45015" y="281688"/>
                  </a:lnTo>
                  <a:lnTo>
                    <a:pt x="38228" y="253702"/>
                  </a:lnTo>
                  <a:lnTo>
                    <a:pt x="0" y="238428"/>
                  </a:lnTo>
                  <a:lnTo>
                    <a:pt x="50833" y="207552"/>
                  </a:lnTo>
                  <a:lnTo>
                    <a:pt x="55196" y="177602"/>
                  </a:lnTo>
                  <a:lnTo>
                    <a:pt x="42106" y="87755"/>
                  </a:lnTo>
                  <a:lnTo>
                    <a:pt x="28430" y="74451"/>
                  </a:lnTo>
                  <a:lnTo>
                    <a:pt x="75057" y="62175"/>
                  </a:lnTo>
                  <a:lnTo>
                    <a:pt x="120863" y="28442"/>
                  </a:lnTo>
                  <a:lnTo>
                    <a:pt x="166561" y="22606"/>
                  </a:lnTo>
                  <a:lnTo>
                    <a:pt x="189972" y="10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558893" y="2886312"/>
              <a:ext cx="34651" cy="63883"/>
            </a:xfrm>
            <a:custGeom>
              <a:avLst/>
              <a:pathLst>
                <a:path w="34651" h="63883">
                  <a:moveTo>
                    <a:pt x="34651" y="38534"/>
                  </a:moveTo>
                  <a:lnTo>
                    <a:pt x="12571" y="63883"/>
                  </a:lnTo>
                  <a:lnTo>
                    <a:pt x="0" y="11234"/>
                  </a:lnTo>
                  <a:lnTo>
                    <a:pt x="286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542552" y="2897546"/>
              <a:ext cx="28912" cy="52649"/>
            </a:xfrm>
            <a:custGeom>
              <a:avLst/>
              <a:pathLst>
                <a:path w="28912" h="52649">
                  <a:moveTo>
                    <a:pt x="28912" y="52649"/>
                  </a:moveTo>
                  <a:lnTo>
                    <a:pt x="0" y="44786"/>
                  </a:lnTo>
                  <a:lnTo>
                    <a:pt x="163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617703" y="2151932"/>
              <a:ext cx="228111" cy="256393"/>
            </a:xfrm>
            <a:custGeom>
              <a:avLst/>
              <a:pathLst>
                <a:path w="228111" h="256393">
                  <a:moveTo>
                    <a:pt x="208274" y="42611"/>
                  </a:moveTo>
                  <a:lnTo>
                    <a:pt x="228111" y="118323"/>
                  </a:lnTo>
                  <a:lnTo>
                    <a:pt x="148492" y="141081"/>
                  </a:lnTo>
                  <a:lnTo>
                    <a:pt x="124205" y="157536"/>
                  </a:lnTo>
                  <a:lnTo>
                    <a:pt x="101434" y="198423"/>
                  </a:lnTo>
                  <a:lnTo>
                    <a:pt x="112499" y="251309"/>
                  </a:lnTo>
                  <a:lnTo>
                    <a:pt x="59380" y="256393"/>
                  </a:lnTo>
                  <a:lnTo>
                    <a:pt x="0" y="237857"/>
                  </a:lnTo>
                  <a:lnTo>
                    <a:pt x="24911" y="215673"/>
                  </a:lnTo>
                  <a:lnTo>
                    <a:pt x="38600" y="168566"/>
                  </a:lnTo>
                  <a:lnTo>
                    <a:pt x="62601" y="142212"/>
                  </a:lnTo>
                  <a:lnTo>
                    <a:pt x="10856" y="121160"/>
                  </a:lnTo>
                  <a:lnTo>
                    <a:pt x="14416" y="99319"/>
                  </a:lnTo>
                  <a:lnTo>
                    <a:pt x="37151" y="77383"/>
                  </a:lnTo>
                  <a:lnTo>
                    <a:pt x="91875" y="57846"/>
                  </a:lnTo>
                  <a:lnTo>
                    <a:pt x="106022" y="25908"/>
                  </a:lnTo>
                  <a:lnTo>
                    <a:pt x="159278" y="2536"/>
                  </a:lnTo>
                  <a:lnTo>
                    <a:pt x="20264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443581" y="3424417"/>
              <a:ext cx="430607" cy="213493"/>
            </a:xfrm>
            <a:custGeom>
              <a:avLst/>
              <a:pathLst>
                <a:path w="430607" h="213493">
                  <a:moveTo>
                    <a:pt x="424394" y="26611"/>
                  </a:moveTo>
                  <a:lnTo>
                    <a:pt x="412515" y="44135"/>
                  </a:lnTo>
                  <a:lnTo>
                    <a:pt x="430607" y="114524"/>
                  </a:lnTo>
                  <a:lnTo>
                    <a:pt x="405470" y="161149"/>
                  </a:lnTo>
                  <a:lnTo>
                    <a:pt x="358834" y="213493"/>
                  </a:lnTo>
                  <a:lnTo>
                    <a:pt x="298887" y="201179"/>
                  </a:lnTo>
                  <a:lnTo>
                    <a:pt x="265755" y="154836"/>
                  </a:lnTo>
                  <a:lnTo>
                    <a:pt x="218196" y="142970"/>
                  </a:lnTo>
                  <a:lnTo>
                    <a:pt x="172016" y="184153"/>
                  </a:lnTo>
                  <a:lnTo>
                    <a:pt x="118944" y="180662"/>
                  </a:lnTo>
                  <a:lnTo>
                    <a:pt x="101939" y="190707"/>
                  </a:lnTo>
                  <a:lnTo>
                    <a:pt x="85927" y="180668"/>
                  </a:lnTo>
                  <a:lnTo>
                    <a:pt x="29732" y="187940"/>
                  </a:lnTo>
                  <a:lnTo>
                    <a:pt x="45262" y="155953"/>
                  </a:lnTo>
                  <a:lnTo>
                    <a:pt x="15295" y="139831"/>
                  </a:lnTo>
                  <a:lnTo>
                    <a:pt x="0" y="102529"/>
                  </a:lnTo>
                  <a:lnTo>
                    <a:pt x="42030" y="72031"/>
                  </a:lnTo>
                  <a:lnTo>
                    <a:pt x="135556" y="42426"/>
                  </a:lnTo>
                  <a:lnTo>
                    <a:pt x="192442" y="74997"/>
                  </a:lnTo>
                  <a:lnTo>
                    <a:pt x="256984" y="69560"/>
                  </a:lnTo>
                  <a:lnTo>
                    <a:pt x="294389" y="22258"/>
                  </a:lnTo>
                  <a:lnTo>
                    <a:pt x="32810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664374" y="1286675"/>
              <a:ext cx="198284" cy="183955"/>
            </a:xfrm>
            <a:custGeom>
              <a:avLst/>
              <a:pathLst>
                <a:path w="198284" h="183955">
                  <a:moveTo>
                    <a:pt x="138470" y="150955"/>
                  </a:moveTo>
                  <a:lnTo>
                    <a:pt x="107995" y="178160"/>
                  </a:lnTo>
                  <a:lnTo>
                    <a:pt x="75170" y="169723"/>
                  </a:lnTo>
                  <a:lnTo>
                    <a:pt x="57304" y="183955"/>
                  </a:lnTo>
                  <a:lnTo>
                    <a:pt x="34452" y="152895"/>
                  </a:lnTo>
                  <a:lnTo>
                    <a:pt x="0" y="156969"/>
                  </a:lnTo>
                  <a:lnTo>
                    <a:pt x="18046" y="129147"/>
                  </a:lnTo>
                  <a:lnTo>
                    <a:pt x="23095" y="63962"/>
                  </a:lnTo>
                  <a:lnTo>
                    <a:pt x="62302" y="38865"/>
                  </a:lnTo>
                  <a:lnTo>
                    <a:pt x="129508" y="0"/>
                  </a:lnTo>
                  <a:lnTo>
                    <a:pt x="131468" y="28648"/>
                  </a:lnTo>
                  <a:lnTo>
                    <a:pt x="198284" y="71089"/>
                  </a:lnTo>
                  <a:lnTo>
                    <a:pt x="196920" y="97612"/>
                  </a:lnTo>
                  <a:lnTo>
                    <a:pt x="151474" y="14083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830031" y="2833445"/>
              <a:ext cx="435364" cy="555586"/>
            </a:xfrm>
            <a:custGeom>
              <a:avLst/>
              <a:pathLst>
                <a:path w="435364" h="555586">
                  <a:moveTo>
                    <a:pt x="120353" y="0"/>
                  </a:moveTo>
                  <a:lnTo>
                    <a:pt x="206205" y="23796"/>
                  </a:lnTo>
                  <a:lnTo>
                    <a:pt x="276631" y="67732"/>
                  </a:lnTo>
                  <a:lnTo>
                    <a:pt x="274917" y="85641"/>
                  </a:lnTo>
                  <a:lnTo>
                    <a:pt x="304782" y="114923"/>
                  </a:lnTo>
                  <a:lnTo>
                    <a:pt x="271718" y="218787"/>
                  </a:lnTo>
                  <a:lnTo>
                    <a:pt x="322916" y="263552"/>
                  </a:lnTo>
                  <a:lnTo>
                    <a:pt x="352351" y="314561"/>
                  </a:lnTo>
                  <a:lnTo>
                    <a:pt x="341316" y="388265"/>
                  </a:lnTo>
                  <a:lnTo>
                    <a:pt x="420294" y="398799"/>
                  </a:lnTo>
                  <a:lnTo>
                    <a:pt x="428141" y="415596"/>
                  </a:lnTo>
                  <a:lnTo>
                    <a:pt x="435364" y="538564"/>
                  </a:lnTo>
                  <a:lnTo>
                    <a:pt x="422865" y="552537"/>
                  </a:lnTo>
                  <a:lnTo>
                    <a:pt x="413700" y="555141"/>
                  </a:lnTo>
                  <a:lnTo>
                    <a:pt x="365634" y="555586"/>
                  </a:lnTo>
                  <a:lnTo>
                    <a:pt x="357943" y="482013"/>
                  </a:lnTo>
                  <a:lnTo>
                    <a:pt x="323906" y="470876"/>
                  </a:lnTo>
                  <a:lnTo>
                    <a:pt x="308617" y="447349"/>
                  </a:lnTo>
                  <a:lnTo>
                    <a:pt x="306795" y="408493"/>
                  </a:lnTo>
                  <a:lnTo>
                    <a:pt x="287990" y="391450"/>
                  </a:lnTo>
                  <a:lnTo>
                    <a:pt x="227264" y="372096"/>
                  </a:lnTo>
                  <a:lnTo>
                    <a:pt x="193876" y="310663"/>
                  </a:lnTo>
                  <a:lnTo>
                    <a:pt x="154095" y="242092"/>
                  </a:lnTo>
                  <a:lnTo>
                    <a:pt x="86475" y="195765"/>
                  </a:lnTo>
                  <a:lnTo>
                    <a:pt x="98483" y="138511"/>
                  </a:lnTo>
                  <a:lnTo>
                    <a:pt x="92613" y="107223"/>
                  </a:lnTo>
                  <a:lnTo>
                    <a:pt x="57489" y="109924"/>
                  </a:lnTo>
                  <a:lnTo>
                    <a:pt x="0" y="96257"/>
                  </a:lnTo>
                  <a:lnTo>
                    <a:pt x="12048" y="72208"/>
                  </a:lnTo>
                  <a:lnTo>
                    <a:pt x="60086" y="73151"/>
                  </a:lnTo>
                  <a:lnTo>
                    <a:pt x="48326" y="31283"/>
                  </a:lnTo>
                  <a:lnTo>
                    <a:pt x="5171" y="34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776749" y="3207696"/>
              <a:ext cx="184131" cy="247858"/>
            </a:xfrm>
            <a:custGeom>
              <a:avLst/>
              <a:pathLst>
                <a:path w="184131" h="247858">
                  <a:moveTo>
                    <a:pt x="161124" y="16917"/>
                  </a:moveTo>
                  <a:lnTo>
                    <a:pt x="169828" y="36020"/>
                  </a:lnTo>
                  <a:lnTo>
                    <a:pt x="184131" y="139430"/>
                  </a:lnTo>
                  <a:lnTo>
                    <a:pt x="177276" y="179880"/>
                  </a:lnTo>
                  <a:lnTo>
                    <a:pt x="160553" y="202280"/>
                  </a:lnTo>
                  <a:lnTo>
                    <a:pt x="96355" y="210455"/>
                  </a:lnTo>
                  <a:lnTo>
                    <a:pt x="69101" y="247858"/>
                  </a:lnTo>
                  <a:lnTo>
                    <a:pt x="26988" y="206641"/>
                  </a:lnTo>
                  <a:lnTo>
                    <a:pt x="15128" y="112851"/>
                  </a:lnTo>
                  <a:lnTo>
                    <a:pt x="0" y="56761"/>
                  </a:lnTo>
                  <a:lnTo>
                    <a:pt x="8729" y="26748"/>
                  </a:lnTo>
                  <a:lnTo>
                    <a:pt x="38816" y="8132"/>
                  </a:lnTo>
                  <a:lnTo>
                    <a:pt x="87076" y="16565"/>
                  </a:lnTo>
                  <a:lnTo>
                    <a:pt x="121990" y="39682"/>
                  </a:lnTo>
                  <a:lnTo>
                    <a:pt x="1284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902058" y="3367633"/>
              <a:ext cx="476899" cy="328802"/>
            </a:xfrm>
            <a:custGeom>
              <a:avLst/>
              <a:pathLst>
                <a:path w="476899" h="328802">
                  <a:moveTo>
                    <a:pt x="446437" y="153669"/>
                  </a:moveTo>
                  <a:lnTo>
                    <a:pt x="475153" y="180092"/>
                  </a:lnTo>
                  <a:lnTo>
                    <a:pt x="476899" y="218325"/>
                  </a:lnTo>
                  <a:lnTo>
                    <a:pt x="433522" y="216895"/>
                  </a:lnTo>
                  <a:lnTo>
                    <a:pt x="384063" y="228134"/>
                  </a:lnTo>
                  <a:lnTo>
                    <a:pt x="316562" y="192414"/>
                  </a:lnTo>
                  <a:lnTo>
                    <a:pt x="247565" y="184701"/>
                  </a:lnTo>
                  <a:lnTo>
                    <a:pt x="217073" y="198206"/>
                  </a:lnTo>
                  <a:lnTo>
                    <a:pt x="163333" y="300053"/>
                  </a:lnTo>
                  <a:lnTo>
                    <a:pt x="99920" y="328802"/>
                  </a:lnTo>
                  <a:lnTo>
                    <a:pt x="63945" y="285516"/>
                  </a:lnTo>
                  <a:lnTo>
                    <a:pt x="15454" y="278739"/>
                  </a:lnTo>
                  <a:lnTo>
                    <a:pt x="25496" y="236467"/>
                  </a:lnTo>
                  <a:lnTo>
                    <a:pt x="26492" y="179984"/>
                  </a:lnTo>
                  <a:lnTo>
                    <a:pt x="0" y="139527"/>
                  </a:lnTo>
                  <a:lnTo>
                    <a:pt x="31689" y="118286"/>
                  </a:lnTo>
                  <a:lnTo>
                    <a:pt x="64434" y="97527"/>
                  </a:lnTo>
                  <a:lnTo>
                    <a:pt x="126040" y="88450"/>
                  </a:lnTo>
                  <a:lnTo>
                    <a:pt x="111417" y="30162"/>
                  </a:lnTo>
                  <a:lnTo>
                    <a:pt x="129099" y="0"/>
                  </a:lnTo>
                  <a:lnTo>
                    <a:pt x="182145" y="8172"/>
                  </a:lnTo>
                  <a:lnTo>
                    <a:pt x="223994" y="30251"/>
                  </a:lnTo>
                  <a:lnTo>
                    <a:pt x="235201" y="53816"/>
                  </a:lnTo>
                  <a:lnTo>
                    <a:pt x="296318" y="49951"/>
                  </a:lnTo>
                  <a:lnTo>
                    <a:pt x="369446" y="102588"/>
                  </a:lnTo>
                  <a:lnTo>
                    <a:pt x="430629" y="1291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374063" y="1922283"/>
              <a:ext cx="301495" cy="267198"/>
            </a:xfrm>
            <a:custGeom>
              <a:avLst/>
              <a:pathLst>
                <a:path w="301495" h="267198">
                  <a:moveTo>
                    <a:pt x="227973" y="91946"/>
                  </a:moveTo>
                  <a:lnTo>
                    <a:pt x="261733" y="119956"/>
                  </a:lnTo>
                  <a:lnTo>
                    <a:pt x="265736" y="143190"/>
                  </a:lnTo>
                  <a:lnTo>
                    <a:pt x="232719" y="164766"/>
                  </a:lnTo>
                  <a:lnTo>
                    <a:pt x="248994" y="188391"/>
                  </a:lnTo>
                  <a:lnTo>
                    <a:pt x="274370" y="175112"/>
                  </a:lnTo>
                  <a:lnTo>
                    <a:pt x="301495" y="179655"/>
                  </a:lnTo>
                  <a:lnTo>
                    <a:pt x="286064" y="253758"/>
                  </a:lnTo>
                  <a:lnTo>
                    <a:pt x="235146" y="267198"/>
                  </a:lnTo>
                  <a:lnTo>
                    <a:pt x="180609" y="264793"/>
                  </a:lnTo>
                  <a:lnTo>
                    <a:pt x="172050" y="250945"/>
                  </a:lnTo>
                  <a:lnTo>
                    <a:pt x="114286" y="237905"/>
                  </a:lnTo>
                  <a:lnTo>
                    <a:pt x="83204" y="188345"/>
                  </a:lnTo>
                  <a:lnTo>
                    <a:pt x="68448" y="154649"/>
                  </a:lnTo>
                  <a:lnTo>
                    <a:pt x="36099" y="140405"/>
                  </a:lnTo>
                  <a:lnTo>
                    <a:pt x="0" y="108595"/>
                  </a:lnTo>
                  <a:lnTo>
                    <a:pt x="14101" y="93148"/>
                  </a:lnTo>
                  <a:lnTo>
                    <a:pt x="35630" y="38328"/>
                  </a:lnTo>
                  <a:lnTo>
                    <a:pt x="22332" y="0"/>
                  </a:lnTo>
                  <a:lnTo>
                    <a:pt x="52233" y="16978"/>
                  </a:lnTo>
                  <a:lnTo>
                    <a:pt x="80921" y="62069"/>
                  </a:lnTo>
                  <a:lnTo>
                    <a:pt x="139090" y="63658"/>
                  </a:lnTo>
                  <a:lnTo>
                    <a:pt x="158987" y="807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748715" y="3507160"/>
              <a:ext cx="179834" cy="208859"/>
            </a:xfrm>
            <a:custGeom>
              <a:avLst/>
              <a:pathLst>
                <a:path w="179834" h="208859">
                  <a:moveTo>
                    <a:pt x="153342" y="0"/>
                  </a:moveTo>
                  <a:lnTo>
                    <a:pt x="179834" y="40457"/>
                  </a:lnTo>
                  <a:lnTo>
                    <a:pt x="178838" y="96940"/>
                  </a:lnTo>
                  <a:lnTo>
                    <a:pt x="168796" y="139212"/>
                  </a:lnTo>
                  <a:lnTo>
                    <a:pt x="136227" y="179889"/>
                  </a:lnTo>
                  <a:lnTo>
                    <a:pt x="125020" y="153349"/>
                  </a:lnTo>
                  <a:lnTo>
                    <a:pt x="95692" y="143400"/>
                  </a:lnTo>
                  <a:lnTo>
                    <a:pt x="70583" y="177207"/>
                  </a:lnTo>
                  <a:lnTo>
                    <a:pt x="6040" y="208859"/>
                  </a:lnTo>
                  <a:lnTo>
                    <a:pt x="1172" y="170385"/>
                  </a:lnTo>
                  <a:lnTo>
                    <a:pt x="29140" y="103380"/>
                  </a:lnTo>
                  <a:lnTo>
                    <a:pt x="27546" y="70955"/>
                  </a:lnTo>
                  <a:lnTo>
                    <a:pt x="0" y="35198"/>
                  </a:lnTo>
                  <a:lnTo>
                    <a:pt x="8555" y="3906"/>
                  </a:lnTo>
                  <a:lnTo>
                    <a:pt x="43292" y="173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683813" y="1698928"/>
              <a:ext cx="180000" cy="226091"/>
            </a:xfrm>
            <a:custGeom>
              <a:avLst/>
              <a:pathLst>
                <a:path w="180000" h="226091">
                  <a:moveTo>
                    <a:pt x="180000" y="31898"/>
                  </a:moveTo>
                  <a:lnTo>
                    <a:pt x="169246" y="66706"/>
                  </a:lnTo>
                  <a:lnTo>
                    <a:pt x="139713" y="86784"/>
                  </a:lnTo>
                  <a:lnTo>
                    <a:pt x="148772" y="143430"/>
                  </a:lnTo>
                  <a:lnTo>
                    <a:pt x="106373" y="168348"/>
                  </a:lnTo>
                  <a:lnTo>
                    <a:pt x="144308" y="184174"/>
                  </a:lnTo>
                  <a:lnTo>
                    <a:pt x="138358" y="226091"/>
                  </a:lnTo>
                  <a:lnTo>
                    <a:pt x="93318" y="203334"/>
                  </a:lnTo>
                  <a:lnTo>
                    <a:pt x="34307" y="182381"/>
                  </a:lnTo>
                  <a:lnTo>
                    <a:pt x="778" y="155015"/>
                  </a:lnTo>
                  <a:lnTo>
                    <a:pt x="0" y="117109"/>
                  </a:lnTo>
                  <a:lnTo>
                    <a:pt x="34821" y="146878"/>
                  </a:lnTo>
                  <a:lnTo>
                    <a:pt x="58381" y="75809"/>
                  </a:lnTo>
                  <a:lnTo>
                    <a:pt x="52683" y="14021"/>
                  </a:lnTo>
                  <a:lnTo>
                    <a:pt x="9939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637728" y="1439570"/>
              <a:ext cx="83950" cy="79196"/>
            </a:xfrm>
            <a:custGeom>
              <a:avLst/>
              <a:pathLst>
                <a:path w="83950" h="79196">
                  <a:moveTo>
                    <a:pt x="83950" y="31060"/>
                  </a:moveTo>
                  <a:lnTo>
                    <a:pt x="40215" y="79196"/>
                  </a:lnTo>
                  <a:lnTo>
                    <a:pt x="4205" y="60251"/>
                  </a:lnTo>
                  <a:lnTo>
                    <a:pt x="0" y="34129"/>
                  </a:lnTo>
                  <a:lnTo>
                    <a:pt x="26646" y="4073"/>
                  </a:lnTo>
                  <a:lnTo>
                    <a:pt x="6109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82290" y="3388586"/>
              <a:ext cx="161440" cy="140793"/>
            </a:xfrm>
            <a:custGeom>
              <a:avLst/>
              <a:pathLst>
                <a:path w="161440" h="140793">
                  <a:moveTo>
                    <a:pt x="161440" y="0"/>
                  </a:moveTo>
                  <a:lnTo>
                    <a:pt x="140065" y="39792"/>
                  </a:lnTo>
                  <a:lnTo>
                    <a:pt x="136115" y="111253"/>
                  </a:lnTo>
                  <a:lnTo>
                    <a:pt x="53338" y="140793"/>
                  </a:lnTo>
                  <a:lnTo>
                    <a:pt x="35331" y="132930"/>
                  </a:lnTo>
                  <a:lnTo>
                    <a:pt x="0" y="69383"/>
                  </a:lnTo>
                  <a:lnTo>
                    <a:pt x="37789" y="17630"/>
                  </a:lnTo>
                  <a:lnTo>
                    <a:pt x="89770" y="28400"/>
                  </a:lnTo>
                  <a:lnTo>
                    <a:pt x="113375" y="4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000648" y="1669190"/>
              <a:ext cx="226565" cy="235255"/>
            </a:xfrm>
            <a:custGeom>
              <a:avLst/>
              <a:pathLst>
                <a:path w="226565" h="235255">
                  <a:moveTo>
                    <a:pt x="163037" y="54685"/>
                  </a:moveTo>
                  <a:lnTo>
                    <a:pt x="140692" y="59016"/>
                  </a:lnTo>
                  <a:lnTo>
                    <a:pt x="128148" y="93291"/>
                  </a:lnTo>
                  <a:lnTo>
                    <a:pt x="146847" y="162494"/>
                  </a:lnTo>
                  <a:lnTo>
                    <a:pt x="186525" y="176433"/>
                  </a:lnTo>
                  <a:lnTo>
                    <a:pt x="226565" y="208687"/>
                  </a:lnTo>
                  <a:lnTo>
                    <a:pt x="225104" y="235255"/>
                  </a:lnTo>
                  <a:lnTo>
                    <a:pt x="166870" y="210757"/>
                  </a:lnTo>
                  <a:lnTo>
                    <a:pt x="120882" y="215649"/>
                  </a:lnTo>
                  <a:lnTo>
                    <a:pt x="67245" y="139847"/>
                  </a:lnTo>
                  <a:lnTo>
                    <a:pt x="16715" y="127888"/>
                  </a:lnTo>
                  <a:lnTo>
                    <a:pt x="0" y="104176"/>
                  </a:lnTo>
                  <a:lnTo>
                    <a:pt x="3994" y="19041"/>
                  </a:lnTo>
                  <a:lnTo>
                    <a:pt x="36579" y="23747"/>
                  </a:lnTo>
                  <a:lnTo>
                    <a:pt x="60537" y="3445"/>
                  </a:lnTo>
                  <a:lnTo>
                    <a:pt x="77853" y="0"/>
                  </a:lnTo>
                  <a:lnTo>
                    <a:pt x="170042" y="364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647458" y="2929703"/>
              <a:ext cx="376449" cy="306053"/>
            </a:xfrm>
            <a:custGeom>
              <a:avLst/>
              <a:pathLst>
                <a:path w="376449" h="306053">
                  <a:moveTo>
                    <a:pt x="376449" y="214406"/>
                  </a:moveTo>
                  <a:lnTo>
                    <a:pt x="282159" y="248974"/>
                  </a:lnTo>
                  <a:lnTo>
                    <a:pt x="239570" y="249079"/>
                  </a:lnTo>
                  <a:lnTo>
                    <a:pt x="180798" y="268924"/>
                  </a:lnTo>
                  <a:lnTo>
                    <a:pt x="151843" y="270068"/>
                  </a:lnTo>
                  <a:lnTo>
                    <a:pt x="130247" y="306053"/>
                  </a:lnTo>
                  <a:lnTo>
                    <a:pt x="60922" y="282743"/>
                  </a:lnTo>
                  <a:lnTo>
                    <a:pt x="47292" y="235658"/>
                  </a:lnTo>
                  <a:lnTo>
                    <a:pt x="25537" y="208571"/>
                  </a:lnTo>
                  <a:lnTo>
                    <a:pt x="0" y="158830"/>
                  </a:lnTo>
                  <a:lnTo>
                    <a:pt x="30229" y="115143"/>
                  </a:lnTo>
                  <a:lnTo>
                    <a:pt x="26252" y="92406"/>
                  </a:lnTo>
                  <a:lnTo>
                    <a:pt x="94758" y="36560"/>
                  </a:lnTo>
                  <a:lnTo>
                    <a:pt x="130873" y="6861"/>
                  </a:lnTo>
                  <a:lnTo>
                    <a:pt x="153981" y="19679"/>
                  </a:lnTo>
                  <a:lnTo>
                    <a:pt x="182573" y="0"/>
                  </a:lnTo>
                  <a:lnTo>
                    <a:pt x="240062" y="13667"/>
                  </a:lnTo>
                  <a:lnTo>
                    <a:pt x="275186" y="10965"/>
                  </a:lnTo>
                  <a:lnTo>
                    <a:pt x="281056" y="42254"/>
                  </a:lnTo>
                  <a:lnTo>
                    <a:pt x="269048" y="99508"/>
                  </a:lnTo>
                  <a:lnTo>
                    <a:pt x="336668" y="14583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1793640" y="1922719"/>
              <a:ext cx="350300" cy="387417"/>
            </a:xfrm>
            <a:custGeom>
              <a:avLst/>
              <a:pathLst>
                <a:path w="350300" h="387417">
                  <a:moveTo>
                    <a:pt x="342529" y="301645"/>
                  </a:moveTo>
                  <a:lnTo>
                    <a:pt x="314202" y="313991"/>
                  </a:lnTo>
                  <a:lnTo>
                    <a:pt x="257613" y="305933"/>
                  </a:lnTo>
                  <a:lnTo>
                    <a:pt x="231087" y="335482"/>
                  </a:lnTo>
                  <a:lnTo>
                    <a:pt x="202351" y="344436"/>
                  </a:lnTo>
                  <a:lnTo>
                    <a:pt x="133854" y="343281"/>
                  </a:lnTo>
                  <a:lnTo>
                    <a:pt x="90499" y="387417"/>
                  </a:lnTo>
                  <a:lnTo>
                    <a:pt x="74187" y="385072"/>
                  </a:lnTo>
                  <a:lnTo>
                    <a:pt x="0" y="304590"/>
                  </a:lnTo>
                  <a:lnTo>
                    <a:pt x="29754" y="293379"/>
                  </a:lnTo>
                  <a:lnTo>
                    <a:pt x="50686" y="312630"/>
                  </a:lnTo>
                  <a:lnTo>
                    <a:pt x="82647" y="294444"/>
                  </a:lnTo>
                  <a:lnTo>
                    <a:pt x="112981" y="260214"/>
                  </a:lnTo>
                  <a:lnTo>
                    <a:pt x="107471" y="225228"/>
                  </a:lnTo>
                  <a:lnTo>
                    <a:pt x="120066" y="204806"/>
                  </a:lnTo>
                  <a:lnTo>
                    <a:pt x="131997" y="113525"/>
                  </a:lnTo>
                  <a:lnTo>
                    <a:pt x="124603" y="83552"/>
                  </a:lnTo>
                  <a:lnTo>
                    <a:pt x="175034" y="64664"/>
                  </a:lnTo>
                  <a:lnTo>
                    <a:pt x="250717" y="11077"/>
                  </a:lnTo>
                  <a:lnTo>
                    <a:pt x="331773" y="12250"/>
                  </a:lnTo>
                  <a:lnTo>
                    <a:pt x="347245" y="0"/>
                  </a:lnTo>
                  <a:lnTo>
                    <a:pt x="350300" y="128342"/>
                  </a:lnTo>
                  <a:lnTo>
                    <a:pt x="341686" y="237483"/>
                  </a:lnTo>
                  <a:lnTo>
                    <a:pt x="330581" y="26224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1228638" y="5196132"/>
              <a:ext cx="55982" cy="67060"/>
            </a:xfrm>
            <a:custGeom>
              <a:avLst/>
              <a:pathLst>
                <a:path w="55982" h="67060">
                  <a:moveTo>
                    <a:pt x="38219" y="1195"/>
                  </a:moveTo>
                  <a:lnTo>
                    <a:pt x="55982" y="32521"/>
                  </a:lnTo>
                  <a:lnTo>
                    <a:pt x="23346" y="67060"/>
                  </a:lnTo>
                  <a:lnTo>
                    <a:pt x="0" y="49043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33580" y="2558670"/>
              <a:ext cx="309341" cy="356100"/>
            </a:xfrm>
            <a:custGeom>
              <a:avLst/>
              <a:pathLst>
                <a:path w="309341" h="356100">
                  <a:moveTo>
                    <a:pt x="267310" y="16548"/>
                  </a:moveTo>
                  <a:lnTo>
                    <a:pt x="308627" y="57398"/>
                  </a:lnTo>
                  <a:lnTo>
                    <a:pt x="309341" y="97516"/>
                  </a:lnTo>
                  <a:lnTo>
                    <a:pt x="291510" y="164769"/>
                  </a:lnTo>
                  <a:lnTo>
                    <a:pt x="302781" y="259859"/>
                  </a:lnTo>
                  <a:lnTo>
                    <a:pt x="257476" y="271143"/>
                  </a:lnTo>
                  <a:lnTo>
                    <a:pt x="236428" y="278657"/>
                  </a:lnTo>
                  <a:lnTo>
                    <a:pt x="180932" y="272268"/>
                  </a:lnTo>
                  <a:lnTo>
                    <a:pt x="178281" y="300388"/>
                  </a:lnTo>
                  <a:lnTo>
                    <a:pt x="205283" y="306831"/>
                  </a:lnTo>
                  <a:lnTo>
                    <a:pt x="217887" y="356100"/>
                  </a:lnTo>
                  <a:lnTo>
                    <a:pt x="173082" y="342507"/>
                  </a:lnTo>
                  <a:lnTo>
                    <a:pt x="102656" y="298571"/>
                  </a:lnTo>
                  <a:lnTo>
                    <a:pt x="16804" y="274774"/>
                  </a:lnTo>
                  <a:lnTo>
                    <a:pt x="0" y="248324"/>
                  </a:lnTo>
                  <a:lnTo>
                    <a:pt x="9110" y="220726"/>
                  </a:lnTo>
                  <a:lnTo>
                    <a:pt x="50660" y="206568"/>
                  </a:lnTo>
                  <a:lnTo>
                    <a:pt x="66792" y="175171"/>
                  </a:lnTo>
                  <a:lnTo>
                    <a:pt x="109354" y="148235"/>
                  </a:lnTo>
                  <a:lnTo>
                    <a:pt x="128031" y="114675"/>
                  </a:lnTo>
                  <a:lnTo>
                    <a:pt x="84881" y="84739"/>
                  </a:lnTo>
                  <a:lnTo>
                    <a:pt x="55380" y="40464"/>
                  </a:lnTo>
                  <a:lnTo>
                    <a:pt x="61817" y="17881"/>
                  </a:lnTo>
                  <a:lnTo>
                    <a:pt x="100884" y="16746"/>
                  </a:lnTo>
                  <a:lnTo>
                    <a:pt x="180111" y="26909"/>
                  </a:lnTo>
                  <a:lnTo>
                    <a:pt x="195351" y="0"/>
                  </a:lnTo>
                  <a:lnTo>
                    <a:pt x="223205" y="191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682224" y="2431653"/>
              <a:ext cx="139980" cy="127893"/>
            </a:xfrm>
            <a:custGeom>
              <a:avLst/>
              <a:pathLst>
                <a:path w="139980" h="127893">
                  <a:moveTo>
                    <a:pt x="120204" y="0"/>
                  </a:moveTo>
                  <a:lnTo>
                    <a:pt x="119526" y="24914"/>
                  </a:lnTo>
                  <a:lnTo>
                    <a:pt x="139980" y="56212"/>
                  </a:lnTo>
                  <a:lnTo>
                    <a:pt x="107436" y="63258"/>
                  </a:lnTo>
                  <a:lnTo>
                    <a:pt x="137798" y="105178"/>
                  </a:lnTo>
                  <a:lnTo>
                    <a:pt x="105690" y="127893"/>
                  </a:lnTo>
                  <a:lnTo>
                    <a:pt x="72499" y="95101"/>
                  </a:lnTo>
                  <a:lnTo>
                    <a:pt x="32740" y="98776"/>
                  </a:lnTo>
                  <a:lnTo>
                    <a:pt x="0" y="64524"/>
                  </a:lnTo>
                  <a:lnTo>
                    <a:pt x="2425" y="54958"/>
                  </a:lnTo>
                  <a:lnTo>
                    <a:pt x="69908" y="35022"/>
                  </a:lnTo>
                  <a:lnTo>
                    <a:pt x="80569" y="145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537429" y="1568250"/>
              <a:ext cx="139464" cy="198654"/>
            </a:xfrm>
            <a:custGeom>
              <a:avLst/>
              <a:pathLst>
                <a:path w="139464" h="198654">
                  <a:moveTo>
                    <a:pt x="106390" y="90217"/>
                  </a:moveTo>
                  <a:lnTo>
                    <a:pt x="139464" y="162155"/>
                  </a:lnTo>
                  <a:lnTo>
                    <a:pt x="114056" y="175458"/>
                  </a:lnTo>
                  <a:lnTo>
                    <a:pt x="49512" y="173480"/>
                  </a:lnTo>
                  <a:lnTo>
                    <a:pt x="14867" y="198654"/>
                  </a:lnTo>
                  <a:lnTo>
                    <a:pt x="0" y="131347"/>
                  </a:lnTo>
                  <a:lnTo>
                    <a:pt x="11304" y="108013"/>
                  </a:lnTo>
                  <a:lnTo>
                    <a:pt x="23622" y="1076"/>
                  </a:lnTo>
                  <a:lnTo>
                    <a:pt x="5828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790187" y="1730462"/>
              <a:ext cx="158806" cy="152641"/>
            </a:xfrm>
            <a:custGeom>
              <a:avLst/>
              <a:pathLst>
                <a:path w="158806" h="152641">
                  <a:moveTo>
                    <a:pt x="100422" y="0"/>
                  </a:moveTo>
                  <a:lnTo>
                    <a:pt x="135647" y="18237"/>
                  </a:lnTo>
                  <a:lnTo>
                    <a:pt x="138519" y="52605"/>
                  </a:lnTo>
                  <a:lnTo>
                    <a:pt x="158806" y="100533"/>
                  </a:lnTo>
                  <a:lnTo>
                    <a:pt x="66236" y="134315"/>
                  </a:lnTo>
                  <a:lnTo>
                    <a:pt x="37935" y="152641"/>
                  </a:lnTo>
                  <a:lnTo>
                    <a:pt x="0" y="136814"/>
                  </a:lnTo>
                  <a:lnTo>
                    <a:pt x="42399" y="111896"/>
                  </a:lnTo>
                  <a:lnTo>
                    <a:pt x="33340" y="55251"/>
                  </a:lnTo>
                  <a:lnTo>
                    <a:pt x="62873" y="35172"/>
                  </a:lnTo>
                  <a:lnTo>
                    <a:pt x="73626" y="3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1236005" y="5297095"/>
              <a:ext cx="14498" cy="19741"/>
            </a:xfrm>
            <a:custGeom>
              <a:avLst/>
              <a:pathLst>
                <a:path w="14498" h="19741">
                  <a:moveTo>
                    <a:pt x="14498" y="2167"/>
                  </a:moveTo>
                  <a:lnTo>
                    <a:pt x="10788" y="19741"/>
                  </a:lnTo>
                  <a:lnTo>
                    <a:pt x="0" y="2914"/>
                  </a:lnTo>
                  <a:lnTo>
                    <a:pt x="742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1226723" y="5264902"/>
              <a:ext cx="23296" cy="35107"/>
            </a:xfrm>
            <a:custGeom>
              <a:avLst/>
              <a:pathLst>
                <a:path w="23296" h="35107">
                  <a:moveTo>
                    <a:pt x="23296" y="64"/>
                  </a:moveTo>
                  <a:lnTo>
                    <a:pt x="16703" y="32192"/>
                  </a:lnTo>
                  <a:lnTo>
                    <a:pt x="9282" y="35107"/>
                  </a:lnTo>
                  <a:lnTo>
                    <a:pt x="0" y="27676"/>
                  </a:lnTo>
                  <a:lnTo>
                    <a:pt x="1893" y="2802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874877" y="3405826"/>
              <a:ext cx="307430" cy="178139"/>
            </a:xfrm>
            <a:custGeom>
              <a:avLst/>
              <a:pathLst>
                <a:path w="307430" h="178139">
                  <a:moveTo>
                    <a:pt x="297645" y="34224"/>
                  </a:moveTo>
                  <a:lnTo>
                    <a:pt x="304587" y="38750"/>
                  </a:lnTo>
                  <a:lnTo>
                    <a:pt x="307430" y="114779"/>
                  </a:lnTo>
                  <a:lnTo>
                    <a:pt x="290712" y="132770"/>
                  </a:lnTo>
                  <a:lnTo>
                    <a:pt x="231374" y="118026"/>
                  </a:lnTo>
                  <a:lnTo>
                    <a:pt x="141547" y="139324"/>
                  </a:lnTo>
                  <a:lnTo>
                    <a:pt x="60478" y="178139"/>
                  </a:lnTo>
                  <a:lnTo>
                    <a:pt x="55519" y="175448"/>
                  </a:lnTo>
                  <a:lnTo>
                    <a:pt x="0" y="92675"/>
                  </a:lnTo>
                  <a:lnTo>
                    <a:pt x="22160" y="64165"/>
                  </a:lnTo>
                  <a:lnTo>
                    <a:pt x="97572" y="57661"/>
                  </a:lnTo>
                  <a:lnTo>
                    <a:pt x="198505" y="0"/>
                  </a:lnTo>
                  <a:lnTo>
                    <a:pt x="222283" y="9258"/>
                  </a:lnTo>
                  <a:lnTo>
                    <a:pt x="235562" y="3833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101750" y="2829813"/>
              <a:ext cx="271064" cy="419227"/>
            </a:xfrm>
            <a:custGeom>
              <a:avLst/>
              <a:pathLst>
                <a:path w="271064" h="419227">
                  <a:moveTo>
                    <a:pt x="89306" y="0"/>
                  </a:moveTo>
                  <a:lnTo>
                    <a:pt x="93577" y="23870"/>
                  </a:lnTo>
                  <a:lnTo>
                    <a:pt x="120309" y="39309"/>
                  </a:lnTo>
                  <a:lnTo>
                    <a:pt x="172912" y="33989"/>
                  </a:lnTo>
                  <a:lnTo>
                    <a:pt x="193689" y="75425"/>
                  </a:lnTo>
                  <a:lnTo>
                    <a:pt x="245636" y="77381"/>
                  </a:lnTo>
                  <a:lnTo>
                    <a:pt x="239964" y="127805"/>
                  </a:lnTo>
                  <a:lnTo>
                    <a:pt x="248415" y="159695"/>
                  </a:lnTo>
                  <a:lnTo>
                    <a:pt x="271064" y="182090"/>
                  </a:lnTo>
                  <a:lnTo>
                    <a:pt x="247487" y="235652"/>
                  </a:lnTo>
                  <a:lnTo>
                    <a:pt x="201621" y="256879"/>
                  </a:lnTo>
                  <a:lnTo>
                    <a:pt x="173885" y="281786"/>
                  </a:lnTo>
                  <a:lnTo>
                    <a:pt x="158463" y="333185"/>
                  </a:lnTo>
                  <a:lnTo>
                    <a:pt x="185361" y="387194"/>
                  </a:lnTo>
                  <a:lnTo>
                    <a:pt x="184325" y="413155"/>
                  </a:lnTo>
                  <a:lnTo>
                    <a:pt x="156422" y="419227"/>
                  </a:lnTo>
                  <a:lnTo>
                    <a:pt x="148575" y="402430"/>
                  </a:lnTo>
                  <a:lnTo>
                    <a:pt x="69597" y="391897"/>
                  </a:lnTo>
                  <a:lnTo>
                    <a:pt x="80632" y="318193"/>
                  </a:lnTo>
                  <a:lnTo>
                    <a:pt x="51197" y="267184"/>
                  </a:lnTo>
                  <a:lnTo>
                    <a:pt x="0" y="222418"/>
                  </a:lnTo>
                  <a:lnTo>
                    <a:pt x="33063" y="118555"/>
                  </a:lnTo>
                  <a:lnTo>
                    <a:pt x="3198" y="89272"/>
                  </a:lnTo>
                  <a:lnTo>
                    <a:pt x="4912" y="71363"/>
                  </a:lnTo>
                  <a:lnTo>
                    <a:pt x="49717" y="84957"/>
                  </a:lnTo>
                  <a:lnTo>
                    <a:pt x="37113" y="35688"/>
                  </a:lnTo>
                  <a:lnTo>
                    <a:pt x="10111" y="29244"/>
                  </a:lnTo>
                  <a:lnTo>
                    <a:pt x="12762" y="1125"/>
                  </a:lnTo>
                  <a:lnTo>
                    <a:pt x="68258" y="75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6966144" y="2682087"/>
              <a:ext cx="212841" cy="176425"/>
            </a:xfrm>
            <a:custGeom>
              <a:avLst/>
              <a:pathLst>
                <a:path w="212841" h="176425">
                  <a:moveTo>
                    <a:pt x="212841" y="1607"/>
                  </a:moveTo>
                  <a:lnTo>
                    <a:pt x="211121" y="32233"/>
                  </a:lnTo>
                  <a:lnTo>
                    <a:pt x="164388" y="107134"/>
                  </a:lnTo>
                  <a:lnTo>
                    <a:pt x="152966" y="149014"/>
                  </a:lnTo>
                  <a:lnTo>
                    <a:pt x="126296" y="176425"/>
                  </a:lnTo>
                  <a:lnTo>
                    <a:pt x="57688" y="138486"/>
                  </a:lnTo>
                  <a:lnTo>
                    <a:pt x="15173" y="135772"/>
                  </a:lnTo>
                  <a:lnTo>
                    <a:pt x="0" y="112203"/>
                  </a:lnTo>
                  <a:lnTo>
                    <a:pt x="7653" y="54735"/>
                  </a:lnTo>
                  <a:lnTo>
                    <a:pt x="7071" y="31030"/>
                  </a:lnTo>
                  <a:lnTo>
                    <a:pt x="31146" y="26914"/>
                  </a:lnTo>
                  <a:lnTo>
                    <a:pt x="73431" y="44316"/>
                  </a:lnTo>
                  <a:lnTo>
                    <a:pt x="94884" y="39752"/>
                  </a:lnTo>
                  <a:lnTo>
                    <a:pt x="14660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936210" y="1306985"/>
              <a:ext cx="195827" cy="180449"/>
            </a:xfrm>
            <a:custGeom>
              <a:avLst/>
              <a:pathLst>
                <a:path w="195827" h="180449">
                  <a:moveTo>
                    <a:pt x="10354" y="1519"/>
                  </a:moveTo>
                  <a:lnTo>
                    <a:pt x="72547" y="41790"/>
                  </a:lnTo>
                  <a:lnTo>
                    <a:pt x="109455" y="56413"/>
                  </a:lnTo>
                  <a:lnTo>
                    <a:pt x="144130" y="92298"/>
                  </a:lnTo>
                  <a:lnTo>
                    <a:pt x="193276" y="136972"/>
                  </a:lnTo>
                  <a:lnTo>
                    <a:pt x="195827" y="164114"/>
                  </a:lnTo>
                  <a:lnTo>
                    <a:pt x="166901" y="176057"/>
                  </a:lnTo>
                  <a:lnTo>
                    <a:pt x="140419" y="150608"/>
                  </a:lnTo>
                  <a:lnTo>
                    <a:pt x="93060" y="180449"/>
                  </a:lnTo>
                  <a:lnTo>
                    <a:pt x="60600" y="175140"/>
                  </a:lnTo>
                  <a:lnTo>
                    <a:pt x="57019" y="156931"/>
                  </a:lnTo>
                  <a:lnTo>
                    <a:pt x="32769" y="123604"/>
                  </a:lnTo>
                  <a:lnTo>
                    <a:pt x="25468" y="84560"/>
                  </a:lnTo>
                  <a:lnTo>
                    <a:pt x="8234" y="68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6804633" y="3100910"/>
              <a:ext cx="147104" cy="412684"/>
            </a:xfrm>
            <a:custGeom>
              <a:avLst/>
              <a:pathLst>
                <a:path w="147104" h="412684">
                  <a:moveTo>
                    <a:pt x="138232" y="98667"/>
                  </a:moveTo>
                  <a:lnTo>
                    <a:pt x="120422" y="118709"/>
                  </a:lnTo>
                  <a:lnTo>
                    <a:pt x="139062" y="153006"/>
                  </a:lnTo>
                  <a:lnTo>
                    <a:pt x="107408" y="192689"/>
                  </a:lnTo>
                  <a:lnTo>
                    <a:pt x="112882" y="226009"/>
                  </a:lnTo>
                  <a:lnTo>
                    <a:pt x="147104" y="253206"/>
                  </a:lnTo>
                  <a:lnTo>
                    <a:pt x="128596" y="277862"/>
                  </a:lnTo>
                  <a:lnTo>
                    <a:pt x="118244" y="365754"/>
                  </a:lnTo>
                  <a:lnTo>
                    <a:pt x="101789" y="401697"/>
                  </a:lnTo>
                  <a:lnTo>
                    <a:pt x="65894" y="412684"/>
                  </a:lnTo>
                  <a:lnTo>
                    <a:pt x="23162" y="390608"/>
                  </a:lnTo>
                  <a:lnTo>
                    <a:pt x="24264" y="356532"/>
                  </a:lnTo>
                  <a:lnTo>
                    <a:pt x="28441" y="266353"/>
                  </a:lnTo>
                  <a:lnTo>
                    <a:pt x="9190" y="224972"/>
                  </a:lnTo>
                  <a:lnTo>
                    <a:pt x="0" y="159588"/>
                  </a:lnTo>
                  <a:lnTo>
                    <a:pt x="8190" y="119339"/>
                  </a:lnTo>
                  <a:lnTo>
                    <a:pt x="38254" y="58904"/>
                  </a:lnTo>
                  <a:lnTo>
                    <a:pt x="47182" y="0"/>
                  </a:lnTo>
                  <a:lnTo>
                    <a:pt x="75090" y="31470"/>
                  </a:lnTo>
                  <a:lnTo>
                    <a:pt x="78281" y="542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554672" y="2057198"/>
              <a:ext cx="265673" cy="202446"/>
            </a:xfrm>
            <a:custGeom>
              <a:avLst/>
              <a:pathLst>
                <a:path w="265673" h="202446">
                  <a:moveTo>
                    <a:pt x="249658" y="16816"/>
                  </a:moveTo>
                  <a:lnTo>
                    <a:pt x="252651" y="65068"/>
                  </a:lnTo>
                  <a:lnTo>
                    <a:pt x="265673" y="94733"/>
                  </a:lnTo>
                  <a:lnTo>
                    <a:pt x="222309" y="97270"/>
                  </a:lnTo>
                  <a:lnTo>
                    <a:pt x="169053" y="120641"/>
                  </a:lnTo>
                  <a:lnTo>
                    <a:pt x="154905" y="152580"/>
                  </a:lnTo>
                  <a:lnTo>
                    <a:pt x="100181" y="172117"/>
                  </a:lnTo>
                  <a:lnTo>
                    <a:pt x="77447" y="194052"/>
                  </a:lnTo>
                  <a:lnTo>
                    <a:pt x="61618" y="202446"/>
                  </a:lnTo>
                  <a:lnTo>
                    <a:pt x="0" y="129878"/>
                  </a:lnTo>
                  <a:lnTo>
                    <a:pt x="54536" y="132283"/>
                  </a:lnTo>
                  <a:lnTo>
                    <a:pt x="105455" y="118843"/>
                  </a:lnTo>
                  <a:lnTo>
                    <a:pt x="120886" y="44740"/>
                  </a:lnTo>
                  <a:lnTo>
                    <a:pt x="93761" y="40197"/>
                  </a:lnTo>
                  <a:lnTo>
                    <a:pt x="122595" y="13366"/>
                  </a:lnTo>
                  <a:lnTo>
                    <a:pt x="18775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477444" y="3384603"/>
              <a:ext cx="188196" cy="443242"/>
            </a:xfrm>
            <a:custGeom>
              <a:avLst/>
              <a:pathLst>
                <a:path w="188196" h="443242">
                  <a:moveTo>
                    <a:pt x="182744" y="96067"/>
                  </a:moveTo>
                  <a:lnTo>
                    <a:pt x="154877" y="147319"/>
                  </a:lnTo>
                  <a:lnTo>
                    <a:pt x="185621" y="167074"/>
                  </a:lnTo>
                  <a:lnTo>
                    <a:pt x="188196" y="215086"/>
                  </a:lnTo>
                  <a:lnTo>
                    <a:pt x="160631" y="224757"/>
                  </a:lnTo>
                  <a:lnTo>
                    <a:pt x="135803" y="290019"/>
                  </a:lnTo>
                  <a:lnTo>
                    <a:pt x="142320" y="324222"/>
                  </a:lnTo>
                  <a:lnTo>
                    <a:pt x="173207" y="360671"/>
                  </a:lnTo>
                  <a:lnTo>
                    <a:pt x="133873" y="390247"/>
                  </a:lnTo>
                  <a:lnTo>
                    <a:pt x="82987" y="443242"/>
                  </a:lnTo>
                  <a:lnTo>
                    <a:pt x="57605" y="393227"/>
                  </a:lnTo>
                  <a:lnTo>
                    <a:pt x="72054" y="325417"/>
                  </a:lnTo>
                  <a:lnTo>
                    <a:pt x="66603" y="254674"/>
                  </a:lnTo>
                  <a:lnTo>
                    <a:pt x="0" y="173396"/>
                  </a:lnTo>
                  <a:lnTo>
                    <a:pt x="8944" y="135476"/>
                  </a:lnTo>
                  <a:lnTo>
                    <a:pt x="34316" y="102533"/>
                  </a:lnTo>
                  <a:lnTo>
                    <a:pt x="77074" y="70532"/>
                  </a:lnTo>
                  <a:lnTo>
                    <a:pt x="47313" y="26797"/>
                  </a:lnTo>
                  <a:lnTo>
                    <a:pt x="84800" y="0"/>
                  </a:lnTo>
                  <a:lnTo>
                    <a:pt x="135433" y="3672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767249" y="1427513"/>
              <a:ext cx="189508" cy="222845"/>
            </a:xfrm>
            <a:custGeom>
              <a:avLst/>
              <a:pathLst>
                <a:path w="189508" h="222845">
                  <a:moveTo>
                    <a:pt x="162819" y="79215"/>
                  </a:moveTo>
                  <a:lnTo>
                    <a:pt x="189508" y="117559"/>
                  </a:lnTo>
                  <a:lnTo>
                    <a:pt x="175695" y="153929"/>
                  </a:lnTo>
                  <a:lnTo>
                    <a:pt x="189194" y="169544"/>
                  </a:lnTo>
                  <a:lnTo>
                    <a:pt x="185369" y="182727"/>
                  </a:lnTo>
                  <a:lnTo>
                    <a:pt x="130326" y="222845"/>
                  </a:lnTo>
                  <a:lnTo>
                    <a:pt x="114104" y="207107"/>
                  </a:lnTo>
                  <a:lnTo>
                    <a:pt x="133626" y="185770"/>
                  </a:lnTo>
                  <a:lnTo>
                    <a:pt x="143747" y="148051"/>
                  </a:lnTo>
                  <a:lnTo>
                    <a:pt x="100948" y="145531"/>
                  </a:lnTo>
                  <a:lnTo>
                    <a:pt x="50506" y="173793"/>
                  </a:lnTo>
                  <a:lnTo>
                    <a:pt x="8473" y="169503"/>
                  </a:lnTo>
                  <a:lnTo>
                    <a:pt x="0" y="121196"/>
                  </a:lnTo>
                  <a:lnTo>
                    <a:pt x="14521" y="47683"/>
                  </a:lnTo>
                  <a:lnTo>
                    <a:pt x="35596" y="10116"/>
                  </a:lnTo>
                  <a:lnTo>
                    <a:pt x="48599" y="0"/>
                  </a:lnTo>
                  <a:lnTo>
                    <a:pt x="90403" y="94877"/>
                  </a:lnTo>
                  <a:lnTo>
                    <a:pt x="146262" y="971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751238" y="1440823"/>
              <a:ext cx="317824" cy="417045"/>
            </a:xfrm>
            <a:custGeom>
              <a:avLst/>
              <a:pathLst>
                <a:path w="317824" h="417045">
                  <a:moveTo>
                    <a:pt x="112534" y="11433"/>
                  </a:moveTo>
                  <a:lnTo>
                    <a:pt x="118144" y="35662"/>
                  </a:lnTo>
                  <a:lnTo>
                    <a:pt x="165867" y="41631"/>
                  </a:lnTo>
                  <a:lnTo>
                    <a:pt x="242652" y="36721"/>
                  </a:lnTo>
                  <a:lnTo>
                    <a:pt x="242669" y="51206"/>
                  </a:lnTo>
                  <a:lnTo>
                    <a:pt x="225708" y="70596"/>
                  </a:lnTo>
                  <a:lnTo>
                    <a:pt x="223886" y="124093"/>
                  </a:lnTo>
                  <a:lnTo>
                    <a:pt x="261218" y="145269"/>
                  </a:lnTo>
                  <a:lnTo>
                    <a:pt x="225630" y="183265"/>
                  </a:lnTo>
                  <a:lnTo>
                    <a:pt x="237201" y="200397"/>
                  </a:lnTo>
                  <a:lnTo>
                    <a:pt x="288196" y="188532"/>
                  </a:lnTo>
                  <a:lnTo>
                    <a:pt x="317824" y="207185"/>
                  </a:lnTo>
                  <a:lnTo>
                    <a:pt x="309947" y="231813"/>
                  </a:lnTo>
                  <a:lnTo>
                    <a:pt x="285989" y="252115"/>
                  </a:lnTo>
                  <a:lnTo>
                    <a:pt x="253404" y="247408"/>
                  </a:lnTo>
                  <a:lnTo>
                    <a:pt x="249410" y="332544"/>
                  </a:lnTo>
                  <a:lnTo>
                    <a:pt x="266125" y="356256"/>
                  </a:lnTo>
                  <a:lnTo>
                    <a:pt x="260445" y="386694"/>
                  </a:lnTo>
                  <a:lnTo>
                    <a:pt x="238182" y="417045"/>
                  </a:lnTo>
                  <a:lnTo>
                    <a:pt x="168446" y="379442"/>
                  </a:lnTo>
                  <a:lnTo>
                    <a:pt x="130325" y="384470"/>
                  </a:lnTo>
                  <a:lnTo>
                    <a:pt x="103775" y="372008"/>
                  </a:lnTo>
                  <a:lnTo>
                    <a:pt x="78983" y="340545"/>
                  </a:lnTo>
                  <a:lnTo>
                    <a:pt x="79190" y="284009"/>
                  </a:lnTo>
                  <a:lnTo>
                    <a:pt x="51598" y="240185"/>
                  </a:lnTo>
                  <a:lnTo>
                    <a:pt x="20410" y="187247"/>
                  </a:lnTo>
                  <a:lnTo>
                    <a:pt x="0" y="99305"/>
                  </a:lnTo>
                  <a:lnTo>
                    <a:pt x="17317" y="79665"/>
                  </a:lnTo>
                  <a:lnTo>
                    <a:pt x="5894" y="38763"/>
                  </a:lnTo>
                  <a:lnTo>
                    <a:pt x="8155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789660" y="2384142"/>
              <a:ext cx="186643" cy="152688"/>
            </a:xfrm>
            <a:custGeom>
              <a:avLst/>
              <a:pathLst>
                <a:path w="186643" h="152688">
                  <a:moveTo>
                    <a:pt x="90854" y="0"/>
                  </a:moveTo>
                  <a:lnTo>
                    <a:pt x="122931" y="54624"/>
                  </a:lnTo>
                  <a:lnTo>
                    <a:pt x="173458" y="101093"/>
                  </a:lnTo>
                  <a:lnTo>
                    <a:pt x="186643" y="123464"/>
                  </a:lnTo>
                  <a:lnTo>
                    <a:pt x="140738" y="149685"/>
                  </a:lnTo>
                  <a:lnTo>
                    <a:pt x="110374" y="136954"/>
                  </a:lnTo>
                  <a:lnTo>
                    <a:pt x="54776" y="139523"/>
                  </a:lnTo>
                  <a:lnTo>
                    <a:pt x="30362" y="152688"/>
                  </a:lnTo>
                  <a:lnTo>
                    <a:pt x="0" y="110768"/>
                  </a:lnTo>
                  <a:lnTo>
                    <a:pt x="32544" y="103722"/>
                  </a:lnTo>
                  <a:lnTo>
                    <a:pt x="12090" y="72424"/>
                  </a:lnTo>
                  <a:lnTo>
                    <a:pt x="12767" y="47510"/>
                  </a:lnTo>
                  <a:lnTo>
                    <a:pt x="33316" y="4339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639732" y="1820265"/>
              <a:ext cx="535392" cy="911385"/>
            </a:xfrm>
            <a:custGeom>
              <a:avLst/>
              <a:pathLst>
                <a:path w="535392" h="911385">
                  <a:moveTo>
                    <a:pt x="349688" y="37602"/>
                  </a:moveTo>
                  <a:lnTo>
                    <a:pt x="361678" y="58670"/>
                  </a:lnTo>
                  <a:lnTo>
                    <a:pt x="357817" y="132446"/>
                  </a:lnTo>
                  <a:lnTo>
                    <a:pt x="309212" y="168457"/>
                  </a:lnTo>
                  <a:lnTo>
                    <a:pt x="316847" y="225634"/>
                  </a:lnTo>
                  <a:lnTo>
                    <a:pt x="362150" y="252063"/>
                  </a:lnTo>
                  <a:lnTo>
                    <a:pt x="391694" y="297485"/>
                  </a:lnTo>
                  <a:lnTo>
                    <a:pt x="391321" y="316577"/>
                  </a:lnTo>
                  <a:lnTo>
                    <a:pt x="353011" y="380139"/>
                  </a:lnTo>
                  <a:lnTo>
                    <a:pt x="368321" y="432638"/>
                  </a:lnTo>
                  <a:lnTo>
                    <a:pt x="353095" y="458925"/>
                  </a:lnTo>
                  <a:lnTo>
                    <a:pt x="373841" y="481470"/>
                  </a:lnTo>
                  <a:lnTo>
                    <a:pt x="401386" y="476705"/>
                  </a:lnTo>
                  <a:lnTo>
                    <a:pt x="469081" y="509971"/>
                  </a:lnTo>
                  <a:lnTo>
                    <a:pt x="484988" y="559603"/>
                  </a:lnTo>
                  <a:lnTo>
                    <a:pt x="489603" y="623156"/>
                  </a:lnTo>
                  <a:lnTo>
                    <a:pt x="535392" y="689678"/>
                  </a:lnTo>
                  <a:lnTo>
                    <a:pt x="533623" y="729792"/>
                  </a:lnTo>
                  <a:lnTo>
                    <a:pt x="504312" y="789051"/>
                  </a:lnTo>
                  <a:lnTo>
                    <a:pt x="437462" y="817951"/>
                  </a:lnTo>
                  <a:lnTo>
                    <a:pt x="342855" y="813992"/>
                  </a:lnTo>
                  <a:lnTo>
                    <a:pt x="283823" y="826265"/>
                  </a:lnTo>
                  <a:lnTo>
                    <a:pt x="240428" y="863480"/>
                  </a:lnTo>
                  <a:lnTo>
                    <a:pt x="221663" y="911385"/>
                  </a:lnTo>
                  <a:lnTo>
                    <a:pt x="198658" y="909802"/>
                  </a:lnTo>
                  <a:lnTo>
                    <a:pt x="197691" y="874905"/>
                  </a:lnTo>
                  <a:lnTo>
                    <a:pt x="171766" y="830837"/>
                  </a:lnTo>
                  <a:lnTo>
                    <a:pt x="143064" y="813022"/>
                  </a:lnTo>
                  <a:lnTo>
                    <a:pt x="110601" y="749356"/>
                  </a:lnTo>
                  <a:lnTo>
                    <a:pt x="137095" y="691588"/>
                  </a:lnTo>
                  <a:lnTo>
                    <a:pt x="179965" y="683582"/>
                  </a:lnTo>
                  <a:lnTo>
                    <a:pt x="195048" y="651269"/>
                  </a:lnTo>
                  <a:lnTo>
                    <a:pt x="180946" y="613050"/>
                  </a:lnTo>
                  <a:lnTo>
                    <a:pt x="110962" y="551263"/>
                  </a:lnTo>
                  <a:lnTo>
                    <a:pt x="58176" y="545460"/>
                  </a:lnTo>
                  <a:lnTo>
                    <a:pt x="5954" y="551683"/>
                  </a:lnTo>
                  <a:lnTo>
                    <a:pt x="0" y="531859"/>
                  </a:lnTo>
                  <a:lnTo>
                    <a:pt x="15139" y="475533"/>
                  </a:lnTo>
                  <a:lnTo>
                    <a:pt x="38406" y="443250"/>
                  </a:lnTo>
                  <a:lnTo>
                    <a:pt x="87604" y="460102"/>
                  </a:lnTo>
                  <a:lnTo>
                    <a:pt x="147289" y="448245"/>
                  </a:lnTo>
                  <a:lnTo>
                    <a:pt x="193741" y="472757"/>
                  </a:lnTo>
                  <a:lnTo>
                    <a:pt x="250099" y="448126"/>
                  </a:lnTo>
                  <a:lnTo>
                    <a:pt x="247658" y="413793"/>
                  </a:lnTo>
                  <a:lnTo>
                    <a:pt x="264862" y="380872"/>
                  </a:lnTo>
                  <a:lnTo>
                    <a:pt x="240474" y="360364"/>
                  </a:lnTo>
                  <a:lnTo>
                    <a:pt x="226974" y="316909"/>
                  </a:lnTo>
                  <a:lnTo>
                    <a:pt x="189849" y="268082"/>
                  </a:lnTo>
                  <a:lnTo>
                    <a:pt x="178278" y="228045"/>
                  </a:lnTo>
                  <a:lnTo>
                    <a:pt x="181457" y="169299"/>
                  </a:lnTo>
                  <a:lnTo>
                    <a:pt x="211711" y="116128"/>
                  </a:lnTo>
                  <a:lnTo>
                    <a:pt x="220553" y="57384"/>
                  </a:lnTo>
                  <a:lnTo>
                    <a:pt x="27995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793883" y="1286675"/>
              <a:ext cx="199346" cy="238000"/>
            </a:xfrm>
            <a:custGeom>
              <a:avLst/>
              <a:pathLst>
                <a:path w="199346" h="238000">
                  <a:moveTo>
                    <a:pt x="142327" y="20310"/>
                  </a:moveTo>
                  <a:lnTo>
                    <a:pt x="150561" y="89250"/>
                  </a:lnTo>
                  <a:lnTo>
                    <a:pt x="167795" y="104871"/>
                  </a:lnTo>
                  <a:lnTo>
                    <a:pt x="175096" y="143915"/>
                  </a:lnTo>
                  <a:lnTo>
                    <a:pt x="199346" y="177242"/>
                  </a:lnTo>
                  <a:lnTo>
                    <a:pt x="169326" y="187613"/>
                  </a:lnTo>
                  <a:lnTo>
                    <a:pt x="136185" y="220054"/>
                  </a:lnTo>
                  <a:lnTo>
                    <a:pt x="119628" y="238000"/>
                  </a:lnTo>
                  <a:lnTo>
                    <a:pt x="63769" y="235715"/>
                  </a:lnTo>
                  <a:lnTo>
                    <a:pt x="21965" y="140838"/>
                  </a:lnTo>
                  <a:lnTo>
                    <a:pt x="67411" y="97612"/>
                  </a:lnTo>
                  <a:lnTo>
                    <a:pt x="68775" y="71089"/>
                  </a:lnTo>
                  <a:lnTo>
                    <a:pt x="1960" y="28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619878" y="1853943"/>
              <a:ext cx="157254" cy="148107"/>
            </a:xfrm>
            <a:custGeom>
              <a:avLst/>
              <a:pathLst>
                <a:path w="157254" h="148107">
                  <a:moveTo>
                    <a:pt x="64714" y="0"/>
                  </a:moveTo>
                  <a:lnTo>
                    <a:pt x="98243" y="27366"/>
                  </a:lnTo>
                  <a:lnTo>
                    <a:pt x="157254" y="48319"/>
                  </a:lnTo>
                  <a:lnTo>
                    <a:pt x="145711" y="88366"/>
                  </a:lnTo>
                  <a:lnTo>
                    <a:pt x="69265" y="126685"/>
                  </a:lnTo>
                  <a:lnTo>
                    <a:pt x="513" y="148107"/>
                  </a:lnTo>
                  <a:lnTo>
                    <a:pt x="0" y="56710"/>
                  </a:lnTo>
                  <a:lnTo>
                    <a:pt x="5386" y="19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021292" y="3659526"/>
              <a:ext cx="314894" cy="424645"/>
            </a:xfrm>
            <a:custGeom>
              <a:avLst/>
              <a:pathLst>
                <a:path w="314894" h="424645">
                  <a:moveTo>
                    <a:pt x="248576" y="19521"/>
                  </a:moveTo>
                  <a:lnTo>
                    <a:pt x="245281" y="59964"/>
                  </a:lnTo>
                  <a:lnTo>
                    <a:pt x="306676" y="20401"/>
                  </a:lnTo>
                  <a:lnTo>
                    <a:pt x="294699" y="96630"/>
                  </a:lnTo>
                  <a:lnTo>
                    <a:pt x="230810" y="118836"/>
                  </a:lnTo>
                  <a:lnTo>
                    <a:pt x="216373" y="149138"/>
                  </a:lnTo>
                  <a:lnTo>
                    <a:pt x="274063" y="142563"/>
                  </a:lnTo>
                  <a:lnTo>
                    <a:pt x="314894" y="169870"/>
                  </a:lnTo>
                  <a:lnTo>
                    <a:pt x="313215" y="185004"/>
                  </a:lnTo>
                  <a:lnTo>
                    <a:pt x="295924" y="209319"/>
                  </a:lnTo>
                  <a:lnTo>
                    <a:pt x="215496" y="263495"/>
                  </a:lnTo>
                  <a:lnTo>
                    <a:pt x="199906" y="286373"/>
                  </a:lnTo>
                  <a:lnTo>
                    <a:pt x="119561" y="364295"/>
                  </a:lnTo>
                  <a:lnTo>
                    <a:pt x="97124" y="379322"/>
                  </a:lnTo>
                  <a:lnTo>
                    <a:pt x="64999" y="424645"/>
                  </a:lnTo>
                  <a:lnTo>
                    <a:pt x="55433" y="387792"/>
                  </a:lnTo>
                  <a:lnTo>
                    <a:pt x="60994" y="367830"/>
                  </a:lnTo>
                  <a:lnTo>
                    <a:pt x="102437" y="274470"/>
                  </a:lnTo>
                  <a:lnTo>
                    <a:pt x="124595" y="243133"/>
                  </a:lnTo>
                  <a:lnTo>
                    <a:pt x="120828" y="191700"/>
                  </a:lnTo>
                  <a:lnTo>
                    <a:pt x="99633" y="158259"/>
                  </a:lnTo>
                  <a:lnTo>
                    <a:pt x="62322" y="148155"/>
                  </a:lnTo>
                  <a:lnTo>
                    <a:pt x="15399" y="118233"/>
                  </a:lnTo>
                  <a:lnTo>
                    <a:pt x="8551" y="75828"/>
                  </a:lnTo>
                  <a:lnTo>
                    <a:pt x="0" y="23167"/>
                  </a:lnTo>
                  <a:lnTo>
                    <a:pt x="33582" y="51131"/>
                  </a:lnTo>
                  <a:lnTo>
                    <a:pt x="132757" y="55484"/>
                  </a:lnTo>
                  <a:lnTo>
                    <a:pt x="156014" y="18206"/>
                  </a:lnTo>
                  <a:lnTo>
                    <a:pt x="19964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916723" y="2794291"/>
              <a:ext cx="183268" cy="202213"/>
            </a:xfrm>
            <a:custGeom>
              <a:avLst/>
              <a:pathLst>
                <a:path w="183268" h="202213">
                  <a:moveTo>
                    <a:pt x="175717" y="64221"/>
                  </a:moveTo>
                  <a:lnTo>
                    <a:pt x="168725" y="91374"/>
                  </a:lnTo>
                  <a:lnTo>
                    <a:pt x="183268" y="144354"/>
                  </a:lnTo>
                  <a:lnTo>
                    <a:pt x="163721" y="198819"/>
                  </a:lnTo>
                  <a:lnTo>
                    <a:pt x="137239" y="202213"/>
                  </a:lnTo>
                  <a:lnTo>
                    <a:pt x="105188" y="185663"/>
                  </a:lnTo>
                  <a:lnTo>
                    <a:pt x="64606" y="146243"/>
                  </a:lnTo>
                  <a:lnTo>
                    <a:pt x="2577" y="148224"/>
                  </a:lnTo>
                  <a:lnTo>
                    <a:pt x="0" y="100143"/>
                  </a:lnTo>
                  <a:lnTo>
                    <a:pt x="42677" y="24890"/>
                  </a:lnTo>
                  <a:lnTo>
                    <a:pt x="49420" y="0"/>
                  </a:lnTo>
                  <a:lnTo>
                    <a:pt x="64594" y="23568"/>
                  </a:lnTo>
                  <a:lnTo>
                    <a:pt x="107109" y="262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02036" y="1902263"/>
              <a:ext cx="220135" cy="208411"/>
            </a:xfrm>
            <a:custGeom>
              <a:avLst/>
              <a:pathLst>
                <a:path w="220135" h="208411">
                  <a:moveTo>
                    <a:pt x="220135" y="22756"/>
                  </a:moveTo>
                  <a:lnTo>
                    <a:pt x="217149" y="30469"/>
                  </a:lnTo>
                  <a:lnTo>
                    <a:pt x="209154" y="59298"/>
                  </a:lnTo>
                  <a:lnTo>
                    <a:pt x="217292" y="97754"/>
                  </a:lnTo>
                  <a:lnTo>
                    <a:pt x="204108" y="153140"/>
                  </a:lnTo>
                  <a:lnTo>
                    <a:pt x="202294" y="171751"/>
                  </a:lnTo>
                  <a:lnTo>
                    <a:pt x="140393" y="154935"/>
                  </a:lnTo>
                  <a:lnTo>
                    <a:pt x="75231" y="168301"/>
                  </a:lnTo>
                  <a:lnTo>
                    <a:pt x="46396" y="195133"/>
                  </a:lnTo>
                  <a:lnTo>
                    <a:pt x="21021" y="208411"/>
                  </a:lnTo>
                  <a:lnTo>
                    <a:pt x="4745" y="184787"/>
                  </a:lnTo>
                  <a:lnTo>
                    <a:pt x="37763" y="163211"/>
                  </a:lnTo>
                  <a:lnTo>
                    <a:pt x="33760" y="139977"/>
                  </a:lnTo>
                  <a:lnTo>
                    <a:pt x="0" y="111967"/>
                  </a:lnTo>
                  <a:lnTo>
                    <a:pt x="18355" y="99788"/>
                  </a:lnTo>
                  <a:lnTo>
                    <a:pt x="87106" y="78365"/>
                  </a:lnTo>
                  <a:lnTo>
                    <a:pt x="163552" y="40047"/>
                  </a:lnTo>
                  <a:lnTo>
                    <a:pt x="17509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1202798" y="5245165"/>
              <a:ext cx="25858" cy="32253"/>
            </a:xfrm>
            <a:custGeom>
              <a:avLst/>
              <a:pathLst>
                <a:path w="25858" h="32253">
                  <a:moveTo>
                    <a:pt x="25458" y="0"/>
                  </a:moveTo>
                  <a:lnTo>
                    <a:pt x="25858" y="19736"/>
                  </a:lnTo>
                  <a:lnTo>
                    <a:pt x="25819" y="22539"/>
                  </a:lnTo>
                  <a:lnTo>
                    <a:pt x="0" y="32253"/>
                  </a:lnTo>
                  <a:lnTo>
                    <a:pt x="16733" y="14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223987" y="3191039"/>
              <a:ext cx="271007" cy="320749"/>
            </a:xfrm>
            <a:custGeom>
              <a:avLst/>
              <a:pathLst>
                <a:path w="271007" h="320749">
                  <a:moveTo>
                    <a:pt x="244241" y="21687"/>
                  </a:moveTo>
                  <a:lnTo>
                    <a:pt x="257917" y="34991"/>
                  </a:lnTo>
                  <a:lnTo>
                    <a:pt x="271007" y="124838"/>
                  </a:lnTo>
                  <a:lnTo>
                    <a:pt x="266644" y="154787"/>
                  </a:lnTo>
                  <a:lnTo>
                    <a:pt x="215811" y="185663"/>
                  </a:lnTo>
                  <a:lnTo>
                    <a:pt x="179379" y="196520"/>
                  </a:lnTo>
                  <a:lnTo>
                    <a:pt x="216212" y="228718"/>
                  </a:lnTo>
                  <a:lnTo>
                    <a:pt x="192642" y="261290"/>
                  </a:lnTo>
                  <a:lnTo>
                    <a:pt x="154154" y="238667"/>
                  </a:lnTo>
                  <a:lnTo>
                    <a:pt x="115126" y="305306"/>
                  </a:lnTo>
                  <a:lnTo>
                    <a:pt x="85326" y="300604"/>
                  </a:lnTo>
                  <a:lnTo>
                    <a:pt x="51932" y="320749"/>
                  </a:lnTo>
                  <a:lnTo>
                    <a:pt x="53042" y="302966"/>
                  </a:lnTo>
                  <a:lnTo>
                    <a:pt x="2908" y="246107"/>
                  </a:lnTo>
                  <a:lnTo>
                    <a:pt x="0" y="215176"/>
                  </a:lnTo>
                  <a:lnTo>
                    <a:pt x="41733" y="181473"/>
                  </a:lnTo>
                  <a:lnTo>
                    <a:pt x="12950" y="140163"/>
                  </a:lnTo>
                  <a:lnTo>
                    <a:pt x="9696" y="89488"/>
                  </a:lnTo>
                  <a:lnTo>
                    <a:pt x="40847" y="0"/>
                  </a:lnTo>
                  <a:lnTo>
                    <a:pt x="70297" y="16825"/>
                  </a:lnTo>
                  <a:lnTo>
                    <a:pt x="135261" y="19771"/>
                  </a:lnTo>
                  <a:lnTo>
                    <a:pt x="158532" y="291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1869052" y="2621639"/>
              <a:ext cx="362813" cy="547456"/>
            </a:xfrm>
            <a:custGeom>
              <a:avLst/>
              <a:pathLst>
                <a:path w="362813" h="547456">
                  <a:moveTo>
                    <a:pt x="358144" y="170476"/>
                  </a:moveTo>
                  <a:lnTo>
                    <a:pt x="315562" y="177344"/>
                  </a:lnTo>
                  <a:lnTo>
                    <a:pt x="266383" y="212012"/>
                  </a:lnTo>
                  <a:lnTo>
                    <a:pt x="193096" y="202734"/>
                  </a:lnTo>
                  <a:lnTo>
                    <a:pt x="182489" y="246679"/>
                  </a:lnTo>
                  <a:lnTo>
                    <a:pt x="198399" y="266698"/>
                  </a:lnTo>
                  <a:lnTo>
                    <a:pt x="195506" y="317967"/>
                  </a:lnTo>
                  <a:lnTo>
                    <a:pt x="215516" y="345311"/>
                  </a:lnTo>
                  <a:lnTo>
                    <a:pt x="207946" y="397138"/>
                  </a:lnTo>
                  <a:lnTo>
                    <a:pt x="216224" y="442167"/>
                  </a:lnTo>
                  <a:lnTo>
                    <a:pt x="145122" y="430270"/>
                  </a:lnTo>
                  <a:lnTo>
                    <a:pt x="110407" y="490328"/>
                  </a:lnTo>
                  <a:lnTo>
                    <a:pt x="134515" y="519624"/>
                  </a:lnTo>
                  <a:lnTo>
                    <a:pt x="121256" y="547456"/>
                  </a:lnTo>
                  <a:lnTo>
                    <a:pt x="57555" y="536952"/>
                  </a:lnTo>
                  <a:lnTo>
                    <a:pt x="27332" y="547287"/>
                  </a:lnTo>
                  <a:lnTo>
                    <a:pt x="50687" y="483849"/>
                  </a:lnTo>
                  <a:lnTo>
                    <a:pt x="46396" y="457502"/>
                  </a:lnTo>
                  <a:lnTo>
                    <a:pt x="6485" y="430725"/>
                  </a:lnTo>
                  <a:lnTo>
                    <a:pt x="0" y="368078"/>
                  </a:lnTo>
                  <a:lnTo>
                    <a:pt x="18073" y="301402"/>
                  </a:lnTo>
                  <a:lnTo>
                    <a:pt x="73467" y="277791"/>
                  </a:lnTo>
                  <a:lnTo>
                    <a:pt x="120860" y="239043"/>
                  </a:lnTo>
                  <a:lnTo>
                    <a:pt x="146809" y="204687"/>
                  </a:lnTo>
                  <a:lnTo>
                    <a:pt x="152949" y="140517"/>
                  </a:lnTo>
                  <a:lnTo>
                    <a:pt x="179907" y="119523"/>
                  </a:lnTo>
                  <a:lnTo>
                    <a:pt x="185999" y="92312"/>
                  </a:lnTo>
                  <a:lnTo>
                    <a:pt x="223763" y="71847"/>
                  </a:lnTo>
                  <a:lnTo>
                    <a:pt x="271204" y="31350"/>
                  </a:lnTo>
                  <a:lnTo>
                    <a:pt x="323424" y="0"/>
                  </a:lnTo>
                  <a:lnTo>
                    <a:pt x="346902" y="59182"/>
                  </a:lnTo>
                  <a:lnTo>
                    <a:pt x="314598" y="94337"/>
                  </a:lnTo>
                  <a:lnTo>
                    <a:pt x="327133" y="132423"/>
                  </a:lnTo>
                  <a:lnTo>
                    <a:pt x="362813" y="14951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197757" y="1409680"/>
              <a:ext cx="196009" cy="179018"/>
            </a:xfrm>
            <a:custGeom>
              <a:avLst/>
              <a:pathLst>
                <a:path w="196009" h="179018">
                  <a:moveTo>
                    <a:pt x="136847" y="66178"/>
                  </a:moveTo>
                  <a:lnTo>
                    <a:pt x="148071" y="107960"/>
                  </a:lnTo>
                  <a:lnTo>
                    <a:pt x="196009" y="153065"/>
                  </a:lnTo>
                  <a:lnTo>
                    <a:pt x="146468" y="177050"/>
                  </a:lnTo>
                  <a:lnTo>
                    <a:pt x="118645" y="179018"/>
                  </a:lnTo>
                  <a:lnTo>
                    <a:pt x="64554" y="155617"/>
                  </a:lnTo>
                  <a:lnTo>
                    <a:pt x="45915" y="157297"/>
                  </a:lnTo>
                  <a:lnTo>
                    <a:pt x="10012" y="167710"/>
                  </a:lnTo>
                  <a:lnTo>
                    <a:pt x="13303" y="95088"/>
                  </a:lnTo>
                  <a:lnTo>
                    <a:pt x="0" y="67782"/>
                  </a:lnTo>
                  <a:lnTo>
                    <a:pt x="1402" y="34710"/>
                  </a:lnTo>
                  <a:lnTo>
                    <a:pt x="29557" y="1808"/>
                  </a:lnTo>
                  <a:lnTo>
                    <a:pt x="9915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935355" y="3441962"/>
              <a:ext cx="309171" cy="229612"/>
            </a:xfrm>
            <a:custGeom>
              <a:avLst/>
              <a:pathLst>
                <a:path w="309171" h="229612">
                  <a:moveTo>
                    <a:pt x="78390" y="229612"/>
                  </a:moveTo>
                  <a:lnTo>
                    <a:pt x="35578" y="156010"/>
                  </a:lnTo>
                  <a:lnTo>
                    <a:pt x="0" y="142002"/>
                  </a:lnTo>
                  <a:lnTo>
                    <a:pt x="81069" y="103187"/>
                  </a:lnTo>
                  <a:lnTo>
                    <a:pt x="170895" y="81890"/>
                  </a:lnTo>
                  <a:lnTo>
                    <a:pt x="230233" y="96634"/>
                  </a:lnTo>
                  <a:lnTo>
                    <a:pt x="246952" y="78643"/>
                  </a:lnTo>
                  <a:lnTo>
                    <a:pt x="244109" y="2614"/>
                  </a:lnTo>
                  <a:lnTo>
                    <a:pt x="309171" y="0"/>
                  </a:lnTo>
                  <a:lnTo>
                    <a:pt x="293670" y="117452"/>
                  </a:lnTo>
                  <a:lnTo>
                    <a:pt x="252841" y="129347"/>
                  </a:lnTo>
                  <a:lnTo>
                    <a:pt x="210152" y="126629"/>
                  </a:lnTo>
                  <a:lnTo>
                    <a:pt x="177431" y="141267"/>
                  </a:lnTo>
                  <a:lnTo>
                    <a:pt x="154710" y="18073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1043433" y="5261334"/>
              <a:ext cx="117248" cy="78164"/>
            </a:xfrm>
            <a:custGeom>
              <a:avLst/>
              <a:pathLst>
                <a:path w="117248" h="78164">
                  <a:moveTo>
                    <a:pt x="117248" y="29839"/>
                  </a:moveTo>
                  <a:lnTo>
                    <a:pt x="89392" y="75128"/>
                  </a:lnTo>
                  <a:lnTo>
                    <a:pt x="0" y="78164"/>
                  </a:lnTo>
                  <a:lnTo>
                    <a:pt x="34487" y="70245"/>
                  </a:lnTo>
                  <a:lnTo>
                    <a:pt x="32792" y="17521"/>
                  </a:lnTo>
                  <a:lnTo>
                    <a:pt x="9043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1183988" y="5246566"/>
              <a:ext cx="35543" cy="34508"/>
            </a:xfrm>
            <a:custGeom>
              <a:avLst/>
              <a:pathLst>
                <a:path w="35543" h="34508">
                  <a:moveTo>
                    <a:pt x="35543" y="0"/>
                  </a:moveTo>
                  <a:lnTo>
                    <a:pt x="18809" y="30852"/>
                  </a:lnTo>
                  <a:lnTo>
                    <a:pt x="18673" y="31374"/>
                  </a:lnTo>
                  <a:lnTo>
                    <a:pt x="0" y="34508"/>
                  </a:lnTo>
                  <a:lnTo>
                    <a:pt x="13039" y="25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022504" y="3376703"/>
              <a:ext cx="494522" cy="314309"/>
            </a:xfrm>
            <a:custGeom>
              <a:avLst/>
              <a:pathLst>
                <a:path w="494522" h="314309">
                  <a:moveTo>
                    <a:pt x="417293" y="0"/>
                  </a:moveTo>
                  <a:lnTo>
                    <a:pt x="455522" y="15274"/>
                  </a:lnTo>
                  <a:lnTo>
                    <a:pt x="462309" y="43260"/>
                  </a:lnTo>
                  <a:lnTo>
                    <a:pt x="494522" y="70822"/>
                  </a:lnTo>
                  <a:lnTo>
                    <a:pt x="463107" y="119745"/>
                  </a:lnTo>
                  <a:lnTo>
                    <a:pt x="421077" y="150244"/>
                  </a:lnTo>
                  <a:lnTo>
                    <a:pt x="356774" y="164153"/>
                  </a:lnTo>
                  <a:lnTo>
                    <a:pt x="348970" y="197978"/>
                  </a:lnTo>
                  <a:lnTo>
                    <a:pt x="311511" y="197345"/>
                  </a:lnTo>
                  <a:lnTo>
                    <a:pt x="288804" y="216868"/>
                  </a:lnTo>
                  <a:lnTo>
                    <a:pt x="249708" y="227474"/>
                  </a:lnTo>
                  <a:lnTo>
                    <a:pt x="205456" y="216518"/>
                  </a:lnTo>
                  <a:lnTo>
                    <a:pt x="139671" y="236860"/>
                  </a:lnTo>
                  <a:lnTo>
                    <a:pt x="140608" y="280484"/>
                  </a:lnTo>
                  <a:lnTo>
                    <a:pt x="116260" y="314309"/>
                  </a:lnTo>
                  <a:lnTo>
                    <a:pt x="49772" y="306722"/>
                  </a:lnTo>
                  <a:lnTo>
                    <a:pt x="30363" y="312019"/>
                  </a:lnTo>
                  <a:lnTo>
                    <a:pt x="26563" y="308381"/>
                  </a:lnTo>
                  <a:lnTo>
                    <a:pt x="6104" y="277450"/>
                  </a:lnTo>
                  <a:lnTo>
                    <a:pt x="14831" y="222953"/>
                  </a:lnTo>
                  <a:lnTo>
                    <a:pt x="0" y="195279"/>
                  </a:lnTo>
                  <a:lnTo>
                    <a:pt x="9013" y="143417"/>
                  </a:lnTo>
                  <a:lnTo>
                    <a:pt x="44889" y="129179"/>
                  </a:lnTo>
                  <a:lnTo>
                    <a:pt x="96845" y="130330"/>
                  </a:lnTo>
                  <a:lnTo>
                    <a:pt x="133124" y="139489"/>
                  </a:lnTo>
                  <a:lnTo>
                    <a:pt x="170939" y="116413"/>
                  </a:lnTo>
                  <a:lnTo>
                    <a:pt x="221359" y="135070"/>
                  </a:lnTo>
                  <a:lnTo>
                    <a:pt x="253415" y="135085"/>
                  </a:lnTo>
                  <a:lnTo>
                    <a:pt x="286808" y="114940"/>
                  </a:lnTo>
                  <a:lnTo>
                    <a:pt x="316609" y="119642"/>
                  </a:lnTo>
                  <a:lnTo>
                    <a:pt x="355637" y="53003"/>
                  </a:lnTo>
                  <a:lnTo>
                    <a:pt x="394124" y="75626"/>
                  </a:lnTo>
                  <a:lnTo>
                    <a:pt x="417695" y="43054"/>
                  </a:lnTo>
                  <a:lnTo>
                    <a:pt x="380861" y="1085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613247" y="3480670"/>
              <a:ext cx="271695" cy="281851"/>
            </a:xfrm>
            <a:custGeom>
              <a:avLst/>
              <a:pathLst>
                <a:path w="271695" h="281851">
                  <a:moveTo>
                    <a:pt x="135468" y="61689"/>
                  </a:moveTo>
                  <a:lnTo>
                    <a:pt x="163014" y="97446"/>
                  </a:lnTo>
                  <a:lnTo>
                    <a:pt x="164608" y="129871"/>
                  </a:lnTo>
                  <a:lnTo>
                    <a:pt x="136640" y="196876"/>
                  </a:lnTo>
                  <a:lnTo>
                    <a:pt x="141508" y="235350"/>
                  </a:lnTo>
                  <a:lnTo>
                    <a:pt x="206051" y="203697"/>
                  </a:lnTo>
                  <a:lnTo>
                    <a:pt x="231160" y="169891"/>
                  </a:lnTo>
                  <a:lnTo>
                    <a:pt x="260488" y="179840"/>
                  </a:lnTo>
                  <a:lnTo>
                    <a:pt x="271695" y="206379"/>
                  </a:lnTo>
                  <a:lnTo>
                    <a:pt x="247066" y="263387"/>
                  </a:lnTo>
                  <a:lnTo>
                    <a:pt x="188486" y="281111"/>
                  </a:lnTo>
                  <a:lnTo>
                    <a:pt x="81056" y="281851"/>
                  </a:lnTo>
                  <a:lnTo>
                    <a:pt x="57327" y="272701"/>
                  </a:lnTo>
                  <a:lnTo>
                    <a:pt x="37404" y="264603"/>
                  </a:lnTo>
                  <a:lnTo>
                    <a:pt x="6517" y="228155"/>
                  </a:lnTo>
                  <a:lnTo>
                    <a:pt x="0" y="193952"/>
                  </a:lnTo>
                  <a:lnTo>
                    <a:pt x="24828" y="128690"/>
                  </a:lnTo>
                  <a:lnTo>
                    <a:pt x="52392" y="119019"/>
                  </a:lnTo>
                  <a:lnTo>
                    <a:pt x="49818" y="71007"/>
                  </a:lnTo>
                  <a:lnTo>
                    <a:pt x="19074" y="51252"/>
                  </a:lnTo>
                  <a:lnTo>
                    <a:pt x="46940" y="0"/>
                  </a:lnTo>
                  <a:lnTo>
                    <a:pt x="88815" y="19664"/>
                  </a:lnTo>
                  <a:lnTo>
                    <a:pt x="94275" y="419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643768" y="2144385"/>
              <a:ext cx="151766" cy="163825"/>
            </a:xfrm>
            <a:custGeom>
              <a:avLst/>
              <a:pathLst>
                <a:path w="151766" h="163825">
                  <a:moveTo>
                    <a:pt x="137434" y="120708"/>
                  </a:moveTo>
                  <a:lnTo>
                    <a:pt x="116282" y="149226"/>
                  </a:lnTo>
                  <a:lnTo>
                    <a:pt x="38283" y="163825"/>
                  </a:lnTo>
                  <a:lnTo>
                    <a:pt x="0" y="142456"/>
                  </a:lnTo>
                  <a:lnTo>
                    <a:pt x="1457" y="86087"/>
                  </a:lnTo>
                  <a:lnTo>
                    <a:pt x="34710" y="74846"/>
                  </a:lnTo>
                  <a:lnTo>
                    <a:pt x="53170" y="49431"/>
                  </a:lnTo>
                  <a:lnTo>
                    <a:pt x="106231" y="27819"/>
                  </a:lnTo>
                  <a:lnTo>
                    <a:pt x="132731" y="0"/>
                  </a:lnTo>
                  <a:lnTo>
                    <a:pt x="151766" y="338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371598" y="1334757"/>
              <a:ext cx="400050" cy="306617"/>
            </a:xfrm>
            <a:custGeom>
              <a:avLst/>
              <a:pathLst>
                <a:path w="400050" h="306617">
                  <a:moveTo>
                    <a:pt x="212099" y="7883"/>
                  </a:moveTo>
                  <a:lnTo>
                    <a:pt x="213571" y="56873"/>
                  </a:lnTo>
                  <a:lnTo>
                    <a:pt x="272637" y="55952"/>
                  </a:lnTo>
                  <a:lnTo>
                    <a:pt x="333521" y="96750"/>
                  </a:lnTo>
                  <a:lnTo>
                    <a:pt x="389987" y="95485"/>
                  </a:lnTo>
                  <a:lnTo>
                    <a:pt x="385534" y="144828"/>
                  </a:lnTo>
                  <a:lnTo>
                    <a:pt x="396957" y="185731"/>
                  </a:lnTo>
                  <a:lnTo>
                    <a:pt x="379640" y="205371"/>
                  </a:lnTo>
                  <a:lnTo>
                    <a:pt x="400050" y="293313"/>
                  </a:lnTo>
                  <a:lnTo>
                    <a:pt x="385922" y="303426"/>
                  </a:lnTo>
                  <a:lnTo>
                    <a:pt x="329449" y="283409"/>
                  </a:lnTo>
                  <a:lnTo>
                    <a:pt x="280237" y="246644"/>
                  </a:lnTo>
                  <a:lnTo>
                    <a:pt x="224473" y="252905"/>
                  </a:lnTo>
                  <a:lnTo>
                    <a:pt x="203885" y="265364"/>
                  </a:lnTo>
                  <a:lnTo>
                    <a:pt x="192314" y="306617"/>
                  </a:lnTo>
                  <a:lnTo>
                    <a:pt x="129818" y="259021"/>
                  </a:lnTo>
                  <a:lnTo>
                    <a:pt x="81959" y="168583"/>
                  </a:lnTo>
                  <a:lnTo>
                    <a:pt x="92222" y="148462"/>
                  </a:lnTo>
                  <a:lnTo>
                    <a:pt x="66834" y="97849"/>
                  </a:lnTo>
                  <a:lnTo>
                    <a:pt x="17324" y="103978"/>
                  </a:lnTo>
                  <a:lnTo>
                    <a:pt x="0" y="83793"/>
                  </a:lnTo>
                  <a:lnTo>
                    <a:pt x="60197" y="65478"/>
                  </a:lnTo>
                  <a:lnTo>
                    <a:pt x="16306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696779" y="2877070"/>
              <a:ext cx="366092" cy="466470"/>
            </a:xfrm>
            <a:custGeom>
              <a:avLst/>
              <a:pathLst>
                <a:path w="366092" h="466470">
                  <a:moveTo>
                    <a:pt x="360074" y="40317"/>
                  </a:moveTo>
                  <a:lnTo>
                    <a:pt x="366092" y="130329"/>
                  </a:lnTo>
                  <a:lnTo>
                    <a:pt x="324891" y="188931"/>
                  </a:lnTo>
                  <a:lnTo>
                    <a:pt x="288341" y="222543"/>
                  </a:lnTo>
                  <a:lnTo>
                    <a:pt x="300510" y="287929"/>
                  </a:lnTo>
                  <a:lnTo>
                    <a:pt x="341546" y="314134"/>
                  </a:lnTo>
                  <a:lnTo>
                    <a:pt x="355289" y="357522"/>
                  </a:lnTo>
                  <a:lnTo>
                    <a:pt x="323479" y="428967"/>
                  </a:lnTo>
                  <a:lnTo>
                    <a:pt x="285729" y="430299"/>
                  </a:lnTo>
                  <a:lnTo>
                    <a:pt x="244052" y="403375"/>
                  </a:lnTo>
                  <a:lnTo>
                    <a:pt x="230221" y="417711"/>
                  </a:lnTo>
                  <a:lnTo>
                    <a:pt x="167601" y="416572"/>
                  </a:lnTo>
                  <a:lnTo>
                    <a:pt x="133940" y="463441"/>
                  </a:lnTo>
                  <a:lnTo>
                    <a:pt x="81311" y="466470"/>
                  </a:lnTo>
                  <a:lnTo>
                    <a:pt x="0" y="459745"/>
                  </a:lnTo>
                  <a:lnTo>
                    <a:pt x="3617" y="425998"/>
                  </a:lnTo>
                  <a:lnTo>
                    <a:pt x="37486" y="392121"/>
                  </a:lnTo>
                  <a:lnTo>
                    <a:pt x="50987" y="357454"/>
                  </a:lnTo>
                  <a:lnTo>
                    <a:pt x="48163" y="317488"/>
                  </a:lnTo>
                  <a:lnTo>
                    <a:pt x="61483" y="314573"/>
                  </a:lnTo>
                  <a:lnTo>
                    <a:pt x="59400" y="225029"/>
                  </a:lnTo>
                  <a:lnTo>
                    <a:pt x="82546" y="184712"/>
                  </a:lnTo>
                  <a:lnTo>
                    <a:pt x="70510" y="126578"/>
                  </a:lnTo>
                  <a:lnTo>
                    <a:pt x="79769" y="93762"/>
                  </a:lnTo>
                  <a:lnTo>
                    <a:pt x="100369" y="81104"/>
                  </a:lnTo>
                  <a:lnTo>
                    <a:pt x="134626" y="95637"/>
                  </a:lnTo>
                  <a:lnTo>
                    <a:pt x="145736" y="134549"/>
                  </a:lnTo>
                  <a:lnTo>
                    <a:pt x="173648" y="128165"/>
                  </a:lnTo>
                  <a:lnTo>
                    <a:pt x="200362" y="91886"/>
                  </a:lnTo>
                  <a:lnTo>
                    <a:pt x="261932" y="47818"/>
                  </a:lnTo>
                  <a:lnTo>
                    <a:pt x="277209" y="24377"/>
                  </a:lnTo>
                  <a:lnTo>
                    <a:pt x="33322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650718" y="1437630"/>
              <a:ext cx="152126" cy="221505"/>
            </a:xfrm>
            <a:custGeom>
              <a:avLst/>
              <a:pathLst>
                <a:path w="152126" h="221505">
                  <a:moveTo>
                    <a:pt x="152126" y="0"/>
                  </a:moveTo>
                  <a:lnTo>
                    <a:pt x="131052" y="37566"/>
                  </a:lnTo>
                  <a:lnTo>
                    <a:pt x="116530" y="111079"/>
                  </a:lnTo>
                  <a:lnTo>
                    <a:pt x="125004" y="159386"/>
                  </a:lnTo>
                  <a:lnTo>
                    <a:pt x="128779" y="221505"/>
                  </a:lnTo>
                  <a:lnTo>
                    <a:pt x="98154" y="212202"/>
                  </a:lnTo>
                  <a:lnTo>
                    <a:pt x="0" y="202793"/>
                  </a:lnTo>
                  <a:lnTo>
                    <a:pt x="49487" y="145704"/>
                  </a:lnTo>
                  <a:lnTo>
                    <a:pt x="48835" y="112032"/>
                  </a:lnTo>
                  <a:lnTo>
                    <a:pt x="84614" y="46324"/>
                  </a:lnTo>
                  <a:lnTo>
                    <a:pt x="88826" y="18767"/>
                  </a:lnTo>
                  <a:lnTo>
                    <a:pt x="121651" y="272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218406" y="3385983"/>
              <a:ext cx="184948" cy="214981"/>
            </a:xfrm>
            <a:custGeom>
              <a:avLst/>
              <a:pathLst>
                <a:path w="184948" h="214981">
                  <a:moveTo>
                    <a:pt x="82273" y="5069"/>
                  </a:moveTo>
                  <a:lnTo>
                    <a:pt x="87686" y="52152"/>
                  </a:lnTo>
                  <a:lnTo>
                    <a:pt x="167890" y="65763"/>
                  </a:lnTo>
                  <a:lnTo>
                    <a:pt x="182248" y="55788"/>
                  </a:lnTo>
                  <a:lnTo>
                    <a:pt x="184948" y="90597"/>
                  </a:lnTo>
                  <a:lnTo>
                    <a:pt x="146745" y="129501"/>
                  </a:lnTo>
                  <a:lnTo>
                    <a:pt x="145585" y="152597"/>
                  </a:lnTo>
                  <a:lnTo>
                    <a:pt x="117115" y="168412"/>
                  </a:lnTo>
                  <a:lnTo>
                    <a:pt x="80683" y="214981"/>
                  </a:lnTo>
                  <a:lnTo>
                    <a:pt x="53458" y="202431"/>
                  </a:lnTo>
                  <a:lnTo>
                    <a:pt x="26869" y="155173"/>
                  </a:lnTo>
                  <a:lnTo>
                    <a:pt x="8451" y="142295"/>
                  </a:lnTo>
                  <a:lnTo>
                    <a:pt x="0" y="113856"/>
                  </a:lnTo>
                  <a:lnTo>
                    <a:pt x="3950" y="42395"/>
                  </a:lnTo>
                  <a:lnTo>
                    <a:pt x="25325" y="2603"/>
                  </a:lnTo>
                  <a:lnTo>
                    <a:pt x="3449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655660" y="2496177"/>
              <a:ext cx="132253" cy="104083"/>
            </a:xfrm>
            <a:custGeom>
              <a:avLst/>
              <a:pathLst>
                <a:path w="132253" h="104083">
                  <a:moveTo>
                    <a:pt x="132253" y="63369"/>
                  </a:moveTo>
                  <a:lnTo>
                    <a:pt x="110823" y="83600"/>
                  </a:lnTo>
                  <a:lnTo>
                    <a:pt x="93775" y="104083"/>
                  </a:lnTo>
                  <a:lnTo>
                    <a:pt x="37482" y="82449"/>
                  </a:lnTo>
                  <a:lnTo>
                    <a:pt x="281" y="68018"/>
                  </a:lnTo>
                  <a:lnTo>
                    <a:pt x="0" y="28677"/>
                  </a:lnTo>
                  <a:lnTo>
                    <a:pt x="26563" y="0"/>
                  </a:lnTo>
                  <a:lnTo>
                    <a:pt x="59304" y="34252"/>
                  </a:lnTo>
                  <a:lnTo>
                    <a:pt x="99063" y="3057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696475" y="1077603"/>
              <a:ext cx="434243" cy="238134"/>
            </a:xfrm>
            <a:custGeom>
              <a:avLst/>
              <a:pathLst>
                <a:path w="434243" h="238134">
                  <a:moveTo>
                    <a:pt x="217356" y="11574"/>
                  </a:moveTo>
                  <a:lnTo>
                    <a:pt x="303486" y="58638"/>
                  </a:lnTo>
                  <a:lnTo>
                    <a:pt x="415599" y="176435"/>
                  </a:lnTo>
                  <a:lnTo>
                    <a:pt x="434243" y="194305"/>
                  </a:lnTo>
                  <a:lnTo>
                    <a:pt x="433228" y="195153"/>
                  </a:lnTo>
                  <a:lnTo>
                    <a:pt x="431922" y="196243"/>
                  </a:lnTo>
                  <a:lnTo>
                    <a:pt x="419978" y="204477"/>
                  </a:lnTo>
                  <a:lnTo>
                    <a:pt x="391806" y="212988"/>
                  </a:lnTo>
                  <a:lnTo>
                    <a:pt x="372053" y="227147"/>
                  </a:lnTo>
                  <a:lnTo>
                    <a:pt x="258138" y="238134"/>
                  </a:lnTo>
                  <a:lnTo>
                    <a:pt x="226176" y="223338"/>
                  </a:lnTo>
                  <a:lnTo>
                    <a:pt x="181430" y="226574"/>
                  </a:lnTo>
                  <a:lnTo>
                    <a:pt x="86393" y="205474"/>
                  </a:lnTo>
                  <a:lnTo>
                    <a:pt x="51259" y="171382"/>
                  </a:lnTo>
                  <a:lnTo>
                    <a:pt x="0" y="72425"/>
                  </a:lnTo>
                  <a:lnTo>
                    <a:pt x="51125" y="13909"/>
                  </a:lnTo>
                  <a:lnTo>
                    <a:pt x="74129" y="0"/>
                  </a:lnTo>
                  <a:lnTo>
                    <a:pt x="134083" y="31159"/>
                  </a:lnTo>
                  <a:lnTo>
                    <a:pt x="175288" y="13689"/>
                  </a:lnTo>
                  <a:lnTo>
                    <a:pt x="202489" y="1020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260496" y="2341709"/>
              <a:ext cx="186733" cy="227589"/>
            </a:xfrm>
            <a:custGeom>
              <a:avLst/>
              <a:pathLst>
                <a:path w="186733" h="227589">
                  <a:moveTo>
                    <a:pt x="120004" y="0"/>
                  </a:moveTo>
                  <a:lnTo>
                    <a:pt x="106128" y="49215"/>
                  </a:lnTo>
                  <a:lnTo>
                    <a:pt x="175029" y="124602"/>
                  </a:lnTo>
                  <a:lnTo>
                    <a:pt x="176827" y="162770"/>
                  </a:lnTo>
                  <a:lnTo>
                    <a:pt x="186733" y="210721"/>
                  </a:lnTo>
                  <a:lnTo>
                    <a:pt x="145665" y="227589"/>
                  </a:lnTo>
                  <a:lnTo>
                    <a:pt x="103624" y="184850"/>
                  </a:lnTo>
                  <a:lnTo>
                    <a:pt x="48762" y="156320"/>
                  </a:lnTo>
                  <a:lnTo>
                    <a:pt x="75047" y="113769"/>
                  </a:lnTo>
                  <a:lnTo>
                    <a:pt x="0" y="88489"/>
                  </a:lnTo>
                  <a:lnTo>
                    <a:pt x="63579" y="35165"/>
                  </a:lnTo>
                  <a:lnTo>
                    <a:pt x="83758" y="602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034606" y="1471100"/>
              <a:ext cx="149224" cy="114539"/>
            </a:xfrm>
            <a:custGeom>
              <a:avLst/>
              <a:pathLst>
                <a:path w="149224" h="114539">
                  <a:moveTo>
                    <a:pt x="97431" y="0"/>
                  </a:moveTo>
                  <a:lnTo>
                    <a:pt x="126905" y="48351"/>
                  </a:lnTo>
                  <a:lnTo>
                    <a:pt x="127350" y="104972"/>
                  </a:lnTo>
                  <a:lnTo>
                    <a:pt x="149224" y="110064"/>
                  </a:lnTo>
                  <a:lnTo>
                    <a:pt x="93801" y="114539"/>
                  </a:lnTo>
                  <a:lnTo>
                    <a:pt x="53858" y="104242"/>
                  </a:lnTo>
                  <a:lnTo>
                    <a:pt x="1058" y="107955"/>
                  </a:lnTo>
                  <a:lnTo>
                    <a:pt x="0" y="88082"/>
                  </a:lnTo>
                  <a:lnTo>
                    <a:pt x="40108" y="67633"/>
                  </a:lnTo>
                  <a:lnTo>
                    <a:pt x="50094" y="27843"/>
                  </a:lnTo>
                  <a:lnTo>
                    <a:pt x="68505" y="1194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363232" y="2416907"/>
              <a:ext cx="286133" cy="262323"/>
            </a:xfrm>
            <a:custGeom>
              <a:avLst/>
              <a:pathLst>
                <a:path w="286133" h="262323">
                  <a:moveTo>
                    <a:pt x="35190" y="0"/>
                  </a:moveTo>
                  <a:lnTo>
                    <a:pt x="91558" y="63919"/>
                  </a:lnTo>
                  <a:lnTo>
                    <a:pt x="94594" y="91596"/>
                  </a:lnTo>
                  <a:lnTo>
                    <a:pt x="133744" y="84761"/>
                  </a:lnTo>
                  <a:lnTo>
                    <a:pt x="161723" y="100181"/>
                  </a:lnTo>
                  <a:lnTo>
                    <a:pt x="203730" y="104469"/>
                  </a:lnTo>
                  <a:lnTo>
                    <a:pt x="264015" y="136223"/>
                  </a:lnTo>
                  <a:lnTo>
                    <a:pt x="286133" y="202239"/>
                  </a:lnTo>
                  <a:lnTo>
                    <a:pt x="233466" y="232788"/>
                  </a:lnTo>
                  <a:lnTo>
                    <a:pt x="172822" y="257166"/>
                  </a:lnTo>
                  <a:lnTo>
                    <a:pt x="70051" y="262323"/>
                  </a:lnTo>
                  <a:lnTo>
                    <a:pt x="59716" y="243519"/>
                  </a:lnTo>
                  <a:lnTo>
                    <a:pt x="52945" y="211104"/>
                  </a:lnTo>
                  <a:lnTo>
                    <a:pt x="27341" y="200244"/>
                  </a:lnTo>
                  <a:lnTo>
                    <a:pt x="43504" y="136093"/>
                  </a:lnTo>
                  <a:lnTo>
                    <a:pt x="12184" y="102458"/>
                  </a:lnTo>
                  <a:lnTo>
                    <a:pt x="0" y="39224"/>
                  </a:lnTo>
                  <a:lnTo>
                    <a:pt x="8434" y="42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349002" y="1656247"/>
              <a:ext cx="215678" cy="238442"/>
            </a:xfrm>
            <a:custGeom>
              <a:avLst/>
              <a:pathLst>
                <a:path w="215678" h="238442">
                  <a:moveTo>
                    <a:pt x="199730" y="20016"/>
                  </a:moveTo>
                  <a:lnTo>
                    <a:pt x="188426" y="43350"/>
                  </a:lnTo>
                  <a:lnTo>
                    <a:pt x="203294" y="110657"/>
                  </a:lnTo>
                  <a:lnTo>
                    <a:pt x="215678" y="172253"/>
                  </a:lnTo>
                  <a:lnTo>
                    <a:pt x="207179" y="210350"/>
                  </a:lnTo>
                  <a:lnTo>
                    <a:pt x="169042" y="224211"/>
                  </a:lnTo>
                  <a:lnTo>
                    <a:pt x="120213" y="209146"/>
                  </a:lnTo>
                  <a:lnTo>
                    <a:pt x="79138" y="208705"/>
                  </a:lnTo>
                  <a:lnTo>
                    <a:pt x="32919" y="238442"/>
                  </a:lnTo>
                  <a:lnTo>
                    <a:pt x="12168" y="171902"/>
                  </a:lnTo>
                  <a:lnTo>
                    <a:pt x="2317" y="67974"/>
                  </a:lnTo>
                  <a:lnTo>
                    <a:pt x="0" y="39791"/>
                  </a:lnTo>
                  <a:lnTo>
                    <a:pt x="67115" y="25031"/>
                  </a:lnTo>
                  <a:lnTo>
                    <a:pt x="124118" y="0"/>
                  </a:lnTo>
                  <a:lnTo>
                    <a:pt x="147785" y="168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956276" y="3528279"/>
              <a:ext cx="344240" cy="290198"/>
            </a:xfrm>
            <a:custGeom>
              <a:avLst/>
              <a:pathLst>
                <a:path w="344240" h="290198">
                  <a:moveTo>
                    <a:pt x="270581" y="0"/>
                  </a:moveTo>
                  <a:lnTo>
                    <a:pt x="288999" y="12877"/>
                  </a:lnTo>
                  <a:lnTo>
                    <a:pt x="315588" y="60135"/>
                  </a:lnTo>
                  <a:lnTo>
                    <a:pt x="342814" y="72685"/>
                  </a:lnTo>
                  <a:lnTo>
                    <a:pt x="344240" y="103919"/>
                  </a:lnTo>
                  <a:lnTo>
                    <a:pt x="320617" y="158828"/>
                  </a:lnTo>
                  <a:lnTo>
                    <a:pt x="302951" y="179028"/>
                  </a:lnTo>
                  <a:lnTo>
                    <a:pt x="294146" y="229195"/>
                  </a:lnTo>
                  <a:lnTo>
                    <a:pt x="264358" y="274135"/>
                  </a:lnTo>
                  <a:lnTo>
                    <a:pt x="232575" y="290198"/>
                  </a:lnTo>
                  <a:lnTo>
                    <a:pt x="215037" y="248440"/>
                  </a:lnTo>
                  <a:lnTo>
                    <a:pt x="161294" y="184923"/>
                  </a:lnTo>
                  <a:lnTo>
                    <a:pt x="103760" y="171105"/>
                  </a:lnTo>
                  <a:lnTo>
                    <a:pt x="79211" y="209360"/>
                  </a:lnTo>
                  <a:lnTo>
                    <a:pt x="15740" y="262323"/>
                  </a:lnTo>
                  <a:lnTo>
                    <a:pt x="0" y="243812"/>
                  </a:lnTo>
                  <a:lnTo>
                    <a:pt x="3858" y="186815"/>
                  </a:lnTo>
                  <a:lnTo>
                    <a:pt x="30036" y="167380"/>
                  </a:lnTo>
                  <a:lnTo>
                    <a:pt x="130364" y="121972"/>
                  </a:lnTo>
                  <a:lnTo>
                    <a:pt x="164756" y="131483"/>
                  </a:lnTo>
                  <a:lnTo>
                    <a:pt x="209638" y="84090"/>
                  </a:lnTo>
                  <a:lnTo>
                    <a:pt x="212224" y="43144"/>
                  </a:lnTo>
                  <a:lnTo>
                    <a:pt x="238101" y="74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091772" y="1608686"/>
              <a:ext cx="246123" cy="296967"/>
            </a:xfrm>
            <a:custGeom>
              <a:avLst/>
              <a:pathLst>
                <a:path w="246123" h="296967">
                  <a:moveTo>
                    <a:pt x="227642" y="102664"/>
                  </a:moveTo>
                  <a:lnTo>
                    <a:pt x="220134" y="149737"/>
                  </a:lnTo>
                  <a:lnTo>
                    <a:pt x="246102" y="244119"/>
                  </a:lnTo>
                  <a:lnTo>
                    <a:pt x="246123" y="296967"/>
                  </a:lnTo>
                  <a:lnTo>
                    <a:pt x="185863" y="281799"/>
                  </a:lnTo>
                  <a:lnTo>
                    <a:pt x="147156" y="296781"/>
                  </a:lnTo>
                  <a:lnTo>
                    <a:pt x="172264" y="269586"/>
                  </a:lnTo>
                  <a:lnTo>
                    <a:pt x="159370" y="235062"/>
                  </a:lnTo>
                  <a:lnTo>
                    <a:pt x="139382" y="228557"/>
                  </a:lnTo>
                  <a:lnTo>
                    <a:pt x="107183" y="184269"/>
                  </a:lnTo>
                  <a:lnTo>
                    <a:pt x="52340" y="155085"/>
                  </a:lnTo>
                  <a:lnTo>
                    <a:pt x="23366" y="187143"/>
                  </a:lnTo>
                  <a:lnTo>
                    <a:pt x="0" y="107051"/>
                  </a:lnTo>
                  <a:lnTo>
                    <a:pt x="10938" y="84177"/>
                  </a:lnTo>
                  <a:lnTo>
                    <a:pt x="56458" y="82708"/>
                  </a:lnTo>
                  <a:lnTo>
                    <a:pt x="125055" y="59087"/>
                  </a:lnTo>
                  <a:lnTo>
                    <a:pt x="130529" y="0"/>
                  </a:lnTo>
                  <a:lnTo>
                    <a:pt x="175677" y="23872"/>
                  </a:lnTo>
                  <a:lnTo>
                    <a:pt x="217028" y="6087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1768020" y="2334734"/>
              <a:ext cx="424456" cy="384943"/>
            </a:xfrm>
            <a:custGeom>
              <a:avLst/>
              <a:pathLst>
                <a:path w="424456" h="384943">
                  <a:moveTo>
                    <a:pt x="263544" y="133381"/>
                  </a:moveTo>
                  <a:lnTo>
                    <a:pt x="229281" y="204990"/>
                  </a:lnTo>
                  <a:lnTo>
                    <a:pt x="287230" y="250634"/>
                  </a:lnTo>
                  <a:lnTo>
                    <a:pt x="348398" y="269381"/>
                  </a:lnTo>
                  <a:lnTo>
                    <a:pt x="389446" y="270196"/>
                  </a:lnTo>
                  <a:lnTo>
                    <a:pt x="424456" y="286905"/>
                  </a:lnTo>
                  <a:lnTo>
                    <a:pt x="372237" y="318256"/>
                  </a:lnTo>
                  <a:lnTo>
                    <a:pt x="324796" y="358753"/>
                  </a:lnTo>
                  <a:lnTo>
                    <a:pt x="287032" y="379218"/>
                  </a:lnTo>
                  <a:lnTo>
                    <a:pt x="242276" y="371816"/>
                  </a:lnTo>
                  <a:lnTo>
                    <a:pt x="196370" y="352179"/>
                  </a:lnTo>
                  <a:lnTo>
                    <a:pt x="163195" y="371837"/>
                  </a:lnTo>
                  <a:lnTo>
                    <a:pt x="135803" y="363911"/>
                  </a:lnTo>
                  <a:lnTo>
                    <a:pt x="71975" y="384943"/>
                  </a:lnTo>
                  <a:lnTo>
                    <a:pt x="22747" y="368834"/>
                  </a:lnTo>
                  <a:lnTo>
                    <a:pt x="18153" y="366624"/>
                  </a:lnTo>
                  <a:lnTo>
                    <a:pt x="19161" y="294810"/>
                  </a:lnTo>
                  <a:lnTo>
                    <a:pt x="0" y="253564"/>
                  </a:lnTo>
                  <a:lnTo>
                    <a:pt x="22515" y="207992"/>
                  </a:lnTo>
                  <a:lnTo>
                    <a:pt x="59784" y="198925"/>
                  </a:lnTo>
                  <a:lnTo>
                    <a:pt x="90526" y="222349"/>
                  </a:lnTo>
                  <a:lnTo>
                    <a:pt x="110918" y="214899"/>
                  </a:lnTo>
                  <a:lnTo>
                    <a:pt x="123011" y="117308"/>
                  </a:lnTo>
                  <a:lnTo>
                    <a:pt x="157006" y="54333"/>
                  </a:lnTo>
                  <a:lnTo>
                    <a:pt x="116480" y="17045"/>
                  </a:lnTo>
                  <a:lnTo>
                    <a:pt x="161673" y="0"/>
                  </a:lnTo>
                  <a:lnTo>
                    <a:pt x="183404" y="10188"/>
                  </a:lnTo>
                  <a:lnTo>
                    <a:pt x="228073" y="55831"/>
                  </a:lnTo>
                  <a:lnTo>
                    <a:pt x="260267" y="72540"/>
                  </a:lnTo>
                  <a:lnTo>
                    <a:pt x="274755" y="10514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863773" y="1393355"/>
              <a:ext cx="284560" cy="149567"/>
            </a:xfrm>
            <a:custGeom>
              <a:avLst/>
              <a:pathLst>
                <a:path w="284560" h="149567">
                  <a:moveTo>
                    <a:pt x="259369" y="45999"/>
                  </a:moveTo>
                  <a:lnTo>
                    <a:pt x="279714" y="84995"/>
                  </a:lnTo>
                  <a:lnTo>
                    <a:pt x="284560" y="123998"/>
                  </a:lnTo>
                  <a:lnTo>
                    <a:pt x="252531" y="149567"/>
                  </a:lnTo>
                  <a:lnTo>
                    <a:pt x="217570" y="146877"/>
                  </a:lnTo>
                  <a:lnTo>
                    <a:pt x="190204" y="123776"/>
                  </a:lnTo>
                  <a:lnTo>
                    <a:pt x="147617" y="129221"/>
                  </a:lnTo>
                  <a:lnTo>
                    <a:pt x="130134" y="98674"/>
                  </a:lnTo>
                  <a:lnTo>
                    <a:pt x="130117" y="84188"/>
                  </a:lnTo>
                  <a:lnTo>
                    <a:pt x="53332" y="89098"/>
                  </a:lnTo>
                  <a:lnTo>
                    <a:pt x="5609" y="83129"/>
                  </a:lnTo>
                  <a:lnTo>
                    <a:pt x="0" y="58901"/>
                  </a:lnTo>
                  <a:lnTo>
                    <a:pt x="28194" y="72804"/>
                  </a:lnTo>
                  <a:lnTo>
                    <a:pt x="37370" y="0"/>
                  </a:lnTo>
                  <a:lnTo>
                    <a:pt x="102761" y="6444"/>
                  </a:lnTo>
                  <a:lnTo>
                    <a:pt x="115707" y="17999"/>
                  </a:lnTo>
                  <a:lnTo>
                    <a:pt x="231677" y="5222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864380" y="2856911"/>
              <a:ext cx="486667" cy="659280"/>
            </a:xfrm>
            <a:custGeom>
              <a:avLst/>
              <a:pathLst>
                <a:path w="486667" h="659280">
                  <a:moveTo>
                    <a:pt x="400454" y="334127"/>
                  </a:moveTo>
                  <a:lnTo>
                    <a:pt x="369303" y="423616"/>
                  </a:lnTo>
                  <a:lnTo>
                    <a:pt x="372557" y="474291"/>
                  </a:lnTo>
                  <a:lnTo>
                    <a:pt x="401340" y="515600"/>
                  </a:lnTo>
                  <a:lnTo>
                    <a:pt x="359606" y="549304"/>
                  </a:lnTo>
                  <a:lnTo>
                    <a:pt x="362515" y="580235"/>
                  </a:lnTo>
                  <a:lnTo>
                    <a:pt x="412648" y="637093"/>
                  </a:lnTo>
                  <a:lnTo>
                    <a:pt x="411539" y="654876"/>
                  </a:lnTo>
                  <a:lnTo>
                    <a:pt x="379484" y="654861"/>
                  </a:lnTo>
                  <a:lnTo>
                    <a:pt x="329064" y="636204"/>
                  </a:lnTo>
                  <a:lnTo>
                    <a:pt x="291249" y="659280"/>
                  </a:lnTo>
                  <a:lnTo>
                    <a:pt x="254969" y="650122"/>
                  </a:lnTo>
                  <a:lnTo>
                    <a:pt x="267008" y="627858"/>
                  </a:lnTo>
                  <a:lnTo>
                    <a:pt x="274280" y="566979"/>
                  </a:lnTo>
                  <a:lnTo>
                    <a:pt x="238405" y="540466"/>
                  </a:lnTo>
                  <a:lnTo>
                    <a:pt x="200105" y="497752"/>
                  </a:lnTo>
                  <a:lnTo>
                    <a:pt x="161320" y="489406"/>
                  </a:lnTo>
                  <a:lnTo>
                    <a:pt x="118118" y="524657"/>
                  </a:lnTo>
                  <a:lnTo>
                    <a:pt x="63503" y="544268"/>
                  </a:lnTo>
                  <a:lnTo>
                    <a:pt x="9663" y="549652"/>
                  </a:lnTo>
                  <a:lnTo>
                    <a:pt x="17255" y="447827"/>
                  </a:lnTo>
                  <a:lnTo>
                    <a:pt x="0" y="436731"/>
                  </a:lnTo>
                  <a:lnTo>
                    <a:pt x="62620" y="437871"/>
                  </a:lnTo>
                  <a:lnTo>
                    <a:pt x="76451" y="423534"/>
                  </a:lnTo>
                  <a:lnTo>
                    <a:pt x="118128" y="450458"/>
                  </a:lnTo>
                  <a:lnTo>
                    <a:pt x="155878" y="449126"/>
                  </a:lnTo>
                  <a:lnTo>
                    <a:pt x="187688" y="377681"/>
                  </a:lnTo>
                  <a:lnTo>
                    <a:pt x="173945" y="334293"/>
                  </a:lnTo>
                  <a:lnTo>
                    <a:pt x="132909" y="308088"/>
                  </a:lnTo>
                  <a:lnTo>
                    <a:pt x="120740" y="242702"/>
                  </a:lnTo>
                  <a:lnTo>
                    <a:pt x="157290" y="209090"/>
                  </a:lnTo>
                  <a:lnTo>
                    <a:pt x="198491" y="150488"/>
                  </a:lnTo>
                  <a:lnTo>
                    <a:pt x="192473" y="60476"/>
                  </a:lnTo>
                  <a:lnTo>
                    <a:pt x="253994" y="32331"/>
                  </a:lnTo>
                  <a:lnTo>
                    <a:pt x="290176" y="35771"/>
                  </a:lnTo>
                  <a:lnTo>
                    <a:pt x="301263" y="0"/>
                  </a:lnTo>
                  <a:lnTo>
                    <a:pt x="359129" y="14064"/>
                  </a:lnTo>
                  <a:lnTo>
                    <a:pt x="366304" y="44537"/>
                  </a:lnTo>
                  <a:lnTo>
                    <a:pt x="407042" y="64696"/>
                  </a:lnTo>
                  <a:lnTo>
                    <a:pt x="430622" y="97267"/>
                  </a:lnTo>
                  <a:lnTo>
                    <a:pt x="413061" y="155645"/>
                  </a:lnTo>
                  <a:lnTo>
                    <a:pt x="469075" y="172053"/>
                  </a:lnTo>
                  <a:lnTo>
                    <a:pt x="486667" y="193619"/>
                  </a:lnTo>
                  <a:lnTo>
                    <a:pt x="463057" y="232531"/>
                  </a:lnTo>
                  <a:lnTo>
                    <a:pt x="440374" y="242844"/>
                  </a:lnTo>
                  <a:lnTo>
                    <a:pt x="391303" y="2906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598509" y="3264458"/>
              <a:ext cx="247341" cy="235372"/>
            </a:xfrm>
            <a:custGeom>
              <a:avLst/>
              <a:pathLst>
                <a:path w="247341" h="235372">
                  <a:moveTo>
                    <a:pt x="247341" y="191097"/>
                  </a:moveTo>
                  <a:lnTo>
                    <a:pt x="241621" y="235293"/>
                  </a:lnTo>
                  <a:lnTo>
                    <a:pt x="188999" y="235372"/>
                  </a:lnTo>
                  <a:lnTo>
                    <a:pt x="159647" y="222520"/>
                  </a:lnTo>
                  <a:lnTo>
                    <a:pt x="121755" y="233228"/>
                  </a:lnTo>
                  <a:lnTo>
                    <a:pt x="33482" y="232594"/>
                  </a:lnTo>
                  <a:lnTo>
                    <a:pt x="14289" y="208790"/>
                  </a:lnTo>
                  <a:lnTo>
                    <a:pt x="0" y="149077"/>
                  </a:lnTo>
                  <a:lnTo>
                    <a:pt x="91290" y="156880"/>
                  </a:lnTo>
                  <a:lnTo>
                    <a:pt x="110601" y="127676"/>
                  </a:lnTo>
                  <a:lnTo>
                    <a:pt x="143223" y="114894"/>
                  </a:lnTo>
                  <a:lnTo>
                    <a:pt x="166982" y="74990"/>
                  </a:lnTo>
                  <a:lnTo>
                    <a:pt x="178240" y="0"/>
                  </a:lnTo>
                  <a:lnTo>
                    <a:pt x="193368" y="56089"/>
                  </a:lnTo>
                  <a:lnTo>
                    <a:pt x="205228" y="1498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1228256" y="5245165"/>
              <a:ext cx="23727" cy="19801"/>
            </a:xfrm>
            <a:custGeom>
              <a:avLst/>
              <a:pathLst>
                <a:path w="23727" h="19801">
                  <a:moveTo>
                    <a:pt x="381" y="9"/>
                  </a:moveTo>
                  <a:lnTo>
                    <a:pt x="23727" y="18027"/>
                  </a:lnTo>
                  <a:lnTo>
                    <a:pt x="21763" y="19801"/>
                  </a:lnTo>
                  <a:lnTo>
                    <a:pt x="399" y="19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766483" y="2521097"/>
              <a:ext cx="295127" cy="315754"/>
            </a:xfrm>
            <a:custGeom>
              <a:avLst/>
              <a:pathLst>
                <a:path w="295127" h="315754">
                  <a:moveTo>
                    <a:pt x="163914" y="12731"/>
                  </a:moveTo>
                  <a:lnTo>
                    <a:pt x="228913" y="55455"/>
                  </a:lnTo>
                  <a:lnTo>
                    <a:pt x="222476" y="78037"/>
                  </a:lnTo>
                  <a:lnTo>
                    <a:pt x="251977" y="122313"/>
                  </a:lnTo>
                  <a:lnTo>
                    <a:pt x="295127" y="152249"/>
                  </a:lnTo>
                  <a:lnTo>
                    <a:pt x="276450" y="185809"/>
                  </a:lnTo>
                  <a:lnTo>
                    <a:pt x="233889" y="212745"/>
                  </a:lnTo>
                  <a:lnTo>
                    <a:pt x="217756" y="244141"/>
                  </a:lnTo>
                  <a:lnTo>
                    <a:pt x="176206" y="258300"/>
                  </a:lnTo>
                  <a:lnTo>
                    <a:pt x="167096" y="285897"/>
                  </a:lnTo>
                  <a:lnTo>
                    <a:pt x="183900" y="312348"/>
                  </a:lnTo>
                  <a:lnTo>
                    <a:pt x="68718" y="315754"/>
                  </a:lnTo>
                  <a:lnTo>
                    <a:pt x="45861" y="310234"/>
                  </a:lnTo>
                  <a:lnTo>
                    <a:pt x="1609" y="219500"/>
                  </a:lnTo>
                  <a:lnTo>
                    <a:pt x="24251" y="186570"/>
                  </a:lnTo>
                  <a:lnTo>
                    <a:pt x="28453" y="157202"/>
                  </a:lnTo>
                  <a:lnTo>
                    <a:pt x="10939" y="129349"/>
                  </a:lnTo>
                  <a:lnTo>
                    <a:pt x="15387" y="79266"/>
                  </a:lnTo>
                  <a:lnTo>
                    <a:pt x="0" y="58680"/>
                  </a:lnTo>
                  <a:lnTo>
                    <a:pt x="21430" y="38449"/>
                  </a:lnTo>
                  <a:lnTo>
                    <a:pt x="53538" y="15734"/>
                  </a:lnTo>
                  <a:lnTo>
                    <a:pt x="77953" y="2568"/>
                  </a:lnTo>
                  <a:lnTo>
                    <a:pt x="13355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6287973" y="3171055"/>
              <a:ext cx="545101" cy="311415"/>
            </a:xfrm>
            <a:custGeom>
              <a:avLst/>
              <a:pathLst>
                <a:path w="545101" h="311415">
                  <a:moveTo>
                    <a:pt x="524850" y="49194"/>
                  </a:moveTo>
                  <a:lnTo>
                    <a:pt x="516660" y="89443"/>
                  </a:lnTo>
                  <a:lnTo>
                    <a:pt x="525850" y="154827"/>
                  </a:lnTo>
                  <a:lnTo>
                    <a:pt x="545101" y="196208"/>
                  </a:lnTo>
                  <a:lnTo>
                    <a:pt x="540925" y="286387"/>
                  </a:lnTo>
                  <a:lnTo>
                    <a:pt x="474932" y="224112"/>
                  </a:lnTo>
                  <a:lnTo>
                    <a:pt x="429924" y="250575"/>
                  </a:lnTo>
                  <a:lnTo>
                    <a:pt x="397709" y="252507"/>
                  </a:lnTo>
                  <a:lnTo>
                    <a:pt x="314483" y="291276"/>
                  </a:lnTo>
                  <a:lnTo>
                    <a:pt x="232556" y="303731"/>
                  </a:lnTo>
                  <a:lnTo>
                    <a:pt x="180780" y="294251"/>
                  </a:lnTo>
                  <a:lnTo>
                    <a:pt x="124054" y="311415"/>
                  </a:lnTo>
                  <a:lnTo>
                    <a:pt x="83594" y="307348"/>
                  </a:lnTo>
                  <a:lnTo>
                    <a:pt x="76908" y="288063"/>
                  </a:lnTo>
                  <a:lnTo>
                    <a:pt x="60645" y="259687"/>
                  </a:lnTo>
                  <a:lnTo>
                    <a:pt x="34675" y="230635"/>
                  </a:lnTo>
                  <a:lnTo>
                    <a:pt x="0" y="171048"/>
                  </a:lnTo>
                  <a:lnTo>
                    <a:pt x="37917" y="139791"/>
                  </a:lnTo>
                  <a:lnTo>
                    <a:pt x="50255" y="77041"/>
                  </a:lnTo>
                  <a:lnTo>
                    <a:pt x="71569" y="82581"/>
                  </a:lnTo>
                  <a:lnTo>
                    <a:pt x="134036" y="48129"/>
                  </a:lnTo>
                  <a:lnTo>
                    <a:pt x="173183" y="54731"/>
                  </a:lnTo>
                  <a:lnTo>
                    <a:pt x="284439" y="45976"/>
                  </a:lnTo>
                  <a:lnTo>
                    <a:pt x="343209" y="3394"/>
                  </a:lnTo>
                  <a:lnTo>
                    <a:pt x="365582" y="0"/>
                  </a:lnTo>
                  <a:lnTo>
                    <a:pt x="375439" y="31551"/>
                  </a:lnTo>
                  <a:lnTo>
                    <a:pt x="404622" y="74638"/>
                  </a:lnTo>
                  <a:lnTo>
                    <a:pt x="429275" y="873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402541" y="3656555"/>
              <a:ext cx="54101" cy="96870"/>
            </a:xfrm>
            <a:custGeom>
              <a:avLst/>
              <a:pathLst>
                <a:path w="54101" h="96870">
                  <a:moveTo>
                    <a:pt x="46043" y="8355"/>
                  </a:moveTo>
                  <a:lnTo>
                    <a:pt x="37500" y="44062"/>
                  </a:lnTo>
                  <a:lnTo>
                    <a:pt x="54101" y="84833"/>
                  </a:lnTo>
                  <a:lnTo>
                    <a:pt x="47442" y="96870"/>
                  </a:lnTo>
                  <a:lnTo>
                    <a:pt x="9266" y="77044"/>
                  </a:lnTo>
                  <a:lnTo>
                    <a:pt x="0" y="5429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1498091" y="2026491"/>
              <a:ext cx="270378" cy="325655"/>
            </a:xfrm>
            <a:custGeom>
              <a:avLst/>
              <a:pathLst>
                <a:path w="270378" h="325655">
                  <a:moveTo>
                    <a:pt x="270378" y="203021"/>
                  </a:moveTo>
                  <a:lnTo>
                    <a:pt x="240729" y="240036"/>
                  </a:lnTo>
                  <a:lnTo>
                    <a:pt x="218182" y="240046"/>
                  </a:lnTo>
                  <a:lnTo>
                    <a:pt x="154973" y="248989"/>
                  </a:lnTo>
                  <a:lnTo>
                    <a:pt x="127210" y="288405"/>
                  </a:lnTo>
                  <a:lnTo>
                    <a:pt x="95004" y="289762"/>
                  </a:lnTo>
                  <a:lnTo>
                    <a:pt x="41966" y="325655"/>
                  </a:lnTo>
                  <a:lnTo>
                    <a:pt x="0" y="292877"/>
                  </a:lnTo>
                  <a:lnTo>
                    <a:pt x="10609" y="264079"/>
                  </a:lnTo>
                  <a:lnTo>
                    <a:pt x="71497" y="261660"/>
                  </a:lnTo>
                  <a:lnTo>
                    <a:pt x="102162" y="203587"/>
                  </a:lnTo>
                  <a:lnTo>
                    <a:pt x="58873" y="48325"/>
                  </a:lnTo>
                  <a:lnTo>
                    <a:pt x="127356" y="7676"/>
                  </a:lnTo>
                  <a:lnTo>
                    <a:pt x="161650" y="0"/>
                  </a:lnTo>
                  <a:lnTo>
                    <a:pt x="197470" y="5884"/>
                  </a:lnTo>
                  <a:lnTo>
                    <a:pt x="250727" y="101456"/>
                  </a:lnTo>
                  <a:lnTo>
                    <a:pt x="242791" y="1583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1198712" y="5267705"/>
              <a:ext cx="29904" cy="34743"/>
            </a:xfrm>
            <a:custGeom>
              <a:avLst/>
              <a:pathLst>
                <a:path w="29904" h="34743">
                  <a:moveTo>
                    <a:pt x="29904" y="0"/>
                  </a:moveTo>
                  <a:lnTo>
                    <a:pt x="28011" y="24874"/>
                  </a:lnTo>
                  <a:lnTo>
                    <a:pt x="14543" y="25480"/>
                  </a:lnTo>
                  <a:lnTo>
                    <a:pt x="0" y="34743"/>
                  </a:lnTo>
                  <a:lnTo>
                    <a:pt x="3949" y="10235"/>
                  </a:lnTo>
                  <a:lnTo>
                    <a:pt x="4085" y="97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440042" y="3605086"/>
              <a:ext cx="105478" cy="136303"/>
            </a:xfrm>
            <a:custGeom>
              <a:avLst/>
              <a:pathLst>
                <a:path w="105478" h="136303">
                  <a:moveTo>
                    <a:pt x="105478" y="10038"/>
                  </a:moveTo>
                  <a:lnTo>
                    <a:pt x="23759" y="126102"/>
                  </a:lnTo>
                  <a:lnTo>
                    <a:pt x="16600" y="136303"/>
                  </a:lnTo>
                  <a:lnTo>
                    <a:pt x="0" y="95532"/>
                  </a:lnTo>
                  <a:lnTo>
                    <a:pt x="8542" y="59825"/>
                  </a:lnTo>
                  <a:lnTo>
                    <a:pt x="33271" y="7272"/>
                  </a:lnTo>
                  <a:lnTo>
                    <a:pt x="8946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676342" y="1681008"/>
              <a:ext cx="243342" cy="314880"/>
            </a:xfrm>
            <a:custGeom>
              <a:avLst/>
              <a:pathLst>
                <a:path w="243342" h="314880">
                  <a:moveTo>
                    <a:pt x="243342" y="139257"/>
                  </a:moveTo>
                  <a:lnTo>
                    <a:pt x="183943" y="196641"/>
                  </a:lnTo>
                  <a:lnTo>
                    <a:pt x="175101" y="255385"/>
                  </a:lnTo>
                  <a:lnTo>
                    <a:pt x="144847" y="308556"/>
                  </a:lnTo>
                  <a:lnTo>
                    <a:pt x="102726" y="314880"/>
                  </a:lnTo>
                  <a:lnTo>
                    <a:pt x="51887" y="302803"/>
                  </a:lnTo>
                  <a:lnTo>
                    <a:pt x="34000" y="281509"/>
                  </a:lnTo>
                  <a:lnTo>
                    <a:pt x="2812" y="179883"/>
                  </a:lnTo>
                  <a:lnTo>
                    <a:pt x="0" y="144187"/>
                  </a:lnTo>
                  <a:lnTo>
                    <a:pt x="59704" y="82156"/>
                  </a:lnTo>
                  <a:lnTo>
                    <a:pt x="72240" y="53348"/>
                  </a:lnTo>
                  <a:lnTo>
                    <a:pt x="126494" y="0"/>
                  </a:lnTo>
                  <a:lnTo>
                    <a:pt x="154086" y="43824"/>
                  </a:lnTo>
                  <a:lnTo>
                    <a:pt x="153879" y="100360"/>
                  </a:lnTo>
                  <a:lnTo>
                    <a:pt x="178671" y="131823"/>
                  </a:lnTo>
                  <a:lnTo>
                    <a:pt x="205221" y="1442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1900456" y="1626713"/>
              <a:ext cx="363579" cy="379557"/>
            </a:xfrm>
            <a:custGeom>
              <a:avLst/>
              <a:pathLst>
                <a:path w="363579" h="379557">
                  <a:moveTo>
                    <a:pt x="160705" y="0"/>
                  </a:moveTo>
                  <a:lnTo>
                    <a:pt x="193202" y="26782"/>
                  </a:lnTo>
                  <a:lnTo>
                    <a:pt x="202254" y="66149"/>
                  </a:lnTo>
                  <a:lnTo>
                    <a:pt x="191315" y="89023"/>
                  </a:lnTo>
                  <a:lnTo>
                    <a:pt x="214682" y="169115"/>
                  </a:lnTo>
                  <a:lnTo>
                    <a:pt x="243655" y="137057"/>
                  </a:lnTo>
                  <a:lnTo>
                    <a:pt x="298498" y="166242"/>
                  </a:lnTo>
                  <a:lnTo>
                    <a:pt x="330698" y="210530"/>
                  </a:lnTo>
                  <a:lnTo>
                    <a:pt x="350686" y="217034"/>
                  </a:lnTo>
                  <a:lnTo>
                    <a:pt x="363579" y="251558"/>
                  </a:lnTo>
                  <a:lnTo>
                    <a:pt x="338472" y="278753"/>
                  </a:lnTo>
                  <a:lnTo>
                    <a:pt x="257958" y="266040"/>
                  </a:lnTo>
                  <a:lnTo>
                    <a:pt x="240429" y="296005"/>
                  </a:lnTo>
                  <a:lnTo>
                    <a:pt x="224957" y="308255"/>
                  </a:lnTo>
                  <a:lnTo>
                    <a:pt x="143901" y="307083"/>
                  </a:lnTo>
                  <a:lnTo>
                    <a:pt x="68217" y="360670"/>
                  </a:lnTo>
                  <a:lnTo>
                    <a:pt x="17787" y="379557"/>
                  </a:lnTo>
                  <a:lnTo>
                    <a:pt x="0" y="334564"/>
                  </a:lnTo>
                  <a:lnTo>
                    <a:pt x="4241" y="306398"/>
                  </a:lnTo>
                  <a:lnTo>
                    <a:pt x="19043" y="258426"/>
                  </a:lnTo>
                  <a:lnTo>
                    <a:pt x="37992" y="242028"/>
                  </a:lnTo>
                  <a:lnTo>
                    <a:pt x="50636" y="191006"/>
                  </a:lnTo>
                  <a:lnTo>
                    <a:pt x="124452" y="226711"/>
                  </a:lnTo>
                  <a:lnTo>
                    <a:pt x="130781" y="179209"/>
                  </a:lnTo>
                  <a:lnTo>
                    <a:pt x="162294" y="151705"/>
                  </a:lnTo>
                  <a:lnTo>
                    <a:pt x="177397" y="109571"/>
                  </a:lnTo>
                  <a:lnTo>
                    <a:pt x="129149" y="60993"/>
                  </a:lnTo>
                  <a:lnTo>
                    <a:pt x="124513" y="41796"/>
                  </a:lnTo>
                  <a:lnTo>
                    <a:pt x="137830" y="186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824112" y="4154145"/>
              <a:ext cx="527146" cy="611524"/>
            </a:xfrm>
            <a:custGeom>
              <a:avLst/>
              <a:pathLst>
                <a:path w="527146" h="611524">
                  <a:moveTo>
                    <a:pt x="526006" y="104426"/>
                  </a:moveTo>
                  <a:lnTo>
                    <a:pt x="527146" y="150275"/>
                  </a:lnTo>
                  <a:lnTo>
                    <a:pt x="501416" y="186730"/>
                  </a:lnTo>
                  <a:lnTo>
                    <a:pt x="506693" y="255832"/>
                  </a:lnTo>
                  <a:lnTo>
                    <a:pt x="467693" y="315346"/>
                  </a:lnTo>
                  <a:lnTo>
                    <a:pt x="435555" y="343311"/>
                  </a:lnTo>
                  <a:lnTo>
                    <a:pt x="403504" y="406644"/>
                  </a:lnTo>
                  <a:lnTo>
                    <a:pt x="391607" y="448713"/>
                  </a:lnTo>
                  <a:lnTo>
                    <a:pt x="402253" y="527225"/>
                  </a:lnTo>
                  <a:lnTo>
                    <a:pt x="354255" y="544790"/>
                  </a:lnTo>
                  <a:lnTo>
                    <a:pt x="295373" y="611524"/>
                  </a:lnTo>
                  <a:lnTo>
                    <a:pt x="248077" y="547745"/>
                  </a:lnTo>
                  <a:lnTo>
                    <a:pt x="242881" y="517012"/>
                  </a:lnTo>
                  <a:lnTo>
                    <a:pt x="248514" y="452245"/>
                  </a:lnTo>
                  <a:lnTo>
                    <a:pt x="234085" y="398116"/>
                  </a:lnTo>
                  <a:lnTo>
                    <a:pt x="199534" y="367984"/>
                  </a:lnTo>
                  <a:lnTo>
                    <a:pt x="175704" y="327191"/>
                  </a:lnTo>
                  <a:lnTo>
                    <a:pt x="136453" y="303725"/>
                  </a:lnTo>
                  <a:lnTo>
                    <a:pt x="115070" y="311690"/>
                  </a:lnTo>
                  <a:lnTo>
                    <a:pt x="85471" y="365716"/>
                  </a:lnTo>
                  <a:lnTo>
                    <a:pt x="40372" y="308177"/>
                  </a:lnTo>
                  <a:lnTo>
                    <a:pt x="0" y="237961"/>
                  </a:lnTo>
                  <a:lnTo>
                    <a:pt x="12130" y="211275"/>
                  </a:lnTo>
                  <a:lnTo>
                    <a:pt x="78452" y="149988"/>
                  </a:lnTo>
                  <a:lnTo>
                    <a:pt x="118015" y="105335"/>
                  </a:lnTo>
                  <a:lnTo>
                    <a:pt x="178507" y="0"/>
                  </a:lnTo>
                  <a:lnTo>
                    <a:pt x="252984" y="60194"/>
                  </a:lnTo>
                  <a:lnTo>
                    <a:pt x="302898" y="85590"/>
                  </a:lnTo>
                  <a:lnTo>
                    <a:pt x="402298" y="123912"/>
                  </a:lnTo>
                  <a:lnTo>
                    <a:pt x="457025" y="104370"/>
                  </a:lnTo>
                  <a:lnTo>
                    <a:pt x="501919" y="11174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148749" y="2004085"/>
              <a:ext cx="308517" cy="331511"/>
            </a:xfrm>
            <a:custGeom>
              <a:avLst/>
              <a:pathLst>
                <a:path w="308517" h="331511">
                  <a:moveTo>
                    <a:pt x="239414" y="11346"/>
                  </a:moveTo>
                  <a:lnTo>
                    <a:pt x="225313" y="26793"/>
                  </a:lnTo>
                  <a:lnTo>
                    <a:pt x="261412" y="58603"/>
                  </a:lnTo>
                  <a:lnTo>
                    <a:pt x="293761" y="72847"/>
                  </a:lnTo>
                  <a:lnTo>
                    <a:pt x="308517" y="106543"/>
                  </a:lnTo>
                  <a:lnTo>
                    <a:pt x="255786" y="116051"/>
                  </a:lnTo>
                  <a:lnTo>
                    <a:pt x="234375" y="162724"/>
                  </a:lnTo>
                  <a:lnTo>
                    <a:pt x="204474" y="180394"/>
                  </a:lnTo>
                  <a:lnTo>
                    <a:pt x="182416" y="170651"/>
                  </a:lnTo>
                  <a:lnTo>
                    <a:pt x="113499" y="183945"/>
                  </a:lnTo>
                  <a:lnTo>
                    <a:pt x="109279" y="223826"/>
                  </a:lnTo>
                  <a:lnTo>
                    <a:pt x="89589" y="273203"/>
                  </a:lnTo>
                  <a:lnTo>
                    <a:pt x="89111" y="300421"/>
                  </a:lnTo>
                  <a:lnTo>
                    <a:pt x="53235" y="331511"/>
                  </a:lnTo>
                  <a:lnTo>
                    <a:pt x="5945" y="298906"/>
                  </a:lnTo>
                  <a:lnTo>
                    <a:pt x="0" y="170584"/>
                  </a:lnTo>
                  <a:lnTo>
                    <a:pt x="29451" y="65423"/>
                  </a:lnTo>
                  <a:lnTo>
                    <a:pt x="57078" y="68403"/>
                  </a:lnTo>
                  <a:lnTo>
                    <a:pt x="75930" y="37036"/>
                  </a:lnTo>
                  <a:lnTo>
                    <a:pt x="108504" y="0"/>
                  </a:lnTo>
                  <a:lnTo>
                    <a:pt x="164089" y="197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311907" y="1651666"/>
              <a:ext cx="294618" cy="269230"/>
            </a:xfrm>
            <a:custGeom>
              <a:avLst/>
              <a:pathLst>
                <a:path w="294618" h="269230">
                  <a:moveTo>
                    <a:pt x="252415" y="0"/>
                  </a:moveTo>
                  <a:lnTo>
                    <a:pt x="291020" y="120988"/>
                  </a:lnTo>
                  <a:lnTo>
                    <a:pt x="294618" y="216153"/>
                  </a:lnTo>
                  <a:lnTo>
                    <a:pt x="282054" y="239119"/>
                  </a:lnTo>
                  <a:lnTo>
                    <a:pt x="278020" y="249626"/>
                  </a:lnTo>
                  <a:lnTo>
                    <a:pt x="168993" y="257504"/>
                  </a:lnTo>
                  <a:lnTo>
                    <a:pt x="131360" y="269230"/>
                  </a:lnTo>
                  <a:lnTo>
                    <a:pt x="93576" y="265337"/>
                  </a:lnTo>
                  <a:lnTo>
                    <a:pt x="25988" y="253986"/>
                  </a:lnTo>
                  <a:lnTo>
                    <a:pt x="25967" y="201138"/>
                  </a:lnTo>
                  <a:lnTo>
                    <a:pt x="0" y="106756"/>
                  </a:lnTo>
                  <a:lnTo>
                    <a:pt x="7507" y="59683"/>
                  </a:lnTo>
                  <a:lnTo>
                    <a:pt x="46536" y="44329"/>
                  </a:lnTo>
                  <a:lnTo>
                    <a:pt x="54485" y="14726"/>
                  </a:lnTo>
                  <a:lnTo>
                    <a:pt x="123272" y="40537"/>
                  </a:lnTo>
                  <a:lnTo>
                    <a:pt x="148786" y="10891"/>
                  </a:lnTo>
                  <a:lnTo>
                    <a:pt x="192440" y="17934"/>
                  </a:lnTo>
                  <a:lnTo>
                    <a:pt x="217709" y="84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178087" y="2194165"/>
              <a:ext cx="656694" cy="424981"/>
            </a:xfrm>
            <a:custGeom>
              <a:avLst/>
              <a:pathLst>
                <a:path w="656694" h="424981">
                  <a:moveTo>
                    <a:pt x="166580" y="0"/>
                  </a:moveTo>
                  <a:lnTo>
                    <a:pt x="190374" y="42097"/>
                  </a:lnTo>
                  <a:lnTo>
                    <a:pt x="250500" y="50604"/>
                  </a:lnTo>
                  <a:lnTo>
                    <a:pt x="261663" y="67505"/>
                  </a:lnTo>
                  <a:lnTo>
                    <a:pt x="378268" y="72542"/>
                  </a:lnTo>
                  <a:lnTo>
                    <a:pt x="432425" y="52954"/>
                  </a:lnTo>
                  <a:lnTo>
                    <a:pt x="476785" y="101633"/>
                  </a:lnTo>
                  <a:lnTo>
                    <a:pt x="461645" y="157959"/>
                  </a:lnTo>
                  <a:lnTo>
                    <a:pt x="467600" y="177783"/>
                  </a:lnTo>
                  <a:lnTo>
                    <a:pt x="519822" y="171559"/>
                  </a:lnTo>
                  <a:lnTo>
                    <a:pt x="572608" y="177362"/>
                  </a:lnTo>
                  <a:lnTo>
                    <a:pt x="642592" y="239150"/>
                  </a:lnTo>
                  <a:lnTo>
                    <a:pt x="656694" y="277368"/>
                  </a:lnTo>
                  <a:lnTo>
                    <a:pt x="641611" y="309682"/>
                  </a:lnTo>
                  <a:lnTo>
                    <a:pt x="598740" y="317688"/>
                  </a:lnTo>
                  <a:lnTo>
                    <a:pt x="572247" y="375456"/>
                  </a:lnTo>
                  <a:lnTo>
                    <a:pt x="552399" y="378176"/>
                  </a:lnTo>
                  <a:lnTo>
                    <a:pt x="516290" y="419900"/>
                  </a:lnTo>
                  <a:lnTo>
                    <a:pt x="471279" y="424981"/>
                  </a:lnTo>
                  <a:lnTo>
                    <a:pt x="449161" y="358965"/>
                  </a:lnTo>
                  <a:lnTo>
                    <a:pt x="388876" y="327211"/>
                  </a:lnTo>
                  <a:lnTo>
                    <a:pt x="346869" y="322923"/>
                  </a:lnTo>
                  <a:lnTo>
                    <a:pt x="318889" y="307503"/>
                  </a:lnTo>
                  <a:lnTo>
                    <a:pt x="279740" y="314338"/>
                  </a:lnTo>
                  <a:lnTo>
                    <a:pt x="276704" y="286661"/>
                  </a:lnTo>
                  <a:lnTo>
                    <a:pt x="220335" y="222741"/>
                  </a:lnTo>
                  <a:lnTo>
                    <a:pt x="228775" y="181720"/>
                  </a:lnTo>
                  <a:lnTo>
                    <a:pt x="258515" y="164409"/>
                  </a:lnTo>
                  <a:lnTo>
                    <a:pt x="244602" y="100136"/>
                  </a:lnTo>
                  <a:lnTo>
                    <a:pt x="198921" y="100636"/>
                  </a:lnTo>
                  <a:lnTo>
                    <a:pt x="198632" y="146122"/>
                  </a:lnTo>
                  <a:lnTo>
                    <a:pt x="137215" y="150104"/>
                  </a:lnTo>
                  <a:lnTo>
                    <a:pt x="76312" y="141938"/>
                  </a:lnTo>
                  <a:lnTo>
                    <a:pt x="44260" y="120447"/>
                  </a:lnTo>
                  <a:lnTo>
                    <a:pt x="24807" y="81944"/>
                  </a:lnTo>
                  <a:lnTo>
                    <a:pt x="22154" y="48812"/>
                  </a:lnTo>
                  <a:lnTo>
                    <a:pt x="0" y="32287"/>
                  </a:lnTo>
                  <a:lnTo>
                    <a:pt x="71007" y="36277"/>
                  </a:lnTo>
                  <a:lnTo>
                    <a:pt x="109028" y="807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347964" y="1276155"/>
              <a:ext cx="310836" cy="142395"/>
            </a:xfrm>
            <a:custGeom>
              <a:avLst/>
              <a:pathLst>
                <a:path w="310836" h="142395">
                  <a:moveTo>
                    <a:pt x="235733" y="66484"/>
                  </a:moveTo>
                  <a:lnTo>
                    <a:pt x="186694" y="58601"/>
                  </a:lnTo>
                  <a:lnTo>
                    <a:pt x="83831" y="124079"/>
                  </a:lnTo>
                  <a:lnTo>
                    <a:pt x="23633" y="142395"/>
                  </a:lnTo>
                  <a:lnTo>
                    <a:pt x="0" y="83150"/>
                  </a:lnTo>
                  <a:lnTo>
                    <a:pt x="50842" y="25511"/>
                  </a:lnTo>
                  <a:lnTo>
                    <a:pt x="104368" y="0"/>
                  </a:lnTo>
                  <a:lnTo>
                    <a:pt x="158067" y="32624"/>
                  </a:lnTo>
                  <a:lnTo>
                    <a:pt x="236676" y="21166"/>
                  </a:lnTo>
                  <a:lnTo>
                    <a:pt x="306742" y="38312"/>
                  </a:lnTo>
                  <a:lnTo>
                    <a:pt x="310836" y="52744"/>
                  </a:lnTo>
                  <a:lnTo>
                    <a:pt x="257363" y="734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038847" y="1514202"/>
              <a:ext cx="188136" cy="178660"/>
            </a:xfrm>
            <a:custGeom>
              <a:avLst/>
              <a:pathLst>
                <a:path w="188136" h="178660">
                  <a:moveTo>
                    <a:pt x="156400" y="11719"/>
                  </a:moveTo>
                  <a:lnTo>
                    <a:pt x="188136" y="55250"/>
                  </a:lnTo>
                  <a:lnTo>
                    <a:pt x="183453" y="94483"/>
                  </a:lnTo>
                  <a:lnTo>
                    <a:pt x="177980" y="153570"/>
                  </a:lnTo>
                  <a:lnTo>
                    <a:pt x="109382" y="177191"/>
                  </a:lnTo>
                  <a:lnTo>
                    <a:pt x="63863" y="178660"/>
                  </a:lnTo>
                  <a:lnTo>
                    <a:pt x="54811" y="139293"/>
                  </a:lnTo>
                  <a:lnTo>
                    <a:pt x="22314" y="112511"/>
                  </a:lnTo>
                  <a:lnTo>
                    <a:pt x="0" y="53779"/>
                  </a:lnTo>
                  <a:lnTo>
                    <a:pt x="96917" y="32647"/>
                  </a:lnTo>
                  <a:lnTo>
                    <a:pt x="11298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731263" y="2880131"/>
              <a:ext cx="373587" cy="344483"/>
            </a:xfrm>
            <a:custGeom>
              <a:avLst/>
              <a:pathLst>
                <a:path w="373587" h="344483">
                  <a:moveTo>
                    <a:pt x="264969" y="0"/>
                  </a:moveTo>
                  <a:lnTo>
                    <a:pt x="270761" y="46545"/>
                  </a:lnTo>
                  <a:lnTo>
                    <a:pt x="262277" y="125195"/>
                  </a:lnTo>
                  <a:lnTo>
                    <a:pt x="209255" y="165138"/>
                  </a:lnTo>
                  <a:lnTo>
                    <a:pt x="242562" y="234050"/>
                  </a:lnTo>
                  <a:lnTo>
                    <a:pt x="290995" y="249295"/>
                  </a:lnTo>
                  <a:lnTo>
                    <a:pt x="322481" y="259677"/>
                  </a:lnTo>
                  <a:lnTo>
                    <a:pt x="373587" y="324042"/>
                  </a:lnTo>
                  <a:lnTo>
                    <a:pt x="347074" y="310187"/>
                  </a:lnTo>
                  <a:lnTo>
                    <a:pt x="260463" y="309176"/>
                  </a:lnTo>
                  <a:lnTo>
                    <a:pt x="206610" y="344483"/>
                  </a:lnTo>
                  <a:lnTo>
                    <a:pt x="173926" y="327565"/>
                  </a:lnTo>
                  <a:lnTo>
                    <a:pt x="129455" y="309658"/>
                  </a:lnTo>
                  <a:lnTo>
                    <a:pt x="80420" y="309590"/>
                  </a:lnTo>
                  <a:lnTo>
                    <a:pt x="62389" y="290284"/>
                  </a:lnTo>
                  <a:lnTo>
                    <a:pt x="62985" y="253625"/>
                  </a:lnTo>
                  <a:lnTo>
                    <a:pt x="0" y="158332"/>
                  </a:lnTo>
                  <a:lnTo>
                    <a:pt x="49966" y="156844"/>
                  </a:lnTo>
                  <a:lnTo>
                    <a:pt x="89402" y="129180"/>
                  </a:lnTo>
                  <a:lnTo>
                    <a:pt x="134804" y="116776"/>
                  </a:lnTo>
                  <a:lnTo>
                    <a:pt x="135396" y="61718"/>
                  </a:lnTo>
                  <a:lnTo>
                    <a:pt x="189653" y="51998"/>
                  </a:lnTo>
                  <a:lnTo>
                    <a:pt x="196798" y="233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1989913" y="2706551"/>
              <a:ext cx="65139" cy="154132"/>
            </a:xfrm>
            <a:custGeom>
              <a:avLst/>
              <a:pathLst>
                <a:path w="65139" h="154132">
                  <a:moveTo>
                    <a:pt x="65139" y="7401"/>
                  </a:moveTo>
                  <a:lnTo>
                    <a:pt x="59047" y="34612"/>
                  </a:lnTo>
                  <a:lnTo>
                    <a:pt x="32089" y="55606"/>
                  </a:lnTo>
                  <a:lnTo>
                    <a:pt x="25949" y="119776"/>
                  </a:lnTo>
                  <a:lnTo>
                    <a:pt x="0" y="154132"/>
                  </a:lnTo>
                  <a:lnTo>
                    <a:pt x="17826" y="52859"/>
                  </a:lnTo>
                  <a:lnTo>
                    <a:pt x="30435" y="19395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266574" y="3551246"/>
              <a:ext cx="286608" cy="211533"/>
            </a:xfrm>
            <a:custGeom>
              <a:avLst/>
              <a:pathLst>
                <a:path w="286608" h="211533">
                  <a:moveTo>
                    <a:pt x="105655" y="0"/>
                  </a:moveTo>
                  <a:lnTo>
                    <a:pt x="180071" y="87065"/>
                  </a:lnTo>
                  <a:lnTo>
                    <a:pt x="179125" y="137416"/>
                  </a:lnTo>
                  <a:lnTo>
                    <a:pt x="214943" y="122347"/>
                  </a:lnTo>
                  <a:lnTo>
                    <a:pt x="253229" y="136136"/>
                  </a:lnTo>
                  <a:lnTo>
                    <a:pt x="286608" y="126527"/>
                  </a:lnTo>
                  <a:lnTo>
                    <a:pt x="277081" y="188538"/>
                  </a:lnTo>
                  <a:lnTo>
                    <a:pt x="252913" y="211533"/>
                  </a:lnTo>
                  <a:lnTo>
                    <a:pt x="202621" y="207837"/>
                  </a:lnTo>
                  <a:lnTo>
                    <a:pt x="170053" y="192456"/>
                  </a:lnTo>
                  <a:lnTo>
                    <a:pt x="112176" y="122346"/>
                  </a:lnTo>
                  <a:lnTo>
                    <a:pt x="61394" y="128681"/>
                  </a:lnTo>
                  <a:lnTo>
                    <a:pt x="0" y="168244"/>
                  </a:lnTo>
                  <a:lnTo>
                    <a:pt x="3294" y="127801"/>
                  </a:lnTo>
                  <a:lnTo>
                    <a:pt x="1646" y="73986"/>
                  </a:lnTo>
                  <a:lnTo>
                    <a:pt x="64429" y="364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6445700" y="3638311"/>
              <a:ext cx="35817" cy="50351"/>
            </a:xfrm>
            <a:custGeom>
              <a:avLst/>
              <a:pathLst>
                <a:path w="35817" h="50351">
                  <a:moveTo>
                    <a:pt x="35817" y="35282"/>
                  </a:moveTo>
                  <a:lnTo>
                    <a:pt x="0" y="50351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93782" y="1265974"/>
              <a:ext cx="680042" cy="248706"/>
            </a:xfrm>
            <a:custGeom>
              <a:avLst/>
              <a:pathLst>
                <a:path w="680042" h="248706">
                  <a:moveTo>
                    <a:pt x="594827" y="0"/>
                  </a:moveTo>
                  <a:lnTo>
                    <a:pt x="595787" y="47268"/>
                  </a:lnTo>
                  <a:lnTo>
                    <a:pt x="618743" y="96039"/>
                  </a:lnTo>
                  <a:lnTo>
                    <a:pt x="620331" y="130175"/>
                  </a:lnTo>
                  <a:lnTo>
                    <a:pt x="643693" y="148284"/>
                  </a:lnTo>
                  <a:lnTo>
                    <a:pt x="680042" y="204200"/>
                  </a:lnTo>
                  <a:lnTo>
                    <a:pt x="659021" y="225183"/>
                  </a:lnTo>
                  <a:lnTo>
                    <a:pt x="605084" y="245385"/>
                  </a:lnTo>
                  <a:lnTo>
                    <a:pt x="530170" y="248706"/>
                  </a:lnTo>
                  <a:lnTo>
                    <a:pt x="528256" y="232839"/>
                  </a:lnTo>
                  <a:lnTo>
                    <a:pt x="420466" y="239168"/>
                  </a:lnTo>
                  <a:lnTo>
                    <a:pt x="390935" y="247992"/>
                  </a:lnTo>
                  <a:lnTo>
                    <a:pt x="356432" y="204579"/>
                  </a:lnTo>
                  <a:lnTo>
                    <a:pt x="372057" y="182147"/>
                  </a:lnTo>
                  <a:lnTo>
                    <a:pt x="389229" y="115073"/>
                  </a:lnTo>
                  <a:lnTo>
                    <a:pt x="348867" y="119655"/>
                  </a:lnTo>
                  <a:lnTo>
                    <a:pt x="286733" y="145096"/>
                  </a:lnTo>
                  <a:lnTo>
                    <a:pt x="255564" y="177326"/>
                  </a:lnTo>
                  <a:lnTo>
                    <a:pt x="207252" y="191964"/>
                  </a:lnTo>
                  <a:lnTo>
                    <a:pt x="165355" y="186781"/>
                  </a:lnTo>
                  <a:lnTo>
                    <a:pt x="140822" y="209885"/>
                  </a:lnTo>
                  <a:lnTo>
                    <a:pt x="103132" y="143706"/>
                  </a:lnTo>
                  <a:lnTo>
                    <a:pt x="33533" y="145515"/>
                  </a:lnTo>
                  <a:lnTo>
                    <a:pt x="5378" y="178417"/>
                  </a:lnTo>
                  <a:lnTo>
                    <a:pt x="0" y="159605"/>
                  </a:lnTo>
                  <a:lnTo>
                    <a:pt x="15956" y="60436"/>
                  </a:lnTo>
                  <a:lnTo>
                    <a:pt x="125948" y="53683"/>
                  </a:lnTo>
                  <a:lnTo>
                    <a:pt x="234467" y="11844"/>
                  </a:lnTo>
                  <a:lnTo>
                    <a:pt x="271400" y="4845"/>
                  </a:lnTo>
                  <a:lnTo>
                    <a:pt x="388161" y="10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129486" y="1443958"/>
              <a:ext cx="182701" cy="137404"/>
            </a:xfrm>
            <a:custGeom>
              <a:avLst/>
              <a:pathLst>
                <a:path w="182701" h="137404">
                  <a:moveTo>
                    <a:pt x="177792" y="90890"/>
                  </a:moveTo>
                  <a:lnTo>
                    <a:pt x="182701" y="125898"/>
                  </a:lnTo>
                  <a:lnTo>
                    <a:pt x="141302" y="114386"/>
                  </a:lnTo>
                  <a:lnTo>
                    <a:pt x="91441" y="118700"/>
                  </a:lnTo>
                  <a:lnTo>
                    <a:pt x="77956" y="137404"/>
                  </a:lnTo>
                  <a:lnTo>
                    <a:pt x="54344" y="137206"/>
                  </a:lnTo>
                  <a:lnTo>
                    <a:pt x="32470" y="132114"/>
                  </a:lnTo>
                  <a:lnTo>
                    <a:pt x="32025" y="75493"/>
                  </a:lnTo>
                  <a:lnTo>
                    <a:pt x="2550" y="27142"/>
                  </a:lnTo>
                  <a:lnTo>
                    <a:pt x="0" y="0"/>
                  </a:lnTo>
                  <a:lnTo>
                    <a:pt x="73687" y="4163"/>
                  </a:lnTo>
                  <a:lnTo>
                    <a:pt x="133333" y="53503"/>
                  </a:lnTo>
                  <a:lnTo>
                    <a:pt x="141377" y="7492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892221" y="3144109"/>
              <a:ext cx="303444" cy="371411"/>
            </a:xfrm>
            <a:custGeom>
              <a:avLst/>
              <a:pathLst>
                <a:path w="303444" h="371411">
                  <a:moveTo>
                    <a:pt x="303444" y="244922"/>
                  </a:moveTo>
                  <a:lnTo>
                    <a:pt x="279839" y="272877"/>
                  </a:lnTo>
                  <a:lnTo>
                    <a:pt x="227858" y="262108"/>
                  </a:lnTo>
                  <a:lnTo>
                    <a:pt x="190069" y="313860"/>
                  </a:lnTo>
                  <a:lnTo>
                    <a:pt x="141371" y="367182"/>
                  </a:lnTo>
                  <a:lnTo>
                    <a:pt x="111322" y="371411"/>
                  </a:lnTo>
                  <a:lnTo>
                    <a:pt x="81151" y="336317"/>
                  </a:lnTo>
                  <a:lnTo>
                    <a:pt x="79769" y="309139"/>
                  </a:lnTo>
                  <a:lnTo>
                    <a:pt x="72520" y="274219"/>
                  </a:lnTo>
                  <a:lnTo>
                    <a:pt x="37235" y="231916"/>
                  </a:lnTo>
                  <a:lnTo>
                    <a:pt x="26013" y="201329"/>
                  </a:lnTo>
                  <a:lnTo>
                    <a:pt x="45837" y="155353"/>
                  </a:lnTo>
                  <a:lnTo>
                    <a:pt x="0" y="125448"/>
                  </a:lnTo>
                  <a:lnTo>
                    <a:pt x="37395" y="34567"/>
                  </a:lnTo>
                  <a:lnTo>
                    <a:pt x="131685" y="0"/>
                  </a:lnTo>
                  <a:lnTo>
                    <a:pt x="165074" y="61432"/>
                  </a:lnTo>
                  <a:lnTo>
                    <a:pt x="225800" y="80786"/>
                  </a:lnTo>
                  <a:lnTo>
                    <a:pt x="244605" y="97829"/>
                  </a:lnTo>
                  <a:lnTo>
                    <a:pt x="246427" y="136685"/>
                  </a:lnTo>
                  <a:lnTo>
                    <a:pt x="261715" y="160212"/>
                  </a:lnTo>
                  <a:lnTo>
                    <a:pt x="295753" y="1713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614110" y="2578626"/>
              <a:ext cx="180827" cy="129040"/>
            </a:xfrm>
            <a:custGeom>
              <a:avLst/>
              <a:pathLst>
                <a:path w="180827" h="129040">
                  <a:moveTo>
                    <a:pt x="152373" y="1150"/>
                  </a:moveTo>
                  <a:lnTo>
                    <a:pt x="167760" y="21736"/>
                  </a:lnTo>
                  <a:lnTo>
                    <a:pt x="163312" y="71819"/>
                  </a:lnTo>
                  <a:lnTo>
                    <a:pt x="180827" y="99672"/>
                  </a:lnTo>
                  <a:lnTo>
                    <a:pt x="176625" y="129040"/>
                  </a:lnTo>
                  <a:lnTo>
                    <a:pt x="142176" y="93400"/>
                  </a:lnTo>
                  <a:lnTo>
                    <a:pt x="99509" y="82135"/>
                  </a:lnTo>
                  <a:lnTo>
                    <a:pt x="71786" y="87782"/>
                  </a:lnTo>
                  <a:lnTo>
                    <a:pt x="58482" y="66357"/>
                  </a:lnTo>
                  <a:lnTo>
                    <a:pt x="21755" y="81529"/>
                  </a:lnTo>
                  <a:lnTo>
                    <a:pt x="0" y="69363"/>
                  </a:lnTo>
                  <a:lnTo>
                    <a:pt x="24927" y="48475"/>
                  </a:lnTo>
                  <a:lnTo>
                    <a:pt x="67449" y="37661"/>
                  </a:lnTo>
                  <a:lnTo>
                    <a:pt x="79032" y="0"/>
                  </a:lnTo>
                  <a:lnTo>
                    <a:pt x="135325" y="216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975125" y="1390562"/>
              <a:ext cx="376194" cy="346799"/>
            </a:xfrm>
            <a:custGeom>
              <a:avLst/>
              <a:pathLst>
                <a:path w="376194" h="346799">
                  <a:moveTo>
                    <a:pt x="252730" y="37609"/>
                  </a:moveTo>
                  <a:lnTo>
                    <a:pt x="282614" y="72718"/>
                  </a:lnTo>
                  <a:lnTo>
                    <a:pt x="315865" y="99001"/>
                  </a:lnTo>
                  <a:lnTo>
                    <a:pt x="352464" y="98949"/>
                  </a:lnTo>
                  <a:lnTo>
                    <a:pt x="374150" y="94506"/>
                  </a:lnTo>
                  <a:lnTo>
                    <a:pt x="374192" y="95018"/>
                  </a:lnTo>
                  <a:lnTo>
                    <a:pt x="375456" y="110299"/>
                  </a:lnTo>
                  <a:lnTo>
                    <a:pt x="360025" y="192125"/>
                  </a:lnTo>
                  <a:lnTo>
                    <a:pt x="363042" y="217739"/>
                  </a:lnTo>
                  <a:lnTo>
                    <a:pt x="373876" y="305475"/>
                  </a:lnTo>
                  <a:lnTo>
                    <a:pt x="376194" y="333658"/>
                  </a:lnTo>
                  <a:lnTo>
                    <a:pt x="295975" y="342498"/>
                  </a:lnTo>
                  <a:lnTo>
                    <a:pt x="246548" y="302082"/>
                  </a:lnTo>
                  <a:lnTo>
                    <a:pt x="210842" y="346799"/>
                  </a:lnTo>
                  <a:lnTo>
                    <a:pt x="188560" y="333314"/>
                  </a:lnTo>
                  <a:lnTo>
                    <a:pt x="195565" y="315103"/>
                  </a:lnTo>
                  <a:lnTo>
                    <a:pt x="103376" y="278628"/>
                  </a:lnTo>
                  <a:lnTo>
                    <a:pt x="86060" y="282073"/>
                  </a:lnTo>
                  <a:lnTo>
                    <a:pt x="93937" y="257445"/>
                  </a:lnTo>
                  <a:lnTo>
                    <a:pt x="64309" y="238793"/>
                  </a:lnTo>
                  <a:lnTo>
                    <a:pt x="13314" y="250658"/>
                  </a:lnTo>
                  <a:lnTo>
                    <a:pt x="1743" y="233526"/>
                  </a:lnTo>
                  <a:lnTo>
                    <a:pt x="37331" y="195529"/>
                  </a:lnTo>
                  <a:lnTo>
                    <a:pt x="0" y="174354"/>
                  </a:lnTo>
                  <a:lnTo>
                    <a:pt x="1821" y="120857"/>
                  </a:lnTo>
                  <a:lnTo>
                    <a:pt x="18782" y="101467"/>
                  </a:lnTo>
                  <a:lnTo>
                    <a:pt x="36265" y="132015"/>
                  </a:lnTo>
                  <a:lnTo>
                    <a:pt x="78852" y="126569"/>
                  </a:lnTo>
                  <a:lnTo>
                    <a:pt x="106218" y="149670"/>
                  </a:lnTo>
                  <a:lnTo>
                    <a:pt x="141179" y="152360"/>
                  </a:lnTo>
                  <a:lnTo>
                    <a:pt x="173208" y="126791"/>
                  </a:lnTo>
                  <a:lnTo>
                    <a:pt x="168362" y="87788"/>
                  </a:lnTo>
                  <a:lnTo>
                    <a:pt x="148017" y="48792"/>
                  </a:lnTo>
                  <a:lnTo>
                    <a:pt x="198003" y="25682"/>
                  </a:lnTo>
                  <a:lnTo>
                    <a:pt x="22709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254399" y="2294302"/>
              <a:ext cx="182202" cy="173186"/>
            </a:xfrm>
            <a:custGeom>
              <a:avLst/>
              <a:pathLst>
                <a:path w="182202" h="173186">
                  <a:moveTo>
                    <a:pt x="144023" y="122605"/>
                  </a:moveTo>
                  <a:lnTo>
                    <a:pt x="117267" y="126867"/>
                  </a:lnTo>
                  <a:lnTo>
                    <a:pt x="108833" y="161829"/>
                  </a:lnTo>
                  <a:lnTo>
                    <a:pt x="55219" y="173186"/>
                  </a:lnTo>
                  <a:lnTo>
                    <a:pt x="3559" y="155314"/>
                  </a:lnTo>
                  <a:lnTo>
                    <a:pt x="10610" y="87021"/>
                  </a:lnTo>
                  <a:lnTo>
                    <a:pt x="23431" y="63739"/>
                  </a:lnTo>
                  <a:lnTo>
                    <a:pt x="0" y="41801"/>
                  </a:lnTo>
                  <a:lnTo>
                    <a:pt x="60902" y="49967"/>
                  </a:lnTo>
                  <a:lnTo>
                    <a:pt x="122320" y="45986"/>
                  </a:lnTo>
                  <a:lnTo>
                    <a:pt x="122609" y="499"/>
                  </a:lnTo>
                  <a:lnTo>
                    <a:pt x="168290" y="0"/>
                  </a:lnTo>
                  <a:lnTo>
                    <a:pt x="182202" y="64272"/>
                  </a:lnTo>
                  <a:lnTo>
                    <a:pt x="152462" y="8158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6430025" y="2733062"/>
              <a:ext cx="543772" cy="260373"/>
            </a:xfrm>
            <a:custGeom>
              <a:avLst/>
              <a:pathLst>
                <a:path w="543772" h="260373">
                  <a:moveTo>
                    <a:pt x="543772" y="3760"/>
                  </a:moveTo>
                  <a:lnTo>
                    <a:pt x="536118" y="61229"/>
                  </a:lnTo>
                  <a:lnTo>
                    <a:pt x="529375" y="86119"/>
                  </a:lnTo>
                  <a:lnTo>
                    <a:pt x="486698" y="161372"/>
                  </a:lnTo>
                  <a:lnTo>
                    <a:pt x="489275" y="209453"/>
                  </a:lnTo>
                  <a:lnTo>
                    <a:pt x="488433" y="212251"/>
                  </a:lnTo>
                  <a:lnTo>
                    <a:pt x="468295" y="260373"/>
                  </a:lnTo>
                  <a:lnTo>
                    <a:pt x="380292" y="234167"/>
                  </a:lnTo>
                  <a:lnTo>
                    <a:pt x="348476" y="196082"/>
                  </a:lnTo>
                  <a:lnTo>
                    <a:pt x="278132" y="167806"/>
                  </a:lnTo>
                  <a:lnTo>
                    <a:pt x="197421" y="166283"/>
                  </a:lnTo>
                  <a:lnTo>
                    <a:pt x="149691" y="246314"/>
                  </a:lnTo>
                  <a:lnTo>
                    <a:pt x="126800" y="240704"/>
                  </a:lnTo>
                  <a:lnTo>
                    <a:pt x="122903" y="229607"/>
                  </a:lnTo>
                  <a:lnTo>
                    <a:pt x="93008" y="170311"/>
                  </a:lnTo>
                  <a:lnTo>
                    <a:pt x="29830" y="135681"/>
                  </a:lnTo>
                  <a:lnTo>
                    <a:pt x="0" y="119303"/>
                  </a:lnTo>
                  <a:lnTo>
                    <a:pt x="56875" y="58424"/>
                  </a:lnTo>
                  <a:lnTo>
                    <a:pt x="75048" y="54110"/>
                  </a:lnTo>
                  <a:lnTo>
                    <a:pt x="88282" y="79454"/>
                  </a:lnTo>
                  <a:lnTo>
                    <a:pt x="301763" y="90293"/>
                  </a:lnTo>
                  <a:lnTo>
                    <a:pt x="328119" y="101989"/>
                  </a:lnTo>
                  <a:lnTo>
                    <a:pt x="348703" y="87677"/>
                  </a:lnTo>
                  <a:lnTo>
                    <a:pt x="356628" y="24978"/>
                  </a:lnTo>
                  <a:lnTo>
                    <a:pt x="401216" y="10851"/>
                  </a:lnTo>
                  <a:lnTo>
                    <a:pt x="444272" y="0"/>
                  </a:lnTo>
                  <a:lnTo>
                    <a:pt x="488822" y="74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502890" y="2642143"/>
              <a:ext cx="328351" cy="192907"/>
            </a:xfrm>
            <a:custGeom>
              <a:avLst/>
              <a:pathLst>
                <a:path w="328351" h="192907">
                  <a:moveTo>
                    <a:pt x="328351" y="101769"/>
                  </a:moveTo>
                  <a:lnTo>
                    <a:pt x="283763" y="115897"/>
                  </a:lnTo>
                  <a:lnTo>
                    <a:pt x="275838" y="178595"/>
                  </a:lnTo>
                  <a:lnTo>
                    <a:pt x="255254" y="192907"/>
                  </a:lnTo>
                  <a:lnTo>
                    <a:pt x="228899" y="181211"/>
                  </a:lnTo>
                  <a:lnTo>
                    <a:pt x="15417" y="170372"/>
                  </a:lnTo>
                  <a:lnTo>
                    <a:pt x="2184" y="145028"/>
                  </a:lnTo>
                  <a:lnTo>
                    <a:pt x="0" y="137156"/>
                  </a:lnTo>
                  <a:lnTo>
                    <a:pt x="15750" y="120334"/>
                  </a:lnTo>
                  <a:lnTo>
                    <a:pt x="21329" y="76859"/>
                  </a:lnTo>
                  <a:lnTo>
                    <a:pt x="90911" y="0"/>
                  </a:lnTo>
                  <a:lnTo>
                    <a:pt x="178145" y="31063"/>
                  </a:lnTo>
                  <a:lnTo>
                    <a:pt x="327378" y="4469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6306374" y="2112209"/>
              <a:ext cx="296331" cy="398583"/>
            </a:xfrm>
            <a:custGeom>
              <a:avLst/>
              <a:pathLst>
                <a:path w="296331" h="398583">
                  <a:moveTo>
                    <a:pt x="224484" y="2592"/>
                  </a:moveTo>
                  <a:lnTo>
                    <a:pt x="261443" y="25566"/>
                  </a:lnTo>
                  <a:lnTo>
                    <a:pt x="296331" y="94914"/>
                  </a:lnTo>
                  <a:lnTo>
                    <a:pt x="272556" y="128275"/>
                  </a:lnTo>
                  <a:lnTo>
                    <a:pt x="256964" y="178965"/>
                  </a:lnTo>
                  <a:lnTo>
                    <a:pt x="281708" y="293689"/>
                  </a:lnTo>
                  <a:lnTo>
                    <a:pt x="248320" y="319282"/>
                  </a:lnTo>
                  <a:lnTo>
                    <a:pt x="291336" y="339845"/>
                  </a:lnTo>
                  <a:lnTo>
                    <a:pt x="293662" y="384859"/>
                  </a:lnTo>
                  <a:lnTo>
                    <a:pt x="244753" y="398583"/>
                  </a:lnTo>
                  <a:lnTo>
                    <a:pt x="191005" y="340058"/>
                  </a:lnTo>
                  <a:lnTo>
                    <a:pt x="118261" y="299889"/>
                  </a:lnTo>
                  <a:lnTo>
                    <a:pt x="92230" y="257887"/>
                  </a:lnTo>
                  <a:lnTo>
                    <a:pt x="112564" y="218834"/>
                  </a:lnTo>
                  <a:lnTo>
                    <a:pt x="70151" y="184476"/>
                  </a:lnTo>
                  <a:lnTo>
                    <a:pt x="55676" y="134628"/>
                  </a:lnTo>
                  <a:lnTo>
                    <a:pt x="26209" y="170330"/>
                  </a:lnTo>
                  <a:lnTo>
                    <a:pt x="0" y="155448"/>
                  </a:lnTo>
                  <a:lnTo>
                    <a:pt x="42745" y="57132"/>
                  </a:lnTo>
                  <a:lnTo>
                    <a:pt x="39391" y="0"/>
                  </a:lnTo>
                  <a:lnTo>
                    <a:pt x="133406" y="1150"/>
                  </a:lnTo>
                  <a:lnTo>
                    <a:pt x="155396" y="118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7532706" y="1857447"/>
              <a:ext cx="214835" cy="355848"/>
            </a:xfrm>
            <a:custGeom>
              <a:avLst/>
              <a:pathLst>
                <a:path w="214835" h="355848">
                  <a:moveTo>
                    <a:pt x="160233" y="355848"/>
                  </a:moveTo>
                  <a:lnTo>
                    <a:pt x="118150" y="349297"/>
                  </a:lnTo>
                  <a:lnTo>
                    <a:pt x="43809" y="323159"/>
                  </a:lnTo>
                  <a:lnTo>
                    <a:pt x="0" y="298482"/>
                  </a:lnTo>
                  <a:lnTo>
                    <a:pt x="13778" y="169667"/>
                  </a:lnTo>
                  <a:lnTo>
                    <a:pt x="36352" y="67935"/>
                  </a:lnTo>
                  <a:lnTo>
                    <a:pt x="27008" y="1855"/>
                  </a:lnTo>
                  <a:lnTo>
                    <a:pt x="74530" y="0"/>
                  </a:lnTo>
                  <a:lnTo>
                    <a:pt x="126149" y="28028"/>
                  </a:lnTo>
                  <a:lnTo>
                    <a:pt x="145279" y="70072"/>
                  </a:lnTo>
                  <a:lnTo>
                    <a:pt x="181031" y="105391"/>
                  </a:lnTo>
                  <a:lnTo>
                    <a:pt x="214835" y="122545"/>
                  </a:lnTo>
                  <a:lnTo>
                    <a:pt x="192455" y="158793"/>
                  </a:lnTo>
                  <a:lnTo>
                    <a:pt x="182760" y="200369"/>
                  </a:lnTo>
                  <a:lnTo>
                    <a:pt x="202841" y="237054"/>
                  </a:lnTo>
                  <a:lnTo>
                    <a:pt x="173729" y="286784"/>
                  </a:lnTo>
                  <a:lnTo>
                    <a:pt x="175348" y="3390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6530859" y="1951689"/>
              <a:ext cx="686757" cy="596394"/>
            </a:xfrm>
            <a:custGeom>
              <a:avLst/>
              <a:pathLst>
                <a:path w="686757" h="596394">
                  <a:moveTo>
                    <a:pt x="335311" y="25591"/>
                  </a:moveTo>
                  <a:lnTo>
                    <a:pt x="309189" y="26347"/>
                  </a:lnTo>
                  <a:lnTo>
                    <a:pt x="292163" y="57464"/>
                  </a:lnTo>
                  <a:lnTo>
                    <a:pt x="289062" y="122020"/>
                  </a:lnTo>
                  <a:lnTo>
                    <a:pt x="295754" y="160573"/>
                  </a:lnTo>
                  <a:lnTo>
                    <a:pt x="296442" y="203058"/>
                  </a:lnTo>
                  <a:lnTo>
                    <a:pt x="261046" y="263278"/>
                  </a:lnTo>
                  <a:lnTo>
                    <a:pt x="261765" y="291530"/>
                  </a:lnTo>
                  <a:lnTo>
                    <a:pt x="290509" y="295925"/>
                  </a:lnTo>
                  <a:lnTo>
                    <a:pt x="356100" y="268322"/>
                  </a:lnTo>
                  <a:lnTo>
                    <a:pt x="375327" y="295061"/>
                  </a:lnTo>
                  <a:lnTo>
                    <a:pt x="403016" y="298377"/>
                  </a:lnTo>
                  <a:lnTo>
                    <a:pt x="413887" y="274942"/>
                  </a:lnTo>
                  <a:lnTo>
                    <a:pt x="377835" y="238145"/>
                  </a:lnTo>
                  <a:lnTo>
                    <a:pt x="392992" y="205025"/>
                  </a:lnTo>
                  <a:lnTo>
                    <a:pt x="415839" y="212240"/>
                  </a:lnTo>
                  <a:lnTo>
                    <a:pt x="393306" y="239311"/>
                  </a:lnTo>
                  <a:lnTo>
                    <a:pt x="430831" y="254485"/>
                  </a:lnTo>
                  <a:lnTo>
                    <a:pt x="504809" y="238548"/>
                  </a:lnTo>
                  <a:lnTo>
                    <a:pt x="564037" y="236540"/>
                  </a:lnTo>
                  <a:lnTo>
                    <a:pt x="594368" y="218913"/>
                  </a:lnTo>
                  <a:lnTo>
                    <a:pt x="631547" y="219607"/>
                  </a:lnTo>
                  <a:lnTo>
                    <a:pt x="686757" y="254716"/>
                  </a:lnTo>
                  <a:lnTo>
                    <a:pt x="670861" y="274425"/>
                  </a:lnTo>
                  <a:lnTo>
                    <a:pt x="661454" y="310751"/>
                  </a:lnTo>
                  <a:lnTo>
                    <a:pt x="630273" y="349903"/>
                  </a:lnTo>
                  <a:lnTo>
                    <a:pt x="641167" y="388104"/>
                  </a:lnTo>
                  <a:lnTo>
                    <a:pt x="620365" y="400487"/>
                  </a:lnTo>
                  <a:lnTo>
                    <a:pt x="560031" y="383555"/>
                  </a:lnTo>
                  <a:lnTo>
                    <a:pt x="497328" y="417164"/>
                  </a:lnTo>
                  <a:lnTo>
                    <a:pt x="454820" y="522811"/>
                  </a:lnTo>
                  <a:lnTo>
                    <a:pt x="440999" y="535075"/>
                  </a:lnTo>
                  <a:lnTo>
                    <a:pt x="372612" y="502470"/>
                  </a:lnTo>
                  <a:lnTo>
                    <a:pt x="312918" y="445799"/>
                  </a:lnTo>
                  <a:lnTo>
                    <a:pt x="285725" y="449085"/>
                  </a:lnTo>
                  <a:lnTo>
                    <a:pt x="255754" y="512042"/>
                  </a:lnTo>
                  <a:lnTo>
                    <a:pt x="205229" y="539948"/>
                  </a:lnTo>
                  <a:lnTo>
                    <a:pt x="165554" y="539195"/>
                  </a:lnTo>
                  <a:lnTo>
                    <a:pt x="147272" y="590300"/>
                  </a:lnTo>
                  <a:lnTo>
                    <a:pt x="122180" y="596394"/>
                  </a:lnTo>
                  <a:lnTo>
                    <a:pt x="106718" y="562760"/>
                  </a:lnTo>
                  <a:lnTo>
                    <a:pt x="69178" y="545379"/>
                  </a:lnTo>
                  <a:lnTo>
                    <a:pt x="66851" y="500365"/>
                  </a:lnTo>
                  <a:lnTo>
                    <a:pt x="23835" y="479802"/>
                  </a:lnTo>
                  <a:lnTo>
                    <a:pt x="57223" y="454209"/>
                  </a:lnTo>
                  <a:lnTo>
                    <a:pt x="32479" y="339485"/>
                  </a:lnTo>
                  <a:lnTo>
                    <a:pt x="48072" y="288795"/>
                  </a:lnTo>
                  <a:lnTo>
                    <a:pt x="71846" y="255434"/>
                  </a:lnTo>
                  <a:lnTo>
                    <a:pt x="36958" y="186086"/>
                  </a:lnTo>
                  <a:lnTo>
                    <a:pt x="0" y="163112"/>
                  </a:lnTo>
                  <a:lnTo>
                    <a:pt x="79940" y="146661"/>
                  </a:lnTo>
                  <a:lnTo>
                    <a:pt x="90598" y="184228"/>
                  </a:lnTo>
                  <a:lnTo>
                    <a:pt x="111089" y="195454"/>
                  </a:lnTo>
                  <a:lnTo>
                    <a:pt x="160404" y="194496"/>
                  </a:lnTo>
                  <a:lnTo>
                    <a:pt x="213731" y="182590"/>
                  </a:lnTo>
                  <a:lnTo>
                    <a:pt x="239131" y="162265"/>
                  </a:lnTo>
                  <a:lnTo>
                    <a:pt x="223342" y="114800"/>
                  </a:lnTo>
                  <a:lnTo>
                    <a:pt x="248595" y="82108"/>
                  </a:lnTo>
                  <a:lnTo>
                    <a:pt x="275956" y="20371"/>
                  </a:lnTo>
                  <a:lnTo>
                    <a:pt x="32051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6918976" y="1876264"/>
              <a:ext cx="372307" cy="330141"/>
            </a:xfrm>
            <a:custGeom>
              <a:avLst/>
              <a:pathLst>
                <a:path w="372307" h="330141">
                  <a:moveTo>
                    <a:pt x="129740" y="30107"/>
                  </a:moveTo>
                  <a:lnTo>
                    <a:pt x="149515" y="67212"/>
                  </a:lnTo>
                  <a:lnTo>
                    <a:pt x="220749" y="117941"/>
                  </a:lnTo>
                  <a:lnTo>
                    <a:pt x="266703" y="112694"/>
                  </a:lnTo>
                  <a:lnTo>
                    <a:pt x="299147" y="74865"/>
                  </a:lnTo>
                  <a:lnTo>
                    <a:pt x="357306" y="91518"/>
                  </a:lnTo>
                  <a:lnTo>
                    <a:pt x="372307" y="120436"/>
                  </a:lnTo>
                  <a:lnTo>
                    <a:pt x="342645" y="154381"/>
                  </a:lnTo>
                  <a:lnTo>
                    <a:pt x="341688" y="189005"/>
                  </a:lnTo>
                  <a:lnTo>
                    <a:pt x="355707" y="222158"/>
                  </a:lnTo>
                  <a:lnTo>
                    <a:pt x="318776" y="318557"/>
                  </a:lnTo>
                  <a:lnTo>
                    <a:pt x="298639" y="330141"/>
                  </a:lnTo>
                  <a:lnTo>
                    <a:pt x="243429" y="295033"/>
                  </a:lnTo>
                  <a:lnTo>
                    <a:pt x="206251" y="294339"/>
                  </a:lnTo>
                  <a:lnTo>
                    <a:pt x="175919" y="311965"/>
                  </a:lnTo>
                  <a:lnTo>
                    <a:pt x="116692" y="313973"/>
                  </a:lnTo>
                  <a:lnTo>
                    <a:pt x="42714" y="329910"/>
                  </a:lnTo>
                  <a:lnTo>
                    <a:pt x="5189" y="314736"/>
                  </a:lnTo>
                  <a:lnTo>
                    <a:pt x="27721" y="287665"/>
                  </a:lnTo>
                  <a:lnTo>
                    <a:pt x="50086" y="268434"/>
                  </a:lnTo>
                  <a:lnTo>
                    <a:pt x="32270" y="235771"/>
                  </a:lnTo>
                  <a:lnTo>
                    <a:pt x="0" y="205162"/>
                  </a:lnTo>
                  <a:lnTo>
                    <a:pt x="771" y="159050"/>
                  </a:lnTo>
                  <a:lnTo>
                    <a:pt x="23418" y="116347"/>
                  </a:lnTo>
                  <a:lnTo>
                    <a:pt x="2489" y="28356"/>
                  </a:lnTo>
                  <a:lnTo>
                    <a:pt x="23305" y="0"/>
                  </a:lnTo>
                  <a:lnTo>
                    <a:pt x="56256" y="46379"/>
                  </a:lnTo>
                  <a:lnTo>
                    <a:pt x="79700" y="514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826614" y="2112263"/>
              <a:ext cx="57629" cy="97756"/>
            </a:xfrm>
            <a:custGeom>
              <a:avLst/>
              <a:pathLst>
                <a:path w="57629" h="97756">
                  <a:moveTo>
                    <a:pt x="687" y="42484"/>
                  </a:moveTo>
                  <a:lnTo>
                    <a:pt x="0" y="0"/>
                  </a:lnTo>
                  <a:lnTo>
                    <a:pt x="40891" y="18706"/>
                  </a:lnTo>
                  <a:lnTo>
                    <a:pt x="57629" y="65660"/>
                  </a:lnTo>
                  <a:lnTo>
                    <a:pt x="14031" y="9775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6942282" y="1596443"/>
              <a:ext cx="502456" cy="331251"/>
            </a:xfrm>
            <a:custGeom>
              <a:avLst/>
              <a:pathLst>
                <a:path w="502456" h="331251">
                  <a:moveTo>
                    <a:pt x="502456" y="61214"/>
                  </a:moveTo>
                  <a:lnTo>
                    <a:pt x="389040" y="73387"/>
                  </a:lnTo>
                  <a:lnTo>
                    <a:pt x="328435" y="69202"/>
                  </a:lnTo>
                  <a:lnTo>
                    <a:pt x="284463" y="85532"/>
                  </a:lnTo>
                  <a:lnTo>
                    <a:pt x="260994" y="144362"/>
                  </a:lnTo>
                  <a:lnTo>
                    <a:pt x="256863" y="194215"/>
                  </a:lnTo>
                  <a:lnTo>
                    <a:pt x="235813" y="222370"/>
                  </a:lnTo>
                  <a:lnTo>
                    <a:pt x="185450" y="244733"/>
                  </a:lnTo>
                  <a:lnTo>
                    <a:pt x="120430" y="256080"/>
                  </a:lnTo>
                  <a:lnTo>
                    <a:pt x="106435" y="309928"/>
                  </a:lnTo>
                  <a:lnTo>
                    <a:pt x="56394" y="331251"/>
                  </a:lnTo>
                  <a:lnTo>
                    <a:pt x="32950" y="326199"/>
                  </a:lnTo>
                  <a:lnTo>
                    <a:pt x="0" y="279820"/>
                  </a:lnTo>
                  <a:lnTo>
                    <a:pt x="17707" y="221402"/>
                  </a:lnTo>
                  <a:lnTo>
                    <a:pt x="10652" y="207486"/>
                  </a:lnTo>
                  <a:lnTo>
                    <a:pt x="32417" y="164476"/>
                  </a:lnTo>
                  <a:lnTo>
                    <a:pt x="70813" y="135604"/>
                  </a:lnTo>
                  <a:lnTo>
                    <a:pt x="112948" y="131867"/>
                  </a:lnTo>
                  <a:lnTo>
                    <a:pt x="166314" y="82131"/>
                  </a:lnTo>
                  <a:lnTo>
                    <a:pt x="181507" y="66062"/>
                  </a:lnTo>
                  <a:lnTo>
                    <a:pt x="263979" y="53542"/>
                  </a:lnTo>
                  <a:lnTo>
                    <a:pt x="301886" y="37613"/>
                  </a:lnTo>
                  <a:lnTo>
                    <a:pt x="388527" y="16833"/>
                  </a:lnTo>
                  <a:lnTo>
                    <a:pt x="49317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7336619" y="1719881"/>
              <a:ext cx="232439" cy="348296"/>
            </a:xfrm>
            <a:custGeom>
              <a:avLst/>
              <a:pathLst>
                <a:path w="232439" h="348296">
                  <a:moveTo>
                    <a:pt x="223095" y="139422"/>
                  </a:moveTo>
                  <a:lnTo>
                    <a:pt x="232439" y="205501"/>
                  </a:lnTo>
                  <a:lnTo>
                    <a:pt x="209865" y="307233"/>
                  </a:lnTo>
                  <a:lnTo>
                    <a:pt x="176665" y="286927"/>
                  </a:lnTo>
                  <a:lnTo>
                    <a:pt x="151339" y="325121"/>
                  </a:lnTo>
                  <a:lnTo>
                    <a:pt x="112364" y="348296"/>
                  </a:lnTo>
                  <a:lnTo>
                    <a:pt x="83215" y="342451"/>
                  </a:lnTo>
                  <a:lnTo>
                    <a:pt x="47494" y="274237"/>
                  </a:lnTo>
                  <a:lnTo>
                    <a:pt x="2924" y="255392"/>
                  </a:lnTo>
                  <a:lnTo>
                    <a:pt x="0" y="231575"/>
                  </a:lnTo>
                  <a:lnTo>
                    <a:pt x="29723" y="196883"/>
                  </a:lnTo>
                  <a:lnTo>
                    <a:pt x="50262" y="145758"/>
                  </a:lnTo>
                  <a:lnTo>
                    <a:pt x="118608" y="0"/>
                  </a:lnTo>
                  <a:lnTo>
                    <a:pt x="133044" y="55748"/>
                  </a:lnTo>
                  <a:lnTo>
                    <a:pt x="119516" y="111907"/>
                  </a:lnTo>
                  <a:lnTo>
                    <a:pt x="152962" y="1382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475653" y="5738072"/>
              <a:ext cx="221493" cy="295278"/>
            </a:xfrm>
            <a:custGeom>
              <a:avLst/>
              <a:pathLst>
                <a:path w="221493" h="295278">
                  <a:moveTo>
                    <a:pt x="221493" y="158935"/>
                  </a:moveTo>
                  <a:lnTo>
                    <a:pt x="205928" y="191424"/>
                  </a:lnTo>
                  <a:lnTo>
                    <a:pt x="220150" y="226342"/>
                  </a:lnTo>
                  <a:lnTo>
                    <a:pt x="175869" y="226704"/>
                  </a:lnTo>
                  <a:lnTo>
                    <a:pt x="154505" y="238670"/>
                  </a:lnTo>
                  <a:lnTo>
                    <a:pt x="116343" y="280819"/>
                  </a:lnTo>
                  <a:lnTo>
                    <a:pt x="81893" y="295278"/>
                  </a:lnTo>
                  <a:lnTo>
                    <a:pt x="50155" y="257714"/>
                  </a:lnTo>
                  <a:lnTo>
                    <a:pt x="0" y="276256"/>
                  </a:lnTo>
                  <a:lnTo>
                    <a:pt x="31676" y="179649"/>
                  </a:lnTo>
                  <a:lnTo>
                    <a:pt x="80530" y="104767"/>
                  </a:lnTo>
                  <a:lnTo>
                    <a:pt x="95294" y="60306"/>
                  </a:lnTo>
                  <a:lnTo>
                    <a:pt x="76859" y="0"/>
                  </a:lnTo>
                  <a:lnTo>
                    <a:pt x="99786" y="14018"/>
                  </a:lnTo>
                  <a:lnTo>
                    <a:pt x="114362" y="49938"/>
                  </a:lnTo>
                  <a:lnTo>
                    <a:pt x="180426" y="85302"/>
                  </a:lnTo>
                  <a:lnTo>
                    <a:pt x="179076" y="117186"/>
                  </a:lnTo>
                  <a:lnTo>
                    <a:pt x="205526" y="1263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477096" y="5545783"/>
              <a:ext cx="413182" cy="394197"/>
            </a:xfrm>
            <a:custGeom>
              <a:avLst/>
              <a:pathLst>
                <a:path w="413182" h="394197">
                  <a:moveTo>
                    <a:pt x="144442" y="12917"/>
                  </a:moveTo>
                  <a:lnTo>
                    <a:pt x="160080" y="27553"/>
                  </a:lnTo>
                  <a:lnTo>
                    <a:pt x="147974" y="94705"/>
                  </a:lnTo>
                  <a:lnTo>
                    <a:pt x="171322" y="115693"/>
                  </a:lnTo>
                  <a:lnTo>
                    <a:pt x="297907" y="138471"/>
                  </a:lnTo>
                  <a:lnTo>
                    <a:pt x="308056" y="173470"/>
                  </a:lnTo>
                  <a:lnTo>
                    <a:pt x="357722" y="208581"/>
                  </a:lnTo>
                  <a:lnTo>
                    <a:pt x="372297" y="225767"/>
                  </a:lnTo>
                  <a:lnTo>
                    <a:pt x="371993" y="304264"/>
                  </a:lnTo>
                  <a:lnTo>
                    <a:pt x="413182" y="391962"/>
                  </a:lnTo>
                  <a:lnTo>
                    <a:pt x="352114" y="394197"/>
                  </a:lnTo>
                  <a:lnTo>
                    <a:pt x="343426" y="364048"/>
                  </a:lnTo>
                  <a:lnTo>
                    <a:pt x="299323" y="348913"/>
                  </a:lnTo>
                  <a:lnTo>
                    <a:pt x="276108" y="306994"/>
                  </a:lnTo>
                  <a:lnTo>
                    <a:pt x="254317" y="309193"/>
                  </a:lnTo>
                  <a:lnTo>
                    <a:pt x="248479" y="354046"/>
                  </a:lnTo>
                  <a:lnTo>
                    <a:pt x="220050" y="351224"/>
                  </a:lnTo>
                  <a:lnTo>
                    <a:pt x="204083" y="318659"/>
                  </a:lnTo>
                  <a:lnTo>
                    <a:pt x="177633" y="309475"/>
                  </a:lnTo>
                  <a:lnTo>
                    <a:pt x="178984" y="277592"/>
                  </a:lnTo>
                  <a:lnTo>
                    <a:pt x="112919" y="242228"/>
                  </a:lnTo>
                  <a:lnTo>
                    <a:pt x="98343" y="206308"/>
                  </a:lnTo>
                  <a:lnTo>
                    <a:pt x="75417" y="192289"/>
                  </a:lnTo>
                  <a:lnTo>
                    <a:pt x="73166" y="82571"/>
                  </a:lnTo>
                  <a:lnTo>
                    <a:pt x="0" y="71329"/>
                  </a:lnTo>
                  <a:lnTo>
                    <a:pt x="1811" y="25973"/>
                  </a:lnTo>
                  <a:lnTo>
                    <a:pt x="28143" y="25417"/>
                  </a:lnTo>
                  <a:lnTo>
                    <a:pt x="40121" y="0"/>
                  </a:lnTo>
                  <a:lnTo>
                    <a:pt x="66478" y="2820"/>
                  </a:lnTo>
                  <a:lnTo>
                    <a:pt x="84372" y="209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402731" y="5976743"/>
              <a:ext cx="234281" cy="277939"/>
            </a:xfrm>
            <a:custGeom>
              <a:avLst/>
              <a:pathLst>
                <a:path w="234281" h="277939">
                  <a:moveTo>
                    <a:pt x="72922" y="37585"/>
                  </a:moveTo>
                  <a:lnTo>
                    <a:pt x="123077" y="19043"/>
                  </a:lnTo>
                  <a:lnTo>
                    <a:pt x="154816" y="56607"/>
                  </a:lnTo>
                  <a:lnTo>
                    <a:pt x="189265" y="42148"/>
                  </a:lnTo>
                  <a:lnTo>
                    <a:pt x="227427" y="0"/>
                  </a:lnTo>
                  <a:lnTo>
                    <a:pt x="232315" y="26573"/>
                  </a:lnTo>
                  <a:lnTo>
                    <a:pt x="223317" y="86273"/>
                  </a:lnTo>
                  <a:lnTo>
                    <a:pt x="234281" y="125934"/>
                  </a:lnTo>
                  <a:lnTo>
                    <a:pt x="210914" y="169582"/>
                  </a:lnTo>
                  <a:lnTo>
                    <a:pt x="185679" y="192897"/>
                  </a:lnTo>
                  <a:lnTo>
                    <a:pt x="196173" y="216528"/>
                  </a:lnTo>
                  <a:lnTo>
                    <a:pt x="199611" y="277939"/>
                  </a:lnTo>
                  <a:lnTo>
                    <a:pt x="159038" y="255111"/>
                  </a:lnTo>
                  <a:lnTo>
                    <a:pt x="75481" y="251447"/>
                  </a:lnTo>
                  <a:lnTo>
                    <a:pt x="29260" y="256791"/>
                  </a:lnTo>
                  <a:lnTo>
                    <a:pt x="0" y="235331"/>
                  </a:lnTo>
                  <a:lnTo>
                    <a:pt x="29888" y="187678"/>
                  </a:lnTo>
                  <a:lnTo>
                    <a:pt x="54560" y="188420"/>
                  </a:lnTo>
                  <a:lnTo>
                    <a:pt x="82933" y="775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545719" y="2265094"/>
              <a:ext cx="392046" cy="367424"/>
            </a:xfrm>
            <a:custGeom>
              <a:avLst/>
              <a:pathLst>
                <a:path w="392046" h="367424">
                  <a:moveTo>
                    <a:pt x="235483" y="0"/>
                  </a:moveTo>
                  <a:lnTo>
                    <a:pt x="258496" y="34854"/>
                  </a:lnTo>
                  <a:lnTo>
                    <a:pt x="255848" y="101133"/>
                  </a:lnTo>
                  <a:lnTo>
                    <a:pt x="289556" y="171012"/>
                  </a:lnTo>
                  <a:lnTo>
                    <a:pt x="339735" y="180596"/>
                  </a:lnTo>
                  <a:lnTo>
                    <a:pt x="377498" y="178010"/>
                  </a:lnTo>
                  <a:lnTo>
                    <a:pt x="392046" y="233764"/>
                  </a:lnTo>
                  <a:lnTo>
                    <a:pt x="389314" y="259324"/>
                  </a:lnTo>
                  <a:lnTo>
                    <a:pt x="385982" y="288841"/>
                  </a:lnTo>
                  <a:lnTo>
                    <a:pt x="346571" y="367424"/>
                  </a:lnTo>
                  <a:lnTo>
                    <a:pt x="312178" y="334837"/>
                  </a:lnTo>
                  <a:lnTo>
                    <a:pt x="292034" y="312609"/>
                  </a:lnTo>
                  <a:lnTo>
                    <a:pt x="259700" y="243798"/>
                  </a:lnTo>
                  <a:lnTo>
                    <a:pt x="218686" y="245175"/>
                  </a:lnTo>
                  <a:lnTo>
                    <a:pt x="122755" y="204439"/>
                  </a:lnTo>
                  <a:lnTo>
                    <a:pt x="85766" y="214143"/>
                  </a:lnTo>
                  <a:lnTo>
                    <a:pt x="66259" y="215436"/>
                  </a:lnTo>
                  <a:lnTo>
                    <a:pt x="0" y="182948"/>
                  </a:lnTo>
                  <a:lnTo>
                    <a:pt x="32134" y="156674"/>
                  </a:lnTo>
                  <a:lnTo>
                    <a:pt x="41099" y="128095"/>
                  </a:lnTo>
                  <a:lnTo>
                    <a:pt x="41008" y="85635"/>
                  </a:lnTo>
                  <a:lnTo>
                    <a:pt x="77235" y="54204"/>
                  </a:lnTo>
                  <a:lnTo>
                    <a:pt x="136333" y="43116"/>
                  </a:lnTo>
                  <a:lnTo>
                    <a:pt x="214331" y="2851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021068" y="1483677"/>
              <a:ext cx="467371" cy="356536"/>
            </a:xfrm>
            <a:custGeom>
              <a:avLst/>
              <a:pathLst>
                <a:path w="467371" h="356536">
                  <a:moveTo>
                    <a:pt x="457812" y="165614"/>
                  </a:moveTo>
                  <a:lnTo>
                    <a:pt x="467371" y="183675"/>
                  </a:lnTo>
                  <a:lnTo>
                    <a:pt x="432655" y="245259"/>
                  </a:lnTo>
                  <a:lnTo>
                    <a:pt x="412029" y="281347"/>
                  </a:lnTo>
                  <a:lnTo>
                    <a:pt x="332783" y="339255"/>
                  </a:lnTo>
                  <a:lnTo>
                    <a:pt x="293350" y="356536"/>
                  </a:lnTo>
                  <a:lnTo>
                    <a:pt x="170366" y="323420"/>
                  </a:lnTo>
                  <a:lnTo>
                    <a:pt x="137397" y="304821"/>
                  </a:lnTo>
                  <a:lnTo>
                    <a:pt x="53456" y="333505"/>
                  </a:lnTo>
                  <a:lnTo>
                    <a:pt x="29949" y="325894"/>
                  </a:lnTo>
                  <a:lnTo>
                    <a:pt x="22510" y="289273"/>
                  </a:lnTo>
                  <a:lnTo>
                    <a:pt x="60853" y="240031"/>
                  </a:lnTo>
                  <a:lnTo>
                    <a:pt x="64257" y="187967"/>
                  </a:lnTo>
                  <a:lnTo>
                    <a:pt x="46525" y="147719"/>
                  </a:lnTo>
                  <a:lnTo>
                    <a:pt x="0" y="95885"/>
                  </a:lnTo>
                  <a:lnTo>
                    <a:pt x="22992" y="82958"/>
                  </a:lnTo>
                  <a:lnTo>
                    <a:pt x="111425" y="77568"/>
                  </a:lnTo>
                  <a:lnTo>
                    <a:pt x="135273" y="29260"/>
                  </a:lnTo>
                  <a:lnTo>
                    <a:pt x="157622" y="18661"/>
                  </a:lnTo>
                  <a:lnTo>
                    <a:pt x="210263" y="62496"/>
                  </a:lnTo>
                  <a:lnTo>
                    <a:pt x="261682" y="81262"/>
                  </a:lnTo>
                  <a:lnTo>
                    <a:pt x="311551" y="66109"/>
                  </a:lnTo>
                  <a:lnTo>
                    <a:pt x="362614" y="21647"/>
                  </a:lnTo>
                  <a:lnTo>
                    <a:pt x="416234" y="0"/>
                  </a:lnTo>
                  <a:lnTo>
                    <a:pt x="398856" y="61551"/>
                  </a:lnTo>
                  <a:lnTo>
                    <a:pt x="439767" y="12537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923217" y="2246837"/>
              <a:ext cx="495720" cy="385276"/>
            </a:xfrm>
            <a:custGeom>
              <a:avLst/>
              <a:pathLst>
                <a:path w="495720" h="385276">
                  <a:moveTo>
                    <a:pt x="475386" y="123258"/>
                  </a:moveTo>
                  <a:lnTo>
                    <a:pt x="421416" y="163462"/>
                  </a:lnTo>
                  <a:lnTo>
                    <a:pt x="388144" y="228901"/>
                  </a:lnTo>
                  <a:lnTo>
                    <a:pt x="342374" y="255622"/>
                  </a:lnTo>
                  <a:lnTo>
                    <a:pt x="346502" y="314160"/>
                  </a:lnTo>
                  <a:lnTo>
                    <a:pt x="364588" y="364043"/>
                  </a:lnTo>
                  <a:lnTo>
                    <a:pt x="284933" y="385276"/>
                  </a:lnTo>
                  <a:lnTo>
                    <a:pt x="222899" y="326074"/>
                  </a:lnTo>
                  <a:lnTo>
                    <a:pt x="196190" y="344658"/>
                  </a:lnTo>
                  <a:lnTo>
                    <a:pt x="144755" y="298383"/>
                  </a:lnTo>
                  <a:lnTo>
                    <a:pt x="11815" y="277580"/>
                  </a:lnTo>
                  <a:lnTo>
                    <a:pt x="14547" y="252021"/>
                  </a:lnTo>
                  <a:lnTo>
                    <a:pt x="0" y="196267"/>
                  </a:lnTo>
                  <a:lnTo>
                    <a:pt x="87994" y="178954"/>
                  </a:lnTo>
                  <a:lnTo>
                    <a:pt x="119487" y="128727"/>
                  </a:lnTo>
                  <a:lnTo>
                    <a:pt x="141493" y="109366"/>
                  </a:lnTo>
                  <a:lnTo>
                    <a:pt x="202457" y="73543"/>
                  </a:lnTo>
                  <a:lnTo>
                    <a:pt x="234265" y="46539"/>
                  </a:lnTo>
                  <a:lnTo>
                    <a:pt x="285004" y="47427"/>
                  </a:lnTo>
                  <a:lnTo>
                    <a:pt x="380767" y="31535"/>
                  </a:lnTo>
                  <a:lnTo>
                    <a:pt x="383156" y="20820"/>
                  </a:lnTo>
                  <a:lnTo>
                    <a:pt x="409366" y="35702"/>
                  </a:lnTo>
                  <a:lnTo>
                    <a:pt x="438833" y="0"/>
                  </a:lnTo>
                  <a:lnTo>
                    <a:pt x="453308" y="49848"/>
                  </a:lnTo>
                  <a:lnTo>
                    <a:pt x="495720" y="8420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778056" y="1778263"/>
              <a:ext cx="600816" cy="319028"/>
            </a:xfrm>
            <a:custGeom>
              <a:avLst/>
              <a:pathLst>
                <a:path w="600816" h="319028">
                  <a:moveTo>
                    <a:pt x="272962" y="31309"/>
                  </a:moveTo>
                  <a:lnTo>
                    <a:pt x="296469" y="38919"/>
                  </a:lnTo>
                  <a:lnTo>
                    <a:pt x="380410" y="10236"/>
                  </a:lnTo>
                  <a:lnTo>
                    <a:pt x="413379" y="28834"/>
                  </a:lnTo>
                  <a:lnTo>
                    <a:pt x="536362" y="61950"/>
                  </a:lnTo>
                  <a:lnTo>
                    <a:pt x="575796" y="44670"/>
                  </a:lnTo>
                  <a:lnTo>
                    <a:pt x="600816" y="106839"/>
                  </a:lnTo>
                  <a:lnTo>
                    <a:pt x="600275" y="162307"/>
                  </a:lnTo>
                  <a:lnTo>
                    <a:pt x="572771" y="269832"/>
                  </a:lnTo>
                  <a:lnTo>
                    <a:pt x="543612" y="228482"/>
                  </a:lnTo>
                  <a:lnTo>
                    <a:pt x="486094" y="210847"/>
                  </a:lnTo>
                  <a:lnTo>
                    <a:pt x="457690" y="227750"/>
                  </a:lnTo>
                  <a:lnTo>
                    <a:pt x="426670" y="284632"/>
                  </a:lnTo>
                  <a:lnTo>
                    <a:pt x="355600" y="319028"/>
                  </a:lnTo>
                  <a:lnTo>
                    <a:pt x="271558" y="304941"/>
                  </a:lnTo>
                  <a:lnTo>
                    <a:pt x="249271" y="311855"/>
                  </a:lnTo>
                  <a:lnTo>
                    <a:pt x="168354" y="282824"/>
                  </a:lnTo>
                  <a:lnTo>
                    <a:pt x="123098" y="227051"/>
                  </a:lnTo>
                  <a:lnTo>
                    <a:pt x="121234" y="148145"/>
                  </a:lnTo>
                  <a:lnTo>
                    <a:pt x="51777" y="135735"/>
                  </a:lnTo>
                  <a:lnTo>
                    <a:pt x="14352" y="61866"/>
                  </a:lnTo>
                  <a:lnTo>
                    <a:pt x="0" y="51334"/>
                  </a:lnTo>
                  <a:lnTo>
                    <a:pt x="84222" y="25887"/>
                  </a:lnTo>
                  <a:lnTo>
                    <a:pt x="232537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788609" y="1265974"/>
              <a:ext cx="648694" cy="300662"/>
            </a:xfrm>
            <a:custGeom>
              <a:avLst/>
              <a:pathLst>
                <a:path w="648694" h="300662">
                  <a:moveTo>
                    <a:pt x="50499" y="1187"/>
                  </a:moveTo>
                  <a:lnTo>
                    <a:pt x="112454" y="3818"/>
                  </a:lnTo>
                  <a:lnTo>
                    <a:pt x="222797" y="45441"/>
                  </a:lnTo>
                  <a:lnTo>
                    <a:pt x="345438" y="73385"/>
                  </a:lnTo>
                  <a:lnTo>
                    <a:pt x="373033" y="87781"/>
                  </a:lnTo>
                  <a:lnTo>
                    <a:pt x="446617" y="147623"/>
                  </a:lnTo>
                  <a:lnTo>
                    <a:pt x="501074" y="162024"/>
                  </a:lnTo>
                  <a:lnTo>
                    <a:pt x="531825" y="146945"/>
                  </a:lnTo>
                  <a:lnTo>
                    <a:pt x="584579" y="162619"/>
                  </a:lnTo>
                  <a:lnTo>
                    <a:pt x="645170" y="173305"/>
                  </a:lnTo>
                  <a:lnTo>
                    <a:pt x="648694" y="217703"/>
                  </a:lnTo>
                  <a:lnTo>
                    <a:pt x="595073" y="239350"/>
                  </a:lnTo>
                  <a:lnTo>
                    <a:pt x="544010" y="283813"/>
                  </a:lnTo>
                  <a:lnTo>
                    <a:pt x="494141" y="298965"/>
                  </a:lnTo>
                  <a:lnTo>
                    <a:pt x="442722" y="280200"/>
                  </a:lnTo>
                  <a:lnTo>
                    <a:pt x="390081" y="236365"/>
                  </a:lnTo>
                  <a:lnTo>
                    <a:pt x="367732" y="246963"/>
                  </a:lnTo>
                  <a:lnTo>
                    <a:pt x="343884" y="295271"/>
                  </a:lnTo>
                  <a:lnTo>
                    <a:pt x="255451" y="300662"/>
                  </a:lnTo>
                  <a:lnTo>
                    <a:pt x="199301" y="240307"/>
                  </a:lnTo>
                  <a:lnTo>
                    <a:pt x="173761" y="231002"/>
                  </a:lnTo>
                  <a:lnTo>
                    <a:pt x="122435" y="236092"/>
                  </a:lnTo>
                  <a:lnTo>
                    <a:pt x="64193" y="225183"/>
                  </a:lnTo>
                  <a:lnTo>
                    <a:pt x="85214" y="204200"/>
                  </a:lnTo>
                  <a:lnTo>
                    <a:pt x="48866" y="148284"/>
                  </a:lnTo>
                  <a:lnTo>
                    <a:pt x="25504" y="130175"/>
                  </a:lnTo>
                  <a:lnTo>
                    <a:pt x="23915" y="96039"/>
                  </a:lnTo>
                  <a:lnTo>
                    <a:pt x="960" y="47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028187" y="2155929"/>
              <a:ext cx="697072" cy="349158"/>
            </a:xfrm>
            <a:custGeom>
              <a:avLst/>
              <a:pathLst>
                <a:path w="697072" h="349158">
                  <a:moveTo>
                    <a:pt x="664752" y="57366"/>
                  </a:moveTo>
                  <a:lnTo>
                    <a:pt x="647223" y="77137"/>
                  </a:lnTo>
                  <a:lnTo>
                    <a:pt x="697072" y="123794"/>
                  </a:lnTo>
                  <a:lnTo>
                    <a:pt x="695476" y="187347"/>
                  </a:lnTo>
                  <a:lnTo>
                    <a:pt x="624472" y="219975"/>
                  </a:lnTo>
                  <a:lnTo>
                    <a:pt x="588842" y="228114"/>
                  </a:lnTo>
                  <a:lnTo>
                    <a:pt x="566711" y="258760"/>
                  </a:lnTo>
                  <a:lnTo>
                    <a:pt x="471146" y="301983"/>
                  </a:lnTo>
                  <a:lnTo>
                    <a:pt x="448743" y="330479"/>
                  </a:lnTo>
                  <a:lnTo>
                    <a:pt x="386593" y="349158"/>
                  </a:lnTo>
                  <a:lnTo>
                    <a:pt x="360311" y="326849"/>
                  </a:lnTo>
                  <a:lnTo>
                    <a:pt x="312934" y="320099"/>
                  </a:lnTo>
                  <a:lnTo>
                    <a:pt x="281245" y="316091"/>
                  </a:lnTo>
                  <a:lnTo>
                    <a:pt x="207187" y="327158"/>
                  </a:lnTo>
                  <a:lnTo>
                    <a:pt x="158887" y="280918"/>
                  </a:lnTo>
                  <a:lnTo>
                    <a:pt x="96392" y="258400"/>
                  </a:lnTo>
                  <a:lnTo>
                    <a:pt x="47060" y="226617"/>
                  </a:lnTo>
                  <a:lnTo>
                    <a:pt x="0" y="212924"/>
                  </a:lnTo>
                  <a:lnTo>
                    <a:pt x="62703" y="179315"/>
                  </a:lnTo>
                  <a:lnTo>
                    <a:pt x="123037" y="196248"/>
                  </a:lnTo>
                  <a:lnTo>
                    <a:pt x="143839" y="183865"/>
                  </a:lnTo>
                  <a:lnTo>
                    <a:pt x="132945" y="145664"/>
                  </a:lnTo>
                  <a:lnTo>
                    <a:pt x="164126" y="106511"/>
                  </a:lnTo>
                  <a:lnTo>
                    <a:pt x="173533" y="70186"/>
                  </a:lnTo>
                  <a:lnTo>
                    <a:pt x="220125" y="64240"/>
                  </a:lnTo>
                  <a:lnTo>
                    <a:pt x="292615" y="85470"/>
                  </a:lnTo>
                  <a:lnTo>
                    <a:pt x="357187" y="75920"/>
                  </a:lnTo>
                  <a:lnTo>
                    <a:pt x="371009" y="43677"/>
                  </a:lnTo>
                  <a:lnTo>
                    <a:pt x="504518" y="0"/>
                  </a:lnTo>
                  <a:lnTo>
                    <a:pt x="548328" y="24677"/>
                  </a:lnTo>
                  <a:lnTo>
                    <a:pt x="622669" y="5081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265592" y="2370096"/>
              <a:ext cx="716887" cy="409203"/>
            </a:xfrm>
            <a:custGeom>
              <a:avLst/>
              <a:pathLst>
                <a:path w="716887" h="409203">
                  <a:moveTo>
                    <a:pt x="334444" y="126972"/>
                  </a:moveTo>
                  <a:lnTo>
                    <a:pt x="371985" y="144353"/>
                  </a:lnTo>
                  <a:lnTo>
                    <a:pt x="387447" y="177987"/>
                  </a:lnTo>
                  <a:lnTo>
                    <a:pt x="412538" y="171893"/>
                  </a:lnTo>
                  <a:lnTo>
                    <a:pt x="430821" y="120788"/>
                  </a:lnTo>
                  <a:lnTo>
                    <a:pt x="470496" y="121541"/>
                  </a:lnTo>
                  <a:lnTo>
                    <a:pt x="521021" y="93635"/>
                  </a:lnTo>
                  <a:lnTo>
                    <a:pt x="550992" y="30678"/>
                  </a:lnTo>
                  <a:lnTo>
                    <a:pt x="578185" y="27392"/>
                  </a:lnTo>
                  <a:lnTo>
                    <a:pt x="637879" y="84063"/>
                  </a:lnTo>
                  <a:lnTo>
                    <a:pt x="706265" y="116668"/>
                  </a:lnTo>
                  <a:lnTo>
                    <a:pt x="716887" y="222093"/>
                  </a:lnTo>
                  <a:lnTo>
                    <a:pt x="691754" y="289137"/>
                  </a:lnTo>
                  <a:lnTo>
                    <a:pt x="707623" y="343021"/>
                  </a:lnTo>
                  <a:lnTo>
                    <a:pt x="708205" y="366726"/>
                  </a:lnTo>
                  <a:lnTo>
                    <a:pt x="653255" y="370435"/>
                  </a:lnTo>
                  <a:lnTo>
                    <a:pt x="608705" y="362965"/>
                  </a:lnTo>
                  <a:lnTo>
                    <a:pt x="565649" y="373816"/>
                  </a:lnTo>
                  <a:lnTo>
                    <a:pt x="564675" y="316746"/>
                  </a:lnTo>
                  <a:lnTo>
                    <a:pt x="415443" y="303110"/>
                  </a:lnTo>
                  <a:lnTo>
                    <a:pt x="328208" y="272047"/>
                  </a:lnTo>
                  <a:lnTo>
                    <a:pt x="258626" y="348907"/>
                  </a:lnTo>
                  <a:lnTo>
                    <a:pt x="253047" y="392381"/>
                  </a:lnTo>
                  <a:lnTo>
                    <a:pt x="237297" y="409203"/>
                  </a:lnTo>
                  <a:lnTo>
                    <a:pt x="193334" y="388242"/>
                  </a:lnTo>
                  <a:lnTo>
                    <a:pt x="167741" y="339760"/>
                  </a:lnTo>
                  <a:lnTo>
                    <a:pt x="95550" y="283696"/>
                  </a:lnTo>
                  <a:lnTo>
                    <a:pt x="22213" y="240784"/>
                  </a:lnTo>
                  <a:lnTo>
                    <a:pt x="4127" y="190901"/>
                  </a:lnTo>
                  <a:lnTo>
                    <a:pt x="0" y="132363"/>
                  </a:lnTo>
                  <a:lnTo>
                    <a:pt x="45769" y="105642"/>
                  </a:lnTo>
                  <a:lnTo>
                    <a:pt x="79041" y="40203"/>
                  </a:lnTo>
                  <a:lnTo>
                    <a:pt x="133012" y="0"/>
                  </a:lnTo>
                  <a:lnTo>
                    <a:pt x="159043" y="42002"/>
                  </a:lnTo>
                  <a:lnTo>
                    <a:pt x="231787" y="82171"/>
                  </a:lnTo>
                  <a:lnTo>
                    <a:pt x="285534" y="14069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201720" y="1975273"/>
              <a:ext cx="344763" cy="266125"/>
            </a:xfrm>
            <a:custGeom>
              <a:avLst/>
              <a:pathLst>
                <a:path w="344763" h="266125">
                  <a:moveTo>
                    <a:pt x="344763" y="51840"/>
                  </a:moveTo>
                  <a:lnTo>
                    <a:pt x="330985" y="180655"/>
                  </a:lnTo>
                  <a:lnTo>
                    <a:pt x="197476" y="224332"/>
                  </a:lnTo>
                  <a:lnTo>
                    <a:pt x="183654" y="256575"/>
                  </a:lnTo>
                  <a:lnTo>
                    <a:pt x="119081" y="266125"/>
                  </a:lnTo>
                  <a:lnTo>
                    <a:pt x="46592" y="244895"/>
                  </a:lnTo>
                  <a:lnTo>
                    <a:pt x="0" y="250841"/>
                  </a:lnTo>
                  <a:lnTo>
                    <a:pt x="15896" y="231132"/>
                  </a:lnTo>
                  <a:lnTo>
                    <a:pt x="36033" y="219547"/>
                  </a:lnTo>
                  <a:lnTo>
                    <a:pt x="72963" y="123149"/>
                  </a:lnTo>
                  <a:lnTo>
                    <a:pt x="58944" y="89996"/>
                  </a:lnTo>
                  <a:lnTo>
                    <a:pt x="59902" y="55371"/>
                  </a:lnTo>
                  <a:lnTo>
                    <a:pt x="89563" y="21426"/>
                  </a:lnTo>
                  <a:lnTo>
                    <a:pt x="127810" y="27159"/>
                  </a:lnTo>
                  <a:lnTo>
                    <a:pt x="137822" y="0"/>
                  </a:lnTo>
                  <a:lnTo>
                    <a:pt x="182392" y="18844"/>
                  </a:lnTo>
                  <a:lnTo>
                    <a:pt x="218113" y="87058"/>
                  </a:lnTo>
                  <a:lnTo>
                    <a:pt x="247262" y="92903"/>
                  </a:lnTo>
                  <a:lnTo>
                    <a:pt x="286238" y="69728"/>
                  </a:lnTo>
                  <a:lnTo>
                    <a:pt x="311564" y="3153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453724" y="1454992"/>
              <a:ext cx="348610" cy="401023"/>
            </a:xfrm>
            <a:custGeom>
              <a:avLst/>
              <a:pathLst>
                <a:path w="348610" h="401023">
                  <a:moveTo>
                    <a:pt x="343928" y="116991"/>
                  </a:moveTo>
                  <a:lnTo>
                    <a:pt x="333514" y="165566"/>
                  </a:lnTo>
                  <a:lnTo>
                    <a:pt x="348610" y="207785"/>
                  </a:lnTo>
                  <a:lnTo>
                    <a:pt x="343834" y="237613"/>
                  </a:lnTo>
                  <a:lnTo>
                    <a:pt x="302793" y="256258"/>
                  </a:lnTo>
                  <a:lnTo>
                    <a:pt x="297852" y="302133"/>
                  </a:lnTo>
                  <a:lnTo>
                    <a:pt x="279919" y="316882"/>
                  </a:lnTo>
                  <a:lnTo>
                    <a:pt x="277211" y="362228"/>
                  </a:lnTo>
                  <a:lnTo>
                    <a:pt x="258707" y="401023"/>
                  </a:lnTo>
                  <a:lnTo>
                    <a:pt x="216219" y="379210"/>
                  </a:lnTo>
                  <a:lnTo>
                    <a:pt x="125164" y="362664"/>
                  </a:lnTo>
                  <a:lnTo>
                    <a:pt x="84231" y="328737"/>
                  </a:lnTo>
                  <a:lnTo>
                    <a:pt x="48122" y="325641"/>
                  </a:lnTo>
                  <a:lnTo>
                    <a:pt x="19425" y="309128"/>
                  </a:lnTo>
                  <a:lnTo>
                    <a:pt x="0" y="273945"/>
                  </a:lnTo>
                  <a:lnTo>
                    <a:pt x="34715" y="212360"/>
                  </a:lnTo>
                  <a:lnTo>
                    <a:pt x="25156" y="194300"/>
                  </a:lnTo>
                  <a:lnTo>
                    <a:pt x="57390" y="174056"/>
                  </a:lnTo>
                  <a:lnTo>
                    <a:pt x="100692" y="162167"/>
                  </a:lnTo>
                  <a:lnTo>
                    <a:pt x="137580" y="138031"/>
                  </a:lnTo>
                  <a:lnTo>
                    <a:pt x="240180" y="0"/>
                  </a:lnTo>
                  <a:lnTo>
                    <a:pt x="274745" y="54254"/>
                  </a:lnTo>
                  <a:lnTo>
                    <a:pt x="285603" y="90180"/>
                  </a:lnTo>
                  <a:lnTo>
                    <a:pt x="277776" y="123818"/>
                  </a:lnTo>
                  <a:lnTo>
                    <a:pt x="324387" y="14610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957347" y="2368853"/>
              <a:ext cx="383773" cy="357550"/>
            </a:xfrm>
            <a:custGeom>
              <a:avLst/>
              <a:pathLst>
                <a:path w="383773" h="357550">
                  <a:moveTo>
                    <a:pt x="70839" y="0"/>
                  </a:moveTo>
                  <a:lnTo>
                    <a:pt x="117900" y="13692"/>
                  </a:lnTo>
                  <a:lnTo>
                    <a:pt x="167232" y="45476"/>
                  </a:lnTo>
                  <a:lnTo>
                    <a:pt x="229727" y="67993"/>
                  </a:lnTo>
                  <a:lnTo>
                    <a:pt x="278027" y="114233"/>
                  </a:lnTo>
                  <a:lnTo>
                    <a:pt x="352084" y="103166"/>
                  </a:lnTo>
                  <a:lnTo>
                    <a:pt x="383773" y="107174"/>
                  </a:lnTo>
                  <a:lnTo>
                    <a:pt x="332718" y="209598"/>
                  </a:lnTo>
                  <a:lnTo>
                    <a:pt x="316723" y="227645"/>
                  </a:lnTo>
                  <a:lnTo>
                    <a:pt x="278851" y="279412"/>
                  </a:lnTo>
                  <a:lnTo>
                    <a:pt x="230315" y="295435"/>
                  </a:lnTo>
                  <a:lnTo>
                    <a:pt x="221638" y="314841"/>
                  </a:lnTo>
                  <a:lnTo>
                    <a:pt x="155403" y="313234"/>
                  </a:lnTo>
                  <a:lnTo>
                    <a:pt x="103681" y="352986"/>
                  </a:lnTo>
                  <a:lnTo>
                    <a:pt x="82228" y="357550"/>
                  </a:lnTo>
                  <a:lnTo>
                    <a:pt x="39943" y="340148"/>
                  </a:lnTo>
                  <a:lnTo>
                    <a:pt x="15868" y="344264"/>
                  </a:lnTo>
                  <a:lnTo>
                    <a:pt x="0" y="290380"/>
                  </a:lnTo>
                  <a:lnTo>
                    <a:pt x="25132" y="223336"/>
                  </a:lnTo>
                  <a:lnTo>
                    <a:pt x="14510" y="117911"/>
                  </a:lnTo>
                  <a:lnTo>
                    <a:pt x="28332" y="10564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959420" y="1230819"/>
              <a:ext cx="476035" cy="447755"/>
            </a:xfrm>
            <a:custGeom>
              <a:avLst/>
              <a:pathLst>
                <a:path w="476035" h="447755">
                  <a:moveTo>
                    <a:pt x="370091" y="102367"/>
                  </a:moveTo>
                  <a:lnTo>
                    <a:pt x="393881" y="136346"/>
                  </a:lnTo>
                  <a:lnTo>
                    <a:pt x="445836" y="207964"/>
                  </a:lnTo>
                  <a:lnTo>
                    <a:pt x="476035" y="365623"/>
                  </a:lnTo>
                  <a:lnTo>
                    <a:pt x="371389" y="382457"/>
                  </a:lnTo>
                  <a:lnTo>
                    <a:pt x="284748" y="403236"/>
                  </a:lnTo>
                  <a:lnTo>
                    <a:pt x="246841" y="419166"/>
                  </a:lnTo>
                  <a:lnTo>
                    <a:pt x="164369" y="431686"/>
                  </a:lnTo>
                  <a:lnTo>
                    <a:pt x="149175" y="447755"/>
                  </a:lnTo>
                  <a:lnTo>
                    <a:pt x="101509" y="341599"/>
                  </a:lnTo>
                  <a:lnTo>
                    <a:pt x="73849" y="313587"/>
                  </a:lnTo>
                  <a:lnTo>
                    <a:pt x="27337" y="285576"/>
                  </a:lnTo>
                  <a:lnTo>
                    <a:pt x="16023" y="258843"/>
                  </a:lnTo>
                  <a:lnTo>
                    <a:pt x="16141" y="187184"/>
                  </a:lnTo>
                  <a:lnTo>
                    <a:pt x="0" y="156977"/>
                  </a:lnTo>
                  <a:lnTo>
                    <a:pt x="13861" y="112611"/>
                  </a:lnTo>
                  <a:lnTo>
                    <a:pt x="38483" y="78453"/>
                  </a:lnTo>
                  <a:lnTo>
                    <a:pt x="112891" y="71977"/>
                  </a:lnTo>
                  <a:lnTo>
                    <a:pt x="29798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345766" y="1728937"/>
              <a:ext cx="510019" cy="418207"/>
            </a:xfrm>
            <a:custGeom>
              <a:avLst/>
              <a:pathLst>
                <a:path w="510019" h="418207">
                  <a:moveTo>
                    <a:pt x="366666" y="127078"/>
                  </a:moveTo>
                  <a:lnTo>
                    <a:pt x="383785" y="153252"/>
                  </a:lnTo>
                  <a:lnTo>
                    <a:pt x="462221" y="174301"/>
                  </a:lnTo>
                  <a:lnTo>
                    <a:pt x="510019" y="163347"/>
                  </a:lnTo>
                  <a:lnTo>
                    <a:pt x="505608" y="222752"/>
                  </a:lnTo>
                  <a:lnTo>
                    <a:pt x="461049" y="243123"/>
                  </a:lnTo>
                  <a:lnTo>
                    <a:pt x="433688" y="304860"/>
                  </a:lnTo>
                  <a:lnTo>
                    <a:pt x="408436" y="337552"/>
                  </a:lnTo>
                  <a:lnTo>
                    <a:pt x="424225" y="385017"/>
                  </a:lnTo>
                  <a:lnTo>
                    <a:pt x="398824" y="405342"/>
                  </a:lnTo>
                  <a:lnTo>
                    <a:pt x="345498" y="417249"/>
                  </a:lnTo>
                  <a:lnTo>
                    <a:pt x="296183" y="418207"/>
                  </a:lnTo>
                  <a:lnTo>
                    <a:pt x="275692" y="406980"/>
                  </a:lnTo>
                  <a:lnTo>
                    <a:pt x="265033" y="369413"/>
                  </a:lnTo>
                  <a:lnTo>
                    <a:pt x="185093" y="385864"/>
                  </a:lnTo>
                  <a:lnTo>
                    <a:pt x="116004" y="395117"/>
                  </a:lnTo>
                  <a:lnTo>
                    <a:pt x="94015" y="384422"/>
                  </a:lnTo>
                  <a:lnTo>
                    <a:pt x="0" y="383272"/>
                  </a:lnTo>
                  <a:lnTo>
                    <a:pt x="5061" y="319158"/>
                  </a:lnTo>
                  <a:lnTo>
                    <a:pt x="32565" y="211633"/>
                  </a:lnTo>
                  <a:lnTo>
                    <a:pt x="33106" y="156164"/>
                  </a:lnTo>
                  <a:lnTo>
                    <a:pt x="8086" y="93995"/>
                  </a:lnTo>
                  <a:lnTo>
                    <a:pt x="87331" y="36088"/>
                  </a:lnTo>
                  <a:lnTo>
                    <a:pt x="107958" y="0"/>
                  </a:lnTo>
                  <a:lnTo>
                    <a:pt x="127383" y="35182"/>
                  </a:lnTo>
                  <a:lnTo>
                    <a:pt x="156081" y="51696"/>
                  </a:lnTo>
                  <a:lnTo>
                    <a:pt x="192189" y="54792"/>
                  </a:lnTo>
                  <a:lnTo>
                    <a:pt x="233123" y="88719"/>
                  </a:lnTo>
                  <a:lnTo>
                    <a:pt x="324178" y="10526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419925" y="1256344"/>
              <a:ext cx="426947" cy="392948"/>
            </a:xfrm>
            <a:custGeom>
              <a:avLst/>
              <a:pathLst>
                <a:path w="426947" h="392948">
                  <a:moveTo>
                    <a:pt x="273979" y="198647"/>
                  </a:moveTo>
                  <a:lnTo>
                    <a:pt x="171379" y="336678"/>
                  </a:lnTo>
                  <a:lnTo>
                    <a:pt x="134491" y="360814"/>
                  </a:lnTo>
                  <a:lnTo>
                    <a:pt x="91189" y="372703"/>
                  </a:lnTo>
                  <a:lnTo>
                    <a:pt x="58956" y="392948"/>
                  </a:lnTo>
                  <a:lnTo>
                    <a:pt x="40911" y="352710"/>
                  </a:lnTo>
                  <a:lnTo>
                    <a:pt x="0" y="288884"/>
                  </a:lnTo>
                  <a:lnTo>
                    <a:pt x="17378" y="227333"/>
                  </a:lnTo>
                  <a:lnTo>
                    <a:pt x="13854" y="182935"/>
                  </a:lnTo>
                  <a:lnTo>
                    <a:pt x="55102" y="191240"/>
                  </a:lnTo>
                  <a:lnTo>
                    <a:pt x="66648" y="156716"/>
                  </a:lnTo>
                  <a:lnTo>
                    <a:pt x="103108" y="134021"/>
                  </a:lnTo>
                  <a:lnTo>
                    <a:pt x="117393" y="71598"/>
                  </a:lnTo>
                  <a:lnTo>
                    <a:pt x="118602" y="70515"/>
                  </a:lnTo>
                  <a:lnTo>
                    <a:pt x="123304" y="66050"/>
                  </a:lnTo>
                  <a:lnTo>
                    <a:pt x="134953" y="66774"/>
                  </a:lnTo>
                  <a:lnTo>
                    <a:pt x="139985" y="69558"/>
                  </a:lnTo>
                  <a:lnTo>
                    <a:pt x="144584" y="69260"/>
                  </a:lnTo>
                  <a:lnTo>
                    <a:pt x="149022" y="64935"/>
                  </a:lnTo>
                  <a:lnTo>
                    <a:pt x="153394" y="54179"/>
                  </a:lnTo>
                  <a:lnTo>
                    <a:pt x="154438" y="53128"/>
                  </a:lnTo>
                  <a:lnTo>
                    <a:pt x="156647" y="52795"/>
                  </a:lnTo>
                  <a:lnTo>
                    <a:pt x="157379" y="61253"/>
                  </a:lnTo>
                  <a:lnTo>
                    <a:pt x="158868" y="62594"/>
                  </a:lnTo>
                  <a:lnTo>
                    <a:pt x="164013" y="61520"/>
                  </a:lnTo>
                  <a:lnTo>
                    <a:pt x="166313" y="62058"/>
                  </a:lnTo>
                  <a:lnTo>
                    <a:pt x="168209" y="65555"/>
                  </a:lnTo>
                  <a:lnTo>
                    <a:pt x="168885" y="68372"/>
                  </a:lnTo>
                  <a:lnTo>
                    <a:pt x="169697" y="68774"/>
                  </a:lnTo>
                  <a:lnTo>
                    <a:pt x="171998" y="68909"/>
                  </a:lnTo>
                  <a:lnTo>
                    <a:pt x="175009" y="66320"/>
                  </a:lnTo>
                  <a:lnTo>
                    <a:pt x="183105" y="45416"/>
                  </a:lnTo>
                  <a:lnTo>
                    <a:pt x="209470" y="40369"/>
                  </a:lnTo>
                  <a:lnTo>
                    <a:pt x="254144" y="0"/>
                  </a:lnTo>
                  <a:lnTo>
                    <a:pt x="300411" y="39539"/>
                  </a:lnTo>
                  <a:lnTo>
                    <a:pt x="334285" y="55730"/>
                  </a:lnTo>
                  <a:lnTo>
                    <a:pt x="416002" y="149395"/>
                  </a:lnTo>
                  <a:lnTo>
                    <a:pt x="426947" y="181072"/>
                  </a:lnTo>
                  <a:lnTo>
                    <a:pt x="337829" y="1618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6712432" y="1564417"/>
              <a:ext cx="262268" cy="470898"/>
            </a:xfrm>
            <a:custGeom>
              <a:avLst/>
              <a:pathLst>
                <a:path w="262268" h="470898">
                  <a:moveTo>
                    <a:pt x="262268" y="196503"/>
                  </a:moveTo>
                  <a:lnTo>
                    <a:pt x="240503" y="239512"/>
                  </a:lnTo>
                  <a:lnTo>
                    <a:pt x="247558" y="253429"/>
                  </a:lnTo>
                  <a:lnTo>
                    <a:pt x="229850" y="311847"/>
                  </a:lnTo>
                  <a:lnTo>
                    <a:pt x="209034" y="340203"/>
                  </a:lnTo>
                  <a:lnTo>
                    <a:pt x="229963" y="428195"/>
                  </a:lnTo>
                  <a:lnTo>
                    <a:pt x="207316" y="470898"/>
                  </a:lnTo>
                  <a:lnTo>
                    <a:pt x="170233" y="443587"/>
                  </a:lnTo>
                  <a:lnTo>
                    <a:pt x="153738" y="412864"/>
                  </a:lnTo>
                  <a:lnTo>
                    <a:pt x="138942" y="387272"/>
                  </a:lnTo>
                  <a:lnTo>
                    <a:pt x="143353" y="327868"/>
                  </a:lnTo>
                  <a:lnTo>
                    <a:pt x="95555" y="338821"/>
                  </a:lnTo>
                  <a:lnTo>
                    <a:pt x="17119" y="317773"/>
                  </a:lnTo>
                  <a:lnTo>
                    <a:pt x="0" y="291598"/>
                  </a:lnTo>
                  <a:lnTo>
                    <a:pt x="18503" y="252803"/>
                  </a:lnTo>
                  <a:lnTo>
                    <a:pt x="21211" y="207457"/>
                  </a:lnTo>
                  <a:lnTo>
                    <a:pt x="39144" y="192708"/>
                  </a:lnTo>
                  <a:lnTo>
                    <a:pt x="44086" y="146833"/>
                  </a:lnTo>
                  <a:lnTo>
                    <a:pt x="85127" y="128188"/>
                  </a:lnTo>
                  <a:lnTo>
                    <a:pt x="89902" y="98360"/>
                  </a:lnTo>
                  <a:lnTo>
                    <a:pt x="74807" y="56141"/>
                  </a:lnTo>
                  <a:lnTo>
                    <a:pt x="85220" y="7566"/>
                  </a:lnTo>
                  <a:lnTo>
                    <a:pt x="118170" y="0"/>
                  </a:lnTo>
                  <a:lnTo>
                    <a:pt x="148654" y="13576"/>
                  </a:lnTo>
                  <a:lnTo>
                    <a:pt x="151432" y="46229"/>
                  </a:lnTo>
                  <a:lnTo>
                    <a:pt x="175069" y="56401"/>
                  </a:lnTo>
                  <a:lnTo>
                    <a:pt x="195357" y="92727"/>
                  </a:lnTo>
                  <a:lnTo>
                    <a:pt x="190603" y="126954"/>
                  </a:lnTo>
                  <a:lnTo>
                    <a:pt x="214850" y="140252"/>
                  </a:lnTo>
                  <a:lnTo>
                    <a:pt x="258937" y="13705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tx459"/>
            <p:cNvSpPr/>
            <p:nvPr/>
          </p:nvSpPr>
          <p:spPr>
            <a:xfrm>
              <a:off x="8165164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460" name="rc460"/>
            <p:cNvSpPr/>
            <p:nvPr/>
          </p:nvSpPr>
          <p:spPr>
            <a:xfrm>
              <a:off x="8168314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8168314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8168314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8168314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8168314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8168314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>
              <a:off x="8454209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8454209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8454209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8454209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8454209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1" name="tx471"/>
            <p:cNvSpPr/>
            <p:nvPr/>
          </p:nvSpPr>
          <p:spPr>
            <a:xfrm>
              <a:off x="8454209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489476" y="491509"/>
              <a:ext cx="217105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Nigeria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601" y="4807124"/>
              <a:ext cx="1142784" cy="737775"/>
            </a:xfrm>
            <a:custGeom>
              <a:avLst/>
              <a:pathLst>
                <a:path w="1142784" h="737775">
                  <a:moveTo>
                    <a:pt x="485621" y="87205"/>
                  </a:moveTo>
                  <a:lnTo>
                    <a:pt x="646982" y="113338"/>
                  </a:lnTo>
                  <a:lnTo>
                    <a:pt x="719628" y="93663"/>
                  </a:lnTo>
                  <a:lnTo>
                    <a:pt x="841209" y="93519"/>
                  </a:lnTo>
                  <a:lnTo>
                    <a:pt x="876555" y="162417"/>
                  </a:lnTo>
                  <a:lnTo>
                    <a:pt x="982379" y="96538"/>
                  </a:lnTo>
                  <a:lnTo>
                    <a:pt x="1058822" y="155240"/>
                  </a:lnTo>
                  <a:lnTo>
                    <a:pt x="1081338" y="263006"/>
                  </a:lnTo>
                  <a:lnTo>
                    <a:pt x="1073905" y="298431"/>
                  </a:lnTo>
                  <a:lnTo>
                    <a:pt x="1013678" y="370394"/>
                  </a:lnTo>
                  <a:lnTo>
                    <a:pt x="1009498" y="446074"/>
                  </a:lnTo>
                  <a:lnTo>
                    <a:pt x="1028994" y="479431"/>
                  </a:lnTo>
                  <a:lnTo>
                    <a:pt x="1082253" y="502339"/>
                  </a:lnTo>
                  <a:lnTo>
                    <a:pt x="1093452" y="550960"/>
                  </a:lnTo>
                  <a:lnTo>
                    <a:pt x="1142784" y="584143"/>
                  </a:lnTo>
                  <a:lnTo>
                    <a:pt x="1135452" y="688369"/>
                  </a:lnTo>
                  <a:lnTo>
                    <a:pt x="993635" y="699839"/>
                  </a:lnTo>
                  <a:lnTo>
                    <a:pt x="955778" y="680011"/>
                  </a:lnTo>
                  <a:lnTo>
                    <a:pt x="869072" y="678546"/>
                  </a:lnTo>
                  <a:lnTo>
                    <a:pt x="767454" y="695749"/>
                  </a:lnTo>
                  <a:lnTo>
                    <a:pt x="740034" y="677119"/>
                  </a:lnTo>
                  <a:lnTo>
                    <a:pt x="680608" y="737193"/>
                  </a:lnTo>
                  <a:lnTo>
                    <a:pt x="603208" y="737775"/>
                  </a:lnTo>
                  <a:lnTo>
                    <a:pt x="458906" y="715952"/>
                  </a:lnTo>
                  <a:lnTo>
                    <a:pt x="470329" y="682068"/>
                  </a:lnTo>
                  <a:lnTo>
                    <a:pt x="353541" y="712723"/>
                  </a:lnTo>
                  <a:lnTo>
                    <a:pt x="357287" y="664292"/>
                  </a:lnTo>
                  <a:lnTo>
                    <a:pt x="393324" y="617244"/>
                  </a:lnTo>
                  <a:lnTo>
                    <a:pt x="346837" y="544212"/>
                  </a:lnTo>
                  <a:lnTo>
                    <a:pt x="273427" y="523418"/>
                  </a:lnTo>
                  <a:lnTo>
                    <a:pt x="262069" y="488039"/>
                  </a:lnTo>
                  <a:lnTo>
                    <a:pt x="215535" y="423215"/>
                  </a:lnTo>
                  <a:lnTo>
                    <a:pt x="211386" y="325679"/>
                  </a:lnTo>
                  <a:lnTo>
                    <a:pt x="177709" y="294681"/>
                  </a:lnTo>
                  <a:lnTo>
                    <a:pt x="217860" y="248541"/>
                  </a:lnTo>
                  <a:lnTo>
                    <a:pt x="194238" y="211064"/>
                  </a:lnTo>
                  <a:lnTo>
                    <a:pt x="85749" y="190008"/>
                  </a:lnTo>
                  <a:lnTo>
                    <a:pt x="0" y="113383"/>
                  </a:lnTo>
                  <a:lnTo>
                    <a:pt x="32588" y="0"/>
                  </a:lnTo>
                  <a:lnTo>
                    <a:pt x="52073" y="2262"/>
                  </a:lnTo>
                  <a:lnTo>
                    <a:pt x="130904" y="75582"/>
                  </a:lnTo>
                  <a:lnTo>
                    <a:pt x="177404" y="65510"/>
                  </a:lnTo>
                  <a:lnTo>
                    <a:pt x="178164" y="118995"/>
                  </a:lnTo>
                  <a:lnTo>
                    <a:pt x="269802" y="96801"/>
                  </a:lnTo>
                  <a:lnTo>
                    <a:pt x="363814" y="11891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999377" y="1189302"/>
              <a:ext cx="1371817" cy="678552"/>
            </a:xfrm>
            <a:custGeom>
              <a:avLst/>
              <a:pathLst>
                <a:path w="1371817" h="678552">
                  <a:moveTo>
                    <a:pt x="1060050" y="97775"/>
                  </a:moveTo>
                  <a:lnTo>
                    <a:pt x="1137701" y="103039"/>
                  </a:lnTo>
                  <a:lnTo>
                    <a:pt x="1216612" y="77405"/>
                  </a:lnTo>
                  <a:lnTo>
                    <a:pt x="1264422" y="105548"/>
                  </a:lnTo>
                  <a:lnTo>
                    <a:pt x="1303083" y="85946"/>
                  </a:lnTo>
                  <a:lnTo>
                    <a:pt x="1332841" y="155160"/>
                  </a:lnTo>
                  <a:lnTo>
                    <a:pt x="1327510" y="195139"/>
                  </a:lnTo>
                  <a:lnTo>
                    <a:pt x="1366033" y="218643"/>
                  </a:lnTo>
                  <a:lnTo>
                    <a:pt x="1371817" y="276842"/>
                  </a:lnTo>
                  <a:lnTo>
                    <a:pt x="1267134" y="332602"/>
                  </a:lnTo>
                  <a:lnTo>
                    <a:pt x="1220633" y="333224"/>
                  </a:lnTo>
                  <a:lnTo>
                    <a:pt x="1196993" y="305928"/>
                  </a:lnTo>
                  <a:lnTo>
                    <a:pt x="1137303" y="308552"/>
                  </a:lnTo>
                  <a:lnTo>
                    <a:pt x="1072289" y="369594"/>
                  </a:lnTo>
                  <a:lnTo>
                    <a:pt x="1038696" y="450506"/>
                  </a:lnTo>
                  <a:lnTo>
                    <a:pt x="937013" y="441065"/>
                  </a:lnTo>
                  <a:lnTo>
                    <a:pt x="922454" y="503482"/>
                  </a:lnTo>
                  <a:lnTo>
                    <a:pt x="723833" y="620406"/>
                  </a:lnTo>
                  <a:lnTo>
                    <a:pt x="672608" y="678552"/>
                  </a:lnTo>
                  <a:lnTo>
                    <a:pt x="605450" y="676790"/>
                  </a:lnTo>
                  <a:lnTo>
                    <a:pt x="538802" y="645292"/>
                  </a:lnTo>
                  <a:lnTo>
                    <a:pt x="536326" y="580116"/>
                  </a:lnTo>
                  <a:lnTo>
                    <a:pt x="502602" y="456246"/>
                  </a:lnTo>
                  <a:lnTo>
                    <a:pt x="434500" y="423094"/>
                  </a:lnTo>
                  <a:lnTo>
                    <a:pt x="386859" y="438564"/>
                  </a:lnTo>
                  <a:lnTo>
                    <a:pt x="346270" y="502858"/>
                  </a:lnTo>
                  <a:lnTo>
                    <a:pt x="41270" y="540389"/>
                  </a:lnTo>
                  <a:lnTo>
                    <a:pt x="0" y="481146"/>
                  </a:lnTo>
                  <a:lnTo>
                    <a:pt x="23644" y="423367"/>
                  </a:lnTo>
                  <a:lnTo>
                    <a:pt x="47764" y="365018"/>
                  </a:lnTo>
                  <a:lnTo>
                    <a:pt x="115877" y="343321"/>
                  </a:lnTo>
                  <a:lnTo>
                    <a:pt x="150024" y="268174"/>
                  </a:lnTo>
                  <a:lnTo>
                    <a:pt x="201892" y="271599"/>
                  </a:lnTo>
                  <a:lnTo>
                    <a:pt x="263467" y="241801"/>
                  </a:lnTo>
                  <a:lnTo>
                    <a:pt x="342979" y="164338"/>
                  </a:lnTo>
                  <a:lnTo>
                    <a:pt x="375765" y="109101"/>
                  </a:lnTo>
                  <a:lnTo>
                    <a:pt x="374183" y="49405"/>
                  </a:lnTo>
                  <a:lnTo>
                    <a:pt x="469262" y="23572"/>
                  </a:lnTo>
                  <a:lnTo>
                    <a:pt x="529413" y="30872"/>
                  </a:lnTo>
                  <a:lnTo>
                    <a:pt x="566757" y="0"/>
                  </a:lnTo>
                  <a:lnTo>
                    <a:pt x="618712" y="13894"/>
                  </a:lnTo>
                  <a:lnTo>
                    <a:pt x="639305" y="79196"/>
                  </a:lnTo>
                  <a:lnTo>
                    <a:pt x="691906" y="103041"/>
                  </a:lnTo>
                  <a:lnTo>
                    <a:pt x="675094" y="173274"/>
                  </a:lnTo>
                  <a:lnTo>
                    <a:pt x="719936" y="185267"/>
                  </a:lnTo>
                  <a:lnTo>
                    <a:pt x="854818" y="195577"/>
                  </a:lnTo>
                  <a:lnTo>
                    <a:pt x="932437" y="224107"/>
                  </a:lnTo>
                  <a:lnTo>
                    <a:pt x="969292" y="279565"/>
                  </a:lnTo>
                  <a:lnTo>
                    <a:pt x="1031766" y="250373"/>
                  </a:lnTo>
                  <a:lnTo>
                    <a:pt x="1014988" y="1687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523174" y="4562753"/>
              <a:ext cx="1055016" cy="874460"/>
            </a:xfrm>
            <a:custGeom>
              <a:avLst/>
              <a:pathLst>
                <a:path w="1055016" h="874460">
                  <a:moveTo>
                    <a:pt x="872756" y="0"/>
                  </a:moveTo>
                  <a:lnTo>
                    <a:pt x="886717" y="44750"/>
                  </a:lnTo>
                  <a:lnTo>
                    <a:pt x="965549" y="53338"/>
                  </a:lnTo>
                  <a:lnTo>
                    <a:pt x="967022" y="85543"/>
                  </a:lnTo>
                  <a:lnTo>
                    <a:pt x="971940" y="132473"/>
                  </a:lnTo>
                  <a:lnTo>
                    <a:pt x="954877" y="211866"/>
                  </a:lnTo>
                  <a:lnTo>
                    <a:pt x="973888" y="257080"/>
                  </a:lnTo>
                  <a:lnTo>
                    <a:pt x="1055016" y="244371"/>
                  </a:lnTo>
                  <a:lnTo>
                    <a:pt x="1022427" y="357754"/>
                  </a:lnTo>
                  <a:lnTo>
                    <a:pt x="965288" y="334018"/>
                  </a:lnTo>
                  <a:lnTo>
                    <a:pt x="909466" y="340718"/>
                  </a:lnTo>
                  <a:lnTo>
                    <a:pt x="811953" y="429766"/>
                  </a:lnTo>
                  <a:lnTo>
                    <a:pt x="685102" y="432341"/>
                  </a:lnTo>
                  <a:lnTo>
                    <a:pt x="587261" y="389058"/>
                  </a:lnTo>
                  <a:lnTo>
                    <a:pt x="556469" y="429622"/>
                  </a:lnTo>
                  <a:lnTo>
                    <a:pt x="556172" y="527349"/>
                  </a:lnTo>
                  <a:lnTo>
                    <a:pt x="537765" y="568245"/>
                  </a:lnTo>
                  <a:lnTo>
                    <a:pt x="540578" y="624830"/>
                  </a:lnTo>
                  <a:lnTo>
                    <a:pt x="502791" y="647652"/>
                  </a:lnTo>
                  <a:lnTo>
                    <a:pt x="403711" y="773124"/>
                  </a:lnTo>
                  <a:lnTo>
                    <a:pt x="387317" y="769723"/>
                  </a:lnTo>
                  <a:lnTo>
                    <a:pt x="335663" y="874460"/>
                  </a:lnTo>
                  <a:lnTo>
                    <a:pt x="257995" y="771628"/>
                  </a:lnTo>
                  <a:lnTo>
                    <a:pt x="167469" y="786458"/>
                  </a:lnTo>
                  <a:lnTo>
                    <a:pt x="117770" y="688912"/>
                  </a:lnTo>
                  <a:lnTo>
                    <a:pt x="106521" y="627385"/>
                  </a:lnTo>
                  <a:lnTo>
                    <a:pt x="49368" y="540900"/>
                  </a:lnTo>
                  <a:lnTo>
                    <a:pt x="0" y="426303"/>
                  </a:lnTo>
                  <a:lnTo>
                    <a:pt x="6649" y="309275"/>
                  </a:lnTo>
                  <a:lnTo>
                    <a:pt x="68078" y="296951"/>
                  </a:lnTo>
                  <a:lnTo>
                    <a:pt x="88665" y="267620"/>
                  </a:lnTo>
                  <a:lnTo>
                    <a:pt x="172608" y="275227"/>
                  </a:lnTo>
                  <a:lnTo>
                    <a:pt x="326706" y="106032"/>
                  </a:lnTo>
                  <a:lnTo>
                    <a:pt x="426007" y="108554"/>
                  </a:lnTo>
                  <a:lnTo>
                    <a:pt x="577356" y="130045"/>
                  </a:lnTo>
                  <a:lnTo>
                    <a:pt x="613691" y="78998"/>
                  </a:lnTo>
                  <a:lnTo>
                    <a:pt x="646446" y="107934"/>
                  </a:lnTo>
                  <a:lnTo>
                    <a:pt x="788701" y="476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16877" y="1612397"/>
              <a:ext cx="1222780" cy="1314254"/>
            </a:xfrm>
            <a:custGeom>
              <a:avLst/>
              <a:pathLst>
                <a:path w="1222780" h="1314254">
                  <a:moveTo>
                    <a:pt x="1021197" y="27412"/>
                  </a:moveTo>
                  <a:lnTo>
                    <a:pt x="1174912" y="39797"/>
                  </a:lnTo>
                  <a:lnTo>
                    <a:pt x="1218407" y="140501"/>
                  </a:lnTo>
                  <a:lnTo>
                    <a:pt x="1187829" y="202065"/>
                  </a:lnTo>
                  <a:lnTo>
                    <a:pt x="1218217" y="219812"/>
                  </a:lnTo>
                  <a:lnTo>
                    <a:pt x="1200119" y="291919"/>
                  </a:lnTo>
                  <a:lnTo>
                    <a:pt x="1171295" y="344839"/>
                  </a:lnTo>
                  <a:lnTo>
                    <a:pt x="1215056" y="437991"/>
                  </a:lnTo>
                  <a:lnTo>
                    <a:pt x="1168007" y="496258"/>
                  </a:lnTo>
                  <a:lnTo>
                    <a:pt x="1183749" y="631418"/>
                  </a:lnTo>
                  <a:lnTo>
                    <a:pt x="1222780" y="643371"/>
                  </a:lnTo>
                  <a:lnTo>
                    <a:pt x="1205490" y="776292"/>
                  </a:lnTo>
                  <a:lnTo>
                    <a:pt x="1081355" y="837203"/>
                  </a:lnTo>
                  <a:lnTo>
                    <a:pt x="1074483" y="897341"/>
                  </a:lnTo>
                  <a:lnTo>
                    <a:pt x="977036" y="907742"/>
                  </a:lnTo>
                  <a:lnTo>
                    <a:pt x="930962" y="853768"/>
                  </a:lnTo>
                  <a:lnTo>
                    <a:pt x="895007" y="839937"/>
                  </a:lnTo>
                  <a:lnTo>
                    <a:pt x="835650" y="921169"/>
                  </a:lnTo>
                  <a:lnTo>
                    <a:pt x="796414" y="943296"/>
                  </a:lnTo>
                  <a:lnTo>
                    <a:pt x="827348" y="1079673"/>
                  </a:lnTo>
                  <a:lnTo>
                    <a:pt x="804647" y="1184057"/>
                  </a:lnTo>
                  <a:lnTo>
                    <a:pt x="818639" y="1267222"/>
                  </a:lnTo>
                  <a:lnTo>
                    <a:pt x="841176" y="1314254"/>
                  </a:lnTo>
                  <a:lnTo>
                    <a:pt x="798506" y="1274276"/>
                  </a:lnTo>
                  <a:lnTo>
                    <a:pt x="789077" y="1223775"/>
                  </a:lnTo>
                  <a:lnTo>
                    <a:pt x="731460" y="1163338"/>
                  </a:lnTo>
                  <a:lnTo>
                    <a:pt x="678999" y="1161779"/>
                  </a:lnTo>
                  <a:lnTo>
                    <a:pt x="648146" y="1097268"/>
                  </a:lnTo>
                  <a:lnTo>
                    <a:pt x="602068" y="1075542"/>
                  </a:lnTo>
                  <a:lnTo>
                    <a:pt x="516788" y="1003720"/>
                  </a:lnTo>
                  <a:lnTo>
                    <a:pt x="500554" y="955883"/>
                  </a:lnTo>
                  <a:lnTo>
                    <a:pt x="461781" y="924130"/>
                  </a:lnTo>
                  <a:lnTo>
                    <a:pt x="407466" y="909583"/>
                  </a:lnTo>
                  <a:lnTo>
                    <a:pt x="390263" y="838467"/>
                  </a:lnTo>
                  <a:lnTo>
                    <a:pt x="353492" y="809555"/>
                  </a:lnTo>
                  <a:lnTo>
                    <a:pt x="311887" y="787129"/>
                  </a:lnTo>
                  <a:lnTo>
                    <a:pt x="248743" y="724144"/>
                  </a:lnTo>
                  <a:lnTo>
                    <a:pt x="202947" y="658217"/>
                  </a:lnTo>
                  <a:lnTo>
                    <a:pt x="219445" y="572583"/>
                  </a:lnTo>
                  <a:lnTo>
                    <a:pt x="246094" y="505009"/>
                  </a:lnTo>
                  <a:lnTo>
                    <a:pt x="146417" y="532395"/>
                  </a:lnTo>
                  <a:lnTo>
                    <a:pt x="76489" y="521230"/>
                  </a:lnTo>
                  <a:lnTo>
                    <a:pt x="16791" y="451324"/>
                  </a:lnTo>
                  <a:lnTo>
                    <a:pt x="0" y="366005"/>
                  </a:lnTo>
                  <a:lnTo>
                    <a:pt x="23770" y="117294"/>
                  </a:lnTo>
                  <a:lnTo>
                    <a:pt x="328770" y="79763"/>
                  </a:lnTo>
                  <a:lnTo>
                    <a:pt x="369359" y="15470"/>
                  </a:lnTo>
                  <a:lnTo>
                    <a:pt x="417000" y="0"/>
                  </a:lnTo>
                  <a:lnTo>
                    <a:pt x="485103" y="33152"/>
                  </a:lnTo>
                  <a:lnTo>
                    <a:pt x="518826" y="157022"/>
                  </a:lnTo>
                  <a:lnTo>
                    <a:pt x="521302" y="222198"/>
                  </a:lnTo>
                  <a:lnTo>
                    <a:pt x="587950" y="253696"/>
                  </a:lnTo>
                  <a:lnTo>
                    <a:pt x="655108" y="255458"/>
                  </a:lnTo>
                  <a:lnTo>
                    <a:pt x="706333" y="197312"/>
                  </a:lnTo>
                  <a:lnTo>
                    <a:pt x="904955" y="80388"/>
                  </a:lnTo>
                  <a:lnTo>
                    <a:pt x="919513" y="1797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58837" y="4896771"/>
              <a:ext cx="949691" cy="976898"/>
            </a:xfrm>
            <a:custGeom>
              <a:avLst/>
              <a:pathLst>
                <a:path w="949691" h="976898">
                  <a:moveTo>
                    <a:pt x="686763" y="23735"/>
                  </a:moveTo>
                  <a:lnTo>
                    <a:pt x="772512" y="100360"/>
                  </a:lnTo>
                  <a:lnTo>
                    <a:pt x="881001" y="121417"/>
                  </a:lnTo>
                  <a:lnTo>
                    <a:pt x="904624" y="158893"/>
                  </a:lnTo>
                  <a:lnTo>
                    <a:pt x="864473" y="205034"/>
                  </a:lnTo>
                  <a:lnTo>
                    <a:pt x="898150" y="236032"/>
                  </a:lnTo>
                  <a:lnTo>
                    <a:pt x="902299" y="333568"/>
                  </a:lnTo>
                  <a:lnTo>
                    <a:pt x="948833" y="398392"/>
                  </a:lnTo>
                  <a:lnTo>
                    <a:pt x="918638" y="446194"/>
                  </a:lnTo>
                  <a:lnTo>
                    <a:pt x="949691" y="518333"/>
                  </a:lnTo>
                  <a:lnTo>
                    <a:pt x="901809" y="557497"/>
                  </a:lnTo>
                  <a:lnTo>
                    <a:pt x="878656" y="622676"/>
                  </a:lnTo>
                  <a:lnTo>
                    <a:pt x="889028" y="669175"/>
                  </a:lnTo>
                  <a:lnTo>
                    <a:pt x="842662" y="798408"/>
                  </a:lnTo>
                  <a:lnTo>
                    <a:pt x="841588" y="844723"/>
                  </a:lnTo>
                  <a:lnTo>
                    <a:pt x="871281" y="877577"/>
                  </a:lnTo>
                  <a:lnTo>
                    <a:pt x="837904" y="947740"/>
                  </a:lnTo>
                  <a:lnTo>
                    <a:pt x="778737" y="947122"/>
                  </a:lnTo>
                  <a:lnTo>
                    <a:pt x="732645" y="912455"/>
                  </a:lnTo>
                  <a:lnTo>
                    <a:pt x="693669" y="960749"/>
                  </a:lnTo>
                  <a:lnTo>
                    <a:pt x="628246" y="976898"/>
                  </a:lnTo>
                  <a:lnTo>
                    <a:pt x="549384" y="890896"/>
                  </a:lnTo>
                  <a:lnTo>
                    <a:pt x="519299" y="883100"/>
                  </a:lnTo>
                  <a:lnTo>
                    <a:pt x="499089" y="854343"/>
                  </a:lnTo>
                  <a:lnTo>
                    <a:pt x="549522" y="791766"/>
                  </a:lnTo>
                  <a:lnTo>
                    <a:pt x="527673" y="737968"/>
                  </a:lnTo>
                  <a:lnTo>
                    <a:pt x="494472" y="737729"/>
                  </a:lnTo>
                  <a:lnTo>
                    <a:pt x="469598" y="686961"/>
                  </a:lnTo>
                  <a:lnTo>
                    <a:pt x="357351" y="637258"/>
                  </a:lnTo>
                  <a:lnTo>
                    <a:pt x="248541" y="569007"/>
                  </a:lnTo>
                  <a:lnTo>
                    <a:pt x="208199" y="643380"/>
                  </a:lnTo>
                  <a:lnTo>
                    <a:pt x="99622" y="640270"/>
                  </a:lnTo>
                  <a:lnTo>
                    <a:pt x="27101" y="650578"/>
                  </a:lnTo>
                  <a:lnTo>
                    <a:pt x="4374" y="612048"/>
                  </a:lnTo>
                  <a:lnTo>
                    <a:pt x="0" y="540442"/>
                  </a:lnTo>
                  <a:lnTo>
                    <a:pt x="51653" y="435705"/>
                  </a:lnTo>
                  <a:lnTo>
                    <a:pt x="68047" y="439106"/>
                  </a:lnTo>
                  <a:lnTo>
                    <a:pt x="167127" y="313633"/>
                  </a:lnTo>
                  <a:lnTo>
                    <a:pt x="204914" y="290811"/>
                  </a:lnTo>
                  <a:lnTo>
                    <a:pt x="202102" y="234226"/>
                  </a:lnTo>
                  <a:lnTo>
                    <a:pt x="220508" y="193330"/>
                  </a:lnTo>
                  <a:lnTo>
                    <a:pt x="220805" y="95604"/>
                  </a:lnTo>
                  <a:lnTo>
                    <a:pt x="251597" y="55039"/>
                  </a:lnTo>
                  <a:lnTo>
                    <a:pt x="349438" y="98322"/>
                  </a:lnTo>
                  <a:lnTo>
                    <a:pt x="476290" y="95747"/>
                  </a:lnTo>
                  <a:lnTo>
                    <a:pt x="573802" y="6699"/>
                  </a:lnTo>
                  <a:lnTo>
                    <a:pt x="6296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486981" y="4569254"/>
              <a:ext cx="753377" cy="1224361"/>
            </a:xfrm>
            <a:custGeom>
              <a:avLst/>
              <a:pathLst>
                <a:path w="753377" h="1224361">
                  <a:moveTo>
                    <a:pt x="734457" y="648398"/>
                  </a:moveTo>
                  <a:lnTo>
                    <a:pt x="668945" y="697317"/>
                  </a:lnTo>
                  <a:lnTo>
                    <a:pt x="642722" y="785244"/>
                  </a:lnTo>
                  <a:lnTo>
                    <a:pt x="753377" y="806611"/>
                  </a:lnTo>
                  <a:lnTo>
                    <a:pt x="733388" y="864468"/>
                  </a:lnTo>
                  <a:lnTo>
                    <a:pt x="651444" y="889874"/>
                  </a:lnTo>
                  <a:lnTo>
                    <a:pt x="557132" y="964939"/>
                  </a:lnTo>
                  <a:lnTo>
                    <a:pt x="514706" y="968486"/>
                  </a:lnTo>
                  <a:lnTo>
                    <a:pt x="503733" y="1118059"/>
                  </a:lnTo>
                  <a:lnTo>
                    <a:pt x="468738" y="1183813"/>
                  </a:lnTo>
                  <a:lnTo>
                    <a:pt x="477221" y="1209015"/>
                  </a:lnTo>
                  <a:lnTo>
                    <a:pt x="379913" y="1224361"/>
                  </a:lnTo>
                  <a:lnTo>
                    <a:pt x="389366" y="1183036"/>
                  </a:lnTo>
                  <a:lnTo>
                    <a:pt x="309672" y="1109193"/>
                  </a:lnTo>
                  <a:lnTo>
                    <a:pt x="275189" y="1003306"/>
                  </a:lnTo>
                  <a:lnTo>
                    <a:pt x="252009" y="1004415"/>
                  </a:lnTo>
                  <a:lnTo>
                    <a:pt x="194072" y="926240"/>
                  </a:lnTo>
                  <a:lnTo>
                    <a:pt x="201404" y="822013"/>
                  </a:lnTo>
                  <a:lnTo>
                    <a:pt x="152072" y="788830"/>
                  </a:lnTo>
                  <a:lnTo>
                    <a:pt x="140873" y="740209"/>
                  </a:lnTo>
                  <a:lnTo>
                    <a:pt x="87614" y="717301"/>
                  </a:lnTo>
                  <a:lnTo>
                    <a:pt x="68118" y="683944"/>
                  </a:lnTo>
                  <a:lnTo>
                    <a:pt x="72298" y="608264"/>
                  </a:lnTo>
                  <a:lnTo>
                    <a:pt x="132525" y="536301"/>
                  </a:lnTo>
                  <a:lnTo>
                    <a:pt x="139958" y="500876"/>
                  </a:lnTo>
                  <a:lnTo>
                    <a:pt x="117442" y="393110"/>
                  </a:lnTo>
                  <a:lnTo>
                    <a:pt x="40999" y="334408"/>
                  </a:lnTo>
                  <a:lnTo>
                    <a:pt x="0" y="269033"/>
                  </a:lnTo>
                  <a:lnTo>
                    <a:pt x="20729" y="148888"/>
                  </a:lnTo>
                  <a:lnTo>
                    <a:pt x="119800" y="105060"/>
                  </a:lnTo>
                  <a:lnTo>
                    <a:pt x="154916" y="77004"/>
                  </a:lnTo>
                  <a:lnTo>
                    <a:pt x="275555" y="93308"/>
                  </a:lnTo>
                  <a:lnTo>
                    <a:pt x="340812" y="21985"/>
                  </a:lnTo>
                  <a:lnTo>
                    <a:pt x="415129" y="0"/>
                  </a:lnTo>
                  <a:lnTo>
                    <a:pt x="481307" y="199383"/>
                  </a:lnTo>
                  <a:lnTo>
                    <a:pt x="535178" y="231457"/>
                  </a:lnTo>
                  <a:lnTo>
                    <a:pt x="597718" y="303616"/>
                  </a:lnTo>
                  <a:lnTo>
                    <a:pt x="589477" y="372321"/>
                  </a:lnTo>
                  <a:lnTo>
                    <a:pt x="637567" y="390401"/>
                  </a:lnTo>
                  <a:lnTo>
                    <a:pt x="663721" y="435806"/>
                  </a:lnTo>
                  <a:lnTo>
                    <a:pt x="642700" y="487645"/>
                  </a:lnTo>
                  <a:lnTo>
                    <a:pt x="668330" y="549998"/>
                  </a:lnTo>
                  <a:lnTo>
                    <a:pt x="616924" y="643867"/>
                  </a:lnTo>
                  <a:lnTo>
                    <a:pt x="695183" y="6588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789530" y="4916393"/>
              <a:ext cx="949842" cy="1027357"/>
            </a:xfrm>
            <a:custGeom>
              <a:avLst/>
              <a:pathLst>
                <a:path w="949842" h="1027357">
                  <a:moveTo>
                    <a:pt x="558337" y="0"/>
                  </a:moveTo>
                  <a:lnTo>
                    <a:pt x="596202" y="37761"/>
                  </a:lnTo>
                  <a:lnTo>
                    <a:pt x="621326" y="85852"/>
                  </a:lnTo>
                  <a:lnTo>
                    <a:pt x="650422" y="231796"/>
                  </a:lnTo>
                  <a:lnTo>
                    <a:pt x="696075" y="338579"/>
                  </a:lnTo>
                  <a:lnTo>
                    <a:pt x="689834" y="474774"/>
                  </a:lnTo>
                  <a:lnTo>
                    <a:pt x="749812" y="473709"/>
                  </a:lnTo>
                  <a:lnTo>
                    <a:pt x="740454" y="536774"/>
                  </a:lnTo>
                  <a:lnTo>
                    <a:pt x="774647" y="558717"/>
                  </a:lnTo>
                  <a:lnTo>
                    <a:pt x="837086" y="528100"/>
                  </a:lnTo>
                  <a:lnTo>
                    <a:pt x="919133" y="575166"/>
                  </a:lnTo>
                  <a:lnTo>
                    <a:pt x="912498" y="621800"/>
                  </a:lnTo>
                  <a:lnTo>
                    <a:pt x="949702" y="800403"/>
                  </a:lnTo>
                  <a:lnTo>
                    <a:pt x="906187" y="799971"/>
                  </a:lnTo>
                  <a:lnTo>
                    <a:pt x="898016" y="847565"/>
                  </a:lnTo>
                  <a:lnTo>
                    <a:pt x="949842" y="976531"/>
                  </a:lnTo>
                  <a:lnTo>
                    <a:pt x="870427" y="1007310"/>
                  </a:lnTo>
                  <a:lnTo>
                    <a:pt x="781290" y="997682"/>
                  </a:lnTo>
                  <a:lnTo>
                    <a:pt x="753697" y="1027357"/>
                  </a:lnTo>
                  <a:lnTo>
                    <a:pt x="697996" y="999118"/>
                  </a:lnTo>
                  <a:lnTo>
                    <a:pt x="615462" y="1014642"/>
                  </a:lnTo>
                  <a:lnTo>
                    <a:pt x="427538" y="987391"/>
                  </a:lnTo>
                  <a:lnTo>
                    <a:pt x="288465" y="960128"/>
                  </a:lnTo>
                  <a:lnTo>
                    <a:pt x="217563" y="956363"/>
                  </a:lnTo>
                  <a:lnTo>
                    <a:pt x="0" y="914545"/>
                  </a:lnTo>
                  <a:lnTo>
                    <a:pt x="26842" y="858746"/>
                  </a:lnTo>
                  <a:lnTo>
                    <a:pt x="86817" y="835896"/>
                  </a:lnTo>
                  <a:lnTo>
                    <a:pt x="77364" y="877222"/>
                  </a:lnTo>
                  <a:lnTo>
                    <a:pt x="174672" y="861876"/>
                  </a:lnTo>
                  <a:lnTo>
                    <a:pt x="166190" y="836674"/>
                  </a:lnTo>
                  <a:lnTo>
                    <a:pt x="201184" y="770920"/>
                  </a:lnTo>
                  <a:lnTo>
                    <a:pt x="212157" y="621347"/>
                  </a:lnTo>
                  <a:lnTo>
                    <a:pt x="254583" y="617799"/>
                  </a:lnTo>
                  <a:lnTo>
                    <a:pt x="348895" y="542734"/>
                  </a:lnTo>
                  <a:lnTo>
                    <a:pt x="430839" y="517328"/>
                  </a:lnTo>
                  <a:lnTo>
                    <a:pt x="450828" y="459472"/>
                  </a:lnTo>
                  <a:lnTo>
                    <a:pt x="340173" y="438105"/>
                  </a:lnTo>
                  <a:lnTo>
                    <a:pt x="366396" y="350178"/>
                  </a:lnTo>
                  <a:lnTo>
                    <a:pt x="431908" y="301259"/>
                  </a:lnTo>
                  <a:lnTo>
                    <a:pt x="489604" y="273377"/>
                  </a:lnTo>
                  <a:lnTo>
                    <a:pt x="473689" y="233202"/>
                  </a:lnTo>
                  <a:lnTo>
                    <a:pt x="509795" y="201008"/>
                  </a:lnTo>
                  <a:lnTo>
                    <a:pt x="513431" y="1355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724404" y="3244077"/>
              <a:ext cx="1225620" cy="1377213"/>
            </a:xfrm>
            <a:custGeom>
              <a:avLst/>
              <a:pathLst>
                <a:path w="1225620" h="1377213">
                  <a:moveTo>
                    <a:pt x="1225620" y="139050"/>
                  </a:moveTo>
                  <a:lnTo>
                    <a:pt x="1222221" y="193724"/>
                  </a:lnTo>
                  <a:lnTo>
                    <a:pt x="1182775" y="235014"/>
                  </a:lnTo>
                  <a:lnTo>
                    <a:pt x="1217918" y="260691"/>
                  </a:lnTo>
                  <a:lnTo>
                    <a:pt x="1215135" y="308595"/>
                  </a:lnTo>
                  <a:lnTo>
                    <a:pt x="1216979" y="376283"/>
                  </a:lnTo>
                  <a:lnTo>
                    <a:pt x="1153504" y="373439"/>
                  </a:lnTo>
                  <a:lnTo>
                    <a:pt x="1120793" y="425705"/>
                  </a:lnTo>
                  <a:lnTo>
                    <a:pt x="1086145" y="424577"/>
                  </a:lnTo>
                  <a:lnTo>
                    <a:pt x="1042415" y="492786"/>
                  </a:lnTo>
                  <a:lnTo>
                    <a:pt x="1040464" y="561723"/>
                  </a:lnTo>
                  <a:lnTo>
                    <a:pt x="988031" y="581642"/>
                  </a:lnTo>
                  <a:lnTo>
                    <a:pt x="864267" y="672521"/>
                  </a:lnTo>
                  <a:lnTo>
                    <a:pt x="828896" y="768637"/>
                  </a:lnTo>
                  <a:lnTo>
                    <a:pt x="873320" y="846241"/>
                  </a:lnTo>
                  <a:lnTo>
                    <a:pt x="824397" y="912764"/>
                  </a:lnTo>
                  <a:lnTo>
                    <a:pt x="837214" y="959154"/>
                  </a:lnTo>
                  <a:lnTo>
                    <a:pt x="772656" y="971169"/>
                  </a:lnTo>
                  <a:lnTo>
                    <a:pt x="686418" y="938775"/>
                  </a:lnTo>
                  <a:lnTo>
                    <a:pt x="650807" y="1002419"/>
                  </a:lnTo>
                  <a:lnTo>
                    <a:pt x="510454" y="928213"/>
                  </a:lnTo>
                  <a:lnTo>
                    <a:pt x="430214" y="1001808"/>
                  </a:lnTo>
                  <a:lnTo>
                    <a:pt x="418709" y="1027047"/>
                  </a:lnTo>
                  <a:lnTo>
                    <a:pt x="381517" y="1070894"/>
                  </a:lnTo>
                  <a:lnTo>
                    <a:pt x="322736" y="1107054"/>
                  </a:lnTo>
                  <a:lnTo>
                    <a:pt x="298969" y="1196155"/>
                  </a:lnTo>
                  <a:lnTo>
                    <a:pt x="258602" y="1265099"/>
                  </a:lnTo>
                  <a:lnTo>
                    <a:pt x="198576" y="1297322"/>
                  </a:lnTo>
                  <a:lnTo>
                    <a:pt x="197638" y="1343299"/>
                  </a:lnTo>
                  <a:lnTo>
                    <a:pt x="132198" y="1377213"/>
                  </a:lnTo>
                  <a:lnTo>
                    <a:pt x="31772" y="1308601"/>
                  </a:lnTo>
                  <a:lnTo>
                    <a:pt x="112468" y="1217780"/>
                  </a:lnTo>
                  <a:lnTo>
                    <a:pt x="132535" y="1169985"/>
                  </a:lnTo>
                  <a:lnTo>
                    <a:pt x="143823" y="1085683"/>
                  </a:lnTo>
                  <a:lnTo>
                    <a:pt x="128761" y="1033359"/>
                  </a:lnTo>
                  <a:lnTo>
                    <a:pt x="157596" y="986464"/>
                  </a:lnTo>
                  <a:lnTo>
                    <a:pt x="147663" y="889917"/>
                  </a:lnTo>
                  <a:lnTo>
                    <a:pt x="164294" y="850311"/>
                  </a:lnTo>
                  <a:lnTo>
                    <a:pt x="92776" y="797732"/>
                  </a:lnTo>
                  <a:lnTo>
                    <a:pt x="100535" y="767804"/>
                  </a:lnTo>
                  <a:lnTo>
                    <a:pt x="67094" y="722098"/>
                  </a:lnTo>
                  <a:lnTo>
                    <a:pt x="53873" y="586940"/>
                  </a:lnTo>
                  <a:lnTo>
                    <a:pt x="36119" y="539707"/>
                  </a:lnTo>
                  <a:lnTo>
                    <a:pt x="0" y="517966"/>
                  </a:lnTo>
                  <a:lnTo>
                    <a:pt x="55856" y="460888"/>
                  </a:lnTo>
                  <a:lnTo>
                    <a:pt x="89305" y="498514"/>
                  </a:lnTo>
                  <a:lnTo>
                    <a:pt x="141024" y="480074"/>
                  </a:lnTo>
                  <a:lnTo>
                    <a:pt x="230052" y="535214"/>
                  </a:lnTo>
                  <a:lnTo>
                    <a:pt x="263710" y="490790"/>
                  </a:lnTo>
                  <a:lnTo>
                    <a:pt x="284537" y="402902"/>
                  </a:lnTo>
                  <a:lnTo>
                    <a:pt x="347403" y="312980"/>
                  </a:lnTo>
                  <a:lnTo>
                    <a:pt x="308733" y="255964"/>
                  </a:lnTo>
                  <a:lnTo>
                    <a:pt x="365435" y="137908"/>
                  </a:lnTo>
                  <a:lnTo>
                    <a:pt x="366605" y="100978"/>
                  </a:lnTo>
                  <a:lnTo>
                    <a:pt x="419320" y="86572"/>
                  </a:lnTo>
                  <a:lnTo>
                    <a:pt x="460957" y="110197"/>
                  </a:lnTo>
                  <a:lnTo>
                    <a:pt x="537825" y="112301"/>
                  </a:lnTo>
                  <a:lnTo>
                    <a:pt x="546612" y="165835"/>
                  </a:lnTo>
                  <a:lnTo>
                    <a:pt x="590436" y="186938"/>
                  </a:lnTo>
                  <a:lnTo>
                    <a:pt x="618038" y="227002"/>
                  </a:lnTo>
                  <a:lnTo>
                    <a:pt x="693641" y="263605"/>
                  </a:lnTo>
                  <a:lnTo>
                    <a:pt x="823125" y="244320"/>
                  </a:lnTo>
                  <a:lnTo>
                    <a:pt x="841093" y="94801"/>
                  </a:lnTo>
                  <a:lnTo>
                    <a:pt x="833291" y="58745"/>
                  </a:lnTo>
                  <a:lnTo>
                    <a:pt x="872616" y="0"/>
                  </a:lnTo>
                  <a:lnTo>
                    <a:pt x="1024555" y="72435"/>
                  </a:lnTo>
                  <a:lnTo>
                    <a:pt x="1067908" y="1484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038074" y="963227"/>
              <a:ext cx="825442" cy="1476176"/>
            </a:xfrm>
            <a:custGeom>
              <a:avLst/>
              <a:pathLst>
                <a:path w="825442" h="1476176">
                  <a:moveTo>
                    <a:pt x="674460" y="436487"/>
                  </a:moveTo>
                  <a:lnTo>
                    <a:pt x="648779" y="465169"/>
                  </a:lnTo>
                  <a:lnTo>
                    <a:pt x="603752" y="597539"/>
                  </a:lnTo>
                  <a:lnTo>
                    <a:pt x="705671" y="614832"/>
                  </a:lnTo>
                  <a:lnTo>
                    <a:pt x="693191" y="713568"/>
                  </a:lnTo>
                  <a:lnTo>
                    <a:pt x="796103" y="773698"/>
                  </a:lnTo>
                  <a:lnTo>
                    <a:pt x="825442" y="810832"/>
                  </a:lnTo>
                  <a:lnTo>
                    <a:pt x="803921" y="840450"/>
                  </a:lnTo>
                  <a:lnTo>
                    <a:pt x="749722" y="844432"/>
                  </a:lnTo>
                  <a:lnTo>
                    <a:pt x="764646" y="908899"/>
                  </a:lnTo>
                  <a:lnTo>
                    <a:pt x="747278" y="956300"/>
                  </a:lnTo>
                  <a:lnTo>
                    <a:pt x="710530" y="980625"/>
                  </a:lnTo>
                  <a:lnTo>
                    <a:pt x="718668" y="1084431"/>
                  </a:lnTo>
                  <a:lnTo>
                    <a:pt x="697206" y="1126006"/>
                  </a:lnTo>
                  <a:lnTo>
                    <a:pt x="614749" y="1167576"/>
                  </a:lnTo>
                  <a:lnTo>
                    <a:pt x="612259" y="1268053"/>
                  </a:lnTo>
                  <a:lnTo>
                    <a:pt x="564338" y="1344613"/>
                  </a:lnTo>
                  <a:lnTo>
                    <a:pt x="547237" y="1344121"/>
                  </a:lnTo>
                  <a:lnTo>
                    <a:pt x="458207" y="1469882"/>
                  </a:lnTo>
                  <a:lnTo>
                    <a:pt x="427829" y="1474511"/>
                  </a:lnTo>
                  <a:lnTo>
                    <a:pt x="405151" y="1399018"/>
                  </a:lnTo>
                  <a:lnTo>
                    <a:pt x="349745" y="1389418"/>
                  </a:lnTo>
                  <a:lnTo>
                    <a:pt x="347353" y="1462670"/>
                  </a:lnTo>
                  <a:lnTo>
                    <a:pt x="312185" y="1476176"/>
                  </a:lnTo>
                  <a:lnTo>
                    <a:pt x="233432" y="1474214"/>
                  </a:lnTo>
                  <a:lnTo>
                    <a:pt x="236255" y="1440377"/>
                  </a:lnTo>
                  <a:lnTo>
                    <a:pt x="184293" y="1425462"/>
                  </a:lnTo>
                  <a:lnTo>
                    <a:pt x="201583" y="1292541"/>
                  </a:lnTo>
                  <a:lnTo>
                    <a:pt x="162552" y="1280587"/>
                  </a:lnTo>
                  <a:lnTo>
                    <a:pt x="146810" y="1145428"/>
                  </a:lnTo>
                  <a:lnTo>
                    <a:pt x="193859" y="1087160"/>
                  </a:lnTo>
                  <a:lnTo>
                    <a:pt x="150098" y="994008"/>
                  </a:lnTo>
                  <a:lnTo>
                    <a:pt x="178922" y="941088"/>
                  </a:lnTo>
                  <a:lnTo>
                    <a:pt x="197020" y="868981"/>
                  </a:lnTo>
                  <a:lnTo>
                    <a:pt x="166632" y="851234"/>
                  </a:lnTo>
                  <a:lnTo>
                    <a:pt x="197210" y="789671"/>
                  </a:lnTo>
                  <a:lnTo>
                    <a:pt x="153715" y="688967"/>
                  </a:lnTo>
                  <a:lnTo>
                    <a:pt x="0" y="676581"/>
                  </a:lnTo>
                  <a:lnTo>
                    <a:pt x="33592" y="595669"/>
                  </a:lnTo>
                  <a:lnTo>
                    <a:pt x="98606" y="534627"/>
                  </a:lnTo>
                  <a:lnTo>
                    <a:pt x="158296" y="532003"/>
                  </a:lnTo>
                  <a:lnTo>
                    <a:pt x="181936" y="559299"/>
                  </a:lnTo>
                  <a:lnTo>
                    <a:pt x="228437" y="558677"/>
                  </a:lnTo>
                  <a:lnTo>
                    <a:pt x="333120" y="502917"/>
                  </a:lnTo>
                  <a:lnTo>
                    <a:pt x="327336" y="444718"/>
                  </a:lnTo>
                  <a:lnTo>
                    <a:pt x="288813" y="421214"/>
                  </a:lnTo>
                  <a:lnTo>
                    <a:pt x="294145" y="381235"/>
                  </a:lnTo>
                  <a:lnTo>
                    <a:pt x="264386" y="312021"/>
                  </a:lnTo>
                  <a:lnTo>
                    <a:pt x="294746" y="261839"/>
                  </a:lnTo>
                  <a:lnTo>
                    <a:pt x="250210" y="234313"/>
                  </a:lnTo>
                  <a:lnTo>
                    <a:pt x="258310" y="96717"/>
                  </a:lnTo>
                  <a:lnTo>
                    <a:pt x="284191" y="56265"/>
                  </a:lnTo>
                  <a:lnTo>
                    <a:pt x="373569" y="131393"/>
                  </a:lnTo>
                  <a:lnTo>
                    <a:pt x="441648" y="150853"/>
                  </a:lnTo>
                  <a:lnTo>
                    <a:pt x="477908" y="97421"/>
                  </a:lnTo>
                  <a:lnTo>
                    <a:pt x="481312" y="31247"/>
                  </a:lnTo>
                  <a:lnTo>
                    <a:pt x="538890" y="36539"/>
                  </a:lnTo>
                  <a:lnTo>
                    <a:pt x="627309" y="0"/>
                  </a:lnTo>
                  <a:lnTo>
                    <a:pt x="662134" y="80543"/>
                  </a:lnTo>
                  <a:lnTo>
                    <a:pt x="661273" y="134562"/>
                  </a:lnTo>
                  <a:lnTo>
                    <a:pt x="625623" y="183900"/>
                  </a:lnTo>
                  <a:lnTo>
                    <a:pt x="665882" y="211012"/>
                  </a:lnTo>
                  <a:lnTo>
                    <a:pt x="699359" y="325695"/>
                  </a:lnTo>
                  <a:lnTo>
                    <a:pt x="635959" y="38583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78051" y="4457054"/>
              <a:ext cx="553171" cy="469066"/>
            </a:xfrm>
            <a:custGeom>
              <a:avLst/>
              <a:pathLst>
                <a:path w="553171" h="469066">
                  <a:moveTo>
                    <a:pt x="299068" y="15060"/>
                  </a:moveTo>
                  <a:lnTo>
                    <a:pt x="333048" y="55761"/>
                  </a:lnTo>
                  <a:lnTo>
                    <a:pt x="327619" y="135319"/>
                  </a:lnTo>
                  <a:lnTo>
                    <a:pt x="362891" y="146958"/>
                  </a:lnTo>
                  <a:lnTo>
                    <a:pt x="403419" y="120155"/>
                  </a:lnTo>
                  <a:lnTo>
                    <a:pt x="477763" y="141324"/>
                  </a:lnTo>
                  <a:lnTo>
                    <a:pt x="485731" y="169221"/>
                  </a:lnTo>
                  <a:lnTo>
                    <a:pt x="460817" y="225473"/>
                  </a:lnTo>
                  <a:lnTo>
                    <a:pt x="511986" y="259146"/>
                  </a:lnTo>
                  <a:lnTo>
                    <a:pt x="530313" y="346016"/>
                  </a:lnTo>
                  <a:lnTo>
                    <a:pt x="514985" y="401190"/>
                  </a:lnTo>
                  <a:lnTo>
                    <a:pt x="553171" y="437275"/>
                  </a:lnTo>
                  <a:lnTo>
                    <a:pt x="431364" y="468985"/>
                  </a:lnTo>
                  <a:lnTo>
                    <a:pt x="337352" y="446872"/>
                  </a:lnTo>
                  <a:lnTo>
                    <a:pt x="245714" y="469066"/>
                  </a:lnTo>
                  <a:lnTo>
                    <a:pt x="244955" y="415580"/>
                  </a:lnTo>
                  <a:lnTo>
                    <a:pt x="198454" y="425652"/>
                  </a:lnTo>
                  <a:lnTo>
                    <a:pt x="119623" y="352333"/>
                  </a:lnTo>
                  <a:lnTo>
                    <a:pt x="100138" y="350070"/>
                  </a:lnTo>
                  <a:lnTo>
                    <a:pt x="19010" y="362779"/>
                  </a:lnTo>
                  <a:lnTo>
                    <a:pt x="0" y="317565"/>
                  </a:lnTo>
                  <a:lnTo>
                    <a:pt x="17062" y="238172"/>
                  </a:lnTo>
                  <a:lnTo>
                    <a:pt x="12145" y="191242"/>
                  </a:lnTo>
                  <a:lnTo>
                    <a:pt x="41515" y="114043"/>
                  </a:lnTo>
                  <a:lnTo>
                    <a:pt x="82366" y="98565"/>
                  </a:lnTo>
                  <a:lnTo>
                    <a:pt x="181124" y="3203"/>
                  </a:lnTo>
                  <a:lnTo>
                    <a:pt x="24468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167073" y="3721977"/>
              <a:ext cx="897769" cy="677714"/>
            </a:xfrm>
            <a:custGeom>
              <a:avLst/>
              <a:pathLst>
                <a:path w="897769" h="677714">
                  <a:moveTo>
                    <a:pt x="885877" y="63603"/>
                  </a:moveTo>
                  <a:lnTo>
                    <a:pt x="897769" y="107321"/>
                  </a:lnTo>
                  <a:lnTo>
                    <a:pt x="800114" y="149331"/>
                  </a:lnTo>
                  <a:lnTo>
                    <a:pt x="823270" y="261143"/>
                  </a:lnTo>
                  <a:lnTo>
                    <a:pt x="849140" y="323010"/>
                  </a:lnTo>
                  <a:lnTo>
                    <a:pt x="809053" y="361699"/>
                  </a:lnTo>
                  <a:lnTo>
                    <a:pt x="789441" y="474636"/>
                  </a:lnTo>
                  <a:lnTo>
                    <a:pt x="755468" y="496383"/>
                  </a:lnTo>
                  <a:lnTo>
                    <a:pt x="782231" y="547288"/>
                  </a:lnTo>
                  <a:lnTo>
                    <a:pt x="761494" y="615355"/>
                  </a:lnTo>
                  <a:lnTo>
                    <a:pt x="698725" y="666844"/>
                  </a:lnTo>
                  <a:lnTo>
                    <a:pt x="613541" y="677714"/>
                  </a:lnTo>
                  <a:lnTo>
                    <a:pt x="596667" y="628056"/>
                  </a:lnTo>
                  <a:lnTo>
                    <a:pt x="565977" y="609255"/>
                  </a:lnTo>
                  <a:lnTo>
                    <a:pt x="539100" y="551225"/>
                  </a:lnTo>
                  <a:lnTo>
                    <a:pt x="314231" y="461165"/>
                  </a:lnTo>
                  <a:lnTo>
                    <a:pt x="194368" y="496347"/>
                  </a:lnTo>
                  <a:lnTo>
                    <a:pt x="162294" y="484151"/>
                  </a:lnTo>
                  <a:lnTo>
                    <a:pt x="168802" y="414047"/>
                  </a:lnTo>
                  <a:lnTo>
                    <a:pt x="105775" y="406945"/>
                  </a:lnTo>
                  <a:lnTo>
                    <a:pt x="61948" y="367243"/>
                  </a:lnTo>
                  <a:lnTo>
                    <a:pt x="0" y="337443"/>
                  </a:lnTo>
                  <a:lnTo>
                    <a:pt x="20611" y="311521"/>
                  </a:lnTo>
                  <a:lnTo>
                    <a:pt x="32134" y="296661"/>
                  </a:lnTo>
                  <a:lnTo>
                    <a:pt x="207191" y="261903"/>
                  </a:lnTo>
                  <a:lnTo>
                    <a:pt x="245269" y="318220"/>
                  </a:lnTo>
                  <a:lnTo>
                    <a:pt x="335196" y="327499"/>
                  </a:lnTo>
                  <a:lnTo>
                    <a:pt x="373052" y="277257"/>
                  </a:lnTo>
                  <a:lnTo>
                    <a:pt x="532611" y="174076"/>
                  </a:lnTo>
                  <a:lnTo>
                    <a:pt x="588195" y="113168"/>
                  </a:lnTo>
                  <a:lnTo>
                    <a:pt x="649854" y="70461"/>
                  </a:lnTo>
                  <a:lnTo>
                    <a:pt x="711556" y="0"/>
                  </a:lnTo>
                  <a:lnTo>
                    <a:pt x="727491" y="26653"/>
                  </a:lnTo>
                  <a:lnTo>
                    <a:pt x="783923" y="20208"/>
                  </a:lnTo>
                  <a:lnTo>
                    <a:pt x="828037" y="636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264187" y="2307349"/>
              <a:ext cx="1184576" cy="1466994"/>
            </a:xfrm>
            <a:custGeom>
              <a:avLst/>
              <a:pathLst>
                <a:path w="1184576" h="1466994">
                  <a:moveTo>
                    <a:pt x="338224" y="491"/>
                  </a:moveTo>
                  <a:lnTo>
                    <a:pt x="392233" y="8975"/>
                  </a:lnTo>
                  <a:lnTo>
                    <a:pt x="425680" y="52974"/>
                  </a:lnTo>
                  <a:lnTo>
                    <a:pt x="384697" y="129980"/>
                  </a:lnTo>
                  <a:lnTo>
                    <a:pt x="404947" y="189595"/>
                  </a:lnTo>
                  <a:lnTo>
                    <a:pt x="501042" y="236148"/>
                  </a:lnTo>
                  <a:lnTo>
                    <a:pt x="506238" y="262704"/>
                  </a:lnTo>
                  <a:lnTo>
                    <a:pt x="638936" y="489581"/>
                  </a:lnTo>
                  <a:lnTo>
                    <a:pt x="701646" y="495277"/>
                  </a:lnTo>
                  <a:lnTo>
                    <a:pt x="873410" y="590908"/>
                  </a:lnTo>
                  <a:lnTo>
                    <a:pt x="931999" y="585577"/>
                  </a:lnTo>
                  <a:lnTo>
                    <a:pt x="989095" y="636055"/>
                  </a:lnTo>
                  <a:lnTo>
                    <a:pt x="940754" y="679586"/>
                  </a:lnTo>
                  <a:lnTo>
                    <a:pt x="1010872" y="728447"/>
                  </a:lnTo>
                  <a:lnTo>
                    <a:pt x="1048297" y="728546"/>
                  </a:lnTo>
                  <a:lnTo>
                    <a:pt x="1147453" y="797696"/>
                  </a:lnTo>
                  <a:lnTo>
                    <a:pt x="1184576" y="909738"/>
                  </a:lnTo>
                  <a:lnTo>
                    <a:pt x="1152157" y="917021"/>
                  </a:lnTo>
                  <a:lnTo>
                    <a:pt x="1144700" y="972670"/>
                  </a:lnTo>
                  <a:lnTo>
                    <a:pt x="1038238" y="968412"/>
                  </a:lnTo>
                  <a:lnTo>
                    <a:pt x="994779" y="1044411"/>
                  </a:lnTo>
                  <a:lnTo>
                    <a:pt x="857472" y="1042061"/>
                  </a:lnTo>
                  <a:lnTo>
                    <a:pt x="819913" y="1156294"/>
                  </a:lnTo>
                  <a:lnTo>
                    <a:pt x="819950" y="1240342"/>
                  </a:lnTo>
                  <a:lnTo>
                    <a:pt x="890374" y="1329483"/>
                  </a:lnTo>
                  <a:lnTo>
                    <a:pt x="883785" y="1463587"/>
                  </a:lnTo>
                  <a:lnTo>
                    <a:pt x="858010" y="1466994"/>
                  </a:lnTo>
                  <a:lnTo>
                    <a:pt x="845283" y="1431297"/>
                  </a:lnTo>
                  <a:lnTo>
                    <a:pt x="795069" y="1388718"/>
                  </a:lnTo>
                  <a:lnTo>
                    <a:pt x="808115" y="1354798"/>
                  </a:lnTo>
                  <a:lnTo>
                    <a:pt x="797971" y="1292591"/>
                  </a:lnTo>
                  <a:lnTo>
                    <a:pt x="660367" y="1303427"/>
                  </a:lnTo>
                  <a:lnTo>
                    <a:pt x="586719" y="1287565"/>
                  </a:lnTo>
                  <a:lnTo>
                    <a:pt x="567917" y="1346754"/>
                  </a:lnTo>
                  <a:lnTo>
                    <a:pt x="522625" y="1385569"/>
                  </a:lnTo>
                  <a:lnTo>
                    <a:pt x="432470" y="1343308"/>
                  </a:lnTo>
                  <a:lnTo>
                    <a:pt x="433242" y="1304244"/>
                  </a:lnTo>
                  <a:lnTo>
                    <a:pt x="392581" y="1259413"/>
                  </a:lnTo>
                  <a:lnTo>
                    <a:pt x="406202" y="1095753"/>
                  </a:lnTo>
                  <a:lnTo>
                    <a:pt x="363538" y="1052105"/>
                  </a:lnTo>
                  <a:lnTo>
                    <a:pt x="342278" y="897627"/>
                  </a:lnTo>
                  <a:lnTo>
                    <a:pt x="314678" y="817091"/>
                  </a:lnTo>
                  <a:lnTo>
                    <a:pt x="321337" y="735882"/>
                  </a:lnTo>
                  <a:lnTo>
                    <a:pt x="301033" y="701771"/>
                  </a:lnTo>
                  <a:lnTo>
                    <a:pt x="259730" y="697579"/>
                  </a:lnTo>
                  <a:lnTo>
                    <a:pt x="238518" y="622906"/>
                  </a:lnTo>
                  <a:lnTo>
                    <a:pt x="251986" y="602021"/>
                  </a:lnTo>
                  <a:lnTo>
                    <a:pt x="219154" y="468523"/>
                  </a:lnTo>
                  <a:lnTo>
                    <a:pt x="258518" y="437866"/>
                  </a:lnTo>
                  <a:lnTo>
                    <a:pt x="269343" y="366455"/>
                  </a:lnTo>
                  <a:lnTo>
                    <a:pt x="213673" y="341798"/>
                  </a:lnTo>
                  <a:lnTo>
                    <a:pt x="205389" y="310808"/>
                  </a:lnTo>
                  <a:lnTo>
                    <a:pt x="134110" y="266711"/>
                  </a:lnTo>
                  <a:lnTo>
                    <a:pt x="19123" y="257852"/>
                  </a:lnTo>
                  <a:lnTo>
                    <a:pt x="0" y="184076"/>
                  </a:lnTo>
                  <a:lnTo>
                    <a:pt x="7318" y="130093"/>
                  </a:lnTo>
                  <a:lnTo>
                    <a:pt x="86072" y="132055"/>
                  </a:lnTo>
                  <a:lnTo>
                    <a:pt x="121240" y="118549"/>
                  </a:lnTo>
                  <a:lnTo>
                    <a:pt x="123631" y="45297"/>
                  </a:lnTo>
                  <a:lnTo>
                    <a:pt x="179037" y="54897"/>
                  </a:lnTo>
                  <a:lnTo>
                    <a:pt x="201715" y="130390"/>
                  </a:lnTo>
                  <a:lnTo>
                    <a:pt x="232093" y="125760"/>
                  </a:lnTo>
                  <a:lnTo>
                    <a:pt x="32112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640075" y="4271125"/>
              <a:ext cx="1296441" cy="1196373"/>
            </a:xfrm>
            <a:custGeom>
              <a:avLst/>
              <a:pathLst>
                <a:path w="1296441" h="1196373">
                  <a:moveTo>
                    <a:pt x="503038" y="0"/>
                  </a:moveTo>
                  <a:lnTo>
                    <a:pt x="597566" y="29920"/>
                  </a:lnTo>
                  <a:lnTo>
                    <a:pt x="636271" y="97101"/>
                  </a:lnTo>
                  <a:lnTo>
                    <a:pt x="819047" y="102441"/>
                  </a:lnTo>
                  <a:lnTo>
                    <a:pt x="892889" y="271418"/>
                  </a:lnTo>
                  <a:lnTo>
                    <a:pt x="1023892" y="343603"/>
                  </a:lnTo>
                  <a:lnTo>
                    <a:pt x="1094616" y="393037"/>
                  </a:lnTo>
                  <a:lnTo>
                    <a:pt x="1197110" y="513780"/>
                  </a:lnTo>
                  <a:lnTo>
                    <a:pt x="1215531" y="570462"/>
                  </a:lnTo>
                  <a:lnTo>
                    <a:pt x="1221388" y="629394"/>
                  </a:lnTo>
                  <a:lnTo>
                    <a:pt x="1191690" y="660405"/>
                  </a:lnTo>
                  <a:lnTo>
                    <a:pt x="1211742" y="702257"/>
                  </a:lnTo>
                  <a:lnTo>
                    <a:pt x="1275772" y="728208"/>
                  </a:lnTo>
                  <a:lnTo>
                    <a:pt x="1296441" y="812121"/>
                  </a:lnTo>
                  <a:lnTo>
                    <a:pt x="1290682" y="960906"/>
                  </a:lnTo>
                  <a:lnTo>
                    <a:pt x="1293314" y="1156330"/>
                  </a:lnTo>
                  <a:lnTo>
                    <a:pt x="1147033" y="1174864"/>
                  </a:lnTo>
                  <a:lnTo>
                    <a:pt x="1037412" y="1196373"/>
                  </a:lnTo>
                  <a:lnTo>
                    <a:pt x="1011648" y="1171223"/>
                  </a:lnTo>
                  <a:lnTo>
                    <a:pt x="979253" y="1075380"/>
                  </a:lnTo>
                  <a:lnTo>
                    <a:pt x="988980" y="1002235"/>
                  </a:lnTo>
                  <a:lnTo>
                    <a:pt x="964268" y="987741"/>
                  </a:lnTo>
                  <a:lnTo>
                    <a:pt x="889174" y="1000279"/>
                  </a:lnTo>
                  <a:lnTo>
                    <a:pt x="863948" y="952270"/>
                  </a:lnTo>
                  <a:lnTo>
                    <a:pt x="794154" y="934439"/>
                  </a:lnTo>
                  <a:lnTo>
                    <a:pt x="763201" y="946894"/>
                  </a:lnTo>
                  <a:lnTo>
                    <a:pt x="682492" y="879874"/>
                  </a:lnTo>
                  <a:lnTo>
                    <a:pt x="669949" y="778802"/>
                  </a:lnTo>
                  <a:lnTo>
                    <a:pt x="627531" y="727387"/>
                  </a:lnTo>
                  <a:lnTo>
                    <a:pt x="625509" y="660613"/>
                  </a:lnTo>
                  <a:lnTo>
                    <a:pt x="565269" y="604844"/>
                  </a:lnTo>
                  <a:lnTo>
                    <a:pt x="491062" y="579778"/>
                  </a:lnTo>
                  <a:lnTo>
                    <a:pt x="369173" y="616204"/>
                  </a:lnTo>
                  <a:lnTo>
                    <a:pt x="303307" y="592953"/>
                  </a:lnTo>
                  <a:lnTo>
                    <a:pt x="205528" y="535742"/>
                  </a:lnTo>
                  <a:lnTo>
                    <a:pt x="155744" y="528762"/>
                  </a:lnTo>
                  <a:lnTo>
                    <a:pt x="149207" y="471163"/>
                  </a:lnTo>
                  <a:lnTo>
                    <a:pt x="113345" y="442576"/>
                  </a:lnTo>
                  <a:lnTo>
                    <a:pt x="69207" y="457281"/>
                  </a:lnTo>
                  <a:lnTo>
                    <a:pt x="8283" y="419496"/>
                  </a:lnTo>
                  <a:lnTo>
                    <a:pt x="0" y="370537"/>
                  </a:lnTo>
                  <a:lnTo>
                    <a:pt x="33305" y="322831"/>
                  </a:lnTo>
                  <a:lnTo>
                    <a:pt x="116101" y="281553"/>
                  </a:lnTo>
                  <a:lnTo>
                    <a:pt x="216527" y="350165"/>
                  </a:lnTo>
                  <a:lnTo>
                    <a:pt x="281967" y="316252"/>
                  </a:lnTo>
                  <a:lnTo>
                    <a:pt x="282905" y="270274"/>
                  </a:lnTo>
                  <a:lnTo>
                    <a:pt x="342931" y="238051"/>
                  </a:lnTo>
                  <a:lnTo>
                    <a:pt x="383298" y="169108"/>
                  </a:lnTo>
                  <a:lnTo>
                    <a:pt x="407065" y="80006"/>
                  </a:lnTo>
                  <a:lnTo>
                    <a:pt x="465846" y="438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20911" y="5295164"/>
              <a:ext cx="1120962" cy="639746"/>
            </a:xfrm>
            <a:custGeom>
              <a:avLst/>
              <a:pathLst>
                <a:path w="1120962" h="639746">
                  <a:moveTo>
                    <a:pt x="905298" y="249153"/>
                  </a:moveTo>
                  <a:lnTo>
                    <a:pt x="969778" y="255466"/>
                  </a:lnTo>
                  <a:lnTo>
                    <a:pt x="1044571" y="292549"/>
                  </a:lnTo>
                  <a:lnTo>
                    <a:pt x="1049530" y="447394"/>
                  </a:lnTo>
                  <a:lnTo>
                    <a:pt x="1110631" y="472881"/>
                  </a:lnTo>
                  <a:lnTo>
                    <a:pt x="1120962" y="526349"/>
                  </a:lnTo>
                  <a:lnTo>
                    <a:pt x="919732" y="545804"/>
                  </a:lnTo>
                  <a:lnTo>
                    <a:pt x="641148" y="587172"/>
                  </a:lnTo>
                  <a:lnTo>
                    <a:pt x="223312" y="612467"/>
                  </a:lnTo>
                  <a:lnTo>
                    <a:pt x="10782" y="639746"/>
                  </a:lnTo>
                  <a:lnTo>
                    <a:pt x="0" y="566898"/>
                  </a:lnTo>
                  <a:lnTo>
                    <a:pt x="31838" y="545811"/>
                  </a:lnTo>
                  <a:lnTo>
                    <a:pt x="57225" y="484707"/>
                  </a:lnTo>
                  <a:lnTo>
                    <a:pt x="87310" y="492503"/>
                  </a:lnTo>
                  <a:lnTo>
                    <a:pt x="166172" y="578506"/>
                  </a:lnTo>
                  <a:lnTo>
                    <a:pt x="231595" y="562356"/>
                  </a:lnTo>
                  <a:lnTo>
                    <a:pt x="270572" y="514062"/>
                  </a:lnTo>
                  <a:lnTo>
                    <a:pt x="316663" y="548729"/>
                  </a:lnTo>
                  <a:lnTo>
                    <a:pt x="375830" y="549348"/>
                  </a:lnTo>
                  <a:lnTo>
                    <a:pt x="409207" y="479184"/>
                  </a:lnTo>
                  <a:lnTo>
                    <a:pt x="379514" y="446331"/>
                  </a:lnTo>
                  <a:lnTo>
                    <a:pt x="380588" y="400015"/>
                  </a:lnTo>
                  <a:lnTo>
                    <a:pt x="426954" y="270782"/>
                  </a:lnTo>
                  <a:lnTo>
                    <a:pt x="416582" y="224283"/>
                  </a:lnTo>
                  <a:lnTo>
                    <a:pt x="439735" y="159105"/>
                  </a:lnTo>
                  <a:lnTo>
                    <a:pt x="487618" y="119940"/>
                  </a:lnTo>
                  <a:lnTo>
                    <a:pt x="456565" y="47801"/>
                  </a:lnTo>
                  <a:lnTo>
                    <a:pt x="486759" y="0"/>
                  </a:lnTo>
                  <a:lnTo>
                    <a:pt x="498117" y="35378"/>
                  </a:lnTo>
                  <a:lnTo>
                    <a:pt x="571526" y="56172"/>
                  </a:lnTo>
                  <a:lnTo>
                    <a:pt x="618014" y="129204"/>
                  </a:lnTo>
                  <a:lnTo>
                    <a:pt x="581977" y="176252"/>
                  </a:lnTo>
                  <a:lnTo>
                    <a:pt x="578231" y="224683"/>
                  </a:lnTo>
                  <a:lnTo>
                    <a:pt x="695019" y="194029"/>
                  </a:lnTo>
                  <a:lnTo>
                    <a:pt x="683596" y="227912"/>
                  </a:lnTo>
                  <a:lnTo>
                    <a:pt x="827898" y="24973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143114" y="3617517"/>
              <a:ext cx="881860" cy="1224070"/>
            </a:xfrm>
            <a:custGeom>
              <a:avLst/>
              <a:pathLst>
                <a:path w="881860" h="1224070">
                  <a:moveTo>
                    <a:pt x="798270" y="2844"/>
                  </a:moveTo>
                  <a:lnTo>
                    <a:pt x="808152" y="70407"/>
                  </a:lnTo>
                  <a:lnTo>
                    <a:pt x="878326" y="122810"/>
                  </a:lnTo>
                  <a:lnTo>
                    <a:pt x="832038" y="158894"/>
                  </a:lnTo>
                  <a:lnTo>
                    <a:pt x="862648" y="247765"/>
                  </a:lnTo>
                  <a:lnTo>
                    <a:pt x="795345" y="310231"/>
                  </a:lnTo>
                  <a:lnTo>
                    <a:pt x="815509" y="338450"/>
                  </a:lnTo>
                  <a:lnTo>
                    <a:pt x="792534" y="470741"/>
                  </a:lnTo>
                  <a:lnTo>
                    <a:pt x="829733" y="556050"/>
                  </a:lnTo>
                  <a:lnTo>
                    <a:pt x="811589" y="679499"/>
                  </a:lnTo>
                  <a:lnTo>
                    <a:pt x="832866" y="711309"/>
                  </a:lnTo>
                  <a:lnTo>
                    <a:pt x="814908" y="772730"/>
                  </a:lnTo>
                  <a:lnTo>
                    <a:pt x="862019" y="784713"/>
                  </a:lnTo>
                  <a:lnTo>
                    <a:pt x="881860" y="855565"/>
                  </a:lnTo>
                  <a:lnTo>
                    <a:pt x="878460" y="967730"/>
                  </a:lnTo>
                  <a:lnTo>
                    <a:pt x="866886" y="1026277"/>
                  </a:lnTo>
                  <a:lnTo>
                    <a:pt x="730430" y="1135881"/>
                  </a:lnTo>
                  <a:lnTo>
                    <a:pt x="712492" y="1224070"/>
                  </a:lnTo>
                  <a:lnTo>
                    <a:pt x="694072" y="1167388"/>
                  </a:lnTo>
                  <a:lnTo>
                    <a:pt x="591577" y="1046645"/>
                  </a:lnTo>
                  <a:lnTo>
                    <a:pt x="520853" y="997211"/>
                  </a:lnTo>
                  <a:lnTo>
                    <a:pt x="389850" y="925026"/>
                  </a:lnTo>
                  <a:lnTo>
                    <a:pt x="316009" y="756050"/>
                  </a:lnTo>
                  <a:lnTo>
                    <a:pt x="133233" y="750709"/>
                  </a:lnTo>
                  <a:lnTo>
                    <a:pt x="94528" y="683528"/>
                  </a:lnTo>
                  <a:lnTo>
                    <a:pt x="0" y="653608"/>
                  </a:lnTo>
                  <a:lnTo>
                    <a:pt x="11504" y="628368"/>
                  </a:lnTo>
                  <a:lnTo>
                    <a:pt x="91745" y="554774"/>
                  </a:lnTo>
                  <a:lnTo>
                    <a:pt x="232097" y="628979"/>
                  </a:lnTo>
                  <a:lnTo>
                    <a:pt x="267709" y="565335"/>
                  </a:lnTo>
                  <a:lnTo>
                    <a:pt x="353947" y="597729"/>
                  </a:lnTo>
                  <a:lnTo>
                    <a:pt x="418504" y="585714"/>
                  </a:lnTo>
                  <a:lnTo>
                    <a:pt x="405688" y="539324"/>
                  </a:lnTo>
                  <a:lnTo>
                    <a:pt x="454610" y="472801"/>
                  </a:lnTo>
                  <a:lnTo>
                    <a:pt x="410187" y="395198"/>
                  </a:lnTo>
                  <a:lnTo>
                    <a:pt x="445557" y="299081"/>
                  </a:lnTo>
                  <a:lnTo>
                    <a:pt x="569322" y="208202"/>
                  </a:lnTo>
                  <a:lnTo>
                    <a:pt x="621755" y="188283"/>
                  </a:lnTo>
                  <a:lnTo>
                    <a:pt x="623706" y="119346"/>
                  </a:lnTo>
                  <a:lnTo>
                    <a:pt x="667436" y="51138"/>
                  </a:lnTo>
                  <a:lnTo>
                    <a:pt x="702084" y="52265"/>
                  </a:lnTo>
                  <a:lnTo>
                    <a:pt x="73479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935648" y="3545816"/>
              <a:ext cx="947439" cy="1358019"/>
            </a:xfrm>
            <a:custGeom>
              <a:avLst/>
              <a:pathLst>
                <a:path w="947439" h="1358019">
                  <a:moveTo>
                    <a:pt x="721120" y="20946"/>
                  </a:moveTo>
                  <a:lnTo>
                    <a:pt x="761781" y="65777"/>
                  </a:lnTo>
                  <a:lnTo>
                    <a:pt x="761009" y="104841"/>
                  </a:lnTo>
                  <a:lnTo>
                    <a:pt x="851164" y="147102"/>
                  </a:lnTo>
                  <a:lnTo>
                    <a:pt x="660029" y="254901"/>
                  </a:lnTo>
                  <a:lnTo>
                    <a:pt x="643152" y="319727"/>
                  </a:lnTo>
                  <a:lnTo>
                    <a:pt x="561680" y="489702"/>
                  </a:lnTo>
                  <a:lnTo>
                    <a:pt x="631319" y="487616"/>
                  </a:lnTo>
                  <a:lnTo>
                    <a:pt x="763426" y="503605"/>
                  </a:lnTo>
                  <a:lnTo>
                    <a:pt x="826374" y="449156"/>
                  </a:lnTo>
                  <a:lnTo>
                    <a:pt x="851884" y="494752"/>
                  </a:lnTo>
                  <a:lnTo>
                    <a:pt x="947439" y="565221"/>
                  </a:lnTo>
                  <a:lnTo>
                    <a:pt x="945397" y="596901"/>
                  </a:lnTo>
                  <a:lnTo>
                    <a:pt x="786900" y="696185"/>
                  </a:lnTo>
                  <a:lnTo>
                    <a:pt x="770901" y="713489"/>
                  </a:lnTo>
                  <a:lnTo>
                    <a:pt x="760660" y="799735"/>
                  </a:lnTo>
                  <a:lnTo>
                    <a:pt x="787695" y="866465"/>
                  </a:lnTo>
                  <a:lnTo>
                    <a:pt x="792367" y="933539"/>
                  </a:lnTo>
                  <a:lnTo>
                    <a:pt x="856956" y="1039696"/>
                  </a:lnTo>
                  <a:lnTo>
                    <a:pt x="855088" y="1085742"/>
                  </a:lnTo>
                  <a:lnTo>
                    <a:pt x="914231" y="1122969"/>
                  </a:lnTo>
                  <a:lnTo>
                    <a:pt x="760134" y="1292164"/>
                  </a:lnTo>
                  <a:lnTo>
                    <a:pt x="676190" y="1284557"/>
                  </a:lnTo>
                  <a:lnTo>
                    <a:pt x="655603" y="1313888"/>
                  </a:lnTo>
                  <a:lnTo>
                    <a:pt x="594174" y="1326212"/>
                  </a:lnTo>
                  <a:lnTo>
                    <a:pt x="504337" y="1358019"/>
                  </a:lnTo>
                  <a:lnTo>
                    <a:pt x="432369" y="1306161"/>
                  </a:lnTo>
                  <a:lnTo>
                    <a:pt x="411232" y="1324125"/>
                  </a:lnTo>
                  <a:lnTo>
                    <a:pt x="241351" y="1346351"/>
                  </a:lnTo>
                  <a:lnTo>
                    <a:pt x="189417" y="1340590"/>
                  </a:lnTo>
                  <a:lnTo>
                    <a:pt x="85600" y="1193943"/>
                  </a:lnTo>
                  <a:lnTo>
                    <a:pt x="116241" y="1158247"/>
                  </a:lnTo>
                  <a:lnTo>
                    <a:pt x="74351" y="1097979"/>
                  </a:lnTo>
                  <a:lnTo>
                    <a:pt x="85925" y="1039431"/>
                  </a:lnTo>
                  <a:lnTo>
                    <a:pt x="89325" y="927266"/>
                  </a:lnTo>
                  <a:lnTo>
                    <a:pt x="69484" y="856414"/>
                  </a:lnTo>
                  <a:lnTo>
                    <a:pt x="22374" y="844432"/>
                  </a:lnTo>
                  <a:lnTo>
                    <a:pt x="40331" y="783010"/>
                  </a:lnTo>
                  <a:lnTo>
                    <a:pt x="19054" y="751200"/>
                  </a:lnTo>
                  <a:lnTo>
                    <a:pt x="37198" y="627751"/>
                  </a:lnTo>
                  <a:lnTo>
                    <a:pt x="0" y="542442"/>
                  </a:lnTo>
                  <a:lnTo>
                    <a:pt x="22974" y="410151"/>
                  </a:lnTo>
                  <a:lnTo>
                    <a:pt x="2810" y="381933"/>
                  </a:lnTo>
                  <a:lnTo>
                    <a:pt x="70113" y="319467"/>
                  </a:lnTo>
                  <a:lnTo>
                    <a:pt x="39503" y="230596"/>
                  </a:lnTo>
                  <a:lnTo>
                    <a:pt x="85791" y="194511"/>
                  </a:lnTo>
                  <a:lnTo>
                    <a:pt x="15617" y="142108"/>
                  </a:lnTo>
                  <a:lnTo>
                    <a:pt x="5735" y="74545"/>
                  </a:lnTo>
                  <a:lnTo>
                    <a:pt x="3890" y="6857"/>
                  </a:lnTo>
                  <a:lnTo>
                    <a:pt x="75792" y="0"/>
                  </a:lnTo>
                  <a:lnTo>
                    <a:pt x="407765" y="2816"/>
                  </a:lnTo>
                  <a:lnTo>
                    <a:pt x="543993" y="59858"/>
                  </a:lnTo>
                  <a:lnTo>
                    <a:pt x="625989" y="283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052951" y="3333613"/>
              <a:ext cx="1013812" cy="964367"/>
            </a:xfrm>
            <a:custGeom>
              <a:avLst/>
              <a:pathLst>
                <a:path w="1013812" h="964367">
                  <a:moveTo>
                    <a:pt x="998949" y="608062"/>
                  </a:moveTo>
                  <a:lnTo>
                    <a:pt x="928757" y="694855"/>
                  </a:lnTo>
                  <a:lnTo>
                    <a:pt x="930720" y="752828"/>
                  </a:lnTo>
                  <a:lnTo>
                    <a:pt x="884788" y="741729"/>
                  </a:lnTo>
                  <a:lnTo>
                    <a:pt x="884702" y="805961"/>
                  </a:lnTo>
                  <a:lnTo>
                    <a:pt x="944852" y="834509"/>
                  </a:lnTo>
                  <a:lnTo>
                    <a:pt x="891273" y="877853"/>
                  </a:lnTo>
                  <a:lnTo>
                    <a:pt x="855974" y="875319"/>
                  </a:lnTo>
                  <a:lnTo>
                    <a:pt x="765669" y="941795"/>
                  </a:lnTo>
                  <a:lnTo>
                    <a:pt x="762283" y="964367"/>
                  </a:lnTo>
                  <a:lnTo>
                    <a:pt x="714774" y="935548"/>
                  </a:lnTo>
                  <a:lnTo>
                    <a:pt x="543138" y="920853"/>
                  </a:lnTo>
                  <a:lnTo>
                    <a:pt x="494804" y="918931"/>
                  </a:lnTo>
                  <a:lnTo>
                    <a:pt x="462051" y="812641"/>
                  </a:lnTo>
                  <a:lnTo>
                    <a:pt x="398899" y="798519"/>
                  </a:lnTo>
                  <a:lnTo>
                    <a:pt x="353703" y="757648"/>
                  </a:lnTo>
                  <a:lnTo>
                    <a:pt x="296292" y="730808"/>
                  </a:lnTo>
                  <a:lnTo>
                    <a:pt x="145368" y="700003"/>
                  </a:lnTo>
                  <a:lnTo>
                    <a:pt x="103788" y="672225"/>
                  </a:lnTo>
                  <a:lnTo>
                    <a:pt x="73339" y="611067"/>
                  </a:lnTo>
                  <a:lnTo>
                    <a:pt x="92686" y="595540"/>
                  </a:lnTo>
                  <a:lnTo>
                    <a:pt x="11892" y="495685"/>
                  </a:lnTo>
                  <a:lnTo>
                    <a:pt x="0" y="451967"/>
                  </a:lnTo>
                  <a:lnTo>
                    <a:pt x="76293" y="374420"/>
                  </a:lnTo>
                  <a:lnTo>
                    <a:pt x="143235" y="380374"/>
                  </a:lnTo>
                  <a:lnTo>
                    <a:pt x="127534" y="273777"/>
                  </a:lnTo>
                  <a:lnTo>
                    <a:pt x="107400" y="238201"/>
                  </a:lnTo>
                  <a:lnTo>
                    <a:pt x="136154" y="200494"/>
                  </a:lnTo>
                  <a:lnTo>
                    <a:pt x="273498" y="175280"/>
                  </a:lnTo>
                  <a:lnTo>
                    <a:pt x="343973" y="105613"/>
                  </a:lnTo>
                  <a:lnTo>
                    <a:pt x="394104" y="137308"/>
                  </a:lnTo>
                  <a:lnTo>
                    <a:pt x="438756" y="136302"/>
                  </a:lnTo>
                  <a:lnTo>
                    <a:pt x="503992" y="108019"/>
                  </a:lnTo>
                  <a:lnTo>
                    <a:pt x="519487" y="66024"/>
                  </a:lnTo>
                  <a:lnTo>
                    <a:pt x="496497" y="31968"/>
                  </a:lnTo>
                  <a:lnTo>
                    <a:pt x="557057" y="0"/>
                  </a:lnTo>
                  <a:lnTo>
                    <a:pt x="585874" y="69210"/>
                  </a:lnTo>
                  <a:lnTo>
                    <a:pt x="641195" y="77310"/>
                  </a:lnTo>
                  <a:lnTo>
                    <a:pt x="606404" y="135207"/>
                  </a:lnTo>
                  <a:lnTo>
                    <a:pt x="676270" y="147074"/>
                  </a:lnTo>
                  <a:lnTo>
                    <a:pt x="698983" y="217303"/>
                  </a:lnTo>
                  <a:lnTo>
                    <a:pt x="749047" y="266382"/>
                  </a:lnTo>
                  <a:lnTo>
                    <a:pt x="806532" y="272737"/>
                  </a:lnTo>
                  <a:lnTo>
                    <a:pt x="807802" y="333291"/>
                  </a:lnTo>
                  <a:lnTo>
                    <a:pt x="850575" y="355578"/>
                  </a:lnTo>
                  <a:lnTo>
                    <a:pt x="871241" y="404342"/>
                  </a:lnTo>
                  <a:lnTo>
                    <a:pt x="939069" y="406401"/>
                  </a:lnTo>
                  <a:lnTo>
                    <a:pt x="922565" y="460565"/>
                  </a:lnTo>
                  <a:lnTo>
                    <a:pt x="981597" y="492634"/>
                  </a:lnTo>
                  <a:lnTo>
                    <a:pt x="1013812" y="5396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801668" y="3941676"/>
              <a:ext cx="621156" cy="1286408"/>
            </a:xfrm>
            <a:custGeom>
              <a:avLst/>
              <a:pathLst>
                <a:path w="621156" h="1286408">
                  <a:moveTo>
                    <a:pt x="545523" y="916449"/>
                  </a:moveTo>
                  <a:lnTo>
                    <a:pt x="546198" y="974717"/>
                  </a:lnTo>
                  <a:lnTo>
                    <a:pt x="501292" y="1110276"/>
                  </a:lnTo>
                  <a:lnTo>
                    <a:pt x="497656" y="1175725"/>
                  </a:lnTo>
                  <a:lnTo>
                    <a:pt x="461550" y="1207919"/>
                  </a:lnTo>
                  <a:lnTo>
                    <a:pt x="477465" y="1248095"/>
                  </a:lnTo>
                  <a:lnTo>
                    <a:pt x="419770" y="1275976"/>
                  </a:lnTo>
                  <a:lnTo>
                    <a:pt x="380495" y="1286408"/>
                  </a:lnTo>
                  <a:lnTo>
                    <a:pt x="302237" y="1271445"/>
                  </a:lnTo>
                  <a:lnTo>
                    <a:pt x="353643" y="1177576"/>
                  </a:lnTo>
                  <a:lnTo>
                    <a:pt x="328012" y="1115223"/>
                  </a:lnTo>
                  <a:lnTo>
                    <a:pt x="349034" y="1063384"/>
                  </a:lnTo>
                  <a:lnTo>
                    <a:pt x="322879" y="1017979"/>
                  </a:lnTo>
                  <a:lnTo>
                    <a:pt x="274790" y="999899"/>
                  </a:lnTo>
                  <a:lnTo>
                    <a:pt x="283030" y="931194"/>
                  </a:lnTo>
                  <a:lnTo>
                    <a:pt x="220491" y="859035"/>
                  </a:lnTo>
                  <a:lnTo>
                    <a:pt x="166620" y="826961"/>
                  </a:lnTo>
                  <a:lnTo>
                    <a:pt x="100442" y="627577"/>
                  </a:lnTo>
                  <a:lnTo>
                    <a:pt x="26125" y="649563"/>
                  </a:lnTo>
                  <a:lnTo>
                    <a:pt x="0" y="598193"/>
                  </a:lnTo>
                  <a:lnTo>
                    <a:pt x="28814" y="574369"/>
                  </a:lnTo>
                  <a:lnTo>
                    <a:pt x="5021" y="516986"/>
                  </a:lnTo>
                  <a:lnTo>
                    <a:pt x="45682" y="472957"/>
                  </a:lnTo>
                  <a:lnTo>
                    <a:pt x="17188" y="437872"/>
                  </a:lnTo>
                  <a:lnTo>
                    <a:pt x="57124" y="379223"/>
                  </a:lnTo>
                  <a:lnTo>
                    <a:pt x="13565" y="356305"/>
                  </a:lnTo>
                  <a:lnTo>
                    <a:pt x="16951" y="333732"/>
                  </a:lnTo>
                  <a:lnTo>
                    <a:pt x="107257" y="267256"/>
                  </a:lnTo>
                  <a:lnTo>
                    <a:pt x="142555" y="269791"/>
                  </a:lnTo>
                  <a:lnTo>
                    <a:pt x="196135" y="226446"/>
                  </a:lnTo>
                  <a:lnTo>
                    <a:pt x="135984" y="197898"/>
                  </a:lnTo>
                  <a:lnTo>
                    <a:pt x="136070" y="133666"/>
                  </a:lnTo>
                  <a:lnTo>
                    <a:pt x="182003" y="144765"/>
                  </a:lnTo>
                  <a:lnTo>
                    <a:pt x="180040" y="86792"/>
                  </a:lnTo>
                  <a:lnTo>
                    <a:pt x="250232" y="0"/>
                  </a:lnTo>
                  <a:lnTo>
                    <a:pt x="316838" y="14181"/>
                  </a:lnTo>
                  <a:lnTo>
                    <a:pt x="370052" y="90422"/>
                  </a:lnTo>
                  <a:lnTo>
                    <a:pt x="481700" y="28384"/>
                  </a:lnTo>
                  <a:lnTo>
                    <a:pt x="484414" y="97889"/>
                  </a:lnTo>
                  <a:lnTo>
                    <a:pt x="505225" y="149805"/>
                  </a:lnTo>
                  <a:lnTo>
                    <a:pt x="582942" y="201960"/>
                  </a:lnTo>
                  <a:lnTo>
                    <a:pt x="621156" y="265051"/>
                  </a:lnTo>
                  <a:lnTo>
                    <a:pt x="499724" y="471681"/>
                  </a:lnTo>
                  <a:lnTo>
                    <a:pt x="497105" y="514010"/>
                  </a:lnTo>
                  <a:lnTo>
                    <a:pt x="527850" y="560045"/>
                  </a:lnTo>
                  <a:lnTo>
                    <a:pt x="483148" y="625241"/>
                  </a:lnTo>
                  <a:lnTo>
                    <a:pt x="493413" y="7175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97329" y="3594914"/>
              <a:ext cx="904313" cy="1097883"/>
            </a:xfrm>
            <a:custGeom>
              <a:avLst/>
              <a:pathLst>
                <a:path w="904313" h="1097883">
                  <a:moveTo>
                    <a:pt x="624868" y="179428"/>
                  </a:moveTo>
                  <a:lnTo>
                    <a:pt x="633206" y="252866"/>
                  </a:lnTo>
                  <a:lnTo>
                    <a:pt x="617359" y="300664"/>
                  </a:lnTo>
                  <a:lnTo>
                    <a:pt x="629019" y="368948"/>
                  </a:lnTo>
                  <a:lnTo>
                    <a:pt x="688096" y="415009"/>
                  </a:lnTo>
                  <a:lnTo>
                    <a:pt x="690356" y="438584"/>
                  </a:lnTo>
                  <a:lnTo>
                    <a:pt x="669744" y="464507"/>
                  </a:lnTo>
                  <a:lnTo>
                    <a:pt x="731692" y="494306"/>
                  </a:lnTo>
                  <a:lnTo>
                    <a:pt x="775520" y="534009"/>
                  </a:lnTo>
                  <a:lnTo>
                    <a:pt x="838547" y="541110"/>
                  </a:lnTo>
                  <a:lnTo>
                    <a:pt x="832039" y="611214"/>
                  </a:lnTo>
                  <a:lnTo>
                    <a:pt x="864113" y="623410"/>
                  </a:lnTo>
                  <a:lnTo>
                    <a:pt x="835957" y="634122"/>
                  </a:lnTo>
                  <a:lnTo>
                    <a:pt x="817342" y="719539"/>
                  </a:lnTo>
                  <a:lnTo>
                    <a:pt x="795948" y="735277"/>
                  </a:lnTo>
                  <a:lnTo>
                    <a:pt x="832595" y="826024"/>
                  </a:lnTo>
                  <a:lnTo>
                    <a:pt x="871964" y="854722"/>
                  </a:lnTo>
                  <a:lnTo>
                    <a:pt x="904313" y="918683"/>
                  </a:lnTo>
                  <a:lnTo>
                    <a:pt x="898601" y="967838"/>
                  </a:lnTo>
                  <a:lnTo>
                    <a:pt x="814546" y="1015503"/>
                  </a:lnTo>
                  <a:lnTo>
                    <a:pt x="672291" y="1075772"/>
                  </a:lnTo>
                  <a:lnTo>
                    <a:pt x="639536" y="1046836"/>
                  </a:lnTo>
                  <a:lnTo>
                    <a:pt x="603201" y="1097883"/>
                  </a:lnTo>
                  <a:lnTo>
                    <a:pt x="451852" y="1076393"/>
                  </a:lnTo>
                  <a:lnTo>
                    <a:pt x="352550" y="1073870"/>
                  </a:lnTo>
                  <a:lnTo>
                    <a:pt x="293407" y="1036643"/>
                  </a:lnTo>
                  <a:lnTo>
                    <a:pt x="295275" y="990597"/>
                  </a:lnTo>
                  <a:lnTo>
                    <a:pt x="230686" y="884440"/>
                  </a:lnTo>
                  <a:lnTo>
                    <a:pt x="226014" y="817366"/>
                  </a:lnTo>
                  <a:lnTo>
                    <a:pt x="198980" y="750636"/>
                  </a:lnTo>
                  <a:lnTo>
                    <a:pt x="209220" y="664391"/>
                  </a:lnTo>
                  <a:lnTo>
                    <a:pt x="225220" y="647086"/>
                  </a:lnTo>
                  <a:lnTo>
                    <a:pt x="383717" y="547803"/>
                  </a:lnTo>
                  <a:lnTo>
                    <a:pt x="385758" y="516122"/>
                  </a:lnTo>
                  <a:lnTo>
                    <a:pt x="290203" y="445653"/>
                  </a:lnTo>
                  <a:lnTo>
                    <a:pt x="264693" y="400058"/>
                  </a:lnTo>
                  <a:lnTo>
                    <a:pt x="201745" y="454507"/>
                  </a:lnTo>
                  <a:lnTo>
                    <a:pt x="69639" y="438518"/>
                  </a:lnTo>
                  <a:lnTo>
                    <a:pt x="0" y="440603"/>
                  </a:lnTo>
                  <a:lnTo>
                    <a:pt x="81471" y="270628"/>
                  </a:lnTo>
                  <a:lnTo>
                    <a:pt x="98349" y="205802"/>
                  </a:lnTo>
                  <a:lnTo>
                    <a:pt x="289483" y="98003"/>
                  </a:lnTo>
                  <a:lnTo>
                    <a:pt x="334776" y="59188"/>
                  </a:lnTo>
                  <a:lnTo>
                    <a:pt x="353577" y="0"/>
                  </a:lnTo>
                  <a:lnTo>
                    <a:pt x="427225" y="15861"/>
                  </a:lnTo>
                  <a:lnTo>
                    <a:pt x="564830" y="5025"/>
                  </a:lnTo>
                  <a:lnTo>
                    <a:pt x="574973" y="67232"/>
                  </a:lnTo>
                  <a:lnTo>
                    <a:pt x="561927" y="101153"/>
                  </a:lnTo>
                  <a:lnTo>
                    <a:pt x="612142" y="14373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938868" y="4254466"/>
              <a:ext cx="919924" cy="715075"/>
            </a:xfrm>
            <a:custGeom>
              <a:avLst/>
              <a:pathLst>
                <a:path w="919924" h="715075">
                  <a:moveTo>
                    <a:pt x="876366" y="43514"/>
                  </a:moveTo>
                  <a:lnTo>
                    <a:pt x="919924" y="66433"/>
                  </a:lnTo>
                  <a:lnTo>
                    <a:pt x="879989" y="125081"/>
                  </a:lnTo>
                  <a:lnTo>
                    <a:pt x="908482" y="160167"/>
                  </a:lnTo>
                  <a:lnTo>
                    <a:pt x="867821" y="204196"/>
                  </a:lnTo>
                  <a:lnTo>
                    <a:pt x="891614" y="261579"/>
                  </a:lnTo>
                  <a:lnTo>
                    <a:pt x="862800" y="285402"/>
                  </a:lnTo>
                  <a:lnTo>
                    <a:pt x="888925" y="336773"/>
                  </a:lnTo>
                  <a:lnTo>
                    <a:pt x="823668" y="408096"/>
                  </a:lnTo>
                  <a:lnTo>
                    <a:pt x="703029" y="391792"/>
                  </a:lnTo>
                  <a:lnTo>
                    <a:pt x="667913" y="419848"/>
                  </a:lnTo>
                  <a:lnTo>
                    <a:pt x="568842" y="463675"/>
                  </a:lnTo>
                  <a:lnTo>
                    <a:pt x="548112" y="583820"/>
                  </a:lnTo>
                  <a:lnTo>
                    <a:pt x="589112" y="649196"/>
                  </a:lnTo>
                  <a:lnTo>
                    <a:pt x="483288" y="715075"/>
                  </a:lnTo>
                  <a:lnTo>
                    <a:pt x="447942" y="646177"/>
                  </a:lnTo>
                  <a:lnTo>
                    <a:pt x="326360" y="646321"/>
                  </a:lnTo>
                  <a:lnTo>
                    <a:pt x="253715" y="665996"/>
                  </a:lnTo>
                  <a:lnTo>
                    <a:pt x="92354" y="639863"/>
                  </a:lnTo>
                  <a:lnTo>
                    <a:pt x="54168" y="603778"/>
                  </a:lnTo>
                  <a:lnTo>
                    <a:pt x="69495" y="548603"/>
                  </a:lnTo>
                  <a:lnTo>
                    <a:pt x="51169" y="461734"/>
                  </a:lnTo>
                  <a:lnTo>
                    <a:pt x="0" y="428060"/>
                  </a:lnTo>
                  <a:lnTo>
                    <a:pt x="24914" y="371808"/>
                  </a:lnTo>
                  <a:lnTo>
                    <a:pt x="108245" y="344945"/>
                  </a:lnTo>
                  <a:lnTo>
                    <a:pt x="173843" y="384518"/>
                  </a:lnTo>
                  <a:lnTo>
                    <a:pt x="207428" y="368691"/>
                  </a:lnTo>
                  <a:lnTo>
                    <a:pt x="216674" y="273241"/>
                  </a:lnTo>
                  <a:lnTo>
                    <a:pt x="315835" y="223384"/>
                  </a:lnTo>
                  <a:lnTo>
                    <a:pt x="317529" y="179924"/>
                  </a:lnTo>
                  <a:lnTo>
                    <a:pt x="393663" y="147305"/>
                  </a:lnTo>
                  <a:lnTo>
                    <a:pt x="657221" y="0"/>
                  </a:lnTo>
                  <a:lnTo>
                    <a:pt x="828857" y="146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777119" y="3829299"/>
              <a:ext cx="818969" cy="809685"/>
            </a:xfrm>
            <a:custGeom>
              <a:avLst/>
              <a:pathLst>
                <a:path w="818969" h="809685">
                  <a:moveTo>
                    <a:pt x="818969" y="425167"/>
                  </a:moveTo>
                  <a:lnTo>
                    <a:pt x="555412" y="572472"/>
                  </a:lnTo>
                  <a:lnTo>
                    <a:pt x="479278" y="605092"/>
                  </a:lnTo>
                  <a:lnTo>
                    <a:pt x="477584" y="648551"/>
                  </a:lnTo>
                  <a:lnTo>
                    <a:pt x="378423" y="698408"/>
                  </a:lnTo>
                  <a:lnTo>
                    <a:pt x="369176" y="793858"/>
                  </a:lnTo>
                  <a:lnTo>
                    <a:pt x="335592" y="809685"/>
                  </a:lnTo>
                  <a:lnTo>
                    <a:pt x="269994" y="770113"/>
                  </a:lnTo>
                  <a:lnTo>
                    <a:pt x="186662" y="796976"/>
                  </a:lnTo>
                  <a:lnTo>
                    <a:pt x="178695" y="769079"/>
                  </a:lnTo>
                  <a:lnTo>
                    <a:pt x="104351" y="747910"/>
                  </a:lnTo>
                  <a:lnTo>
                    <a:pt x="63823" y="774713"/>
                  </a:lnTo>
                  <a:lnTo>
                    <a:pt x="28551" y="763074"/>
                  </a:lnTo>
                  <a:lnTo>
                    <a:pt x="33980" y="683516"/>
                  </a:lnTo>
                  <a:lnTo>
                    <a:pt x="0" y="642815"/>
                  </a:lnTo>
                  <a:lnTo>
                    <a:pt x="3495" y="570393"/>
                  </a:lnTo>
                  <a:lnTo>
                    <a:pt x="88679" y="559522"/>
                  </a:lnTo>
                  <a:lnTo>
                    <a:pt x="151448" y="508033"/>
                  </a:lnTo>
                  <a:lnTo>
                    <a:pt x="172185" y="439967"/>
                  </a:lnTo>
                  <a:lnTo>
                    <a:pt x="145423" y="389061"/>
                  </a:lnTo>
                  <a:lnTo>
                    <a:pt x="179395" y="367315"/>
                  </a:lnTo>
                  <a:lnTo>
                    <a:pt x="199007" y="254378"/>
                  </a:lnTo>
                  <a:lnTo>
                    <a:pt x="239094" y="215688"/>
                  </a:lnTo>
                  <a:lnTo>
                    <a:pt x="213224" y="153821"/>
                  </a:lnTo>
                  <a:lnTo>
                    <a:pt x="190068" y="42010"/>
                  </a:lnTo>
                  <a:lnTo>
                    <a:pt x="287723" y="0"/>
                  </a:lnTo>
                  <a:lnTo>
                    <a:pt x="368518" y="99855"/>
                  </a:lnTo>
                  <a:lnTo>
                    <a:pt x="349170" y="115382"/>
                  </a:lnTo>
                  <a:lnTo>
                    <a:pt x="379620" y="176540"/>
                  </a:lnTo>
                  <a:lnTo>
                    <a:pt x="421200" y="204318"/>
                  </a:lnTo>
                  <a:lnTo>
                    <a:pt x="572124" y="235122"/>
                  </a:lnTo>
                  <a:lnTo>
                    <a:pt x="629535" y="261962"/>
                  </a:lnTo>
                  <a:lnTo>
                    <a:pt x="674731" y="302833"/>
                  </a:lnTo>
                  <a:lnTo>
                    <a:pt x="737883" y="316955"/>
                  </a:lnTo>
                  <a:lnTo>
                    <a:pt x="770636" y="42324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02412" y="1239460"/>
              <a:ext cx="887918" cy="1658797"/>
            </a:xfrm>
            <a:custGeom>
              <a:avLst/>
              <a:pathLst>
                <a:path w="887918" h="1658797">
                  <a:moveTo>
                    <a:pt x="855870" y="914444"/>
                  </a:moveTo>
                  <a:lnTo>
                    <a:pt x="865027" y="929195"/>
                  </a:lnTo>
                  <a:lnTo>
                    <a:pt x="814421" y="1011520"/>
                  </a:lnTo>
                  <a:lnTo>
                    <a:pt x="801931" y="1067467"/>
                  </a:lnTo>
                  <a:lnTo>
                    <a:pt x="713331" y="1196778"/>
                  </a:lnTo>
                  <a:lnTo>
                    <a:pt x="775814" y="1236289"/>
                  </a:lnTo>
                  <a:lnTo>
                    <a:pt x="739620" y="1316758"/>
                  </a:lnTo>
                  <a:lnTo>
                    <a:pt x="760887" y="1364988"/>
                  </a:lnTo>
                  <a:lnTo>
                    <a:pt x="639899" y="1370013"/>
                  </a:lnTo>
                  <a:lnTo>
                    <a:pt x="618671" y="1396342"/>
                  </a:lnTo>
                  <a:lnTo>
                    <a:pt x="543555" y="1388731"/>
                  </a:lnTo>
                  <a:lnTo>
                    <a:pt x="518657" y="1447927"/>
                  </a:lnTo>
                  <a:lnTo>
                    <a:pt x="564291" y="1490653"/>
                  </a:lnTo>
                  <a:lnTo>
                    <a:pt x="536149" y="1584872"/>
                  </a:lnTo>
                  <a:lnTo>
                    <a:pt x="573049" y="1588601"/>
                  </a:lnTo>
                  <a:lnTo>
                    <a:pt x="593775" y="1653466"/>
                  </a:lnTo>
                  <a:lnTo>
                    <a:pt x="535185" y="1658797"/>
                  </a:lnTo>
                  <a:lnTo>
                    <a:pt x="363422" y="1563166"/>
                  </a:lnTo>
                  <a:lnTo>
                    <a:pt x="300712" y="1557469"/>
                  </a:lnTo>
                  <a:lnTo>
                    <a:pt x="168014" y="1330593"/>
                  </a:lnTo>
                  <a:lnTo>
                    <a:pt x="162817" y="1304037"/>
                  </a:lnTo>
                  <a:lnTo>
                    <a:pt x="66723" y="1257483"/>
                  </a:lnTo>
                  <a:lnTo>
                    <a:pt x="46473" y="1197868"/>
                  </a:lnTo>
                  <a:lnTo>
                    <a:pt x="87456" y="1120863"/>
                  </a:lnTo>
                  <a:lnTo>
                    <a:pt x="54009" y="1076863"/>
                  </a:lnTo>
                  <a:lnTo>
                    <a:pt x="0" y="1068380"/>
                  </a:lnTo>
                  <a:lnTo>
                    <a:pt x="47921" y="991821"/>
                  </a:lnTo>
                  <a:lnTo>
                    <a:pt x="50411" y="891343"/>
                  </a:lnTo>
                  <a:lnTo>
                    <a:pt x="132867" y="849773"/>
                  </a:lnTo>
                  <a:lnTo>
                    <a:pt x="154330" y="808198"/>
                  </a:lnTo>
                  <a:lnTo>
                    <a:pt x="146192" y="704392"/>
                  </a:lnTo>
                  <a:lnTo>
                    <a:pt x="182940" y="680067"/>
                  </a:lnTo>
                  <a:lnTo>
                    <a:pt x="200308" y="632666"/>
                  </a:lnTo>
                  <a:lnTo>
                    <a:pt x="185384" y="568199"/>
                  </a:lnTo>
                  <a:lnTo>
                    <a:pt x="239583" y="564217"/>
                  </a:lnTo>
                  <a:lnTo>
                    <a:pt x="261104" y="534599"/>
                  </a:lnTo>
                  <a:lnTo>
                    <a:pt x="231765" y="497465"/>
                  </a:lnTo>
                  <a:lnTo>
                    <a:pt x="128853" y="437335"/>
                  </a:lnTo>
                  <a:lnTo>
                    <a:pt x="141333" y="338599"/>
                  </a:lnTo>
                  <a:lnTo>
                    <a:pt x="39414" y="321306"/>
                  </a:lnTo>
                  <a:lnTo>
                    <a:pt x="84441" y="188936"/>
                  </a:lnTo>
                  <a:lnTo>
                    <a:pt x="110122" y="160254"/>
                  </a:lnTo>
                  <a:lnTo>
                    <a:pt x="174634" y="191380"/>
                  </a:lnTo>
                  <a:lnTo>
                    <a:pt x="260276" y="196874"/>
                  </a:lnTo>
                  <a:lnTo>
                    <a:pt x="301346" y="127399"/>
                  </a:lnTo>
                  <a:lnTo>
                    <a:pt x="346318" y="129292"/>
                  </a:lnTo>
                  <a:lnTo>
                    <a:pt x="381461" y="43306"/>
                  </a:lnTo>
                  <a:lnTo>
                    <a:pt x="441947" y="0"/>
                  </a:lnTo>
                  <a:lnTo>
                    <a:pt x="431895" y="50233"/>
                  </a:lnTo>
                  <a:lnTo>
                    <a:pt x="465999" y="117649"/>
                  </a:lnTo>
                  <a:lnTo>
                    <a:pt x="457209" y="186501"/>
                  </a:lnTo>
                  <a:lnTo>
                    <a:pt x="512761" y="264591"/>
                  </a:lnTo>
                  <a:lnTo>
                    <a:pt x="514241" y="374776"/>
                  </a:lnTo>
                  <a:lnTo>
                    <a:pt x="554484" y="486776"/>
                  </a:lnTo>
                  <a:lnTo>
                    <a:pt x="603944" y="532655"/>
                  </a:lnTo>
                  <a:lnTo>
                    <a:pt x="596086" y="586467"/>
                  </a:lnTo>
                  <a:lnTo>
                    <a:pt x="661557" y="612060"/>
                  </a:lnTo>
                  <a:lnTo>
                    <a:pt x="742156" y="587874"/>
                  </a:lnTo>
                  <a:lnTo>
                    <a:pt x="769381" y="632470"/>
                  </a:lnTo>
                  <a:lnTo>
                    <a:pt x="829493" y="662522"/>
                  </a:lnTo>
                  <a:lnTo>
                    <a:pt x="885175" y="735377"/>
                  </a:lnTo>
                  <a:lnTo>
                    <a:pt x="887918" y="800568"/>
                  </a:lnTo>
                  <a:lnTo>
                    <a:pt x="863371" y="8105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034307" y="1202961"/>
              <a:ext cx="1763829" cy="1612626"/>
            </a:xfrm>
            <a:custGeom>
              <a:avLst/>
              <a:pathLst>
                <a:path w="1763829" h="1612626">
                  <a:moveTo>
                    <a:pt x="268538" y="26962"/>
                  </a:moveTo>
                  <a:lnTo>
                    <a:pt x="308963" y="98339"/>
                  </a:lnTo>
                  <a:lnTo>
                    <a:pt x="366052" y="148223"/>
                  </a:lnTo>
                  <a:lnTo>
                    <a:pt x="402793" y="155320"/>
                  </a:lnTo>
                  <a:lnTo>
                    <a:pt x="518908" y="130611"/>
                  </a:lnTo>
                  <a:lnTo>
                    <a:pt x="618665" y="156675"/>
                  </a:lnTo>
                  <a:lnTo>
                    <a:pt x="656279" y="247425"/>
                  </a:lnTo>
                  <a:lnTo>
                    <a:pt x="654708" y="314629"/>
                  </a:lnTo>
                  <a:lnTo>
                    <a:pt x="746233" y="371275"/>
                  </a:lnTo>
                  <a:lnTo>
                    <a:pt x="732136" y="422241"/>
                  </a:lnTo>
                  <a:lnTo>
                    <a:pt x="765368" y="455015"/>
                  </a:lnTo>
                  <a:lnTo>
                    <a:pt x="773137" y="514541"/>
                  </a:lnTo>
                  <a:lnTo>
                    <a:pt x="870694" y="529932"/>
                  </a:lnTo>
                  <a:lnTo>
                    <a:pt x="907610" y="557978"/>
                  </a:lnTo>
                  <a:lnTo>
                    <a:pt x="895887" y="624046"/>
                  </a:lnTo>
                  <a:lnTo>
                    <a:pt x="950487" y="631213"/>
                  </a:lnTo>
                  <a:lnTo>
                    <a:pt x="976439" y="683210"/>
                  </a:lnTo>
                  <a:lnTo>
                    <a:pt x="1048114" y="669350"/>
                  </a:lnTo>
                  <a:lnTo>
                    <a:pt x="1087701" y="683377"/>
                  </a:lnTo>
                  <a:lnTo>
                    <a:pt x="1138714" y="668011"/>
                  </a:lnTo>
                  <a:lnTo>
                    <a:pt x="1151058" y="719533"/>
                  </a:lnTo>
                  <a:lnTo>
                    <a:pt x="1212424" y="705752"/>
                  </a:lnTo>
                  <a:lnTo>
                    <a:pt x="1250169" y="763375"/>
                  </a:lnTo>
                  <a:lnTo>
                    <a:pt x="1288202" y="737804"/>
                  </a:lnTo>
                  <a:lnTo>
                    <a:pt x="1316288" y="760980"/>
                  </a:lnTo>
                  <a:lnTo>
                    <a:pt x="1385483" y="819281"/>
                  </a:lnTo>
                  <a:lnTo>
                    <a:pt x="1392353" y="868246"/>
                  </a:lnTo>
                  <a:lnTo>
                    <a:pt x="1428028" y="894430"/>
                  </a:lnTo>
                  <a:lnTo>
                    <a:pt x="1439783" y="937334"/>
                  </a:lnTo>
                  <a:lnTo>
                    <a:pt x="1412322" y="984115"/>
                  </a:lnTo>
                  <a:lnTo>
                    <a:pt x="1446143" y="1038297"/>
                  </a:lnTo>
                  <a:lnTo>
                    <a:pt x="1534828" y="1065681"/>
                  </a:lnTo>
                  <a:lnTo>
                    <a:pt x="1571375" y="1102859"/>
                  </a:lnTo>
                  <a:lnTo>
                    <a:pt x="1631788" y="1108012"/>
                  </a:lnTo>
                  <a:lnTo>
                    <a:pt x="1677446" y="1157770"/>
                  </a:lnTo>
                  <a:lnTo>
                    <a:pt x="1694495" y="1230769"/>
                  </a:lnTo>
                  <a:lnTo>
                    <a:pt x="1725646" y="1267275"/>
                  </a:lnTo>
                  <a:lnTo>
                    <a:pt x="1729472" y="1313021"/>
                  </a:lnTo>
                  <a:lnTo>
                    <a:pt x="1688002" y="1354335"/>
                  </a:lnTo>
                  <a:lnTo>
                    <a:pt x="1763829" y="1443094"/>
                  </a:lnTo>
                  <a:lnTo>
                    <a:pt x="1759614" y="1480256"/>
                  </a:lnTo>
                  <a:lnTo>
                    <a:pt x="1705614" y="1554153"/>
                  </a:lnTo>
                  <a:lnTo>
                    <a:pt x="1645553" y="1578686"/>
                  </a:lnTo>
                  <a:lnTo>
                    <a:pt x="1632770" y="1612626"/>
                  </a:lnTo>
                  <a:lnTo>
                    <a:pt x="1565974" y="1587832"/>
                  </a:lnTo>
                  <a:lnTo>
                    <a:pt x="1505029" y="1588784"/>
                  </a:lnTo>
                  <a:lnTo>
                    <a:pt x="1390440" y="1571990"/>
                  </a:lnTo>
                  <a:lnTo>
                    <a:pt x="1347643" y="1510828"/>
                  </a:lnTo>
                  <a:lnTo>
                    <a:pt x="1292282" y="1531160"/>
                  </a:lnTo>
                  <a:lnTo>
                    <a:pt x="1275991" y="1504572"/>
                  </a:lnTo>
                  <a:lnTo>
                    <a:pt x="1215087" y="1517096"/>
                  </a:lnTo>
                  <a:lnTo>
                    <a:pt x="1151053" y="1435169"/>
                  </a:lnTo>
                  <a:lnTo>
                    <a:pt x="1172408" y="1389145"/>
                  </a:lnTo>
                  <a:lnTo>
                    <a:pt x="1147144" y="1362684"/>
                  </a:lnTo>
                  <a:lnTo>
                    <a:pt x="760275" y="1351736"/>
                  </a:lnTo>
                  <a:lnTo>
                    <a:pt x="795345" y="1322609"/>
                  </a:lnTo>
                  <a:lnTo>
                    <a:pt x="820842" y="1191291"/>
                  </a:lnTo>
                  <a:lnTo>
                    <a:pt x="771430" y="1175994"/>
                  </a:lnTo>
                  <a:lnTo>
                    <a:pt x="713088" y="1093183"/>
                  </a:lnTo>
                  <a:lnTo>
                    <a:pt x="704483" y="1019717"/>
                  </a:lnTo>
                  <a:lnTo>
                    <a:pt x="600354" y="995135"/>
                  </a:lnTo>
                  <a:lnTo>
                    <a:pt x="542947" y="917345"/>
                  </a:lnTo>
                  <a:lnTo>
                    <a:pt x="423975" y="950943"/>
                  </a:lnTo>
                  <a:lnTo>
                    <a:pt x="431476" y="847049"/>
                  </a:lnTo>
                  <a:lnTo>
                    <a:pt x="456023" y="837067"/>
                  </a:lnTo>
                  <a:lnTo>
                    <a:pt x="453279" y="771876"/>
                  </a:lnTo>
                  <a:lnTo>
                    <a:pt x="397598" y="699021"/>
                  </a:lnTo>
                  <a:lnTo>
                    <a:pt x="337486" y="668969"/>
                  </a:lnTo>
                  <a:lnTo>
                    <a:pt x="310261" y="624373"/>
                  </a:lnTo>
                  <a:lnTo>
                    <a:pt x="229662" y="648558"/>
                  </a:lnTo>
                  <a:lnTo>
                    <a:pt x="164191" y="622966"/>
                  </a:lnTo>
                  <a:lnTo>
                    <a:pt x="172049" y="569154"/>
                  </a:lnTo>
                  <a:lnTo>
                    <a:pt x="122589" y="523275"/>
                  </a:lnTo>
                  <a:lnTo>
                    <a:pt x="82346" y="411275"/>
                  </a:lnTo>
                  <a:lnTo>
                    <a:pt x="80866" y="301090"/>
                  </a:lnTo>
                  <a:lnTo>
                    <a:pt x="25314" y="223000"/>
                  </a:lnTo>
                  <a:lnTo>
                    <a:pt x="34104" y="154148"/>
                  </a:lnTo>
                  <a:lnTo>
                    <a:pt x="0" y="86732"/>
                  </a:lnTo>
                  <a:lnTo>
                    <a:pt x="10052" y="36498"/>
                  </a:lnTo>
                  <a:lnTo>
                    <a:pt x="103313" y="20120"/>
                  </a:lnTo>
                  <a:lnTo>
                    <a:pt x="128212" y="2408"/>
                  </a:lnTo>
                  <a:lnTo>
                    <a:pt x="22998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813291" y="2388690"/>
              <a:ext cx="857099" cy="1216984"/>
            </a:xfrm>
            <a:custGeom>
              <a:avLst/>
              <a:pathLst>
                <a:path w="857099" h="1216984">
                  <a:moveTo>
                    <a:pt x="458215" y="48752"/>
                  </a:moveTo>
                  <a:lnTo>
                    <a:pt x="450896" y="102735"/>
                  </a:lnTo>
                  <a:lnTo>
                    <a:pt x="470020" y="176512"/>
                  </a:lnTo>
                  <a:lnTo>
                    <a:pt x="585007" y="185370"/>
                  </a:lnTo>
                  <a:lnTo>
                    <a:pt x="656286" y="229467"/>
                  </a:lnTo>
                  <a:lnTo>
                    <a:pt x="664569" y="260458"/>
                  </a:lnTo>
                  <a:lnTo>
                    <a:pt x="720239" y="285114"/>
                  </a:lnTo>
                  <a:lnTo>
                    <a:pt x="709414" y="356525"/>
                  </a:lnTo>
                  <a:lnTo>
                    <a:pt x="670050" y="387182"/>
                  </a:lnTo>
                  <a:lnTo>
                    <a:pt x="702883" y="520680"/>
                  </a:lnTo>
                  <a:lnTo>
                    <a:pt x="689415" y="541565"/>
                  </a:lnTo>
                  <a:lnTo>
                    <a:pt x="710626" y="616238"/>
                  </a:lnTo>
                  <a:lnTo>
                    <a:pt x="751929" y="620430"/>
                  </a:lnTo>
                  <a:lnTo>
                    <a:pt x="772234" y="654542"/>
                  </a:lnTo>
                  <a:lnTo>
                    <a:pt x="765575" y="735751"/>
                  </a:lnTo>
                  <a:lnTo>
                    <a:pt x="793174" y="816286"/>
                  </a:lnTo>
                  <a:lnTo>
                    <a:pt x="814434" y="970764"/>
                  </a:lnTo>
                  <a:lnTo>
                    <a:pt x="857099" y="1014412"/>
                  </a:lnTo>
                  <a:lnTo>
                    <a:pt x="843477" y="1178072"/>
                  </a:lnTo>
                  <a:lnTo>
                    <a:pt x="748347" y="1185429"/>
                  </a:lnTo>
                  <a:lnTo>
                    <a:pt x="666350" y="1216984"/>
                  </a:lnTo>
                  <a:lnTo>
                    <a:pt x="530122" y="1159942"/>
                  </a:lnTo>
                  <a:lnTo>
                    <a:pt x="198150" y="1157125"/>
                  </a:lnTo>
                  <a:lnTo>
                    <a:pt x="126248" y="1163983"/>
                  </a:lnTo>
                  <a:lnTo>
                    <a:pt x="129031" y="1116079"/>
                  </a:lnTo>
                  <a:lnTo>
                    <a:pt x="93888" y="1090402"/>
                  </a:lnTo>
                  <a:lnTo>
                    <a:pt x="133334" y="1049112"/>
                  </a:lnTo>
                  <a:lnTo>
                    <a:pt x="136733" y="994438"/>
                  </a:lnTo>
                  <a:lnTo>
                    <a:pt x="104872" y="913212"/>
                  </a:lnTo>
                  <a:lnTo>
                    <a:pt x="121178" y="830453"/>
                  </a:lnTo>
                  <a:lnTo>
                    <a:pt x="101840" y="761672"/>
                  </a:lnTo>
                  <a:lnTo>
                    <a:pt x="97955" y="686429"/>
                  </a:lnTo>
                  <a:lnTo>
                    <a:pt x="44762" y="537961"/>
                  </a:lnTo>
                  <a:lnTo>
                    <a:pt x="22225" y="490929"/>
                  </a:lnTo>
                  <a:lnTo>
                    <a:pt x="8233" y="407764"/>
                  </a:lnTo>
                  <a:lnTo>
                    <a:pt x="30934" y="303380"/>
                  </a:lnTo>
                  <a:lnTo>
                    <a:pt x="0" y="167003"/>
                  </a:lnTo>
                  <a:lnTo>
                    <a:pt x="39236" y="144876"/>
                  </a:lnTo>
                  <a:lnTo>
                    <a:pt x="98593" y="63644"/>
                  </a:lnTo>
                  <a:lnTo>
                    <a:pt x="134547" y="77475"/>
                  </a:lnTo>
                  <a:lnTo>
                    <a:pt x="180622" y="131449"/>
                  </a:lnTo>
                  <a:lnTo>
                    <a:pt x="278069" y="121048"/>
                  </a:lnTo>
                  <a:lnTo>
                    <a:pt x="284941" y="60910"/>
                  </a:lnTo>
                  <a:lnTo>
                    <a:pt x="409076" y="0"/>
                  </a:lnTo>
                  <a:lnTo>
                    <a:pt x="461038" y="149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640075" y="962793"/>
              <a:ext cx="5302489" cy="5614482"/>
            </a:xfrm>
            <a:custGeom>
              <a:avLst/>
              <a:pathLst>
                <a:path w="5302489" h="5614482">
                  <a:moveTo>
                    <a:pt x="2662770" y="267131"/>
                  </a:moveTo>
                  <a:lnTo>
                    <a:pt x="2703195" y="338508"/>
                  </a:lnTo>
                  <a:lnTo>
                    <a:pt x="2760284" y="388391"/>
                  </a:lnTo>
                  <a:lnTo>
                    <a:pt x="2797025" y="395489"/>
                  </a:lnTo>
                  <a:lnTo>
                    <a:pt x="2872593" y="370657"/>
                  </a:lnTo>
                  <a:lnTo>
                    <a:pt x="2913140" y="370780"/>
                  </a:lnTo>
                  <a:lnTo>
                    <a:pt x="2978251" y="398632"/>
                  </a:lnTo>
                  <a:lnTo>
                    <a:pt x="3003552" y="378552"/>
                  </a:lnTo>
                  <a:lnTo>
                    <a:pt x="3022132" y="439119"/>
                  </a:lnTo>
                  <a:lnTo>
                    <a:pt x="3050511" y="487594"/>
                  </a:lnTo>
                  <a:lnTo>
                    <a:pt x="3048940" y="554798"/>
                  </a:lnTo>
                  <a:lnTo>
                    <a:pt x="3140465" y="611443"/>
                  </a:lnTo>
                  <a:lnTo>
                    <a:pt x="3126368" y="662410"/>
                  </a:lnTo>
                  <a:lnTo>
                    <a:pt x="3159600" y="695184"/>
                  </a:lnTo>
                  <a:lnTo>
                    <a:pt x="3139619" y="729895"/>
                  </a:lnTo>
                  <a:lnTo>
                    <a:pt x="3167369" y="754709"/>
                  </a:lnTo>
                  <a:lnTo>
                    <a:pt x="3190955" y="742382"/>
                  </a:lnTo>
                  <a:lnTo>
                    <a:pt x="3220198" y="762502"/>
                  </a:lnTo>
                  <a:lnTo>
                    <a:pt x="3264926" y="770101"/>
                  </a:lnTo>
                  <a:lnTo>
                    <a:pt x="3301841" y="798147"/>
                  </a:lnTo>
                  <a:lnTo>
                    <a:pt x="3274502" y="838282"/>
                  </a:lnTo>
                  <a:lnTo>
                    <a:pt x="3290118" y="864215"/>
                  </a:lnTo>
                  <a:lnTo>
                    <a:pt x="3344719" y="871382"/>
                  </a:lnTo>
                  <a:lnTo>
                    <a:pt x="3370671" y="923379"/>
                  </a:lnTo>
                  <a:lnTo>
                    <a:pt x="3393114" y="931137"/>
                  </a:lnTo>
                  <a:lnTo>
                    <a:pt x="3442346" y="909519"/>
                  </a:lnTo>
                  <a:lnTo>
                    <a:pt x="3481933" y="923546"/>
                  </a:lnTo>
                  <a:lnTo>
                    <a:pt x="3532946" y="908180"/>
                  </a:lnTo>
                  <a:lnTo>
                    <a:pt x="3545290" y="959701"/>
                  </a:lnTo>
                  <a:lnTo>
                    <a:pt x="3606656" y="945921"/>
                  </a:lnTo>
                  <a:lnTo>
                    <a:pt x="3644401" y="1003544"/>
                  </a:lnTo>
                  <a:lnTo>
                    <a:pt x="3682434" y="977973"/>
                  </a:lnTo>
                  <a:lnTo>
                    <a:pt x="3710463" y="1001219"/>
                  </a:lnTo>
                  <a:lnTo>
                    <a:pt x="3734774" y="967476"/>
                  </a:lnTo>
                  <a:lnTo>
                    <a:pt x="3755435" y="879976"/>
                  </a:lnTo>
                  <a:lnTo>
                    <a:pt x="3831170" y="846479"/>
                  </a:lnTo>
                  <a:lnTo>
                    <a:pt x="3880943" y="796887"/>
                  </a:lnTo>
                  <a:lnTo>
                    <a:pt x="3951213" y="823312"/>
                  </a:lnTo>
                  <a:lnTo>
                    <a:pt x="3961959" y="794641"/>
                  </a:lnTo>
                  <a:lnTo>
                    <a:pt x="3999486" y="798683"/>
                  </a:lnTo>
                  <a:lnTo>
                    <a:pt x="4012283" y="763593"/>
                  </a:lnTo>
                  <a:lnTo>
                    <a:pt x="4059673" y="755289"/>
                  </a:lnTo>
                  <a:lnTo>
                    <a:pt x="4075578" y="736190"/>
                  </a:lnTo>
                  <a:lnTo>
                    <a:pt x="4155240" y="747029"/>
                  </a:lnTo>
                  <a:lnTo>
                    <a:pt x="4173170" y="726169"/>
                  </a:lnTo>
                  <a:lnTo>
                    <a:pt x="4243003" y="699259"/>
                  </a:lnTo>
                  <a:lnTo>
                    <a:pt x="4309616" y="690251"/>
                  </a:lnTo>
                  <a:lnTo>
                    <a:pt x="4338422" y="719362"/>
                  </a:lnTo>
                  <a:lnTo>
                    <a:pt x="4451491" y="714616"/>
                  </a:lnTo>
                  <a:lnTo>
                    <a:pt x="4514821" y="722136"/>
                  </a:lnTo>
                  <a:lnTo>
                    <a:pt x="4561881" y="745003"/>
                  </a:lnTo>
                  <a:lnTo>
                    <a:pt x="4590006" y="777364"/>
                  </a:lnTo>
                  <a:lnTo>
                    <a:pt x="4618158" y="778042"/>
                  </a:lnTo>
                  <a:lnTo>
                    <a:pt x="4674505" y="718279"/>
                  </a:lnTo>
                  <a:lnTo>
                    <a:pt x="4693613" y="723579"/>
                  </a:lnTo>
                  <a:lnTo>
                    <a:pt x="4700823" y="786988"/>
                  </a:lnTo>
                  <a:lnTo>
                    <a:pt x="4756341" y="789876"/>
                  </a:lnTo>
                  <a:lnTo>
                    <a:pt x="4803802" y="892320"/>
                  </a:lnTo>
                  <a:lnTo>
                    <a:pt x="4846522" y="874647"/>
                  </a:lnTo>
                  <a:lnTo>
                    <a:pt x="4865770" y="895507"/>
                  </a:lnTo>
                  <a:lnTo>
                    <a:pt x="4891146" y="959753"/>
                  </a:lnTo>
                  <a:lnTo>
                    <a:pt x="4947798" y="1061624"/>
                  </a:lnTo>
                  <a:lnTo>
                    <a:pt x="5037273" y="1160017"/>
                  </a:lnTo>
                  <a:lnTo>
                    <a:pt x="5068305" y="1175999"/>
                  </a:lnTo>
                  <a:lnTo>
                    <a:pt x="5132255" y="1098792"/>
                  </a:lnTo>
                  <a:lnTo>
                    <a:pt x="5137318" y="1210305"/>
                  </a:lnTo>
                  <a:lnTo>
                    <a:pt x="5107098" y="1238738"/>
                  </a:lnTo>
                  <a:lnTo>
                    <a:pt x="5113226" y="1277887"/>
                  </a:lnTo>
                  <a:lnTo>
                    <a:pt x="5144092" y="1288287"/>
                  </a:lnTo>
                  <a:lnTo>
                    <a:pt x="5145567" y="1327912"/>
                  </a:lnTo>
                  <a:lnTo>
                    <a:pt x="5063120" y="1405585"/>
                  </a:lnTo>
                  <a:lnTo>
                    <a:pt x="5055866" y="1488445"/>
                  </a:lnTo>
                  <a:lnTo>
                    <a:pt x="5084289" y="1509808"/>
                  </a:lnTo>
                  <a:lnTo>
                    <a:pt x="5159822" y="1526124"/>
                  </a:lnTo>
                  <a:lnTo>
                    <a:pt x="5154794" y="1575365"/>
                  </a:lnTo>
                  <a:lnTo>
                    <a:pt x="5182710" y="1604220"/>
                  </a:lnTo>
                  <a:lnTo>
                    <a:pt x="5186237" y="1646232"/>
                  </a:lnTo>
                  <a:lnTo>
                    <a:pt x="5221921" y="1724151"/>
                  </a:lnTo>
                  <a:lnTo>
                    <a:pt x="5257528" y="1944237"/>
                  </a:lnTo>
                  <a:lnTo>
                    <a:pt x="5294148" y="2115593"/>
                  </a:lnTo>
                  <a:lnTo>
                    <a:pt x="5302489" y="2229039"/>
                  </a:lnTo>
                  <a:lnTo>
                    <a:pt x="5248755" y="2259748"/>
                  </a:lnTo>
                  <a:lnTo>
                    <a:pt x="5215890" y="2255927"/>
                  </a:lnTo>
                  <a:lnTo>
                    <a:pt x="5194006" y="2278980"/>
                  </a:lnTo>
                  <a:lnTo>
                    <a:pt x="5218151" y="2332887"/>
                  </a:lnTo>
                  <a:lnTo>
                    <a:pt x="5217724" y="2363407"/>
                  </a:lnTo>
                  <a:lnTo>
                    <a:pt x="5146982" y="2385976"/>
                  </a:lnTo>
                  <a:lnTo>
                    <a:pt x="5094895" y="2454967"/>
                  </a:lnTo>
                  <a:lnTo>
                    <a:pt x="5052856" y="2454122"/>
                  </a:lnTo>
                  <a:lnTo>
                    <a:pt x="5043498" y="2528986"/>
                  </a:lnTo>
                  <a:lnTo>
                    <a:pt x="5009664" y="2568162"/>
                  </a:lnTo>
                  <a:lnTo>
                    <a:pt x="4928360" y="2754399"/>
                  </a:lnTo>
                  <a:lnTo>
                    <a:pt x="4918584" y="2861862"/>
                  </a:lnTo>
                  <a:lnTo>
                    <a:pt x="4888231" y="2980425"/>
                  </a:lnTo>
                  <a:lnTo>
                    <a:pt x="4881198" y="3046446"/>
                  </a:lnTo>
                  <a:lnTo>
                    <a:pt x="4901431" y="3083321"/>
                  </a:lnTo>
                  <a:lnTo>
                    <a:pt x="4839021" y="3167077"/>
                  </a:lnTo>
                  <a:lnTo>
                    <a:pt x="4830297" y="3227133"/>
                  </a:lnTo>
                  <a:lnTo>
                    <a:pt x="4782749" y="3243934"/>
                  </a:lnTo>
                  <a:lnTo>
                    <a:pt x="4736310" y="3328353"/>
                  </a:lnTo>
                  <a:lnTo>
                    <a:pt x="4661318" y="3450565"/>
                  </a:lnTo>
                  <a:lnTo>
                    <a:pt x="4658699" y="3492893"/>
                  </a:lnTo>
                  <a:lnTo>
                    <a:pt x="4689443" y="3538928"/>
                  </a:lnTo>
                  <a:lnTo>
                    <a:pt x="4644741" y="3604125"/>
                  </a:lnTo>
                  <a:lnTo>
                    <a:pt x="4657188" y="3645586"/>
                  </a:lnTo>
                  <a:lnTo>
                    <a:pt x="4655007" y="3696433"/>
                  </a:lnTo>
                  <a:lnTo>
                    <a:pt x="4699430" y="3883788"/>
                  </a:lnTo>
                  <a:lnTo>
                    <a:pt x="4710350" y="3946325"/>
                  </a:lnTo>
                  <a:lnTo>
                    <a:pt x="4727450" y="3955368"/>
                  </a:lnTo>
                  <a:lnTo>
                    <a:pt x="4770781" y="4039452"/>
                  </a:lnTo>
                  <a:lnTo>
                    <a:pt x="4792413" y="4167599"/>
                  </a:lnTo>
                  <a:lnTo>
                    <a:pt x="4845530" y="4292180"/>
                  </a:lnTo>
                  <a:lnTo>
                    <a:pt x="4839289" y="4428375"/>
                  </a:lnTo>
                  <a:lnTo>
                    <a:pt x="4899267" y="4427310"/>
                  </a:lnTo>
                  <a:lnTo>
                    <a:pt x="4889909" y="4490375"/>
                  </a:lnTo>
                  <a:lnTo>
                    <a:pt x="4924102" y="4512318"/>
                  </a:lnTo>
                  <a:lnTo>
                    <a:pt x="4986541" y="4481701"/>
                  </a:lnTo>
                  <a:lnTo>
                    <a:pt x="5068588" y="4528767"/>
                  </a:lnTo>
                  <a:lnTo>
                    <a:pt x="5061953" y="4575401"/>
                  </a:lnTo>
                  <a:lnTo>
                    <a:pt x="5079368" y="4668555"/>
                  </a:lnTo>
                  <a:lnTo>
                    <a:pt x="5100422" y="4717522"/>
                  </a:lnTo>
                  <a:lnTo>
                    <a:pt x="5099157" y="4754003"/>
                  </a:lnTo>
                  <a:lnTo>
                    <a:pt x="5055642" y="4753572"/>
                  </a:lnTo>
                  <a:lnTo>
                    <a:pt x="5047471" y="4801166"/>
                  </a:lnTo>
                  <a:lnTo>
                    <a:pt x="5099297" y="4930132"/>
                  </a:lnTo>
                  <a:lnTo>
                    <a:pt x="5075963" y="4950737"/>
                  </a:lnTo>
                  <a:lnTo>
                    <a:pt x="5019882" y="4960911"/>
                  </a:lnTo>
                  <a:lnTo>
                    <a:pt x="4975028" y="4947047"/>
                  </a:lnTo>
                  <a:lnTo>
                    <a:pt x="4930745" y="4951283"/>
                  </a:lnTo>
                  <a:lnTo>
                    <a:pt x="4903152" y="4980957"/>
                  </a:lnTo>
                  <a:lnTo>
                    <a:pt x="4847451" y="4952719"/>
                  </a:lnTo>
                  <a:lnTo>
                    <a:pt x="4800898" y="4949936"/>
                  </a:lnTo>
                  <a:lnTo>
                    <a:pt x="4764917" y="4968242"/>
                  </a:lnTo>
                  <a:lnTo>
                    <a:pt x="4707554" y="4956236"/>
                  </a:lnTo>
                  <a:lnTo>
                    <a:pt x="4576993" y="4940992"/>
                  </a:lnTo>
                  <a:lnTo>
                    <a:pt x="4437920" y="4913728"/>
                  </a:lnTo>
                  <a:lnTo>
                    <a:pt x="4367018" y="4909964"/>
                  </a:lnTo>
                  <a:lnTo>
                    <a:pt x="4149455" y="4868145"/>
                  </a:lnTo>
                  <a:lnTo>
                    <a:pt x="4101935" y="4850831"/>
                  </a:lnTo>
                  <a:lnTo>
                    <a:pt x="3985573" y="4831542"/>
                  </a:lnTo>
                  <a:lnTo>
                    <a:pt x="3816978" y="4857908"/>
                  </a:lnTo>
                  <a:lnTo>
                    <a:pt x="3600568" y="4878175"/>
                  </a:lnTo>
                  <a:lnTo>
                    <a:pt x="3422737" y="4901201"/>
                  </a:lnTo>
                  <a:lnTo>
                    <a:pt x="3321984" y="4919543"/>
                  </a:lnTo>
                  <a:lnTo>
                    <a:pt x="2948167" y="4944336"/>
                  </a:lnTo>
                  <a:lnTo>
                    <a:pt x="2904148" y="4944838"/>
                  </a:lnTo>
                  <a:lnTo>
                    <a:pt x="2753248" y="4961789"/>
                  </a:lnTo>
                  <a:lnTo>
                    <a:pt x="2672172" y="4980161"/>
                  </a:lnTo>
                  <a:lnTo>
                    <a:pt x="2586239" y="4984673"/>
                  </a:lnTo>
                  <a:lnTo>
                    <a:pt x="2551214" y="4994539"/>
                  </a:lnTo>
                  <a:lnTo>
                    <a:pt x="2411042" y="5012496"/>
                  </a:lnTo>
                  <a:lnTo>
                    <a:pt x="2270665" y="5055133"/>
                  </a:lnTo>
                  <a:lnTo>
                    <a:pt x="2032760" y="5169415"/>
                  </a:lnTo>
                  <a:lnTo>
                    <a:pt x="1898316" y="5207909"/>
                  </a:lnTo>
                  <a:lnTo>
                    <a:pt x="1847979" y="5236273"/>
                  </a:lnTo>
                  <a:lnTo>
                    <a:pt x="1752608" y="5252033"/>
                  </a:lnTo>
                  <a:lnTo>
                    <a:pt x="1674583" y="5299629"/>
                  </a:lnTo>
                  <a:lnTo>
                    <a:pt x="1620461" y="5320733"/>
                  </a:lnTo>
                  <a:lnTo>
                    <a:pt x="1442840" y="5347725"/>
                  </a:lnTo>
                  <a:lnTo>
                    <a:pt x="1305561" y="5461903"/>
                  </a:lnTo>
                  <a:lnTo>
                    <a:pt x="1203086" y="5474977"/>
                  </a:lnTo>
                  <a:lnTo>
                    <a:pt x="1152506" y="5505090"/>
                  </a:lnTo>
                  <a:lnTo>
                    <a:pt x="1145757" y="5524197"/>
                  </a:lnTo>
                  <a:lnTo>
                    <a:pt x="1098163" y="5535570"/>
                  </a:lnTo>
                  <a:lnTo>
                    <a:pt x="1084554" y="5553676"/>
                  </a:lnTo>
                  <a:lnTo>
                    <a:pt x="1006304" y="5597123"/>
                  </a:lnTo>
                  <a:lnTo>
                    <a:pt x="943681" y="5614482"/>
                  </a:lnTo>
                  <a:lnTo>
                    <a:pt x="906290" y="5612986"/>
                  </a:lnTo>
                  <a:lnTo>
                    <a:pt x="877119" y="5587922"/>
                  </a:lnTo>
                  <a:lnTo>
                    <a:pt x="898219" y="5545514"/>
                  </a:lnTo>
                  <a:lnTo>
                    <a:pt x="876982" y="5464522"/>
                  </a:lnTo>
                  <a:lnTo>
                    <a:pt x="891142" y="5393678"/>
                  </a:lnTo>
                  <a:lnTo>
                    <a:pt x="871725" y="5347252"/>
                  </a:lnTo>
                  <a:lnTo>
                    <a:pt x="882898" y="5322568"/>
                  </a:lnTo>
                  <a:lnTo>
                    <a:pt x="877670" y="5239600"/>
                  </a:lnTo>
                  <a:lnTo>
                    <a:pt x="851886" y="5227405"/>
                  </a:lnTo>
                  <a:lnTo>
                    <a:pt x="860479" y="5165966"/>
                  </a:lnTo>
                  <a:lnTo>
                    <a:pt x="849340" y="5135142"/>
                  </a:lnTo>
                  <a:lnTo>
                    <a:pt x="909899" y="5122247"/>
                  </a:lnTo>
                  <a:lnTo>
                    <a:pt x="887440" y="4977147"/>
                  </a:lnTo>
                  <a:lnTo>
                    <a:pt x="952040" y="4923800"/>
                  </a:lnTo>
                  <a:lnTo>
                    <a:pt x="946865" y="4866892"/>
                  </a:lnTo>
                  <a:lnTo>
                    <a:pt x="956045" y="4801819"/>
                  </a:lnTo>
                  <a:lnTo>
                    <a:pt x="1038335" y="4767839"/>
                  </a:lnTo>
                  <a:lnTo>
                    <a:pt x="1032405" y="4729750"/>
                  </a:lnTo>
                  <a:lnTo>
                    <a:pt x="999583" y="4717848"/>
                  </a:lnTo>
                  <a:lnTo>
                    <a:pt x="972751" y="4674227"/>
                  </a:lnTo>
                  <a:lnTo>
                    <a:pt x="1015363" y="4605568"/>
                  </a:lnTo>
                  <a:lnTo>
                    <a:pt x="1019947" y="4501437"/>
                  </a:lnTo>
                  <a:lnTo>
                    <a:pt x="979253" y="4383713"/>
                  </a:lnTo>
                  <a:lnTo>
                    <a:pt x="988980" y="4310568"/>
                  </a:lnTo>
                  <a:lnTo>
                    <a:pt x="964268" y="4296074"/>
                  </a:lnTo>
                  <a:lnTo>
                    <a:pt x="889174" y="4308612"/>
                  </a:lnTo>
                  <a:lnTo>
                    <a:pt x="863948" y="4260603"/>
                  </a:lnTo>
                  <a:lnTo>
                    <a:pt x="794154" y="4242772"/>
                  </a:lnTo>
                  <a:lnTo>
                    <a:pt x="763201" y="4255226"/>
                  </a:lnTo>
                  <a:lnTo>
                    <a:pt x="682492" y="4188207"/>
                  </a:lnTo>
                  <a:lnTo>
                    <a:pt x="669949" y="4087135"/>
                  </a:lnTo>
                  <a:lnTo>
                    <a:pt x="644606" y="4083593"/>
                  </a:lnTo>
                  <a:lnTo>
                    <a:pt x="627531" y="4035720"/>
                  </a:lnTo>
                  <a:lnTo>
                    <a:pt x="637962" y="3999309"/>
                  </a:lnTo>
                  <a:lnTo>
                    <a:pt x="625509" y="3968945"/>
                  </a:lnTo>
                  <a:lnTo>
                    <a:pt x="565269" y="3913177"/>
                  </a:lnTo>
                  <a:lnTo>
                    <a:pt x="501727" y="3906896"/>
                  </a:lnTo>
                  <a:lnTo>
                    <a:pt x="491062" y="3888110"/>
                  </a:lnTo>
                  <a:lnTo>
                    <a:pt x="418433" y="3901114"/>
                  </a:lnTo>
                  <a:lnTo>
                    <a:pt x="369173" y="3924537"/>
                  </a:lnTo>
                  <a:lnTo>
                    <a:pt x="303307" y="3901286"/>
                  </a:lnTo>
                  <a:lnTo>
                    <a:pt x="205528" y="3844075"/>
                  </a:lnTo>
                  <a:lnTo>
                    <a:pt x="155744" y="3837095"/>
                  </a:lnTo>
                  <a:lnTo>
                    <a:pt x="149207" y="3779496"/>
                  </a:lnTo>
                  <a:lnTo>
                    <a:pt x="113345" y="3750908"/>
                  </a:lnTo>
                  <a:lnTo>
                    <a:pt x="69207" y="3765614"/>
                  </a:lnTo>
                  <a:lnTo>
                    <a:pt x="8283" y="3727829"/>
                  </a:lnTo>
                  <a:lnTo>
                    <a:pt x="0" y="3678870"/>
                  </a:lnTo>
                  <a:lnTo>
                    <a:pt x="33868" y="3661851"/>
                  </a:lnTo>
                  <a:lnTo>
                    <a:pt x="33305" y="3631164"/>
                  </a:lnTo>
                  <a:lnTo>
                    <a:pt x="102535" y="3602315"/>
                  </a:lnTo>
                  <a:lnTo>
                    <a:pt x="143168" y="3565860"/>
                  </a:lnTo>
                  <a:lnTo>
                    <a:pt x="196797" y="3499065"/>
                  </a:lnTo>
                  <a:lnTo>
                    <a:pt x="191201" y="3470095"/>
                  </a:lnTo>
                  <a:lnTo>
                    <a:pt x="216864" y="3451270"/>
                  </a:lnTo>
                  <a:lnTo>
                    <a:pt x="228152" y="3366968"/>
                  </a:lnTo>
                  <a:lnTo>
                    <a:pt x="213090" y="3314644"/>
                  </a:lnTo>
                  <a:lnTo>
                    <a:pt x="258247" y="3283985"/>
                  </a:lnTo>
                  <a:lnTo>
                    <a:pt x="241925" y="3267749"/>
                  </a:lnTo>
                  <a:lnTo>
                    <a:pt x="231992" y="3171202"/>
                  </a:lnTo>
                  <a:lnTo>
                    <a:pt x="248623" y="3131596"/>
                  </a:lnTo>
                  <a:lnTo>
                    <a:pt x="177105" y="3079017"/>
                  </a:lnTo>
                  <a:lnTo>
                    <a:pt x="184864" y="3049089"/>
                  </a:lnTo>
                  <a:lnTo>
                    <a:pt x="151423" y="3003383"/>
                  </a:lnTo>
                  <a:lnTo>
                    <a:pt x="147775" y="2940747"/>
                  </a:lnTo>
                  <a:lnTo>
                    <a:pt x="134565" y="2917535"/>
                  </a:lnTo>
                  <a:lnTo>
                    <a:pt x="138202" y="2868225"/>
                  </a:lnTo>
                  <a:lnTo>
                    <a:pt x="120448" y="2820992"/>
                  </a:lnTo>
                  <a:lnTo>
                    <a:pt x="84329" y="2799251"/>
                  </a:lnTo>
                  <a:lnTo>
                    <a:pt x="140185" y="2742173"/>
                  </a:lnTo>
                  <a:lnTo>
                    <a:pt x="173634" y="2779799"/>
                  </a:lnTo>
                  <a:lnTo>
                    <a:pt x="225353" y="2761359"/>
                  </a:lnTo>
                  <a:lnTo>
                    <a:pt x="314381" y="2816499"/>
                  </a:lnTo>
                  <a:lnTo>
                    <a:pt x="348039" y="2772075"/>
                  </a:lnTo>
                  <a:lnTo>
                    <a:pt x="342915" y="2744303"/>
                  </a:lnTo>
                  <a:lnTo>
                    <a:pt x="372305" y="2705628"/>
                  </a:lnTo>
                  <a:lnTo>
                    <a:pt x="368866" y="2684187"/>
                  </a:lnTo>
                  <a:lnTo>
                    <a:pt x="431732" y="2594265"/>
                  </a:lnTo>
                  <a:lnTo>
                    <a:pt x="393062" y="2537249"/>
                  </a:lnTo>
                  <a:lnTo>
                    <a:pt x="449764" y="2419193"/>
                  </a:lnTo>
                  <a:lnTo>
                    <a:pt x="450934" y="2382263"/>
                  </a:lnTo>
                  <a:lnTo>
                    <a:pt x="503649" y="2367857"/>
                  </a:lnTo>
                  <a:lnTo>
                    <a:pt x="517597" y="2332714"/>
                  </a:lnTo>
                  <a:lnTo>
                    <a:pt x="487080" y="2320421"/>
                  </a:lnTo>
                  <a:lnTo>
                    <a:pt x="499562" y="2271057"/>
                  </a:lnTo>
                  <a:lnTo>
                    <a:pt x="468234" y="2237553"/>
                  </a:lnTo>
                  <a:lnTo>
                    <a:pt x="441174" y="2269138"/>
                  </a:lnTo>
                  <a:lnTo>
                    <a:pt x="401937" y="2247090"/>
                  </a:lnTo>
                  <a:lnTo>
                    <a:pt x="344265" y="2243286"/>
                  </a:lnTo>
                  <a:lnTo>
                    <a:pt x="311723" y="2209711"/>
                  </a:lnTo>
                  <a:lnTo>
                    <a:pt x="295704" y="2119560"/>
                  </a:lnTo>
                  <a:lnTo>
                    <a:pt x="304931" y="2090045"/>
                  </a:lnTo>
                  <a:lnTo>
                    <a:pt x="285316" y="2027190"/>
                  </a:lnTo>
                  <a:lnTo>
                    <a:pt x="330043" y="1966898"/>
                  </a:lnTo>
                  <a:lnTo>
                    <a:pt x="395327" y="1983408"/>
                  </a:lnTo>
                  <a:lnTo>
                    <a:pt x="448138" y="1965999"/>
                  </a:lnTo>
                  <a:lnTo>
                    <a:pt x="516303" y="1976768"/>
                  </a:lnTo>
                  <a:lnTo>
                    <a:pt x="559076" y="1959800"/>
                  </a:lnTo>
                  <a:lnTo>
                    <a:pt x="570527" y="2005148"/>
                  </a:lnTo>
                  <a:lnTo>
                    <a:pt x="604641" y="2031485"/>
                  </a:lnTo>
                  <a:lnTo>
                    <a:pt x="636641" y="2029777"/>
                  </a:lnTo>
                  <a:lnTo>
                    <a:pt x="649438" y="1972717"/>
                  </a:lnTo>
                  <a:lnTo>
                    <a:pt x="689408" y="1992476"/>
                  </a:lnTo>
                  <a:lnTo>
                    <a:pt x="721985" y="2070687"/>
                  </a:lnTo>
                  <a:lnTo>
                    <a:pt x="788195" y="2069911"/>
                  </a:lnTo>
                  <a:lnTo>
                    <a:pt x="777869" y="2021323"/>
                  </a:lnTo>
                  <a:lnTo>
                    <a:pt x="798442" y="1979021"/>
                  </a:lnTo>
                  <a:lnTo>
                    <a:pt x="778322" y="1940963"/>
                  </a:lnTo>
                  <a:lnTo>
                    <a:pt x="697620" y="1726990"/>
                  </a:lnTo>
                  <a:lnTo>
                    <a:pt x="630188" y="1722200"/>
                  </a:lnTo>
                  <a:lnTo>
                    <a:pt x="562844" y="1730514"/>
                  </a:lnTo>
                  <a:lnTo>
                    <a:pt x="530939" y="1690941"/>
                  </a:lnTo>
                  <a:lnTo>
                    <a:pt x="557964" y="1585186"/>
                  </a:lnTo>
                  <a:lnTo>
                    <a:pt x="576486" y="1561587"/>
                  </a:lnTo>
                  <a:lnTo>
                    <a:pt x="569852" y="1526004"/>
                  </a:lnTo>
                  <a:lnTo>
                    <a:pt x="615409" y="1503013"/>
                  </a:lnTo>
                  <a:lnTo>
                    <a:pt x="640819" y="1466594"/>
                  </a:lnTo>
                  <a:lnTo>
                    <a:pt x="682351" y="1461988"/>
                  </a:lnTo>
                  <a:lnTo>
                    <a:pt x="688689" y="1436733"/>
                  </a:lnTo>
                  <a:lnTo>
                    <a:pt x="625545" y="1373748"/>
                  </a:lnTo>
                  <a:lnTo>
                    <a:pt x="579749" y="1307821"/>
                  </a:lnTo>
                  <a:lnTo>
                    <a:pt x="600445" y="1259831"/>
                  </a:lnTo>
                  <a:lnTo>
                    <a:pt x="596246" y="1222187"/>
                  </a:lnTo>
                  <a:lnTo>
                    <a:pt x="622896" y="1154614"/>
                  </a:lnTo>
                  <a:lnTo>
                    <a:pt x="572372" y="1159439"/>
                  </a:lnTo>
                  <a:lnTo>
                    <a:pt x="523219" y="1181999"/>
                  </a:lnTo>
                  <a:lnTo>
                    <a:pt x="453291" y="1170834"/>
                  </a:lnTo>
                  <a:lnTo>
                    <a:pt x="393592" y="1100928"/>
                  </a:lnTo>
                  <a:lnTo>
                    <a:pt x="370119" y="1038065"/>
                  </a:lnTo>
                  <a:lnTo>
                    <a:pt x="368382" y="977651"/>
                  </a:lnTo>
                  <a:lnTo>
                    <a:pt x="384697" y="926261"/>
                  </a:lnTo>
                  <a:lnTo>
                    <a:pt x="394402" y="837264"/>
                  </a:lnTo>
                  <a:lnTo>
                    <a:pt x="410454" y="811376"/>
                  </a:lnTo>
                  <a:lnTo>
                    <a:pt x="409088" y="766196"/>
                  </a:lnTo>
                  <a:lnTo>
                    <a:pt x="359301" y="707656"/>
                  </a:lnTo>
                  <a:lnTo>
                    <a:pt x="385270" y="685254"/>
                  </a:lnTo>
                  <a:lnTo>
                    <a:pt x="380993" y="655130"/>
                  </a:lnTo>
                  <a:lnTo>
                    <a:pt x="407066" y="591528"/>
                  </a:lnTo>
                  <a:lnTo>
                    <a:pt x="475178" y="569831"/>
                  </a:lnTo>
                  <a:lnTo>
                    <a:pt x="509326" y="494684"/>
                  </a:lnTo>
                  <a:lnTo>
                    <a:pt x="561194" y="498109"/>
                  </a:lnTo>
                  <a:lnTo>
                    <a:pt x="622768" y="468311"/>
                  </a:lnTo>
                  <a:lnTo>
                    <a:pt x="702281" y="390848"/>
                  </a:lnTo>
                  <a:lnTo>
                    <a:pt x="713855" y="345033"/>
                  </a:lnTo>
                  <a:lnTo>
                    <a:pt x="735067" y="335611"/>
                  </a:lnTo>
                  <a:lnTo>
                    <a:pt x="734160" y="273717"/>
                  </a:lnTo>
                  <a:lnTo>
                    <a:pt x="770751" y="264489"/>
                  </a:lnTo>
                  <a:lnTo>
                    <a:pt x="809901" y="218840"/>
                  </a:lnTo>
                  <a:lnTo>
                    <a:pt x="828564" y="250082"/>
                  </a:lnTo>
                  <a:lnTo>
                    <a:pt x="888715" y="257382"/>
                  </a:lnTo>
                  <a:lnTo>
                    <a:pt x="926058" y="226509"/>
                  </a:lnTo>
                  <a:lnTo>
                    <a:pt x="978014" y="240404"/>
                  </a:lnTo>
                  <a:lnTo>
                    <a:pt x="998606" y="305706"/>
                  </a:lnTo>
                  <a:lnTo>
                    <a:pt x="1051208" y="329551"/>
                  </a:lnTo>
                  <a:lnTo>
                    <a:pt x="1034396" y="399784"/>
                  </a:lnTo>
                  <a:lnTo>
                    <a:pt x="1079238" y="411777"/>
                  </a:lnTo>
                  <a:lnTo>
                    <a:pt x="1214120" y="422087"/>
                  </a:lnTo>
                  <a:lnTo>
                    <a:pt x="1291739" y="450617"/>
                  </a:lnTo>
                  <a:lnTo>
                    <a:pt x="1328594" y="506075"/>
                  </a:lnTo>
                  <a:lnTo>
                    <a:pt x="1391068" y="476883"/>
                  </a:lnTo>
                  <a:lnTo>
                    <a:pt x="1395275" y="428144"/>
                  </a:lnTo>
                  <a:lnTo>
                    <a:pt x="1373993" y="375152"/>
                  </a:lnTo>
                  <a:lnTo>
                    <a:pt x="1415779" y="323165"/>
                  </a:lnTo>
                  <a:lnTo>
                    <a:pt x="1497003" y="329549"/>
                  </a:lnTo>
                  <a:lnTo>
                    <a:pt x="1575914" y="303914"/>
                  </a:lnTo>
                  <a:lnTo>
                    <a:pt x="1623724" y="332058"/>
                  </a:lnTo>
                  <a:lnTo>
                    <a:pt x="1656056" y="327135"/>
                  </a:lnTo>
                  <a:lnTo>
                    <a:pt x="1692745" y="262273"/>
                  </a:lnTo>
                  <a:lnTo>
                    <a:pt x="1648208" y="234748"/>
                  </a:lnTo>
                  <a:lnTo>
                    <a:pt x="1660848" y="127214"/>
                  </a:lnTo>
                  <a:lnTo>
                    <a:pt x="1656308" y="97152"/>
                  </a:lnTo>
                  <a:lnTo>
                    <a:pt x="1682190" y="56700"/>
                  </a:lnTo>
                  <a:lnTo>
                    <a:pt x="1722938" y="101035"/>
                  </a:lnTo>
                  <a:lnTo>
                    <a:pt x="1771568" y="131828"/>
                  </a:lnTo>
                  <a:lnTo>
                    <a:pt x="1839646" y="151288"/>
                  </a:lnTo>
                  <a:lnTo>
                    <a:pt x="1896735" y="114032"/>
                  </a:lnTo>
                  <a:lnTo>
                    <a:pt x="1875907" y="97856"/>
                  </a:lnTo>
                  <a:lnTo>
                    <a:pt x="1879311" y="31682"/>
                  </a:lnTo>
                  <a:lnTo>
                    <a:pt x="1908946" y="21080"/>
                  </a:lnTo>
                  <a:lnTo>
                    <a:pt x="1936888" y="36974"/>
                  </a:lnTo>
                  <a:lnTo>
                    <a:pt x="2018994" y="0"/>
                  </a:lnTo>
                  <a:lnTo>
                    <a:pt x="2052759" y="9078"/>
                  </a:lnTo>
                  <a:lnTo>
                    <a:pt x="2037998" y="58310"/>
                  </a:lnTo>
                  <a:lnTo>
                    <a:pt x="2060133" y="80978"/>
                  </a:lnTo>
                  <a:lnTo>
                    <a:pt x="2059271" y="134997"/>
                  </a:lnTo>
                  <a:lnTo>
                    <a:pt x="2023622" y="184334"/>
                  </a:lnTo>
                  <a:lnTo>
                    <a:pt x="2063881" y="211447"/>
                  </a:lnTo>
                  <a:lnTo>
                    <a:pt x="2097357" y="326130"/>
                  </a:lnTo>
                  <a:lnTo>
                    <a:pt x="2033958" y="386272"/>
                  </a:lnTo>
                  <a:lnTo>
                    <a:pt x="2048501" y="420578"/>
                  </a:lnTo>
                  <a:lnTo>
                    <a:pt x="2092050" y="452612"/>
                  </a:lnTo>
                  <a:lnTo>
                    <a:pt x="2136971" y="468048"/>
                  </a:lnTo>
                  <a:lnTo>
                    <a:pt x="2222613" y="473542"/>
                  </a:lnTo>
                  <a:lnTo>
                    <a:pt x="2250964" y="454038"/>
                  </a:lnTo>
                  <a:lnTo>
                    <a:pt x="2263682" y="404067"/>
                  </a:lnTo>
                  <a:lnTo>
                    <a:pt x="2308655" y="405960"/>
                  </a:lnTo>
                  <a:lnTo>
                    <a:pt x="2343798" y="319974"/>
                  </a:lnTo>
                  <a:lnTo>
                    <a:pt x="2375258" y="311661"/>
                  </a:lnTo>
                  <a:lnTo>
                    <a:pt x="2399647" y="279556"/>
                  </a:lnTo>
                  <a:lnTo>
                    <a:pt x="2441408" y="260986"/>
                  </a:lnTo>
                  <a:lnTo>
                    <a:pt x="2497544" y="260289"/>
                  </a:lnTo>
                  <a:lnTo>
                    <a:pt x="2522444" y="242577"/>
                  </a:lnTo>
                  <a:lnTo>
                    <a:pt x="2594586" y="250057"/>
                  </a:lnTo>
                  <a:lnTo>
                    <a:pt x="2624213" y="24016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279689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7282839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282839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282839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282839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82839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282839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568734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68734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68734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68734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68734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68734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374950" y="489462"/>
              <a:ext cx="274371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Cote d'Ivoire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1260518" y="3707357"/>
              <a:ext cx="94801" cy="87422"/>
            </a:xfrm>
            <a:custGeom>
              <a:avLst/>
              <a:pathLst>
                <a:path w="94801" h="87422">
                  <a:moveTo>
                    <a:pt x="47678" y="87422"/>
                  </a:moveTo>
                  <a:lnTo>
                    <a:pt x="0" y="0"/>
                  </a:lnTo>
                  <a:lnTo>
                    <a:pt x="94801" y="303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805756" y="3739456"/>
              <a:ext cx="2337557" cy="933899"/>
            </a:xfrm>
            <a:custGeom>
              <a:avLst/>
              <a:pathLst>
                <a:path w="2337557" h="933899">
                  <a:moveTo>
                    <a:pt x="490235" y="85483"/>
                  </a:moveTo>
                  <a:lnTo>
                    <a:pt x="618323" y="382288"/>
                  </a:lnTo>
                  <a:lnTo>
                    <a:pt x="850559" y="448916"/>
                  </a:lnTo>
                  <a:lnTo>
                    <a:pt x="1114306" y="403323"/>
                  </a:lnTo>
                  <a:lnTo>
                    <a:pt x="1359016" y="320628"/>
                  </a:lnTo>
                  <a:lnTo>
                    <a:pt x="1448304" y="495886"/>
                  </a:lnTo>
                  <a:lnTo>
                    <a:pt x="1506114" y="461002"/>
                  </a:lnTo>
                  <a:lnTo>
                    <a:pt x="1583488" y="390646"/>
                  </a:lnTo>
                  <a:lnTo>
                    <a:pt x="1602132" y="431966"/>
                  </a:lnTo>
                  <a:lnTo>
                    <a:pt x="1667697" y="498612"/>
                  </a:lnTo>
                  <a:lnTo>
                    <a:pt x="1705183" y="498460"/>
                  </a:lnTo>
                  <a:lnTo>
                    <a:pt x="1945429" y="381630"/>
                  </a:lnTo>
                  <a:lnTo>
                    <a:pt x="2118448" y="479307"/>
                  </a:lnTo>
                  <a:lnTo>
                    <a:pt x="2337557" y="477358"/>
                  </a:lnTo>
                  <a:lnTo>
                    <a:pt x="2332083" y="708934"/>
                  </a:lnTo>
                  <a:lnTo>
                    <a:pt x="2142150" y="708225"/>
                  </a:lnTo>
                  <a:lnTo>
                    <a:pt x="313156" y="698075"/>
                  </a:lnTo>
                  <a:lnTo>
                    <a:pt x="188808" y="815992"/>
                  </a:lnTo>
                  <a:lnTo>
                    <a:pt x="157829" y="933899"/>
                  </a:lnTo>
                  <a:lnTo>
                    <a:pt x="61159" y="700734"/>
                  </a:lnTo>
                  <a:lnTo>
                    <a:pt x="69458" y="541981"/>
                  </a:lnTo>
                  <a:lnTo>
                    <a:pt x="0" y="305163"/>
                  </a:lnTo>
                  <a:lnTo>
                    <a:pt x="226360" y="0"/>
                  </a:lnTo>
                  <a:lnTo>
                    <a:pt x="400774" y="1563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56898" y="3147919"/>
              <a:ext cx="1975115" cy="927723"/>
            </a:xfrm>
            <a:custGeom>
              <a:avLst/>
              <a:pathLst>
                <a:path w="1975115" h="927723">
                  <a:moveTo>
                    <a:pt x="1975115" y="596685"/>
                  </a:moveTo>
                  <a:lnTo>
                    <a:pt x="1878098" y="927723"/>
                  </a:lnTo>
                  <a:lnTo>
                    <a:pt x="1818988" y="868160"/>
                  </a:lnTo>
                  <a:lnTo>
                    <a:pt x="1636781" y="885043"/>
                  </a:lnTo>
                  <a:lnTo>
                    <a:pt x="1466180" y="791247"/>
                  </a:lnTo>
                  <a:lnTo>
                    <a:pt x="1385428" y="698536"/>
                  </a:lnTo>
                  <a:lnTo>
                    <a:pt x="1014921" y="606272"/>
                  </a:lnTo>
                  <a:lnTo>
                    <a:pt x="862756" y="526574"/>
                  </a:lnTo>
                  <a:lnTo>
                    <a:pt x="677080" y="376507"/>
                  </a:lnTo>
                  <a:lnTo>
                    <a:pt x="621560" y="280832"/>
                  </a:lnTo>
                  <a:lnTo>
                    <a:pt x="446175" y="366117"/>
                  </a:lnTo>
                  <a:lnTo>
                    <a:pt x="314714" y="383902"/>
                  </a:lnTo>
                  <a:lnTo>
                    <a:pt x="160444" y="483148"/>
                  </a:lnTo>
                  <a:lnTo>
                    <a:pt x="157105" y="484918"/>
                  </a:lnTo>
                  <a:lnTo>
                    <a:pt x="0" y="350171"/>
                  </a:lnTo>
                  <a:lnTo>
                    <a:pt x="4039" y="188481"/>
                  </a:lnTo>
                  <a:lnTo>
                    <a:pt x="64455" y="65015"/>
                  </a:lnTo>
                  <a:lnTo>
                    <a:pt x="171921" y="54829"/>
                  </a:lnTo>
                  <a:lnTo>
                    <a:pt x="291840" y="165902"/>
                  </a:lnTo>
                  <a:lnTo>
                    <a:pt x="374138" y="168803"/>
                  </a:lnTo>
                  <a:lnTo>
                    <a:pt x="564032" y="32640"/>
                  </a:lnTo>
                  <a:lnTo>
                    <a:pt x="741209" y="0"/>
                  </a:lnTo>
                  <a:lnTo>
                    <a:pt x="1005069" y="2016"/>
                  </a:lnTo>
                  <a:lnTo>
                    <a:pt x="1093880" y="111115"/>
                  </a:lnTo>
                  <a:lnTo>
                    <a:pt x="933815" y="171902"/>
                  </a:lnTo>
                  <a:lnTo>
                    <a:pt x="931690" y="308426"/>
                  </a:lnTo>
                  <a:lnTo>
                    <a:pt x="1134034" y="374124"/>
                  </a:lnTo>
                  <a:lnTo>
                    <a:pt x="1212827" y="342411"/>
                  </a:lnTo>
                  <a:lnTo>
                    <a:pt x="1513093" y="411039"/>
                  </a:lnTo>
                  <a:lnTo>
                    <a:pt x="1645151" y="643381"/>
                  </a:lnTo>
                  <a:lnTo>
                    <a:pt x="1813917" y="5144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032116" y="3667674"/>
              <a:ext cx="276080" cy="228148"/>
            </a:xfrm>
            <a:custGeom>
              <a:avLst/>
              <a:pathLst>
                <a:path w="276080" h="228148">
                  <a:moveTo>
                    <a:pt x="228402" y="39683"/>
                  </a:moveTo>
                  <a:lnTo>
                    <a:pt x="276080" y="127105"/>
                  </a:lnTo>
                  <a:lnTo>
                    <a:pt x="263875" y="157266"/>
                  </a:lnTo>
                  <a:lnTo>
                    <a:pt x="174414" y="228148"/>
                  </a:lnTo>
                  <a:lnTo>
                    <a:pt x="0" y="71782"/>
                  </a:lnTo>
                  <a:lnTo>
                    <a:pt x="10640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414366" y="3313048"/>
              <a:ext cx="2899637" cy="739071"/>
            </a:xfrm>
            <a:custGeom>
              <a:avLst/>
              <a:pathLst>
                <a:path w="2899637" h="739071">
                  <a:moveTo>
                    <a:pt x="2746571" y="23352"/>
                  </a:moveTo>
                  <a:lnTo>
                    <a:pt x="2742531" y="185042"/>
                  </a:lnTo>
                  <a:lnTo>
                    <a:pt x="2899637" y="319788"/>
                  </a:lnTo>
                  <a:lnTo>
                    <a:pt x="2791050" y="475009"/>
                  </a:lnTo>
                  <a:lnTo>
                    <a:pt x="2534641" y="322479"/>
                  </a:lnTo>
                  <a:lnTo>
                    <a:pt x="2458139" y="351290"/>
                  </a:lnTo>
                  <a:lnTo>
                    <a:pt x="2298466" y="274447"/>
                  </a:lnTo>
                  <a:lnTo>
                    <a:pt x="2166069" y="385278"/>
                  </a:lnTo>
                  <a:lnTo>
                    <a:pt x="2012984" y="323827"/>
                  </a:lnTo>
                  <a:lnTo>
                    <a:pt x="1861020" y="406795"/>
                  </a:lnTo>
                  <a:lnTo>
                    <a:pt x="1606527" y="415775"/>
                  </a:lnTo>
                  <a:lnTo>
                    <a:pt x="1252997" y="470969"/>
                  </a:lnTo>
                  <a:lnTo>
                    <a:pt x="1060380" y="478523"/>
                  </a:lnTo>
                  <a:lnTo>
                    <a:pt x="937808" y="441003"/>
                  </a:lnTo>
                  <a:lnTo>
                    <a:pt x="556240" y="717675"/>
                  </a:lnTo>
                  <a:lnTo>
                    <a:pt x="333115" y="739071"/>
                  </a:lnTo>
                  <a:lnTo>
                    <a:pt x="104194" y="648393"/>
                  </a:lnTo>
                  <a:lnTo>
                    <a:pt x="149327" y="570173"/>
                  </a:lnTo>
                  <a:lnTo>
                    <a:pt x="106471" y="416214"/>
                  </a:lnTo>
                  <a:lnTo>
                    <a:pt x="18143" y="382409"/>
                  </a:lnTo>
                  <a:lnTo>
                    <a:pt x="44714" y="206451"/>
                  </a:lnTo>
                  <a:lnTo>
                    <a:pt x="0" y="117389"/>
                  </a:lnTo>
                  <a:lnTo>
                    <a:pt x="1079605" y="119881"/>
                  </a:lnTo>
                  <a:lnTo>
                    <a:pt x="1678649" y="126364"/>
                  </a:lnTo>
                  <a:lnTo>
                    <a:pt x="2486424" y="120725"/>
                  </a:lnTo>
                  <a:lnTo>
                    <a:pt x="250558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6034996" y="3466423"/>
              <a:ext cx="1741887" cy="845032"/>
            </a:xfrm>
            <a:custGeom>
              <a:avLst/>
              <a:pathLst>
                <a:path w="1741887" h="845032">
                  <a:moveTo>
                    <a:pt x="1595005" y="152064"/>
                  </a:moveTo>
                  <a:lnTo>
                    <a:pt x="1741887" y="322818"/>
                  </a:lnTo>
                  <a:lnTo>
                    <a:pt x="1644423" y="555267"/>
                  </a:lnTo>
                  <a:lnTo>
                    <a:pt x="1536718" y="611832"/>
                  </a:lnTo>
                  <a:lnTo>
                    <a:pt x="1272129" y="674281"/>
                  </a:lnTo>
                  <a:lnTo>
                    <a:pt x="1058511" y="691093"/>
                  </a:lnTo>
                  <a:lnTo>
                    <a:pt x="951756" y="833314"/>
                  </a:lnTo>
                  <a:lnTo>
                    <a:pt x="714913" y="845032"/>
                  </a:lnTo>
                  <a:lnTo>
                    <a:pt x="634323" y="799022"/>
                  </a:lnTo>
                  <a:lnTo>
                    <a:pt x="475305" y="817565"/>
                  </a:lnTo>
                  <a:lnTo>
                    <a:pt x="389296" y="806051"/>
                  </a:lnTo>
                  <a:lnTo>
                    <a:pt x="210120" y="659321"/>
                  </a:lnTo>
                  <a:lnTo>
                    <a:pt x="0" y="609219"/>
                  </a:lnTo>
                  <a:lnTo>
                    <a:pt x="97016" y="278181"/>
                  </a:lnTo>
                  <a:lnTo>
                    <a:pt x="234396" y="120387"/>
                  </a:lnTo>
                  <a:lnTo>
                    <a:pt x="294867" y="167440"/>
                  </a:lnTo>
                  <a:lnTo>
                    <a:pt x="476345" y="267302"/>
                  </a:lnTo>
                  <a:lnTo>
                    <a:pt x="709365" y="231014"/>
                  </a:lnTo>
                  <a:lnTo>
                    <a:pt x="817368" y="151984"/>
                  </a:lnTo>
                  <a:lnTo>
                    <a:pt x="1083337" y="48471"/>
                  </a:lnTo>
                  <a:lnTo>
                    <a:pt x="1360787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919950" y="2877489"/>
              <a:ext cx="2349442" cy="913811"/>
            </a:xfrm>
            <a:custGeom>
              <a:avLst/>
              <a:pathLst>
                <a:path w="2349442" h="913811">
                  <a:moveTo>
                    <a:pt x="1462752" y="134617"/>
                  </a:moveTo>
                  <a:lnTo>
                    <a:pt x="1529061" y="195937"/>
                  </a:lnTo>
                  <a:lnTo>
                    <a:pt x="1575853" y="379496"/>
                  </a:lnTo>
                  <a:lnTo>
                    <a:pt x="1736617" y="492437"/>
                  </a:lnTo>
                  <a:lnTo>
                    <a:pt x="1973342" y="398045"/>
                  </a:lnTo>
                  <a:lnTo>
                    <a:pt x="2165717" y="442626"/>
                  </a:lnTo>
                  <a:lnTo>
                    <a:pt x="2263246" y="535218"/>
                  </a:lnTo>
                  <a:lnTo>
                    <a:pt x="2349442" y="709321"/>
                  </a:lnTo>
                  <a:lnTo>
                    <a:pt x="2212062" y="867115"/>
                  </a:lnTo>
                  <a:lnTo>
                    <a:pt x="2050864" y="784925"/>
                  </a:lnTo>
                  <a:lnTo>
                    <a:pt x="1882098" y="913811"/>
                  </a:lnTo>
                  <a:lnTo>
                    <a:pt x="1750041" y="681469"/>
                  </a:lnTo>
                  <a:lnTo>
                    <a:pt x="1449775" y="612841"/>
                  </a:lnTo>
                  <a:lnTo>
                    <a:pt x="1370982" y="644554"/>
                  </a:lnTo>
                  <a:lnTo>
                    <a:pt x="1168638" y="578856"/>
                  </a:lnTo>
                  <a:lnTo>
                    <a:pt x="1170762" y="442332"/>
                  </a:lnTo>
                  <a:lnTo>
                    <a:pt x="1330827" y="381545"/>
                  </a:lnTo>
                  <a:lnTo>
                    <a:pt x="1242017" y="272445"/>
                  </a:lnTo>
                  <a:lnTo>
                    <a:pt x="978157" y="270429"/>
                  </a:lnTo>
                  <a:lnTo>
                    <a:pt x="800980" y="303069"/>
                  </a:lnTo>
                  <a:lnTo>
                    <a:pt x="611085" y="439233"/>
                  </a:lnTo>
                  <a:lnTo>
                    <a:pt x="528788" y="436332"/>
                  </a:lnTo>
                  <a:lnTo>
                    <a:pt x="408869" y="325259"/>
                  </a:lnTo>
                  <a:lnTo>
                    <a:pt x="301403" y="335445"/>
                  </a:lnTo>
                  <a:lnTo>
                    <a:pt x="240987" y="458911"/>
                  </a:lnTo>
                  <a:lnTo>
                    <a:pt x="0" y="435559"/>
                  </a:lnTo>
                  <a:lnTo>
                    <a:pt x="147733" y="197606"/>
                  </a:lnTo>
                  <a:lnTo>
                    <a:pt x="271337" y="123195"/>
                  </a:lnTo>
                  <a:lnTo>
                    <a:pt x="434441" y="117021"/>
                  </a:lnTo>
                  <a:lnTo>
                    <a:pt x="528949" y="165256"/>
                  </a:lnTo>
                  <a:lnTo>
                    <a:pt x="849018" y="16041"/>
                  </a:lnTo>
                  <a:lnTo>
                    <a:pt x="975044" y="0"/>
                  </a:lnTo>
                  <a:lnTo>
                    <a:pt x="1133107" y="60527"/>
                  </a:lnTo>
                  <a:lnTo>
                    <a:pt x="1335481" y="6875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175325" y="3514036"/>
              <a:ext cx="2427748" cy="723880"/>
            </a:xfrm>
            <a:custGeom>
              <a:avLst/>
              <a:pathLst>
                <a:path w="2427748" h="723880">
                  <a:moveTo>
                    <a:pt x="2427748" y="0"/>
                  </a:moveTo>
                  <a:lnTo>
                    <a:pt x="2360034" y="78273"/>
                  </a:lnTo>
                  <a:lnTo>
                    <a:pt x="2290577" y="332616"/>
                  </a:lnTo>
                  <a:lnTo>
                    <a:pt x="2186497" y="436003"/>
                  </a:lnTo>
                  <a:lnTo>
                    <a:pt x="2055413" y="484129"/>
                  </a:lnTo>
                  <a:lnTo>
                    <a:pt x="1657987" y="394249"/>
                  </a:lnTo>
                  <a:lnTo>
                    <a:pt x="1443277" y="511982"/>
                  </a:lnTo>
                  <a:lnTo>
                    <a:pt x="1288213" y="462118"/>
                  </a:lnTo>
                  <a:lnTo>
                    <a:pt x="972727" y="503144"/>
                  </a:lnTo>
                  <a:lnTo>
                    <a:pt x="967989" y="702779"/>
                  </a:lnTo>
                  <a:lnTo>
                    <a:pt x="748880" y="704727"/>
                  </a:lnTo>
                  <a:lnTo>
                    <a:pt x="575860" y="607051"/>
                  </a:lnTo>
                  <a:lnTo>
                    <a:pt x="335615" y="723880"/>
                  </a:lnTo>
                  <a:lnTo>
                    <a:pt x="297698" y="717702"/>
                  </a:lnTo>
                  <a:lnTo>
                    <a:pt x="236508" y="654796"/>
                  </a:lnTo>
                  <a:lnTo>
                    <a:pt x="262895" y="619017"/>
                  </a:lnTo>
                  <a:lnTo>
                    <a:pt x="207488" y="611462"/>
                  </a:lnTo>
                  <a:lnTo>
                    <a:pt x="134232" y="674112"/>
                  </a:lnTo>
                  <a:lnTo>
                    <a:pt x="0" y="526760"/>
                  </a:lnTo>
                  <a:lnTo>
                    <a:pt x="12204" y="449159"/>
                  </a:lnTo>
                  <a:lnTo>
                    <a:pt x="168330" y="304276"/>
                  </a:lnTo>
                  <a:lnTo>
                    <a:pt x="364046" y="354939"/>
                  </a:lnTo>
                  <a:lnTo>
                    <a:pt x="1107786" y="264095"/>
                  </a:lnTo>
                  <a:lnTo>
                    <a:pt x="1260419" y="176649"/>
                  </a:lnTo>
                  <a:lnTo>
                    <a:pt x="1425649" y="254803"/>
                  </a:lnTo>
                  <a:lnTo>
                    <a:pt x="1520181" y="93340"/>
                  </a:lnTo>
                  <a:lnTo>
                    <a:pt x="2029463" y="282711"/>
                  </a:lnTo>
                  <a:lnTo>
                    <a:pt x="2133663" y="231121"/>
                  </a:lnTo>
                  <a:lnTo>
                    <a:pt x="2142018" y="117031"/>
                  </a:lnTo>
                  <a:lnTo>
                    <a:pt x="2296288" y="1778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200590" y="3433766"/>
              <a:ext cx="213155" cy="2131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200590" y="4092134"/>
              <a:ext cx="213155" cy="2131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8200590" y="4311590"/>
              <a:ext cx="213155" cy="2131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200" y="2583773"/>
              <a:ext cx="239484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Gambia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1032116" y="3667674"/>
              <a:ext cx="276080" cy="228148"/>
            </a:xfrm>
            <a:custGeom>
              <a:avLst/>
              <a:pathLst>
                <a:path w="276080" h="228148">
                  <a:moveTo>
                    <a:pt x="228402" y="39683"/>
                  </a:moveTo>
                  <a:lnTo>
                    <a:pt x="276080" y="127105"/>
                  </a:lnTo>
                  <a:lnTo>
                    <a:pt x="263875" y="157266"/>
                  </a:lnTo>
                  <a:lnTo>
                    <a:pt x="174414" y="228148"/>
                  </a:lnTo>
                  <a:lnTo>
                    <a:pt x="0" y="71782"/>
                  </a:lnTo>
                  <a:lnTo>
                    <a:pt x="10640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260518" y="3707357"/>
              <a:ext cx="94801" cy="87422"/>
            </a:xfrm>
            <a:custGeom>
              <a:avLst/>
              <a:pathLst>
                <a:path w="94801" h="87422">
                  <a:moveTo>
                    <a:pt x="47678" y="87422"/>
                  </a:moveTo>
                  <a:lnTo>
                    <a:pt x="0" y="0"/>
                  </a:lnTo>
                  <a:lnTo>
                    <a:pt x="94801" y="303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34996" y="3466423"/>
              <a:ext cx="1741887" cy="845032"/>
            </a:xfrm>
            <a:custGeom>
              <a:avLst/>
              <a:pathLst>
                <a:path w="1741887" h="845032">
                  <a:moveTo>
                    <a:pt x="1595005" y="152064"/>
                  </a:moveTo>
                  <a:lnTo>
                    <a:pt x="1741887" y="322818"/>
                  </a:lnTo>
                  <a:lnTo>
                    <a:pt x="1644423" y="555267"/>
                  </a:lnTo>
                  <a:lnTo>
                    <a:pt x="1536718" y="611832"/>
                  </a:lnTo>
                  <a:lnTo>
                    <a:pt x="1272129" y="674281"/>
                  </a:lnTo>
                  <a:lnTo>
                    <a:pt x="1058511" y="691093"/>
                  </a:lnTo>
                  <a:lnTo>
                    <a:pt x="951756" y="833314"/>
                  </a:lnTo>
                  <a:lnTo>
                    <a:pt x="714913" y="845032"/>
                  </a:lnTo>
                  <a:lnTo>
                    <a:pt x="634323" y="799022"/>
                  </a:lnTo>
                  <a:lnTo>
                    <a:pt x="475305" y="817565"/>
                  </a:lnTo>
                  <a:lnTo>
                    <a:pt x="389296" y="806051"/>
                  </a:lnTo>
                  <a:lnTo>
                    <a:pt x="210120" y="659321"/>
                  </a:lnTo>
                  <a:lnTo>
                    <a:pt x="0" y="609219"/>
                  </a:lnTo>
                  <a:lnTo>
                    <a:pt x="97016" y="278181"/>
                  </a:lnTo>
                  <a:lnTo>
                    <a:pt x="234396" y="120387"/>
                  </a:lnTo>
                  <a:lnTo>
                    <a:pt x="294867" y="167440"/>
                  </a:lnTo>
                  <a:lnTo>
                    <a:pt x="476345" y="267302"/>
                  </a:lnTo>
                  <a:lnTo>
                    <a:pt x="709365" y="231014"/>
                  </a:lnTo>
                  <a:lnTo>
                    <a:pt x="817368" y="151984"/>
                  </a:lnTo>
                  <a:lnTo>
                    <a:pt x="1083337" y="48471"/>
                  </a:lnTo>
                  <a:lnTo>
                    <a:pt x="136078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805756" y="3739456"/>
              <a:ext cx="2337557" cy="933899"/>
            </a:xfrm>
            <a:custGeom>
              <a:avLst/>
              <a:pathLst>
                <a:path w="2337557" h="933899">
                  <a:moveTo>
                    <a:pt x="490235" y="85483"/>
                  </a:moveTo>
                  <a:lnTo>
                    <a:pt x="618323" y="382288"/>
                  </a:lnTo>
                  <a:lnTo>
                    <a:pt x="850559" y="448916"/>
                  </a:lnTo>
                  <a:lnTo>
                    <a:pt x="1114306" y="403323"/>
                  </a:lnTo>
                  <a:lnTo>
                    <a:pt x="1359016" y="320628"/>
                  </a:lnTo>
                  <a:lnTo>
                    <a:pt x="1448304" y="495886"/>
                  </a:lnTo>
                  <a:lnTo>
                    <a:pt x="1506114" y="461002"/>
                  </a:lnTo>
                  <a:lnTo>
                    <a:pt x="1583488" y="390646"/>
                  </a:lnTo>
                  <a:lnTo>
                    <a:pt x="1602132" y="431966"/>
                  </a:lnTo>
                  <a:lnTo>
                    <a:pt x="1667697" y="498612"/>
                  </a:lnTo>
                  <a:lnTo>
                    <a:pt x="1705183" y="498460"/>
                  </a:lnTo>
                  <a:lnTo>
                    <a:pt x="1945429" y="381630"/>
                  </a:lnTo>
                  <a:lnTo>
                    <a:pt x="2118448" y="479307"/>
                  </a:lnTo>
                  <a:lnTo>
                    <a:pt x="2337557" y="477358"/>
                  </a:lnTo>
                  <a:lnTo>
                    <a:pt x="2332083" y="708934"/>
                  </a:lnTo>
                  <a:lnTo>
                    <a:pt x="2142150" y="708225"/>
                  </a:lnTo>
                  <a:lnTo>
                    <a:pt x="313156" y="698075"/>
                  </a:lnTo>
                  <a:lnTo>
                    <a:pt x="188808" y="815992"/>
                  </a:lnTo>
                  <a:lnTo>
                    <a:pt x="157829" y="933899"/>
                  </a:lnTo>
                  <a:lnTo>
                    <a:pt x="61159" y="700734"/>
                  </a:lnTo>
                  <a:lnTo>
                    <a:pt x="69458" y="541981"/>
                  </a:lnTo>
                  <a:lnTo>
                    <a:pt x="0" y="305163"/>
                  </a:lnTo>
                  <a:lnTo>
                    <a:pt x="226360" y="0"/>
                  </a:lnTo>
                  <a:lnTo>
                    <a:pt x="400774" y="1563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156898" y="3147919"/>
              <a:ext cx="1975115" cy="927723"/>
            </a:xfrm>
            <a:custGeom>
              <a:avLst/>
              <a:pathLst>
                <a:path w="1975115" h="927723">
                  <a:moveTo>
                    <a:pt x="1975115" y="596685"/>
                  </a:moveTo>
                  <a:lnTo>
                    <a:pt x="1878098" y="927723"/>
                  </a:lnTo>
                  <a:lnTo>
                    <a:pt x="1818988" y="868160"/>
                  </a:lnTo>
                  <a:lnTo>
                    <a:pt x="1636781" y="885043"/>
                  </a:lnTo>
                  <a:lnTo>
                    <a:pt x="1466180" y="791247"/>
                  </a:lnTo>
                  <a:lnTo>
                    <a:pt x="1385428" y="698536"/>
                  </a:lnTo>
                  <a:lnTo>
                    <a:pt x="1014921" y="606272"/>
                  </a:lnTo>
                  <a:lnTo>
                    <a:pt x="862756" y="526574"/>
                  </a:lnTo>
                  <a:lnTo>
                    <a:pt x="677080" y="376507"/>
                  </a:lnTo>
                  <a:lnTo>
                    <a:pt x="621560" y="280832"/>
                  </a:lnTo>
                  <a:lnTo>
                    <a:pt x="446175" y="366117"/>
                  </a:lnTo>
                  <a:lnTo>
                    <a:pt x="314714" y="383902"/>
                  </a:lnTo>
                  <a:lnTo>
                    <a:pt x="160444" y="483148"/>
                  </a:lnTo>
                  <a:lnTo>
                    <a:pt x="157105" y="484918"/>
                  </a:lnTo>
                  <a:lnTo>
                    <a:pt x="0" y="350171"/>
                  </a:lnTo>
                  <a:lnTo>
                    <a:pt x="4039" y="188481"/>
                  </a:lnTo>
                  <a:lnTo>
                    <a:pt x="64455" y="65015"/>
                  </a:lnTo>
                  <a:lnTo>
                    <a:pt x="171921" y="54829"/>
                  </a:lnTo>
                  <a:lnTo>
                    <a:pt x="291840" y="165902"/>
                  </a:lnTo>
                  <a:lnTo>
                    <a:pt x="374138" y="168803"/>
                  </a:lnTo>
                  <a:lnTo>
                    <a:pt x="564032" y="32640"/>
                  </a:lnTo>
                  <a:lnTo>
                    <a:pt x="741209" y="0"/>
                  </a:lnTo>
                  <a:lnTo>
                    <a:pt x="1005069" y="2016"/>
                  </a:lnTo>
                  <a:lnTo>
                    <a:pt x="1093880" y="111115"/>
                  </a:lnTo>
                  <a:lnTo>
                    <a:pt x="933815" y="171902"/>
                  </a:lnTo>
                  <a:lnTo>
                    <a:pt x="931690" y="308426"/>
                  </a:lnTo>
                  <a:lnTo>
                    <a:pt x="1134034" y="374124"/>
                  </a:lnTo>
                  <a:lnTo>
                    <a:pt x="1212827" y="342411"/>
                  </a:lnTo>
                  <a:lnTo>
                    <a:pt x="1513093" y="411039"/>
                  </a:lnTo>
                  <a:lnTo>
                    <a:pt x="1645151" y="643381"/>
                  </a:lnTo>
                  <a:lnTo>
                    <a:pt x="1813917" y="5144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414366" y="3313048"/>
              <a:ext cx="2899637" cy="739071"/>
            </a:xfrm>
            <a:custGeom>
              <a:avLst/>
              <a:pathLst>
                <a:path w="2899637" h="739071">
                  <a:moveTo>
                    <a:pt x="2746571" y="23352"/>
                  </a:moveTo>
                  <a:lnTo>
                    <a:pt x="2742531" y="185042"/>
                  </a:lnTo>
                  <a:lnTo>
                    <a:pt x="2899637" y="319788"/>
                  </a:lnTo>
                  <a:lnTo>
                    <a:pt x="2791050" y="475009"/>
                  </a:lnTo>
                  <a:lnTo>
                    <a:pt x="2534641" y="322479"/>
                  </a:lnTo>
                  <a:lnTo>
                    <a:pt x="2458139" y="351290"/>
                  </a:lnTo>
                  <a:lnTo>
                    <a:pt x="2298466" y="274447"/>
                  </a:lnTo>
                  <a:lnTo>
                    <a:pt x="2166069" y="385278"/>
                  </a:lnTo>
                  <a:lnTo>
                    <a:pt x="2012984" y="323827"/>
                  </a:lnTo>
                  <a:lnTo>
                    <a:pt x="1861020" y="406795"/>
                  </a:lnTo>
                  <a:lnTo>
                    <a:pt x="1606527" y="415775"/>
                  </a:lnTo>
                  <a:lnTo>
                    <a:pt x="1252997" y="470969"/>
                  </a:lnTo>
                  <a:lnTo>
                    <a:pt x="1060380" y="478523"/>
                  </a:lnTo>
                  <a:lnTo>
                    <a:pt x="937808" y="441003"/>
                  </a:lnTo>
                  <a:lnTo>
                    <a:pt x="556240" y="717675"/>
                  </a:lnTo>
                  <a:lnTo>
                    <a:pt x="333115" y="739071"/>
                  </a:lnTo>
                  <a:lnTo>
                    <a:pt x="104194" y="648393"/>
                  </a:lnTo>
                  <a:lnTo>
                    <a:pt x="149327" y="570173"/>
                  </a:lnTo>
                  <a:lnTo>
                    <a:pt x="106471" y="416214"/>
                  </a:lnTo>
                  <a:lnTo>
                    <a:pt x="18143" y="382409"/>
                  </a:lnTo>
                  <a:lnTo>
                    <a:pt x="44714" y="206451"/>
                  </a:lnTo>
                  <a:lnTo>
                    <a:pt x="0" y="117389"/>
                  </a:lnTo>
                  <a:lnTo>
                    <a:pt x="1079605" y="119881"/>
                  </a:lnTo>
                  <a:lnTo>
                    <a:pt x="1678649" y="126364"/>
                  </a:lnTo>
                  <a:lnTo>
                    <a:pt x="2486424" y="120725"/>
                  </a:lnTo>
                  <a:lnTo>
                    <a:pt x="250558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919950" y="2877489"/>
              <a:ext cx="2349442" cy="913811"/>
            </a:xfrm>
            <a:custGeom>
              <a:avLst/>
              <a:pathLst>
                <a:path w="2349442" h="913811">
                  <a:moveTo>
                    <a:pt x="1462752" y="134617"/>
                  </a:moveTo>
                  <a:lnTo>
                    <a:pt x="1529061" y="195937"/>
                  </a:lnTo>
                  <a:lnTo>
                    <a:pt x="1575853" y="379496"/>
                  </a:lnTo>
                  <a:lnTo>
                    <a:pt x="1736617" y="492437"/>
                  </a:lnTo>
                  <a:lnTo>
                    <a:pt x="1973342" y="398045"/>
                  </a:lnTo>
                  <a:lnTo>
                    <a:pt x="2165717" y="442626"/>
                  </a:lnTo>
                  <a:lnTo>
                    <a:pt x="2263246" y="535218"/>
                  </a:lnTo>
                  <a:lnTo>
                    <a:pt x="2349442" y="709321"/>
                  </a:lnTo>
                  <a:lnTo>
                    <a:pt x="2212062" y="867115"/>
                  </a:lnTo>
                  <a:lnTo>
                    <a:pt x="2050864" y="784925"/>
                  </a:lnTo>
                  <a:lnTo>
                    <a:pt x="1882098" y="913811"/>
                  </a:lnTo>
                  <a:lnTo>
                    <a:pt x="1750041" y="681469"/>
                  </a:lnTo>
                  <a:lnTo>
                    <a:pt x="1449775" y="612841"/>
                  </a:lnTo>
                  <a:lnTo>
                    <a:pt x="1370982" y="644554"/>
                  </a:lnTo>
                  <a:lnTo>
                    <a:pt x="1168638" y="578856"/>
                  </a:lnTo>
                  <a:lnTo>
                    <a:pt x="1170762" y="442332"/>
                  </a:lnTo>
                  <a:lnTo>
                    <a:pt x="1330827" y="381545"/>
                  </a:lnTo>
                  <a:lnTo>
                    <a:pt x="1242017" y="272445"/>
                  </a:lnTo>
                  <a:lnTo>
                    <a:pt x="978157" y="270429"/>
                  </a:lnTo>
                  <a:lnTo>
                    <a:pt x="800980" y="303069"/>
                  </a:lnTo>
                  <a:lnTo>
                    <a:pt x="611085" y="439233"/>
                  </a:lnTo>
                  <a:lnTo>
                    <a:pt x="528788" y="436332"/>
                  </a:lnTo>
                  <a:lnTo>
                    <a:pt x="408869" y="325259"/>
                  </a:lnTo>
                  <a:lnTo>
                    <a:pt x="301403" y="335445"/>
                  </a:lnTo>
                  <a:lnTo>
                    <a:pt x="240987" y="458911"/>
                  </a:lnTo>
                  <a:lnTo>
                    <a:pt x="0" y="435559"/>
                  </a:lnTo>
                  <a:lnTo>
                    <a:pt x="147733" y="197606"/>
                  </a:lnTo>
                  <a:lnTo>
                    <a:pt x="271337" y="123195"/>
                  </a:lnTo>
                  <a:lnTo>
                    <a:pt x="434441" y="117021"/>
                  </a:lnTo>
                  <a:lnTo>
                    <a:pt x="528949" y="165256"/>
                  </a:lnTo>
                  <a:lnTo>
                    <a:pt x="849018" y="16041"/>
                  </a:lnTo>
                  <a:lnTo>
                    <a:pt x="975044" y="0"/>
                  </a:lnTo>
                  <a:lnTo>
                    <a:pt x="1133107" y="60527"/>
                  </a:lnTo>
                  <a:lnTo>
                    <a:pt x="1335481" y="687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175325" y="3514036"/>
              <a:ext cx="2427748" cy="723880"/>
            </a:xfrm>
            <a:custGeom>
              <a:avLst/>
              <a:pathLst>
                <a:path w="2427748" h="723880">
                  <a:moveTo>
                    <a:pt x="2427748" y="0"/>
                  </a:moveTo>
                  <a:lnTo>
                    <a:pt x="2360034" y="78273"/>
                  </a:lnTo>
                  <a:lnTo>
                    <a:pt x="2290577" y="332616"/>
                  </a:lnTo>
                  <a:lnTo>
                    <a:pt x="2186497" y="436003"/>
                  </a:lnTo>
                  <a:lnTo>
                    <a:pt x="2055413" y="484129"/>
                  </a:lnTo>
                  <a:lnTo>
                    <a:pt x="1657987" y="394249"/>
                  </a:lnTo>
                  <a:lnTo>
                    <a:pt x="1443277" y="511982"/>
                  </a:lnTo>
                  <a:lnTo>
                    <a:pt x="1288213" y="462118"/>
                  </a:lnTo>
                  <a:lnTo>
                    <a:pt x="972727" y="503144"/>
                  </a:lnTo>
                  <a:lnTo>
                    <a:pt x="967989" y="702779"/>
                  </a:lnTo>
                  <a:lnTo>
                    <a:pt x="748880" y="704727"/>
                  </a:lnTo>
                  <a:lnTo>
                    <a:pt x="575860" y="607051"/>
                  </a:lnTo>
                  <a:lnTo>
                    <a:pt x="335615" y="723880"/>
                  </a:lnTo>
                  <a:lnTo>
                    <a:pt x="297698" y="717702"/>
                  </a:lnTo>
                  <a:lnTo>
                    <a:pt x="236508" y="654796"/>
                  </a:lnTo>
                  <a:lnTo>
                    <a:pt x="262895" y="619017"/>
                  </a:lnTo>
                  <a:lnTo>
                    <a:pt x="207488" y="611462"/>
                  </a:lnTo>
                  <a:lnTo>
                    <a:pt x="134232" y="674112"/>
                  </a:lnTo>
                  <a:lnTo>
                    <a:pt x="0" y="526760"/>
                  </a:lnTo>
                  <a:lnTo>
                    <a:pt x="12204" y="449159"/>
                  </a:lnTo>
                  <a:lnTo>
                    <a:pt x="168330" y="304276"/>
                  </a:lnTo>
                  <a:lnTo>
                    <a:pt x="364046" y="354939"/>
                  </a:lnTo>
                  <a:lnTo>
                    <a:pt x="1107786" y="264095"/>
                  </a:lnTo>
                  <a:lnTo>
                    <a:pt x="1260419" y="176649"/>
                  </a:lnTo>
                  <a:lnTo>
                    <a:pt x="1425649" y="254803"/>
                  </a:lnTo>
                  <a:lnTo>
                    <a:pt x="1520181" y="93340"/>
                  </a:lnTo>
                  <a:lnTo>
                    <a:pt x="2029463" y="282711"/>
                  </a:lnTo>
                  <a:lnTo>
                    <a:pt x="2133663" y="231121"/>
                  </a:lnTo>
                  <a:lnTo>
                    <a:pt x="2142018" y="117031"/>
                  </a:lnTo>
                  <a:lnTo>
                    <a:pt x="2296288" y="1778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805756" y="2866712"/>
              <a:ext cx="6971127" cy="1806644"/>
            </a:xfrm>
            <a:custGeom>
              <a:avLst/>
              <a:pathLst>
                <a:path w="6971127" h="1806644">
                  <a:moveTo>
                    <a:pt x="157829" y="1806644"/>
                  </a:moveTo>
                  <a:lnTo>
                    <a:pt x="61159" y="1573479"/>
                  </a:lnTo>
                  <a:lnTo>
                    <a:pt x="69458" y="1414725"/>
                  </a:lnTo>
                  <a:lnTo>
                    <a:pt x="19419" y="1315949"/>
                  </a:lnTo>
                  <a:lnTo>
                    <a:pt x="0" y="1177908"/>
                  </a:lnTo>
                  <a:lnTo>
                    <a:pt x="49251" y="1065780"/>
                  </a:lnTo>
                  <a:lnTo>
                    <a:pt x="134919" y="1017267"/>
                  </a:lnTo>
                  <a:lnTo>
                    <a:pt x="210971" y="888835"/>
                  </a:lnTo>
                  <a:lnTo>
                    <a:pt x="332764" y="800961"/>
                  </a:lnTo>
                  <a:lnTo>
                    <a:pt x="373188" y="849246"/>
                  </a:lnTo>
                  <a:lnTo>
                    <a:pt x="549563" y="871025"/>
                  </a:lnTo>
                  <a:lnTo>
                    <a:pt x="487333" y="948207"/>
                  </a:lnTo>
                  <a:lnTo>
                    <a:pt x="577992" y="1210540"/>
                  </a:lnTo>
                  <a:lnTo>
                    <a:pt x="618323" y="1255033"/>
                  </a:lnTo>
                  <a:lnTo>
                    <a:pt x="850559" y="1321660"/>
                  </a:lnTo>
                  <a:lnTo>
                    <a:pt x="1004946" y="1302522"/>
                  </a:lnTo>
                  <a:lnTo>
                    <a:pt x="1349501" y="1205410"/>
                  </a:lnTo>
                  <a:lnTo>
                    <a:pt x="1381773" y="1096484"/>
                  </a:lnTo>
                  <a:lnTo>
                    <a:pt x="1537899" y="951600"/>
                  </a:lnTo>
                  <a:lnTo>
                    <a:pt x="1733614" y="1002263"/>
                  </a:lnTo>
                  <a:lnTo>
                    <a:pt x="2158321" y="955023"/>
                  </a:lnTo>
                  <a:lnTo>
                    <a:pt x="2220373" y="908244"/>
                  </a:lnTo>
                  <a:lnTo>
                    <a:pt x="2308447" y="931386"/>
                  </a:lnTo>
                  <a:lnTo>
                    <a:pt x="2477355" y="911420"/>
                  </a:lnTo>
                  <a:lnTo>
                    <a:pt x="2629987" y="823974"/>
                  </a:lnTo>
                  <a:lnTo>
                    <a:pt x="2725349" y="900451"/>
                  </a:lnTo>
                  <a:lnTo>
                    <a:pt x="2774679" y="831614"/>
                  </a:lnTo>
                  <a:lnTo>
                    <a:pt x="2621594" y="770164"/>
                  </a:lnTo>
                  <a:lnTo>
                    <a:pt x="2469630" y="853132"/>
                  </a:lnTo>
                  <a:lnTo>
                    <a:pt x="2323352" y="881010"/>
                  </a:lnTo>
                  <a:lnTo>
                    <a:pt x="2215137" y="862112"/>
                  </a:lnTo>
                  <a:lnTo>
                    <a:pt x="1861607" y="917306"/>
                  </a:lnTo>
                  <a:lnTo>
                    <a:pt x="1668990" y="924860"/>
                  </a:lnTo>
                  <a:lnTo>
                    <a:pt x="1546418" y="887340"/>
                  </a:lnTo>
                  <a:lnTo>
                    <a:pt x="1392868" y="985664"/>
                  </a:lnTo>
                  <a:lnTo>
                    <a:pt x="1164851" y="1164011"/>
                  </a:lnTo>
                  <a:lnTo>
                    <a:pt x="941725" y="1185408"/>
                  </a:lnTo>
                  <a:lnTo>
                    <a:pt x="712804" y="1094730"/>
                  </a:lnTo>
                  <a:lnTo>
                    <a:pt x="757937" y="1016510"/>
                  </a:lnTo>
                  <a:lnTo>
                    <a:pt x="715082" y="862550"/>
                  </a:lnTo>
                  <a:lnTo>
                    <a:pt x="626753" y="828746"/>
                  </a:lnTo>
                  <a:lnTo>
                    <a:pt x="653324" y="652788"/>
                  </a:lnTo>
                  <a:lnTo>
                    <a:pt x="608610" y="563725"/>
                  </a:lnTo>
                  <a:lnTo>
                    <a:pt x="1583807" y="563930"/>
                  </a:lnTo>
                  <a:lnTo>
                    <a:pt x="2287259" y="572700"/>
                  </a:lnTo>
                  <a:lnTo>
                    <a:pt x="3095034" y="567061"/>
                  </a:lnTo>
                  <a:lnTo>
                    <a:pt x="3148543" y="343973"/>
                  </a:lnTo>
                  <a:lnTo>
                    <a:pt x="3325228" y="162103"/>
                  </a:lnTo>
                  <a:lnTo>
                    <a:pt x="3458487" y="117665"/>
                  </a:lnTo>
                  <a:lnTo>
                    <a:pt x="3643143" y="176033"/>
                  </a:lnTo>
                  <a:lnTo>
                    <a:pt x="3770550" y="137733"/>
                  </a:lnTo>
                  <a:lnTo>
                    <a:pt x="4039739" y="0"/>
                  </a:lnTo>
                  <a:lnTo>
                    <a:pt x="4247302" y="71305"/>
                  </a:lnTo>
                  <a:lnTo>
                    <a:pt x="4449675" y="79536"/>
                  </a:lnTo>
                  <a:lnTo>
                    <a:pt x="4572482" y="141702"/>
                  </a:lnTo>
                  <a:lnTo>
                    <a:pt x="4664412" y="250027"/>
                  </a:lnTo>
                  <a:lnTo>
                    <a:pt x="4690048" y="390273"/>
                  </a:lnTo>
                  <a:lnTo>
                    <a:pt x="4850811" y="503214"/>
                  </a:lnTo>
                  <a:lnTo>
                    <a:pt x="5087536" y="408823"/>
                  </a:lnTo>
                  <a:lnTo>
                    <a:pt x="5279911" y="453403"/>
                  </a:lnTo>
                  <a:lnTo>
                    <a:pt x="5377440" y="545996"/>
                  </a:lnTo>
                  <a:lnTo>
                    <a:pt x="5421785" y="668968"/>
                  </a:lnTo>
                  <a:lnTo>
                    <a:pt x="5524107" y="767152"/>
                  </a:lnTo>
                  <a:lnTo>
                    <a:pt x="5705585" y="867013"/>
                  </a:lnTo>
                  <a:lnTo>
                    <a:pt x="5784189" y="874875"/>
                  </a:lnTo>
                  <a:lnTo>
                    <a:pt x="5938605" y="830725"/>
                  </a:lnTo>
                  <a:lnTo>
                    <a:pt x="6046608" y="751695"/>
                  </a:lnTo>
                  <a:lnTo>
                    <a:pt x="6312578" y="648182"/>
                  </a:lnTo>
                  <a:lnTo>
                    <a:pt x="6427523" y="656847"/>
                  </a:lnTo>
                  <a:lnTo>
                    <a:pt x="6590027" y="599711"/>
                  </a:lnTo>
                  <a:lnTo>
                    <a:pt x="6788213" y="704075"/>
                  </a:lnTo>
                  <a:lnTo>
                    <a:pt x="6971127" y="922529"/>
                  </a:lnTo>
                  <a:lnTo>
                    <a:pt x="6951662" y="1042020"/>
                  </a:lnTo>
                  <a:lnTo>
                    <a:pt x="6873663" y="1154978"/>
                  </a:lnTo>
                  <a:lnTo>
                    <a:pt x="6765958" y="1211543"/>
                  </a:lnTo>
                  <a:lnTo>
                    <a:pt x="6630159" y="1217168"/>
                  </a:lnTo>
                  <a:lnTo>
                    <a:pt x="6501369" y="1273992"/>
                  </a:lnTo>
                  <a:lnTo>
                    <a:pt x="6287751" y="1290804"/>
                  </a:lnTo>
                  <a:lnTo>
                    <a:pt x="6180997" y="1433025"/>
                  </a:lnTo>
                  <a:lnTo>
                    <a:pt x="5944153" y="1444743"/>
                  </a:lnTo>
                  <a:lnTo>
                    <a:pt x="5863563" y="1398733"/>
                  </a:lnTo>
                  <a:lnTo>
                    <a:pt x="5700367" y="1417936"/>
                  </a:lnTo>
                  <a:lnTo>
                    <a:pt x="5564681" y="1380222"/>
                  </a:lnTo>
                  <a:lnTo>
                    <a:pt x="5439360" y="1259032"/>
                  </a:lnTo>
                  <a:lnTo>
                    <a:pt x="5247863" y="1222555"/>
                  </a:lnTo>
                  <a:lnTo>
                    <a:pt x="5170130" y="1149367"/>
                  </a:lnTo>
                  <a:lnTo>
                    <a:pt x="4987923" y="1166250"/>
                  </a:lnTo>
                  <a:lnTo>
                    <a:pt x="4817322" y="1072454"/>
                  </a:lnTo>
                  <a:lnTo>
                    <a:pt x="4736570" y="979743"/>
                  </a:lnTo>
                  <a:lnTo>
                    <a:pt x="4541383" y="917914"/>
                  </a:lnTo>
                  <a:lnTo>
                    <a:pt x="4366063" y="887479"/>
                  </a:lnTo>
                  <a:lnTo>
                    <a:pt x="4213898" y="807781"/>
                  </a:lnTo>
                  <a:lnTo>
                    <a:pt x="4028222" y="657714"/>
                  </a:lnTo>
                  <a:lnTo>
                    <a:pt x="3972702" y="562039"/>
                  </a:lnTo>
                  <a:lnTo>
                    <a:pt x="3880482" y="591096"/>
                  </a:lnTo>
                  <a:lnTo>
                    <a:pt x="3729602" y="725598"/>
                  </a:lnTo>
                  <a:lnTo>
                    <a:pt x="3660146" y="979940"/>
                  </a:lnTo>
                  <a:lnTo>
                    <a:pt x="3521180" y="1104537"/>
                  </a:lnTo>
                  <a:lnTo>
                    <a:pt x="3318585" y="1144028"/>
                  </a:lnTo>
                  <a:lnTo>
                    <a:pt x="3246590" y="1097119"/>
                  </a:lnTo>
                  <a:lnTo>
                    <a:pt x="3027556" y="1041573"/>
                  </a:lnTo>
                  <a:lnTo>
                    <a:pt x="2812846" y="1159306"/>
                  </a:lnTo>
                  <a:lnTo>
                    <a:pt x="2657781" y="1109443"/>
                  </a:lnTo>
                  <a:lnTo>
                    <a:pt x="2437144" y="1157657"/>
                  </a:lnTo>
                  <a:lnTo>
                    <a:pt x="2342296" y="1150468"/>
                  </a:lnTo>
                  <a:lnTo>
                    <a:pt x="2332083" y="1581679"/>
                  </a:lnTo>
                  <a:lnTo>
                    <a:pt x="1395604" y="1579162"/>
                  </a:lnTo>
                  <a:lnTo>
                    <a:pt x="313156" y="1570820"/>
                  </a:lnTo>
                  <a:lnTo>
                    <a:pt x="188808" y="1688737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200590" y="3433766"/>
              <a:ext cx="213155" cy="2131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200590" y="4092134"/>
              <a:ext cx="213155" cy="2131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8200590" y="4311590"/>
              <a:ext cx="213155" cy="2131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200" y="2585738"/>
              <a:ext cx="2226959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Gambia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675" y="1746523"/>
              <a:ext cx="1644156" cy="2505562"/>
            </a:xfrm>
            <a:custGeom>
              <a:avLst/>
              <a:pathLst>
                <a:path w="1644156" h="2505562">
                  <a:moveTo>
                    <a:pt x="1644156" y="3872"/>
                  </a:moveTo>
                  <a:lnTo>
                    <a:pt x="1598766" y="155285"/>
                  </a:lnTo>
                  <a:lnTo>
                    <a:pt x="1488632" y="196585"/>
                  </a:lnTo>
                  <a:lnTo>
                    <a:pt x="1529790" y="416722"/>
                  </a:lnTo>
                  <a:lnTo>
                    <a:pt x="1321793" y="452292"/>
                  </a:lnTo>
                  <a:lnTo>
                    <a:pt x="1142024" y="697520"/>
                  </a:lnTo>
                  <a:lnTo>
                    <a:pt x="1320531" y="897917"/>
                  </a:lnTo>
                  <a:lnTo>
                    <a:pt x="1318347" y="1079423"/>
                  </a:lnTo>
                  <a:lnTo>
                    <a:pt x="1368083" y="1254891"/>
                  </a:lnTo>
                  <a:lnTo>
                    <a:pt x="1182914" y="1348454"/>
                  </a:lnTo>
                  <a:lnTo>
                    <a:pt x="1294553" y="1486348"/>
                  </a:lnTo>
                  <a:lnTo>
                    <a:pt x="1261593" y="1592556"/>
                  </a:lnTo>
                  <a:lnTo>
                    <a:pt x="1349323" y="1769455"/>
                  </a:lnTo>
                  <a:lnTo>
                    <a:pt x="1317745" y="1907009"/>
                  </a:lnTo>
                  <a:lnTo>
                    <a:pt x="1351246" y="2126176"/>
                  </a:lnTo>
                  <a:lnTo>
                    <a:pt x="1408900" y="2195851"/>
                  </a:lnTo>
                  <a:lnTo>
                    <a:pt x="1250029" y="2382620"/>
                  </a:lnTo>
                  <a:lnTo>
                    <a:pt x="945057" y="2419188"/>
                  </a:lnTo>
                  <a:lnTo>
                    <a:pt x="826574" y="2498312"/>
                  </a:lnTo>
                  <a:lnTo>
                    <a:pt x="713996" y="2505562"/>
                  </a:lnTo>
                  <a:lnTo>
                    <a:pt x="580533" y="2392655"/>
                  </a:lnTo>
                  <a:lnTo>
                    <a:pt x="504558" y="2270699"/>
                  </a:lnTo>
                  <a:lnTo>
                    <a:pt x="319432" y="1952229"/>
                  </a:lnTo>
                  <a:lnTo>
                    <a:pt x="191836" y="1868541"/>
                  </a:lnTo>
                  <a:lnTo>
                    <a:pt x="78928" y="1709528"/>
                  </a:lnTo>
                  <a:lnTo>
                    <a:pt x="82998" y="1635569"/>
                  </a:lnTo>
                  <a:lnTo>
                    <a:pt x="265858" y="1622670"/>
                  </a:lnTo>
                  <a:lnTo>
                    <a:pt x="157367" y="1472842"/>
                  </a:lnTo>
                  <a:lnTo>
                    <a:pt x="0" y="1180675"/>
                  </a:lnTo>
                  <a:lnTo>
                    <a:pt x="67310" y="1100695"/>
                  </a:lnTo>
                  <a:lnTo>
                    <a:pt x="294507" y="1107828"/>
                  </a:lnTo>
                  <a:lnTo>
                    <a:pt x="202318" y="662488"/>
                  </a:lnTo>
                  <a:lnTo>
                    <a:pt x="213227" y="584249"/>
                  </a:lnTo>
                  <a:lnTo>
                    <a:pt x="490076" y="521514"/>
                  </a:lnTo>
                  <a:lnTo>
                    <a:pt x="357966" y="369419"/>
                  </a:lnTo>
                  <a:lnTo>
                    <a:pt x="494104" y="182745"/>
                  </a:lnTo>
                  <a:lnTo>
                    <a:pt x="446272" y="37190"/>
                  </a:lnTo>
                  <a:lnTo>
                    <a:pt x="34614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493757" y="3254896"/>
              <a:ext cx="818040" cy="654711"/>
            </a:xfrm>
            <a:custGeom>
              <a:avLst/>
              <a:pathLst>
                <a:path w="818040" h="654711">
                  <a:moveTo>
                    <a:pt x="818040" y="214972"/>
                  </a:moveTo>
                  <a:lnTo>
                    <a:pt x="710146" y="418555"/>
                  </a:lnTo>
                  <a:lnTo>
                    <a:pt x="699424" y="528117"/>
                  </a:lnTo>
                  <a:lnTo>
                    <a:pt x="556869" y="541272"/>
                  </a:lnTo>
                  <a:lnTo>
                    <a:pt x="345584" y="654711"/>
                  </a:lnTo>
                  <a:lnTo>
                    <a:pt x="268149" y="604307"/>
                  </a:lnTo>
                  <a:lnTo>
                    <a:pt x="63127" y="642713"/>
                  </a:lnTo>
                  <a:lnTo>
                    <a:pt x="0" y="596366"/>
                  </a:lnTo>
                  <a:lnTo>
                    <a:pt x="171330" y="175286"/>
                  </a:lnTo>
                  <a:lnTo>
                    <a:pt x="243388" y="36751"/>
                  </a:lnTo>
                  <a:lnTo>
                    <a:pt x="429670" y="100399"/>
                  </a:lnTo>
                  <a:lnTo>
                    <a:pt x="6912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68148" y="5188407"/>
              <a:ext cx="214391" cy="308911"/>
            </a:xfrm>
            <a:custGeom>
              <a:avLst/>
              <a:pathLst>
                <a:path w="214391" h="308911">
                  <a:moveTo>
                    <a:pt x="183135" y="187260"/>
                  </a:moveTo>
                  <a:lnTo>
                    <a:pt x="214391" y="296933"/>
                  </a:lnTo>
                  <a:lnTo>
                    <a:pt x="0" y="308911"/>
                  </a:lnTo>
                  <a:lnTo>
                    <a:pt x="11315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871515" y="5158229"/>
              <a:ext cx="448409" cy="432029"/>
            </a:xfrm>
            <a:custGeom>
              <a:avLst/>
              <a:pathLst>
                <a:path w="448409" h="432029">
                  <a:moveTo>
                    <a:pt x="319763" y="0"/>
                  </a:moveTo>
                  <a:lnTo>
                    <a:pt x="410899" y="43575"/>
                  </a:lnTo>
                  <a:lnTo>
                    <a:pt x="392231" y="158319"/>
                  </a:lnTo>
                  <a:lnTo>
                    <a:pt x="448409" y="207959"/>
                  </a:lnTo>
                  <a:lnTo>
                    <a:pt x="415484" y="385187"/>
                  </a:lnTo>
                  <a:lnTo>
                    <a:pt x="193264" y="432029"/>
                  </a:lnTo>
                  <a:lnTo>
                    <a:pt x="77380" y="376543"/>
                  </a:lnTo>
                  <a:lnTo>
                    <a:pt x="0" y="228842"/>
                  </a:lnTo>
                  <a:lnTo>
                    <a:pt x="147380" y="8847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750998" y="4408531"/>
              <a:ext cx="294370" cy="185980"/>
            </a:xfrm>
            <a:custGeom>
              <a:avLst/>
              <a:pathLst>
                <a:path w="294370" h="185980">
                  <a:moveTo>
                    <a:pt x="294370" y="0"/>
                  </a:moveTo>
                  <a:lnTo>
                    <a:pt x="187161" y="18598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496092" y="4260569"/>
              <a:ext cx="371352" cy="227912"/>
            </a:xfrm>
            <a:custGeom>
              <a:avLst/>
              <a:pathLst>
                <a:path w="371352" h="227912">
                  <a:moveTo>
                    <a:pt x="301109" y="0"/>
                  </a:moveTo>
                  <a:lnTo>
                    <a:pt x="371352" y="90329"/>
                  </a:lnTo>
                  <a:lnTo>
                    <a:pt x="295020" y="227912"/>
                  </a:lnTo>
                  <a:lnTo>
                    <a:pt x="0" y="208624"/>
                  </a:lnTo>
                  <a:lnTo>
                    <a:pt x="40784" y="66858"/>
                  </a:lnTo>
                  <a:lnTo>
                    <a:pt x="130108" y="9932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18992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134417" y="0"/>
                  </a:moveTo>
                  <a:lnTo>
                    <a:pt x="272572" y="540"/>
                  </a:lnTo>
                  <a:lnTo>
                    <a:pt x="312152" y="164621"/>
                  </a:lnTo>
                  <a:lnTo>
                    <a:pt x="200959" y="260380"/>
                  </a:lnTo>
                  <a:lnTo>
                    <a:pt x="0" y="20789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661897" y="3381382"/>
              <a:ext cx="235839" cy="302087"/>
            </a:xfrm>
            <a:custGeom>
              <a:avLst/>
              <a:pathLst>
                <a:path w="235839" h="302087">
                  <a:moveTo>
                    <a:pt x="181711" y="167825"/>
                  </a:moveTo>
                  <a:lnTo>
                    <a:pt x="235839" y="302087"/>
                  </a:lnTo>
                  <a:lnTo>
                    <a:pt x="0" y="272129"/>
                  </a:lnTo>
                  <a:lnTo>
                    <a:pt x="9997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805756" y="2133067"/>
              <a:ext cx="2800206" cy="1462883"/>
            </a:xfrm>
            <a:custGeom>
              <a:avLst/>
              <a:pathLst>
                <a:path w="2800206" h="1462883">
                  <a:moveTo>
                    <a:pt x="2379226" y="1121828"/>
                  </a:moveTo>
                  <a:lnTo>
                    <a:pt x="2117671" y="1222227"/>
                  </a:lnTo>
                  <a:lnTo>
                    <a:pt x="1931389" y="1158579"/>
                  </a:lnTo>
                  <a:lnTo>
                    <a:pt x="1859331" y="1297114"/>
                  </a:lnTo>
                  <a:lnTo>
                    <a:pt x="1769149" y="1274055"/>
                  </a:lnTo>
                  <a:lnTo>
                    <a:pt x="1685066" y="1373352"/>
                  </a:lnTo>
                  <a:lnTo>
                    <a:pt x="1500375" y="1367863"/>
                  </a:lnTo>
                  <a:lnTo>
                    <a:pt x="1388239" y="1462883"/>
                  </a:lnTo>
                  <a:lnTo>
                    <a:pt x="1075815" y="1347892"/>
                  </a:lnTo>
                  <a:lnTo>
                    <a:pt x="991053" y="1218422"/>
                  </a:lnTo>
                  <a:lnTo>
                    <a:pt x="841567" y="1172609"/>
                  </a:lnTo>
                  <a:lnTo>
                    <a:pt x="757954" y="992060"/>
                  </a:lnTo>
                  <a:lnTo>
                    <a:pt x="830449" y="750214"/>
                  </a:lnTo>
                  <a:lnTo>
                    <a:pt x="554493" y="774301"/>
                  </a:lnTo>
                  <a:lnTo>
                    <a:pt x="378701" y="572039"/>
                  </a:lnTo>
                  <a:lnTo>
                    <a:pt x="275520" y="548408"/>
                  </a:lnTo>
                  <a:lnTo>
                    <a:pt x="110602" y="401528"/>
                  </a:lnTo>
                  <a:lnTo>
                    <a:pt x="0" y="423633"/>
                  </a:lnTo>
                  <a:lnTo>
                    <a:pt x="101268" y="359148"/>
                  </a:lnTo>
                  <a:lnTo>
                    <a:pt x="260171" y="381108"/>
                  </a:lnTo>
                  <a:lnTo>
                    <a:pt x="604565" y="355731"/>
                  </a:lnTo>
                  <a:lnTo>
                    <a:pt x="741832" y="348624"/>
                  </a:lnTo>
                  <a:lnTo>
                    <a:pt x="1137997" y="126965"/>
                  </a:lnTo>
                  <a:lnTo>
                    <a:pt x="1241609" y="140580"/>
                  </a:lnTo>
                  <a:lnTo>
                    <a:pt x="1482608" y="96997"/>
                  </a:lnTo>
                  <a:lnTo>
                    <a:pt x="1719702" y="163739"/>
                  </a:lnTo>
                  <a:lnTo>
                    <a:pt x="1874042" y="154182"/>
                  </a:lnTo>
                  <a:lnTo>
                    <a:pt x="2295524" y="202205"/>
                  </a:lnTo>
                  <a:lnTo>
                    <a:pt x="2460336" y="166080"/>
                  </a:lnTo>
                  <a:lnTo>
                    <a:pt x="2800206" y="0"/>
                  </a:lnTo>
                  <a:lnTo>
                    <a:pt x="2785511" y="239109"/>
                  </a:lnTo>
                  <a:lnTo>
                    <a:pt x="2703477" y="240086"/>
                  </a:lnTo>
                  <a:lnTo>
                    <a:pt x="2369835" y="433928"/>
                  </a:lnTo>
                  <a:lnTo>
                    <a:pt x="2227284" y="486940"/>
                  </a:lnTo>
                  <a:lnTo>
                    <a:pt x="2174334" y="618482"/>
                  </a:lnTo>
                  <a:lnTo>
                    <a:pt x="2288305" y="740387"/>
                  </a:lnTo>
                  <a:lnTo>
                    <a:pt x="2491008" y="835750"/>
                  </a:lnTo>
                  <a:lnTo>
                    <a:pt x="2406899" y="91658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687699" y="1750395"/>
              <a:ext cx="2089184" cy="2587241"/>
            </a:xfrm>
            <a:custGeom>
              <a:avLst/>
              <a:pathLst>
                <a:path w="2089184" h="2587241">
                  <a:moveTo>
                    <a:pt x="1930066" y="663"/>
                  </a:moveTo>
                  <a:lnTo>
                    <a:pt x="2001502" y="343803"/>
                  </a:lnTo>
                  <a:lnTo>
                    <a:pt x="2089184" y="486207"/>
                  </a:lnTo>
                  <a:lnTo>
                    <a:pt x="2034211" y="627143"/>
                  </a:lnTo>
                  <a:lnTo>
                    <a:pt x="2027067" y="843259"/>
                  </a:lnTo>
                  <a:lnTo>
                    <a:pt x="1920657" y="971540"/>
                  </a:lnTo>
                  <a:lnTo>
                    <a:pt x="1669969" y="962254"/>
                  </a:lnTo>
                  <a:lnTo>
                    <a:pt x="1446981" y="1018989"/>
                  </a:lnTo>
                  <a:lnTo>
                    <a:pt x="1351299" y="1153123"/>
                  </a:lnTo>
                  <a:lnTo>
                    <a:pt x="1403157" y="1250606"/>
                  </a:lnTo>
                  <a:lnTo>
                    <a:pt x="1526790" y="1277134"/>
                  </a:lnTo>
                  <a:lnTo>
                    <a:pt x="1683940" y="1381598"/>
                  </a:lnTo>
                  <a:lnTo>
                    <a:pt x="1778278" y="1507950"/>
                  </a:lnTo>
                  <a:lnTo>
                    <a:pt x="1919390" y="1544494"/>
                  </a:lnTo>
                  <a:lnTo>
                    <a:pt x="1904554" y="1839450"/>
                  </a:lnTo>
                  <a:lnTo>
                    <a:pt x="1920221" y="2236309"/>
                  </a:lnTo>
                  <a:lnTo>
                    <a:pt x="1764100" y="2290357"/>
                  </a:lnTo>
                  <a:lnTo>
                    <a:pt x="1656905" y="2239075"/>
                  </a:lnTo>
                  <a:lnTo>
                    <a:pt x="1543559" y="2331592"/>
                  </a:lnTo>
                  <a:lnTo>
                    <a:pt x="1451377" y="2299603"/>
                  </a:lnTo>
                  <a:lnTo>
                    <a:pt x="1271439" y="2386456"/>
                  </a:lnTo>
                  <a:lnTo>
                    <a:pt x="1116482" y="2390218"/>
                  </a:lnTo>
                  <a:lnTo>
                    <a:pt x="1024813" y="2406456"/>
                  </a:lnTo>
                  <a:lnTo>
                    <a:pt x="664356" y="2309083"/>
                  </a:lnTo>
                  <a:lnTo>
                    <a:pt x="547870" y="2483309"/>
                  </a:lnTo>
                  <a:lnTo>
                    <a:pt x="352400" y="2587241"/>
                  </a:lnTo>
                  <a:lnTo>
                    <a:pt x="281860" y="2463011"/>
                  </a:lnTo>
                  <a:lnTo>
                    <a:pt x="108005" y="2378747"/>
                  </a:lnTo>
                  <a:lnTo>
                    <a:pt x="266876" y="2191978"/>
                  </a:lnTo>
                  <a:lnTo>
                    <a:pt x="209222" y="2122303"/>
                  </a:lnTo>
                  <a:lnTo>
                    <a:pt x="175720" y="1903137"/>
                  </a:lnTo>
                  <a:lnTo>
                    <a:pt x="207299" y="1765582"/>
                  </a:lnTo>
                  <a:lnTo>
                    <a:pt x="119569" y="1588683"/>
                  </a:lnTo>
                  <a:lnTo>
                    <a:pt x="152529" y="1482475"/>
                  </a:lnTo>
                  <a:lnTo>
                    <a:pt x="40890" y="1344581"/>
                  </a:lnTo>
                  <a:lnTo>
                    <a:pt x="226058" y="1251018"/>
                  </a:lnTo>
                  <a:lnTo>
                    <a:pt x="176323" y="1075550"/>
                  </a:lnTo>
                  <a:lnTo>
                    <a:pt x="178507" y="894044"/>
                  </a:lnTo>
                  <a:lnTo>
                    <a:pt x="0" y="693648"/>
                  </a:lnTo>
                  <a:lnTo>
                    <a:pt x="179769" y="448419"/>
                  </a:lnTo>
                  <a:lnTo>
                    <a:pt x="387765" y="412849"/>
                  </a:lnTo>
                  <a:lnTo>
                    <a:pt x="346608" y="192712"/>
                  </a:lnTo>
                  <a:lnTo>
                    <a:pt x="456742" y="151412"/>
                  </a:lnTo>
                  <a:lnTo>
                    <a:pt x="502132" y="0"/>
                  </a:lnTo>
                  <a:lnTo>
                    <a:pt x="537287" y="1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725443" y="4017222"/>
              <a:ext cx="2314656" cy="1782155"/>
            </a:xfrm>
            <a:custGeom>
              <a:avLst/>
              <a:pathLst>
                <a:path w="2314656" h="1782155">
                  <a:moveTo>
                    <a:pt x="2070261" y="111920"/>
                  </a:moveTo>
                  <a:lnTo>
                    <a:pt x="2244116" y="196185"/>
                  </a:lnTo>
                  <a:lnTo>
                    <a:pt x="2314656" y="320415"/>
                  </a:lnTo>
                  <a:lnTo>
                    <a:pt x="2064804" y="457746"/>
                  </a:lnTo>
                  <a:lnTo>
                    <a:pt x="1727021" y="439398"/>
                  </a:lnTo>
                  <a:lnTo>
                    <a:pt x="1494525" y="726987"/>
                  </a:lnTo>
                  <a:lnTo>
                    <a:pt x="1370149" y="1034025"/>
                  </a:lnTo>
                  <a:lnTo>
                    <a:pt x="1135585" y="1485539"/>
                  </a:lnTo>
                  <a:lnTo>
                    <a:pt x="1124310" y="1504232"/>
                  </a:lnTo>
                  <a:lnTo>
                    <a:pt x="1022478" y="1666128"/>
                  </a:lnTo>
                  <a:lnTo>
                    <a:pt x="830278" y="1782155"/>
                  </a:lnTo>
                  <a:lnTo>
                    <a:pt x="705648" y="1681602"/>
                  </a:lnTo>
                  <a:lnTo>
                    <a:pt x="718588" y="1502084"/>
                  </a:lnTo>
                  <a:lnTo>
                    <a:pt x="866877" y="1306456"/>
                  </a:lnTo>
                  <a:lnTo>
                    <a:pt x="775945" y="1288996"/>
                  </a:lnTo>
                  <a:lnTo>
                    <a:pt x="595226" y="1423369"/>
                  </a:lnTo>
                  <a:lnTo>
                    <a:pt x="451518" y="1440729"/>
                  </a:lnTo>
                  <a:lnTo>
                    <a:pt x="508993" y="1283485"/>
                  </a:lnTo>
                  <a:lnTo>
                    <a:pt x="323534" y="1336034"/>
                  </a:lnTo>
                  <a:lnTo>
                    <a:pt x="160841" y="1279221"/>
                  </a:lnTo>
                  <a:lnTo>
                    <a:pt x="0" y="1057442"/>
                  </a:lnTo>
                  <a:lnTo>
                    <a:pt x="4387" y="920070"/>
                  </a:lnTo>
                  <a:lnTo>
                    <a:pt x="164584" y="693765"/>
                  </a:lnTo>
                  <a:lnTo>
                    <a:pt x="406704" y="517354"/>
                  </a:lnTo>
                  <a:lnTo>
                    <a:pt x="663175" y="556778"/>
                  </a:lnTo>
                  <a:lnTo>
                    <a:pt x="764780" y="667279"/>
                  </a:lnTo>
                  <a:lnTo>
                    <a:pt x="900900" y="602520"/>
                  </a:lnTo>
                  <a:lnTo>
                    <a:pt x="1070083" y="585181"/>
                  </a:lnTo>
                  <a:lnTo>
                    <a:pt x="1324790" y="0"/>
                  </a:lnTo>
                  <a:lnTo>
                    <a:pt x="1400765" y="121956"/>
                  </a:lnTo>
                  <a:lnTo>
                    <a:pt x="1534228" y="234862"/>
                  </a:lnTo>
                  <a:lnTo>
                    <a:pt x="1646806" y="227612"/>
                  </a:lnTo>
                  <a:lnTo>
                    <a:pt x="1765289" y="14848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80091" y="1740690"/>
              <a:ext cx="2059689" cy="1817514"/>
            </a:xfrm>
            <a:custGeom>
              <a:avLst/>
              <a:pathLst>
                <a:path w="2059689" h="1817514">
                  <a:moveTo>
                    <a:pt x="1449215" y="2702"/>
                  </a:moveTo>
                  <a:lnTo>
                    <a:pt x="1911727" y="5832"/>
                  </a:lnTo>
                  <a:lnTo>
                    <a:pt x="2011856" y="43023"/>
                  </a:lnTo>
                  <a:lnTo>
                    <a:pt x="2059689" y="188578"/>
                  </a:lnTo>
                  <a:lnTo>
                    <a:pt x="1923550" y="375252"/>
                  </a:lnTo>
                  <a:lnTo>
                    <a:pt x="2055660" y="527347"/>
                  </a:lnTo>
                  <a:lnTo>
                    <a:pt x="1778812" y="590082"/>
                  </a:lnTo>
                  <a:lnTo>
                    <a:pt x="1767902" y="668321"/>
                  </a:lnTo>
                  <a:lnTo>
                    <a:pt x="1860091" y="1113660"/>
                  </a:lnTo>
                  <a:lnTo>
                    <a:pt x="1632894" y="1106528"/>
                  </a:lnTo>
                  <a:lnTo>
                    <a:pt x="1565584" y="1186507"/>
                  </a:lnTo>
                  <a:lnTo>
                    <a:pt x="1722951" y="1478674"/>
                  </a:lnTo>
                  <a:lnTo>
                    <a:pt x="1831442" y="1628503"/>
                  </a:lnTo>
                  <a:lnTo>
                    <a:pt x="1648583" y="1641402"/>
                  </a:lnTo>
                  <a:lnTo>
                    <a:pt x="1390890" y="1670985"/>
                  </a:lnTo>
                  <a:lnTo>
                    <a:pt x="1266820" y="1807807"/>
                  </a:lnTo>
                  <a:lnTo>
                    <a:pt x="1035410" y="1748162"/>
                  </a:lnTo>
                  <a:lnTo>
                    <a:pt x="962427" y="1673584"/>
                  </a:lnTo>
                  <a:lnTo>
                    <a:pt x="787604" y="1655831"/>
                  </a:lnTo>
                  <a:lnTo>
                    <a:pt x="569701" y="1731333"/>
                  </a:lnTo>
                  <a:lnTo>
                    <a:pt x="463041" y="1817514"/>
                  </a:lnTo>
                  <a:lnTo>
                    <a:pt x="331707" y="1729178"/>
                  </a:lnTo>
                  <a:lnTo>
                    <a:pt x="204891" y="1514205"/>
                  </a:lnTo>
                  <a:lnTo>
                    <a:pt x="232564" y="1308963"/>
                  </a:lnTo>
                  <a:lnTo>
                    <a:pt x="316674" y="1228128"/>
                  </a:lnTo>
                  <a:lnTo>
                    <a:pt x="113970" y="1132764"/>
                  </a:lnTo>
                  <a:lnTo>
                    <a:pt x="0" y="1010860"/>
                  </a:lnTo>
                  <a:lnTo>
                    <a:pt x="52949" y="879317"/>
                  </a:lnTo>
                  <a:lnTo>
                    <a:pt x="195500" y="826306"/>
                  </a:lnTo>
                  <a:lnTo>
                    <a:pt x="529142" y="632464"/>
                  </a:lnTo>
                  <a:lnTo>
                    <a:pt x="611176" y="631486"/>
                  </a:lnTo>
                  <a:lnTo>
                    <a:pt x="625871" y="392377"/>
                  </a:lnTo>
                  <a:lnTo>
                    <a:pt x="741754" y="337054"/>
                  </a:lnTo>
                  <a:lnTo>
                    <a:pt x="967690" y="159717"/>
                  </a:lnTo>
                  <a:lnTo>
                    <a:pt x="130863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437302" y="3456051"/>
              <a:ext cx="1612931" cy="1414302"/>
            </a:xfrm>
            <a:custGeom>
              <a:avLst/>
              <a:pathLst>
                <a:path w="1612931" h="1414302">
                  <a:moveTo>
                    <a:pt x="1187301" y="0"/>
                  </a:moveTo>
                  <a:lnTo>
                    <a:pt x="1300208" y="159012"/>
                  </a:lnTo>
                  <a:lnTo>
                    <a:pt x="1427805" y="242700"/>
                  </a:lnTo>
                  <a:lnTo>
                    <a:pt x="1612931" y="561170"/>
                  </a:lnTo>
                  <a:lnTo>
                    <a:pt x="1358224" y="1146352"/>
                  </a:lnTo>
                  <a:lnTo>
                    <a:pt x="1189041" y="1163691"/>
                  </a:lnTo>
                  <a:lnTo>
                    <a:pt x="1052921" y="1228450"/>
                  </a:lnTo>
                  <a:lnTo>
                    <a:pt x="951316" y="1117949"/>
                  </a:lnTo>
                  <a:lnTo>
                    <a:pt x="694845" y="1078525"/>
                  </a:lnTo>
                  <a:lnTo>
                    <a:pt x="452725" y="1254936"/>
                  </a:lnTo>
                  <a:lnTo>
                    <a:pt x="298218" y="1287959"/>
                  </a:lnTo>
                  <a:lnTo>
                    <a:pt x="172815" y="1414302"/>
                  </a:lnTo>
                  <a:lnTo>
                    <a:pt x="93522" y="1404823"/>
                  </a:lnTo>
                  <a:lnTo>
                    <a:pt x="161467" y="1102068"/>
                  </a:lnTo>
                  <a:lnTo>
                    <a:pt x="333466" y="948772"/>
                  </a:lnTo>
                  <a:lnTo>
                    <a:pt x="564387" y="873362"/>
                  </a:lnTo>
                  <a:lnTo>
                    <a:pt x="470335" y="590287"/>
                  </a:lnTo>
                  <a:lnTo>
                    <a:pt x="332180" y="589747"/>
                  </a:lnTo>
                  <a:lnTo>
                    <a:pt x="221862" y="673282"/>
                  </a:lnTo>
                  <a:lnTo>
                    <a:pt x="51385" y="614559"/>
                  </a:lnTo>
                  <a:lnTo>
                    <a:pt x="0" y="497160"/>
                  </a:lnTo>
                  <a:lnTo>
                    <a:pt x="75839" y="368832"/>
                  </a:lnTo>
                  <a:lnTo>
                    <a:pt x="370667" y="132545"/>
                  </a:lnTo>
                  <a:lnTo>
                    <a:pt x="541868" y="160501"/>
                  </a:lnTo>
                  <a:lnTo>
                    <a:pt x="822702" y="162007"/>
                  </a:lnTo>
                  <a:lnTo>
                    <a:pt x="972590" y="98818"/>
                  </a:lnTo>
                  <a:lnTo>
                    <a:pt x="1043952" y="1377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200590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8200590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8200590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57200" y="1345150"/>
              <a:ext cx="290742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Guinea-Bissau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073464" y="5289942"/>
              <a:ext cx="421716" cy="432606"/>
            </a:xfrm>
            <a:custGeom>
              <a:avLst/>
              <a:pathLst>
                <a:path w="421716" h="432606">
                  <a:moveTo>
                    <a:pt x="421716" y="57738"/>
                  </a:moveTo>
                  <a:lnTo>
                    <a:pt x="399229" y="126362"/>
                  </a:lnTo>
                  <a:lnTo>
                    <a:pt x="404284" y="209136"/>
                  </a:lnTo>
                  <a:lnTo>
                    <a:pt x="395295" y="231788"/>
                  </a:lnTo>
                  <a:lnTo>
                    <a:pt x="323144" y="338136"/>
                  </a:lnTo>
                  <a:lnTo>
                    <a:pt x="193814" y="406096"/>
                  </a:lnTo>
                  <a:lnTo>
                    <a:pt x="163932" y="410744"/>
                  </a:lnTo>
                  <a:lnTo>
                    <a:pt x="133461" y="432606"/>
                  </a:lnTo>
                  <a:lnTo>
                    <a:pt x="116756" y="428543"/>
                  </a:lnTo>
                  <a:lnTo>
                    <a:pt x="89443" y="403853"/>
                  </a:lnTo>
                  <a:lnTo>
                    <a:pt x="73673" y="365472"/>
                  </a:lnTo>
                  <a:lnTo>
                    <a:pt x="76922" y="349426"/>
                  </a:lnTo>
                  <a:lnTo>
                    <a:pt x="63970" y="296528"/>
                  </a:lnTo>
                  <a:lnTo>
                    <a:pt x="82034" y="261896"/>
                  </a:lnTo>
                  <a:lnTo>
                    <a:pt x="0" y="253458"/>
                  </a:lnTo>
                  <a:lnTo>
                    <a:pt x="45936" y="137322"/>
                  </a:lnTo>
                  <a:lnTo>
                    <a:pt x="110985" y="137752"/>
                  </a:lnTo>
                  <a:lnTo>
                    <a:pt x="181297" y="146206"/>
                  </a:lnTo>
                  <a:lnTo>
                    <a:pt x="161856" y="114288"/>
                  </a:lnTo>
                  <a:lnTo>
                    <a:pt x="156520" y="66402"/>
                  </a:lnTo>
                  <a:lnTo>
                    <a:pt x="182319" y="32131"/>
                  </a:lnTo>
                  <a:lnTo>
                    <a:pt x="219316" y="45584"/>
                  </a:lnTo>
                  <a:lnTo>
                    <a:pt x="321698" y="0"/>
                  </a:lnTo>
                  <a:lnTo>
                    <a:pt x="321479" y="11132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207155" y="4907961"/>
              <a:ext cx="32580" cy="148832"/>
            </a:xfrm>
            <a:custGeom>
              <a:avLst/>
              <a:pathLst>
                <a:path w="32580" h="148832">
                  <a:moveTo>
                    <a:pt x="12377" y="416"/>
                  </a:moveTo>
                  <a:lnTo>
                    <a:pt x="32580" y="0"/>
                  </a:lnTo>
                  <a:lnTo>
                    <a:pt x="26518" y="19390"/>
                  </a:lnTo>
                  <a:lnTo>
                    <a:pt x="24772" y="127027"/>
                  </a:lnTo>
                  <a:lnTo>
                    <a:pt x="0" y="14883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170553" y="4989803"/>
              <a:ext cx="29810" cy="87399"/>
            </a:xfrm>
            <a:custGeom>
              <a:avLst/>
              <a:pathLst>
                <a:path w="29810" h="87399">
                  <a:moveTo>
                    <a:pt x="26125" y="87399"/>
                  </a:moveTo>
                  <a:lnTo>
                    <a:pt x="4679" y="78417"/>
                  </a:lnTo>
                  <a:lnTo>
                    <a:pt x="0" y="0"/>
                  </a:lnTo>
                  <a:lnTo>
                    <a:pt x="29810" y="7799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739395" y="3621923"/>
              <a:ext cx="1419573" cy="1043435"/>
            </a:xfrm>
            <a:custGeom>
              <a:avLst/>
              <a:pathLst>
                <a:path w="1419573" h="1043435">
                  <a:moveTo>
                    <a:pt x="1419573" y="0"/>
                  </a:moveTo>
                  <a:lnTo>
                    <a:pt x="1416344" y="61393"/>
                  </a:lnTo>
                  <a:lnTo>
                    <a:pt x="1233025" y="183224"/>
                  </a:lnTo>
                  <a:lnTo>
                    <a:pt x="1148354" y="239495"/>
                  </a:lnTo>
                  <a:lnTo>
                    <a:pt x="819458" y="458079"/>
                  </a:lnTo>
                  <a:lnTo>
                    <a:pt x="661774" y="308273"/>
                  </a:lnTo>
                  <a:lnTo>
                    <a:pt x="632964" y="532088"/>
                  </a:lnTo>
                  <a:lnTo>
                    <a:pt x="607953" y="726401"/>
                  </a:lnTo>
                  <a:lnTo>
                    <a:pt x="520378" y="1043435"/>
                  </a:lnTo>
                  <a:lnTo>
                    <a:pt x="345486" y="1020382"/>
                  </a:lnTo>
                  <a:lnTo>
                    <a:pt x="301385" y="957750"/>
                  </a:lnTo>
                  <a:lnTo>
                    <a:pt x="249448" y="927108"/>
                  </a:lnTo>
                  <a:lnTo>
                    <a:pt x="224847" y="879179"/>
                  </a:lnTo>
                  <a:lnTo>
                    <a:pt x="279041" y="865608"/>
                  </a:lnTo>
                  <a:lnTo>
                    <a:pt x="313951" y="829721"/>
                  </a:lnTo>
                  <a:lnTo>
                    <a:pt x="326727" y="804516"/>
                  </a:lnTo>
                  <a:lnTo>
                    <a:pt x="290225" y="808060"/>
                  </a:lnTo>
                  <a:lnTo>
                    <a:pt x="274277" y="783985"/>
                  </a:lnTo>
                  <a:lnTo>
                    <a:pt x="308073" y="722344"/>
                  </a:lnTo>
                  <a:lnTo>
                    <a:pt x="330387" y="712592"/>
                  </a:lnTo>
                  <a:lnTo>
                    <a:pt x="342261" y="666860"/>
                  </a:lnTo>
                  <a:lnTo>
                    <a:pt x="335797" y="643192"/>
                  </a:lnTo>
                  <a:lnTo>
                    <a:pt x="349427" y="608398"/>
                  </a:lnTo>
                  <a:lnTo>
                    <a:pt x="340615" y="538093"/>
                  </a:lnTo>
                  <a:lnTo>
                    <a:pt x="364849" y="501638"/>
                  </a:lnTo>
                  <a:lnTo>
                    <a:pt x="349443" y="467596"/>
                  </a:lnTo>
                  <a:lnTo>
                    <a:pt x="318665" y="444905"/>
                  </a:lnTo>
                  <a:lnTo>
                    <a:pt x="293182" y="387154"/>
                  </a:lnTo>
                  <a:lnTo>
                    <a:pt x="281477" y="345320"/>
                  </a:lnTo>
                  <a:lnTo>
                    <a:pt x="266513" y="317177"/>
                  </a:lnTo>
                  <a:lnTo>
                    <a:pt x="224948" y="270338"/>
                  </a:lnTo>
                  <a:lnTo>
                    <a:pt x="223084" y="326240"/>
                  </a:lnTo>
                  <a:lnTo>
                    <a:pt x="214725" y="342235"/>
                  </a:lnTo>
                  <a:lnTo>
                    <a:pt x="161519" y="294942"/>
                  </a:lnTo>
                  <a:lnTo>
                    <a:pt x="154007" y="262151"/>
                  </a:lnTo>
                  <a:lnTo>
                    <a:pt x="129144" y="221695"/>
                  </a:lnTo>
                  <a:lnTo>
                    <a:pt x="121287" y="182310"/>
                  </a:lnTo>
                  <a:lnTo>
                    <a:pt x="86445" y="135504"/>
                  </a:lnTo>
                  <a:lnTo>
                    <a:pt x="77035" y="94286"/>
                  </a:lnTo>
                  <a:lnTo>
                    <a:pt x="62513" y="78259"/>
                  </a:lnTo>
                  <a:lnTo>
                    <a:pt x="26037" y="142639"/>
                  </a:lnTo>
                  <a:lnTo>
                    <a:pt x="21425" y="186723"/>
                  </a:lnTo>
                  <a:lnTo>
                    <a:pt x="0" y="194644"/>
                  </a:lnTo>
                  <a:lnTo>
                    <a:pt x="13200" y="131304"/>
                  </a:lnTo>
                  <a:lnTo>
                    <a:pt x="24608" y="105464"/>
                  </a:lnTo>
                  <a:lnTo>
                    <a:pt x="52537" y="1565"/>
                  </a:lnTo>
                  <a:lnTo>
                    <a:pt x="631672" y="828"/>
                  </a:lnTo>
                  <a:lnTo>
                    <a:pt x="993787" y="800"/>
                  </a:lnTo>
                  <a:lnTo>
                    <a:pt x="1169797" y="80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141990" y="5824072"/>
              <a:ext cx="407761" cy="349495"/>
            </a:xfrm>
            <a:custGeom>
              <a:avLst/>
              <a:pathLst>
                <a:path w="407761" h="349495">
                  <a:moveTo>
                    <a:pt x="297340" y="81236"/>
                  </a:moveTo>
                  <a:lnTo>
                    <a:pt x="407761" y="179692"/>
                  </a:lnTo>
                  <a:lnTo>
                    <a:pt x="398889" y="209418"/>
                  </a:lnTo>
                  <a:lnTo>
                    <a:pt x="346031" y="246912"/>
                  </a:lnTo>
                  <a:lnTo>
                    <a:pt x="316520" y="287463"/>
                  </a:lnTo>
                  <a:lnTo>
                    <a:pt x="214297" y="349495"/>
                  </a:lnTo>
                  <a:lnTo>
                    <a:pt x="189076" y="331454"/>
                  </a:lnTo>
                  <a:lnTo>
                    <a:pt x="205403" y="317315"/>
                  </a:lnTo>
                  <a:lnTo>
                    <a:pt x="173966" y="288420"/>
                  </a:lnTo>
                  <a:lnTo>
                    <a:pt x="176921" y="275777"/>
                  </a:lnTo>
                  <a:lnTo>
                    <a:pt x="139568" y="192893"/>
                  </a:lnTo>
                  <a:lnTo>
                    <a:pt x="139625" y="156300"/>
                  </a:lnTo>
                  <a:lnTo>
                    <a:pt x="91865" y="144932"/>
                  </a:lnTo>
                  <a:lnTo>
                    <a:pt x="75694" y="123697"/>
                  </a:lnTo>
                  <a:lnTo>
                    <a:pt x="55106" y="120270"/>
                  </a:lnTo>
                  <a:lnTo>
                    <a:pt x="13212" y="138303"/>
                  </a:lnTo>
                  <a:lnTo>
                    <a:pt x="0" y="116452"/>
                  </a:lnTo>
                  <a:lnTo>
                    <a:pt x="4746" y="108582"/>
                  </a:lnTo>
                  <a:lnTo>
                    <a:pt x="23529" y="93749"/>
                  </a:lnTo>
                  <a:lnTo>
                    <a:pt x="34598" y="49977"/>
                  </a:lnTo>
                  <a:lnTo>
                    <a:pt x="203149" y="0"/>
                  </a:lnTo>
                  <a:lnTo>
                    <a:pt x="232742" y="767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86019" y="5628078"/>
              <a:ext cx="229378" cy="158580"/>
            </a:xfrm>
            <a:custGeom>
              <a:avLst/>
              <a:pathLst>
                <a:path w="229378" h="158580">
                  <a:moveTo>
                    <a:pt x="229378" y="112318"/>
                  </a:moveTo>
                  <a:lnTo>
                    <a:pt x="203032" y="121738"/>
                  </a:lnTo>
                  <a:lnTo>
                    <a:pt x="188810" y="146109"/>
                  </a:lnTo>
                  <a:lnTo>
                    <a:pt x="113608" y="158053"/>
                  </a:lnTo>
                  <a:lnTo>
                    <a:pt x="44180" y="145266"/>
                  </a:lnTo>
                  <a:lnTo>
                    <a:pt x="19443" y="158580"/>
                  </a:lnTo>
                  <a:lnTo>
                    <a:pt x="0" y="152708"/>
                  </a:lnTo>
                  <a:lnTo>
                    <a:pt x="7525" y="115018"/>
                  </a:lnTo>
                  <a:lnTo>
                    <a:pt x="20906" y="94470"/>
                  </a:lnTo>
                  <a:lnTo>
                    <a:pt x="51377" y="72607"/>
                  </a:lnTo>
                  <a:lnTo>
                    <a:pt x="81260" y="67960"/>
                  </a:lnTo>
                  <a:lnTo>
                    <a:pt x="21059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974545" y="5543400"/>
              <a:ext cx="232381" cy="433578"/>
            </a:xfrm>
            <a:custGeom>
              <a:avLst/>
              <a:pathLst>
                <a:path w="232381" h="433578">
                  <a:moveTo>
                    <a:pt x="232381" y="179148"/>
                  </a:moveTo>
                  <a:lnTo>
                    <a:pt x="218999" y="199696"/>
                  </a:lnTo>
                  <a:lnTo>
                    <a:pt x="211474" y="237387"/>
                  </a:lnTo>
                  <a:lnTo>
                    <a:pt x="193898" y="247732"/>
                  </a:lnTo>
                  <a:lnTo>
                    <a:pt x="164138" y="212878"/>
                  </a:lnTo>
                  <a:lnTo>
                    <a:pt x="133713" y="230569"/>
                  </a:lnTo>
                  <a:lnTo>
                    <a:pt x="94718" y="234466"/>
                  </a:lnTo>
                  <a:lnTo>
                    <a:pt x="74454" y="302364"/>
                  </a:lnTo>
                  <a:lnTo>
                    <a:pt x="59195" y="324641"/>
                  </a:lnTo>
                  <a:lnTo>
                    <a:pt x="66177" y="340377"/>
                  </a:lnTo>
                  <a:lnTo>
                    <a:pt x="49122" y="365708"/>
                  </a:lnTo>
                  <a:lnTo>
                    <a:pt x="24548" y="381246"/>
                  </a:lnTo>
                  <a:lnTo>
                    <a:pt x="28231" y="412607"/>
                  </a:lnTo>
                  <a:lnTo>
                    <a:pt x="1870" y="433578"/>
                  </a:lnTo>
                  <a:lnTo>
                    <a:pt x="0" y="323791"/>
                  </a:lnTo>
                  <a:lnTo>
                    <a:pt x="25846" y="243630"/>
                  </a:lnTo>
                  <a:lnTo>
                    <a:pt x="30845" y="182323"/>
                  </a:lnTo>
                  <a:lnTo>
                    <a:pt x="65384" y="83902"/>
                  </a:lnTo>
                  <a:lnTo>
                    <a:pt x="98919" y="0"/>
                  </a:lnTo>
                  <a:lnTo>
                    <a:pt x="180954" y="8438"/>
                  </a:lnTo>
                  <a:lnTo>
                    <a:pt x="162890" y="43070"/>
                  </a:lnTo>
                  <a:lnTo>
                    <a:pt x="175842" y="95968"/>
                  </a:lnTo>
                  <a:lnTo>
                    <a:pt x="172593" y="112014"/>
                  </a:lnTo>
                  <a:lnTo>
                    <a:pt x="188363" y="150395"/>
                  </a:lnTo>
                  <a:lnTo>
                    <a:pt x="215676" y="1750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396609" y="5395526"/>
              <a:ext cx="344008" cy="366567"/>
            </a:xfrm>
            <a:custGeom>
              <a:avLst/>
              <a:pathLst>
                <a:path w="344008" h="366567">
                  <a:moveTo>
                    <a:pt x="317915" y="244946"/>
                  </a:moveTo>
                  <a:lnTo>
                    <a:pt x="310048" y="248636"/>
                  </a:lnTo>
                  <a:lnTo>
                    <a:pt x="249090" y="289247"/>
                  </a:lnTo>
                  <a:lnTo>
                    <a:pt x="228279" y="318477"/>
                  </a:lnTo>
                  <a:lnTo>
                    <a:pt x="216313" y="300433"/>
                  </a:lnTo>
                  <a:lnTo>
                    <a:pt x="197532" y="325090"/>
                  </a:lnTo>
                  <a:lnTo>
                    <a:pt x="163670" y="308919"/>
                  </a:lnTo>
                  <a:lnTo>
                    <a:pt x="149665" y="345964"/>
                  </a:lnTo>
                  <a:lnTo>
                    <a:pt x="135762" y="341015"/>
                  </a:lnTo>
                  <a:lnTo>
                    <a:pt x="110308" y="357485"/>
                  </a:lnTo>
                  <a:lnTo>
                    <a:pt x="68366" y="353488"/>
                  </a:lnTo>
                  <a:lnTo>
                    <a:pt x="38277" y="366567"/>
                  </a:lnTo>
                  <a:lnTo>
                    <a:pt x="18788" y="344870"/>
                  </a:lnTo>
                  <a:lnTo>
                    <a:pt x="0" y="232552"/>
                  </a:lnTo>
                  <a:lnTo>
                    <a:pt x="72150" y="126204"/>
                  </a:lnTo>
                  <a:lnTo>
                    <a:pt x="81139" y="103552"/>
                  </a:lnTo>
                  <a:lnTo>
                    <a:pt x="76085" y="20778"/>
                  </a:lnTo>
                  <a:lnTo>
                    <a:pt x="134721" y="0"/>
                  </a:lnTo>
                  <a:lnTo>
                    <a:pt x="207097" y="52721"/>
                  </a:lnTo>
                  <a:lnTo>
                    <a:pt x="344008" y="9309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19401" y="4664841"/>
              <a:ext cx="791823" cy="771307"/>
            </a:xfrm>
            <a:custGeom>
              <a:avLst/>
              <a:pathLst>
                <a:path w="791823" h="771307">
                  <a:moveTo>
                    <a:pt x="791823" y="0"/>
                  </a:moveTo>
                  <a:lnTo>
                    <a:pt x="478537" y="404626"/>
                  </a:lnTo>
                  <a:lnTo>
                    <a:pt x="472409" y="432460"/>
                  </a:lnTo>
                  <a:lnTo>
                    <a:pt x="482603" y="465601"/>
                  </a:lnTo>
                  <a:lnTo>
                    <a:pt x="424697" y="509622"/>
                  </a:lnTo>
                  <a:lnTo>
                    <a:pt x="386454" y="557780"/>
                  </a:lnTo>
                  <a:lnTo>
                    <a:pt x="372945" y="636559"/>
                  </a:lnTo>
                  <a:lnTo>
                    <a:pt x="375780" y="682838"/>
                  </a:lnTo>
                  <a:lnTo>
                    <a:pt x="275543" y="736423"/>
                  </a:lnTo>
                  <a:lnTo>
                    <a:pt x="275762" y="625100"/>
                  </a:lnTo>
                  <a:lnTo>
                    <a:pt x="173380" y="670685"/>
                  </a:lnTo>
                  <a:lnTo>
                    <a:pt x="136383" y="657232"/>
                  </a:lnTo>
                  <a:lnTo>
                    <a:pt x="110584" y="691502"/>
                  </a:lnTo>
                  <a:lnTo>
                    <a:pt x="115919" y="739388"/>
                  </a:lnTo>
                  <a:lnTo>
                    <a:pt x="135361" y="771307"/>
                  </a:lnTo>
                  <a:lnTo>
                    <a:pt x="65049" y="762853"/>
                  </a:lnTo>
                  <a:lnTo>
                    <a:pt x="0" y="762423"/>
                  </a:lnTo>
                  <a:lnTo>
                    <a:pt x="25983" y="689135"/>
                  </a:lnTo>
                  <a:lnTo>
                    <a:pt x="46125" y="590340"/>
                  </a:lnTo>
                  <a:lnTo>
                    <a:pt x="49412" y="532186"/>
                  </a:lnTo>
                  <a:lnTo>
                    <a:pt x="71729" y="526295"/>
                  </a:lnTo>
                  <a:lnTo>
                    <a:pt x="71465" y="489192"/>
                  </a:lnTo>
                  <a:lnTo>
                    <a:pt x="84311" y="489434"/>
                  </a:lnTo>
                  <a:lnTo>
                    <a:pt x="131801" y="490333"/>
                  </a:lnTo>
                  <a:lnTo>
                    <a:pt x="132486" y="433107"/>
                  </a:lnTo>
                  <a:lnTo>
                    <a:pt x="140232" y="410149"/>
                  </a:lnTo>
                  <a:lnTo>
                    <a:pt x="112526" y="370147"/>
                  </a:lnTo>
                  <a:lnTo>
                    <a:pt x="114273" y="262511"/>
                  </a:lnTo>
                  <a:lnTo>
                    <a:pt x="120335" y="243120"/>
                  </a:lnTo>
                  <a:lnTo>
                    <a:pt x="228872" y="137563"/>
                  </a:lnTo>
                  <a:lnTo>
                    <a:pt x="311020" y="561"/>
                  </a:lnTo>
                  <a:lnTo>
                    <a:pt x="392472" y="5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472694" y="4664841"/>
              <a:ext cx="1102461" cy="975631"/>
            </a:xfrm>
            <a:custGeom>
              <a:avLst/>
              <a:pathLst>
                <a:path w="1102461" h="975631">
                  <a:moveTo>
                    <a:pt x="1102461" y="198158"/>
                  </a:moveTo>
                  <a:lnTo>
                    <a:pt x="775898" y="446809"/>
                  </a:lnTo>
                  <a:lnTo>
                    <a:pt x="658760" y="535555"/>
                  </a:lnTo>
                  <a:lnTo>
                    <a:pt x="564846" y="623589"/>
                  </a:lnTo>
                  <a:lnTo>
                    <a:pt x="431379" y="825795"/>
                  </a:lnTo>
                  <a:lnTo>
                    <a:pt x="414406" y="853933"/>
                  </a:lnTo>
                  <a:lnTo>
                    <a:pt x="241830" y="975631"/>
                  </a:lnTo>
                  <a:lnTo>
                    <a:pt x="267923" y="823775"/>
                  </a:lnTo>
                  <a:lnTo>
                    <a:pt x="131012" y="783405"/>
                  </a:lnTo>
                  <a:lnTo>
                    <a:pt x="58636" y="730684"/>
                  </a:lnTo>
                  <a:lnTo>
                    <a:pt x="0" y="751462"/>
                  </a:lnTo>
                  <a:lnTo>
                    <a:pt x="22486" y="682838"/>
                  </a:lnTo>
                  <a:lnTo>
                    <a:pt x="19652" y="636559"/>
                  </a:lnTo>
                  <a:lnTo>
                    <a:pt x="33161" y="557780"/>
                  </a:lnTo>
                  <a:lnTo>
                    <a:pt x="71404" y="509622"/>
                  </a:lnTo>
                  <a:lnTo>
                    <a:pt x="129310" y="465601"/>
                  </a:lnTo>
                  <a:lnTo>
                    <a:pt x="119116" y="432460"/>
                  </a:lnTo>
                  <a:lnTo>
                    <a:pt x="125244" y="404626"/>
                  </a:lnTo>
                  <a:lnTo>
                    <a:pt x="438529" y="0"/>
                  </a:lnTo>
                  <a:lnTo>
                    <a:pt x="878741" y="4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911224" y="3953307"/>
              <a:ext cx="999402" cy="909693"/>
            </a:xfrm>
            <a:custGeom>
              <a:avLst/>
              <a:pathLst>
                <a:path w="999402" h="909693">
                  <a:moveTo>
                    <a:pt x="999402" y="627670"/>
                  </a:moveTo>
                  <a:lnTo>
                    <a:pt x="798568" y="758092"/>
                  </a:lnTo>
                  <a:lnTo>
                    <a:pt x="663931" y="909693"/>
                  </a:lnTo>
                  <a:lnTo>
                    <a:pt x="440211" y="711954"/>
                  </a:lnTo>
                  <a:lnTo>
                    <a:pt x="0" y="711534"/>
                  </a:lnTo>
                  <a:lnTo>
                    <a:pt x="18837" y="519498"/>
                  </a:lnTo>
                  <a:lnTo>
                    <a:pt x="120387" y="421999"/>
                  </a:lnTo>
                  <a:lnTo>
                    <a:pt x="117296" y="412714"/>
                  </a:lnTo>
                  <a:lnTo>
                    <a:pt x="186208" y="377335"/>
                  </a:lnTo>
                  <a:lnTo>
                    <a:pt x="247045" y="351610"/>
                  </a:lnTo>
                  <a:lnTo>
                    <a:pt x="304264" y="338768"/>
                  </a:lnTo>
                  <a:lnTo>
                    <a:pt x="338347" y="304497"/>
                  </a:lnTo>
                  <a:lnTo>
                    <a:pt x="376923" y="276881"/>
                  </a:lnTo>
                  <a:lnTo>
                    <a:pt x="364909" y="249541"/>
                  </a:lnTo>
                  <a:lnTo>
                    <a:pt x="454877" y="138840"/>
                  </a:lnTo>
                  <a:lnTo>
                    <a:pt x="482248" y="114686"/>
                  </a:lnTo>
                  <a:lnTo>
                    <a:pt x="513687" y="72271"/>
                  </a:lnTo>
                  <a:lnTo>
                    <a:pt x="553589" y="55167"/>
                  </a:lnTo>
                  <a:lnTo>
                    <a:pt x="577859" y="55931"/>
                  </a:lnTo>
                  <a:lnTo>
                    <a:pt x="601329" y="30796"/>
                  </a:lnTo>
                  <a:lnTo>
                    <a:pt x="598323" y="18694"/>
                  </a:lnTo>
                  <a:lnTo>
                    <a:pt x="632815" y="0"/>
                  </a:lnTo>
                  <a:lnTo>
                    <a:pt x="619860" y="32798"/>
                  </a:lnTo>
                  <a:lnTo>
                    <a:pt x="603152" y="39578"/>
                  </a:lnTo>
                  <a:lnTo>
                    <a:pt x="588540" y="72396"/>
                  </a:lnTo>
                  <a:lnTo>
                    <a:pt x="604366" y="134243"/>
                  </a:lnTo>
                  <a:lnTo>
                    <a:pt x="602948" y="177280"/>
                  </a:lnTo>
                  <a:lnTo>
                    <a:pt x="619255" y="203927"/>
                  </a:lnTo>
                  <a:lnTo>
                    <a:pt x="608566" y="255609"/>
                  </a:lnTo>
                  <a:lnTo>
                    <a:pt x="615039" y="287416"/>
                  </a:lnTo>
                  <a:lnTo>
                    <a:pt x="839396" y="506567"/>
                  </a:lnTo>
                  <a:lnTo>
                    <a:pt x="918525" y="5208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99765" y="3718666"/>
              <a:ext cx="2243944" cy="862311"/>
            </a:xfrm>
            <a:custGeom>
              <a:avLst/>
              <a:pathLst>
                <a:path w="2243944" h="862311">
                  <a:moveTo>
                    <a:pt x="2243944" y="191283"/>
                  </a:moveTo>
                  <a:lnTo>
                    <a:pt x="2071447" y="610389"/>
                  </a:lnTo>
                  <a:lnTo>
                    <a:pt x="769835" y="610267"/>
                  </a:lnTo>
                  <a:lnTo>
                    <a:pt x="606628" y="743706"/>
                  </a:lnTo>
                  <a:lnTo>
                    <a:pt x="588394" y="842163"/>
                  </a:lnTo>
                  <a:lnTo>
                    <a:pt x="491859" y="799589"/>
                  </a:lnTo>
                  <a:lnTo>
                    <a:pt x="410861" y="862311"/>
                  </a:lnTo>
                  <a:lnTo>
                    <a:pt x="329984" y="755500"/>
                  </a:lnTo>
                  <a:lnTo>
                    <a:pt x="250855" y="741208"/>
                  </a:lnTo>
                  <a:lnTo>
                    <a:pt x="26498" y="522057"/>
                  </a:lnTo>
                  <a:lnTo>
                    <a:pt x="20025" y="490250"/>
                  </a:lnTo>
                  <a:lnTo>
                    <a:pt x="30714" y="438568"/>
                  </a:lnTo>
                  <a:lnTo>
                    <a:pt x="14407" y="411922"/>
                  </a:lnTo>
                  <a:lnTo>
                    <a:pt x="15825" y="368885"/>
                  </a:lnTo>
                  <a:lnTo>
                    <a:pt x="0" y="307037"/>
                  </a:lnTo>
                  <a:lnTo>
                    <a:pt x="14611" y="274219"/>
                  </a:lnTo>
                  <a:lnTo>
                    <a:pt x="31319" y="267439"/>
                  </a:lnTo>
                  <a:lnTo>
                    <a:pt x="44274" y="234641"/>
                  </a:lnTo>
                  <a:lnTo>
                    <a:pt x="78143" y="245929"/>
                  </a:lnTo>
                  <a:lnTo>
                    <a:pt x="134048" y="236938"/>
                  </a:lnTo>
                  <a:lnTo>
                    <a:pt x="158180" y="128788"/>
                  </a:lnTo>
                  <a:lnTo>
                    <a:pt x="161768" y="0"/>
                  </a:lnTo>
                  <a:lnTo>
                    <a:pt x="441499" y="95792"/>
                  </a:lnTo>
                  <a:lnTo>
                    <a:pt x="360169" y="173751"/>
                  </a:lnTo>
                  <a:lnTo>
                    <a:pt x="457238" y="2792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084882" y="3805147"/>
              <a:ext cx="946729" cy="1104390"/>
            </a:xfrm>
            <a:custGeom>
              <a:avLst/>
              <a:pathLst>
                <a:path w="946729" h="1104390">
                  <a:moveTo>
                    <a:pt x="943637" y="560874"/>
                  </a:moveTo>
                  <a:lnTo>
                    <a:pt x="946729" y="570158"/>
                  </a:lnTo>
                  <a:lnTo>
                    <a:pt x="845179" y="667657"/>
                  </a:lnTo>
                  <a:lnTo>
                    <a:pt x="826341" y="859693"/>
                  </a:lnTo>
                  <a:lnTo>
                    <a:pt x="426991" y="860273"/>
                  </a:lnTo>
                  <a:lnTo>
                    <a:pt x="345538" y="860255"/>
                  </a:lnTo>
                  <a:lnTo>
                    <a:pt x="263390" y="997257"/>
                  </a:lnTo>
                  <a:lnTo>
                    <a:pt x="154854" y="1102814"/>
                  </a:lnTo>
                  <a:lnTo>
                    <a:pt x="134650" y="1103230"/>
                  </a:lnTo>
                  <a:lnTo>
                    <a:pt x="77796" y="1104390"/>
                  </a:lnTo>
                  <a:lnTo>
                    <a:pt x="63994" y="1053221"/>
                  </a:lnTo>
                  <a:lnTo>
                    <a:pt x="42806" y="999994"/>
                  </a:lnTo>
                  <a:lnTo>
                    <a:pt x="23658" y="898212"/>
                  </a:lnTo>
                  <a:lnTo>
                    <a:pt x="0" y="837158"/>
                  </a:lnTo>
                  <a:lnTo>
                    <a:pt x="174892" y="860211"/>
                  </a:lnTo>
                  <a:lnTo>
                    <a:pt x="262466" y="543176"/>
                  </a:lnTo>
                  <a:lnTo>
                    <a:pt x="287477" y="348864"/>
                  </a:lnTo>
                  <a:lnTo>
                    <a:pt x="316287" y="125048"/>
                  </a:lnTo>
                  <a:lnTo>
                    <a:pt x="473972" y="274855"/>
                  </a:lnTo>
                  <a:lnTo>
                    <a:pt x="802867" y="56271"/>
                  </a:lnTo>
                  <a:lnTo>
                    <a:pt x="887538" y="0"/>
                  </a:lnTo>
                  <a:lnTo>
                    <a:pt x="888201" y="96061"/>
                  </a:lnTo>
                  <a:lnTo>
                    <a:pt x="902636" y="251855"/>
                  </a:lnTo>
                  <a:lnTo>
                    <a:pt x="926496" y="5094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661533" y="2283647"/>
              <a:ext cx="2543113" cy="1714273"/>
            </a:xfrm>
            <a:custGeom>
              <a:avLst/>
              <a:pathLst>
                <a:path w="2543113" h="1714273">
                  <a:moveTo>
                    <a:pt x="2531859" y="407250"/>
                  </a:moveTo>
                  <a:lnTo>
                    <a:pt x="2543113" y="507437"/>
                  </a:lnTo>
                  <a:lnTo>
                    <a:pt x="2541214" y="513422"/>
                  </a:lnTo>
                  <a:lnTo>
                    <a:pt x="2222482" y="1286145"/>
                  </a:lnTo>
                  <a:lnTo>
                    <a:pt x="2082175" y="1626301"/>
                  </a:lnTo>
                  <a:lnTo>
                    <a:pt x="295470" y="1714273"/>
                  </a:lnTo>
                  <a:lnTo>
                    <a:pt x="198401" y="1608769"/>
                  </a:lnTo>
                  <a:lnTo>
                    <a:pt x="279730" y="1530810"/>
                  </a:lnTo>
                  <a:lnTo>
                    <a:pt x="0" y="1435018"/>
                  </a:lnTo>
                  <a:lnTo>
                    <a:pt x="9459" y="1370771"/>
                  </a:lnTo>
                  <a:lnTo>
                    <a:pt x="33026" y="1331012"/>
                  </a:lnTo>
                  <a:lnTo>
                    <a:pt x="350486" y="1259180"/>
                  </a:lnTo>
                  <a:lnTo>
                    <a:pt x="708481" y="1229429"/>
                  </a:lnTo>
                  <a:lnTo>
                    <a:pt x="2489329" y="0"/>
                  </a:lnTo>
                  <a:lnTo>
                    <a:pt x="2504866" y="149597"/>
                  </a:lnTo>
                  <a:lnTo>
                    <a:pt x="2503640" y="1574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8298" y="5097651"/>
              <a:ext cx="53588" cy="57523"/>
            </a:xfrm>
            <a:custGeom>
              <a:avLst/>
              <a:pathLst>
                <a:path w="53588" h="57523">
                  <a:moveTo>
                    <a:pt x="53588" y="297"/>
                  </a:moveTo>
                  <a:lnTo>
                    <a:pt x="52904" y="57523"/>
                  </a:lnTo>
                  <a:lnTo>
                    <a:pt x="5413" y="56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538549" y="6069435"/>
              <a:ext cx="402213" cy="507840"/>
            </a:xfrm>
            <a:custGeom>
              <a:avLst/>
              <a:pathLst>
                <a:path w="402213" h="507840">
                  <a:moveTo>
                    <a:pt x="388481" y="293471"/>
                  </a:moveTo>
                  <a:lnTo>
                    <a:pt x="390839" y="324624"/>
                  </a:lnTo>
                  <a:lnTo>
                    <a:pt x="379454" y="360002"/>
                  </a:lnTo>
                  <a:lnTo>
                    <a:pt x="402213" y="370336"/>
                  </a:lnTo>
                  <a:lnTo>
                    <a:pt x="391921" y="413308"/>
                  </a:lnTo>
                  <a:lnTo>
                    <a:pt x="396459" y="425504"/>
                  </a:lnTo>
                  <a:lnTo>
                    <a:pt x="370113" y="451067"/>
                  </a:lnTo>
                  <a:lnTo>
                    <a:pt x="344647" y="463407"/>
                  </a:lnTo>
                  <a:lnTo>
                    <a:pt x="324435" y="488036"/>
                  </a:lnTo>
                  <a:lnTo>
                    <a:pt x="295993" y="489537"/>
                  </a:lnTo>
                  <a:lnTo>
                    <a:pt x="289784" y="507840"/>
                  </a:lnTo>
                  <a:lnTo>
                    <a:pt x="262232" y="484721"/>
                  </a:lnTo>
                  <a:lnTo>
                    <a:pt x="214836" y="488464"/>
                  </a:lnTo>
                  <a:lnTo>
                    <a:pt x="179033" y="462091"/>
                  </a:lnTo>
                  <a:lnTo>
                    <a:pt x="147681" y="449566"/>
                  </a:lnTo>
                  <a:lnTo>
                    <a:pt x="126926" y="427960"/>
                  </a:lnTo>
                  <a:lnTo>
                    <a:pt x="120311" y="388176"/>
                  </a:lnTo>
                  <a:lnTo>
                    <a:pt x="82316" y="366834"/>
                  </a:lnTo>
                  <a:lnTo>
                    <a:pt x="58115" y="344510"/>
                  </a:lnTo>
                  <a:lnTo>
                    <a:pt x="29634" y="343945"/>
                  </a:lnTo>
                  <a:lnTo>
                    <a:pt x="0" y="323293"/>
                  </a:lnTo>
                  <a:lnTo>
                    <a:pt x="45681" y="188036"/>
                  </a:lnTo>
                  <a:lnTo>
                    <a:pt x="62852" y="131433"/>
                  </a:lnTo>
                  <a:lnTo>
                    <a:pt x="92503" y="140744"/>
                  </a:lnTo>
                  <a:lnTo>
                    <a:pt x="109589" y="127798"/>
                  </a:lnTo>
                  <a:lnTo>
                    <a:pt x="117506" y="91641"/>
                  </a:lnTo>
                  <a:lnTo>
                    <a:pt x="195235" y="20730"/>
                  </a:lnTo>
                  <a:lnTo>
                    <a:pt x="203961" y="0"/>
                  </a:lnTo>
                  <a:lnTo>
                    <a:pt x="246283" y="53693"/>
                  </a:lnTo>
                  <a:lnTo>
                    <a:pt x="263372" y="125560"/>
                  </a:lnTo>
                  <a:lnTo>
                    <a:pt x="292547" y="174661"/>
                  </a:lnTo>
                  <a:lnTo>
                    <a:pt x="288380" y="193855"/>
                  </a:lnTo>
                  <a:lnTo>
                    <a:pt x="356313" y="24563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356288" y="6033491"/>
              <a:ext cx="245114" cy="359237"/>
            </a:xfrm>
            <a:custGeom>
              <a:avLst/>
              <a:pathLst>
                <a:path w="245114" h="359237">
                  <a:moveTo>
                    <a:pt x="245114" y="167377"/>
                  </a:moveTo>
                  <a:lnTo>
                    <a:pt x="227942" y="223980"/>
                  </a:lnTo>
                  <a:lnTo>
                    <a:pt x="182261" y="359237"/>
                  </a:lnTo>
                  <a:lnTo>
                    <a:pt x="168448" y="331324"/>
                  </a:lnTo>
                  <a:lnTo>
                    <a:pt x="148615" y="329762"/>
                  </a:lnTo>
                  <a:lnTo>
                    <a:pt x="124852" y="308572"/>
                  </a:lnTo>
                  <a:lnTo>
                    <a:pt x="148331" y="298580"/>
                  </a:lnTo>
                  <a:lnTo>
                    <a:pt x="137307" y="273809"/>
                  </a:lnTo>
                  <a:lnTo>
                    <a:pt x="104800" y="258044"/>
                  </a:lnTo>
                  <a:lnTo>
                    <a:pt x="94270" y="193755"/>
                  </a:lnTo>
                  <a:lnTo>
                    <a:pt x="56130" y="206493"/>
                  </a:lnTo>
                  <a:lnTo>
                    <a:pt x="40252" y="197655"/>
                  </a:lnTo>
                  <a:lnTo>
                    <a:pt x="40755" y="159946"/>
                  </a:lnTo>
                  <a:lnTo>
                    <a:pt x="15579" y="146974"/>
                  </a:lnTo>
                  <a:lnTo>
                    <a:pt x="0" y="140077"/>
                  </a:lnTo>
                  <a:lnTo>
                    <a:pt x="102222" y="78045"/>
                  </a:lnTo>
                  <a:lnTo>
                    <a:pt x="131734" y="37493"/>
                  </a:lnTo>
                  <a:lnTo>
                    <a:pt x="184592" y="0"/>
                  </a:lnTo>
                  <a:lnTo>
                    <a:pt x="169737" y="78489"/>
                  </a:lnTo>
                  <a:lnTo>
                    <a:pt x="192660" y="110626"/>
                  </a:lnTo>
                  <a:lnTo>
                    <a:pt x="213081" y="112412"/>
                  </a:lnTo>
                  <a:lnTo>
                    <a:pt x="219334" y="15928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742510" y="5979905"/>
              <a:ext cx="290291" cy="383001"/>
            </a:xfrm>
            <a:custGeom>
              <a:avLst/>
              <a:pathLst>
                <a:path w="290291" h="383001">
                  <a:moveTo>
                    <a:pt x="250266" y="23703"/>
                  </a:moveTo>
                  <a:lnTo>
                    <a:pt x="284626" y="39870"/>
                  </a:lnTo>
                  <a:lnTo>
                    <a:pt x="263803" y="68228"/>
                  </a:lnTo>
                  <a:lnTo>
                    <a:pt x="290291" y="87863"/>
                  </a:lnTo>
                  <a:lnTo>
                    <a:pt x="269872" y="134288"/>
                  </a:lnTo>
                  <a:lnTo>
                    <a:pt x="252785" y="155714"/>
                  </a:lnTo>
                  <a:lnTo>
                    <a:pt x="242638" y="206960"/>
                  </a:lnTo>
                  <a:lnTo>
                    <a:pt x="252983" y="235037"/>
                  </a:lnTo>
                  <a:lnTo>
                    <a:pt x="230581" y="236085"/>
                  </a:lnTo>
                  <a:lnTo>
                    <a:pt x="216992" y="267451"/>
                  </a:lnTo>
                  <a:lnTo>
                    <a:pt x="207079" y="320651"/>
                  </a:lnTo>
                  <a:lnTo>
                    <a:pt x="196152" y="335110"/>
                  </a:lnTo>
                  <a:lnTo>
                    <a:pt x="184520" y="383001"/>
                  </a:lnTo>
                  <a:lnTo>
                    <a:pt x="152351" y="335163"/>
                  </a:lnTo>
                  <a:lnTo>
                    <a:pt x="84419" y="283385"/>
                  </a:lnTo>
                  <a:lnTo>
                    <a:pt x="88585" y="264190"/>
                  </a:lnTo>
                  <a:lnTo>
                    <a:pt x="59411" y="215090"/>
                  </a:lnTo>
                  <a:lnTo>
                    <a:pt x="42322" y="143223"/>
                  </a:lnTo>
                  <a:lnTo>
                    <a:pt x="0" y="89529"/>
                  </a:lnTo>
                  <a:lnTo>
                    <a:pt x="33250" y="70027"/>
                  </a:lnTo>
                  <a:lnTo>
                    <a:pt x="50238" y="76265"/>
                  </a:lnTo>
                  <a:lnTo>
                    <a:pt x="109417" y="51712"/>
                  </a:lnTo>
                  <a:lnTo>
                    <a:pt x="134839" y="69120"/>
                  </a:lnTo>
                  <a:lnTo>
                    <a:pt x="161929" y="61977"/>
                  </a:lnTo>
                  <a:lnTo>
                    <a:pt x="197353" y="39210"/>
                  </a:lnTo>
                  <a:lnTo>
                    <a:pt x="187350" y="20909"/>
                  </a:lnTo>
                  <a:lnTo>
                    <a:pt x="207383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592148" y="5937414"/>
              <a:ext cx="655951" cy="292244"/>
            </a:xfrm>
            <a:custGeom>
              <a:avLst/>
              <a:pathLst>
                <a:path w="655951" h="292244">
                  <a:moveTo>
                    <a:pt x="427273" y="47407"/>
                  </a:moveTo>
                  <a:lnTo>
                    <a:pt x="655951" y="66868"/>
                  </a:lnTo>
                  <a:lnTo>
                    <a:pt x="655130" y="292244"/>
                  </a:lnTo>
                  <a:lnTo>
                    <a:pt x="633954" y="292076"/>
                  </a:lnTo>
                  <a:lnTo>
                    <a:pt x="287829" y="291345"/>
                  </a:lnTo>
                  <a:lnTo>
                    <a:pt x="70859" y="290726"/>
                  </a:lnTo>
                  <a:lnTo>
                    <a:pt x="71136" y="227306"/>
                  </a:lnTo>
                  <a:lnTo>
                    <a:pt x="0" y="160092"/>
                  </a:lnTo>
                  <a:lnTo>
                    <a:pt x="234986" y="25675"/>
                  </a:lnTo>
                  <a:lnTo>
                    <a:pt x="269921" y="0"/>
                  </a:lnTo>
                  <a:lnTo>
                    <a:pt x="283306" y="22110"/>
                  </a:lnTo>
                  <a:lnTo>
                    <a:pt x="400313" y="4528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985148" y="5866928"/>
              <a:ext cx="458576" cy="537829"/>
            </a:xfrm>
            <a:custGeom>
              <a:avLst/>
              <a:pathLst>
                <a:path w="458576" h="537829">
                  <a:moveTo>
                    <a:pt x="458576" y="393186"/>
                  </a:moveTo>
                  <a:lnTo>
                    <a:pt x="425704" y="403464"/>
                  </a:lnTo>
                  <a:lnTo>
                    <a:pt x="356946" y="464013"/>
                  </a:lnTo>
                  <a:lnTo>
                    <a:pt x="354525" y="486865"/>
                  </a:lnTo>
                  <a:lnTo>
                    <a:pt x="338335" y="499647"/>
                  </a:lnTo>
                  <a:lnTo>
                    <a:pt x="326254" y="537829"/>
                  </a:lnTo>
                  <a:lnTo>
                    <a:pt x="289480" y="483099"/>
                  </a:lnTo>
                  <a:lnTo>
                    <a:pt x="254684" y="448418"/>
                  </a:lnTo>
                  <a:lnTo>
                    <a:pt x="185565" y="400707"/>
                  </a:lnTo>
                  <a:lnTo>
                    <a:pt x="153004" y="362066"/>
                  </a:lnTo>
                  <a:lnTo>
                    <a:pt x="134646" y="349357"/>
                  </a:lnTo>
                  <a:lnTo>
                    <a:pt x="132174" y="330094"/>
                  </a:lnTo>
                  <a:lnTo>
                    <a:pt x="107081" y="295980"/>
                  </a:lnTo>
                  <a:lnTo>
                    <a:pt x="49300" y="326802"/>
                  </a:lnTo>
                  <a:lnTo>
                    <a:pt x="47725" y="341864"/>
                  </a:lnTo>
                  <a:lnTo>
                    <a:pt x="10345" y="348013"/>
                  </a:lnTo>
                  <a:lnTo>
                    <a:pt x="0" y="319937"/>
                  </a:lnTo>
                  <a:lnTo>
                    <a:pt x="10147" y="268691"/>
                  </a:lnTo>
                  <a:lnTo>
                    <a:pt x="27234" y="247264"/>
                  </a:lnTo>
                  <a:lnTo>
                    <a:pt x="47653" y="200840"/>
                  </a:lnTo>
                  <a:lnTo>
                    <a:pt x="21165" y="181204"/>
                  </a:lnTo>
                  <a:lnTo>
                    <a:pt x="41988" y="152847"/>
                  </a:lnTo>
                  <a:lnTo>
                    <a:pt x="7628" y="136680"/>
                  </a:lnTo>
                  <a:lnTo>
                    <a:pt x="22774" y="2670"/>
                  </a:lnTo>
                  <a:lnTo>
                    <a:pt x="284954" y="0"/>
                  </a:lnTo>
                  <a:lnTo>
                    <a:pt x="357968" y="11243"/>
                  </a:lnTo>
                  <a:lnTo>
                    <a:pt x="390569" y="55910"/>
                  </a:lnTo>
                  <a:lnTo>
                    <a:pt x="393783" y="78132"/>
                  </a:lnTo>
                  <a:lnTo>
                    <a:pt x="382174" y="99062"/>
                  </a:lnTo>
                  <a:lnTo>
                    <a:pt x="380904" y="126410"/>
                  </a:lnTo>
                  <a:lnTo>
                    <a:pt x="422540" y="16144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711700" y="5829377"/>
              <a:ext cx="452719" cy="430664"/>
            </a:xfrm>
            <a:custGeom>
              <a:avLst/>
              <a:pathLst>
                <a:path w="452719" h="430664">
                  <a:moveTo>
                    <a:pt x="392395" y="399546"/>
                  </a:moveTo>
                  <a:lnTo>
                    <a:pt x="336085" y="399833"/>
                  </a:lnTo>
                  <a:lnTo>
                    <a:pt x="255839" y="400092"/>
                  </a:lnTo>
                  <a:lnTo>
                    <a:pt x="254184" y="367803"/>
                  </a:lnTo>
                  <a:lnTo>
                    <a:pt x="263069" y="324223"/>
                  </a:lnTo>
                  <a:lnTo>
                    <a:pt x="254358" y="312581"/>
                  </a:lnTo>
                  <a:lnTo>
                    <a:pt x="208170" y="354857"/>
                  </a:lnTo>
                  <a:lnTo>
                    <a:pt x="222603" y="427717"/>
                  </a:lnTo>
                  <a:lnTo>
                    <a:pt x="44753" y="430664"/>
                  </a:lnTo>
                  <a:lnTo>
                    <a:pt x="30952" y="390593"/>
                  </a:lnTo>
                  <a:lnTo>
                    <a:pt x="13156" y="359516"/>
                  </a:lnTo>
                  <a:lnTo>
                    <a:pt x="15755" y="258743"/>
                  </a:lnTo>
                  <a:lnTo>
                    <a:pt x="8075" y="243543"/>
                  </a:lnTo>
                  <a:lnTo>
                    <a:pt x="13439" y="187643"/>
                  </a:lnTo>
                  <a:lnTo>
                    <a:pt x="10536" y="152864"/>
                  </a:lnTo>
                  <a:lnTo>
                    <a:pt x="192" y="130383"/>
                  </a:lnTo>
                  <a:lnTo>
                    <a:pt x="0" y="96425"/>
                  </a:lnTo>
                  <a:lnTo>
                    <a:pt x="47510" y="66963"/>
                  </a:lnTo>
                  <a:lnTo>
                    <a:pt x="125860" y="64284"/>
                  </a:lnTo>
                  <a:lnTo>
                    <a:pt x="256307" y="49997"/>
                  </a:lnTo>
                  <a:lnTo>
                    <a:pt x="326322" y="38836"/>
                  </a:lnTo>
                  <a:lnTo>
                    <a:pt x="436763" y="0"/>
                  </a:lnTo>
                  <a:lnTo>
                    <a:pt x="364619" y="147336"/>
                  </a:lnTo>
                  <a:lnTo>
                    <a:pt x="406350" y="238046"/>
                  </a:lnTo>
                  <a:lnTo>
                    <a:pt x="452719" y="257262"/>
                  </a:lnTo>
                  <a:lnTo>
                    <a:pt x="411548" y="3785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038008" y="5796918"/>
              <a:ext cx="138580" cy="158225"/>
            </a:xfrm>
            <a:custGeom>
              <a:avLst/>
              <a:pathLst>
                <a:path w="138580" h="158225">
                  <a:moveTo>
                    <a:pt x="138580" y="77132"/>
                  </a:moveTo>
                  <a:lnTo>
                    <a:pt x="127512" y="120904"/>
                  </a:lnTo>
                  <a:lnTo>
                    <a:pt x="108728" y="135736"/>
                  </a:lnTo>
                  <a:lnTo>
                    <a:pt x="60086" y="146671"/>
                  </a:lnTo>
                  <a:lnTo>
                    <a:pt x="47247" y="158225"/>
                  </a:lnTo>
                  <a:lnTo>
                    <a:pt x="20151" y="107259"/>
                  </a:lnTo>
                  <a:lnTo>
                    <a:pt x="0" y="94819"/>
                  </a:lnTo>
                  <a:lnTo>
                    <a:pt x="31982" y="78905"/>
                  </a:lnTo>
                  <a:lnTo>
                    <a:pt x="86623" y="0"/>
                  </a:lnTo>
                  <a:lnTo>
                    <a:pt x="102667" y="4436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39331" y="5785453"/>
              <a:ext cx="412596" cy="424725"/>
            </a:xfrm>
            <a:custGeom>
              <a:avLst/>
              <a:pathLst>
                <a:path w="412596" h="424725">
                  <a:moveTo>
                    <a:pt x="410095" y="190310"/>
                  </a:moveTo>
                  <a:lnTo>
                    <a:pt x="412596" y="246164"/>
                  </a:lnTo>
                  <a:lnTo>
                    <a:pt x="353417" y="270717"/>
                  </a:lnTo>
                  <a:lnTo>
                    <a:pt x="336429" y="264479"/>
                  </a:lnTo>
                  <a:lnTo>
                    <a:pt x="303178" y="283981"/>
                  </a:lnTo>
                  <a:lnTo>
                    <a:pt x="294453" y="304711"/>
                  </a:lnTo>
                  <a:lnTo>
                    <a:pt x="216724" y="375622"/>
                  </a:lnTo>
                  <a:lnTo>
                    <a:pt x="208807" y="411779"/>
                  </a:lnTo>
                  <a:lnTo>
                    <a:pt x="191720" y="424725"/>
                  </a:lnTo>
                  <a:lnTo>
                    <a:pt x="162070" y="415414"/>
                  </a:lnTo>
                  <a:lnTo>
                    <a:pt x="136290" y="407318"/>
                  </a:lnTo>
                  <a:lnTo>
                    <a:pt x="130038" y="360449"/>
                  </a:lnTo>
                  <a:lnTo>
                    <a:pt x="109616" y="358664"/>
                  </a:lnTo>
                  <a:lnTo>
                    <a:pt x="86694" y="326526"/>
                  </a:lnTo>
                  <a:lnTo>
                    <a:pt x="101548" y="248037"/>
                  </a:lnTo>
                  <a:lnTo>
                    <a:pt x="110421" y="218311"/>
                  </a:lnTo>
                  <a:lnTo>
                    <a:pt x="0" y="119855"/>
                  </a:lnTo>
                  <a:lnTo>
                    <a:pt x="24588" y="114051"/>
                  </a:lnTo>
                  <a:lnTo>
                    <a:pt x="61677" y="53341"/>
                  </a:lnTo>
                  <a:lnTo>
                    <a:pt x="76680" y="48431"/>
                  </a:lnTo>
                  <a:lnTo>
                    <a:pt x="95615" y="13887"/>
                  </a:lnTo>
                  <a:lnTo>
                    <a:pt x="118908" y="14256"/>
                  </a:lnTo>
                  <a:lnTo>
                    <a:pt x="137155" y="0"/>
                  </a:lnTo>
                  <a:lnTo>
                    <a:pt x="234962" y="21372"/>
                  </a:lnTo>
                  <a:lnTo>
                    <a:pt x="244671" y="78065"/>
                  </a:lnTo>
                  <a:lnTo>
                    <a:pt x="235770" y="104544"/>
                  </a:lnTo>
                  <a:lnTo>
                    <a:pt x="241173" y="130925"/>
                  </a:lnTo>
                  <a:lnTo>
                    <a:pt x="291511" y="103500"/>
                  </a:lnTo>
                  <a:lnTo>
                    <a:pt x="313631" y="116859"/>
                  </a:lnTo>
                  <a:lnTo>
                    <a:pt x="315388" y="150342"/>
                  </a:lnTo>
                  <a:lnTo>
                    <a:pt x="330323" y="162920"/>
                  </a:lnTo>
                  <a:lnTo>
                    <a:pt x="379410" y="174103"/>
                  </a:lnTo>
                  <a:lnTo>
                    <a:pt x="390876" y="19255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076320" y="5766772"/>
              <a:ext cx="296804" cy="462151"/>
            </a:xfrm>
            <a:custGeom>
              <a:avLst/>
              <a:pathLst>
                <a:path w="296804" h="462151">
                  <a:moveTo>
                    <a:pt x="296804" y="462036"/>
                  </a:moveTo>
                  <a:lnTo>
                    <a:pt x="27776" y="462151"/>
                  </a:lnTo>
                  <a:lnTo>
                    <a:pt x="46928" y="441135"/>
                  </a:lnTo>
                  <a:lnTo>
                    <a:pt x="88099" y="319868"/>
                  </a:lnTo>
                  <a:lnTo>
                    <a:pt x="41731" y="300651"/>
                  </a:lnTo>
                  <a:lnTo>
                    <a:pt x="0" y="209941"/>
                  </a:lnTo>
                  <a:lnTo>
                    <a:pt x="72143" y="62605"/>
                  </a:lnTo>
                  <a:lnTo>
                    <a:pt x="132724" y="0"/>
                  </a:lnTo>
                  <a:lnTo>
                    <a:pt x="169885" y="20498"/>
                  </a:lnTo>
                  <a:lnTo>
                    <a:pt x="180950" y="65561"/>
                  </a:lnTo>
                  <a:lnTo>
                    <a:pt x="202870" y="103715"/>
                  </a:lnTo>
                  <a:lnTo>
                    <a:pt x="195789" y="116890"/>
                  </a:lnTo>
                  <a:lnTo>
                    <a:pt x="219119" y="215629"/>
                  </a:lnTo>
                  <a:lnTo>
                    <a:pt x="261651" y="292090"/>
                  </a:lnTo>
                  <a:lnTo>
                    <a:pt x="272424" y="40575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320628" y="5759581"/>
              <a:ext cx="435825" cy="500534"/>
            </a:xfrm>
            <a:custGeom>
              <a:avLst/>
              <a:pathLst>
                <a:path w="435825" h="500534">
                  <a:moveTo>
                    <a:pt x="326235" y="0"/>
                  </a:moveTo>
                  <a:lnTo>
                    <a:pt x="324815" y="55224"/>
                  </a:lnTo>
                  <a:lnTo>
                    <a:pt x="380410" y="25793"/>
                  </a:lnTo>
                  <a:lnTo>
                    <a:pt x="389390" y="68667"/>
                  </a:lnTo>
                  <a:lnTo>
                    <a:pt x="391072" y="166221"/>
                  </a:lnTo>
                  <a:lnTo>
                    <a:pt x="391264" y="200179"/>
                  </a:lnTo>
                  <a:lnTo>
                    <a:pt x="401608" y="222660"/>
                  </a:lnTo>
                  <a:lnTo>
                    <a:pt x="404511" y="257439"/>
                  </a:lnTo>
                  <a:lnTo>
                    <a:pt x="399147" y="313340"/>
                  </a:lnTo>
                  <a:lnTo>
                    <a:pt x="406827" y="328539"/>
                  </a:lnTo>
                  <a:lnTo>
                    <a:pt x="404228" y="429312"/>
                  </a:lnTo>
                  <a:lnTo>
                    <a:pt x="422024" y="460389"/>
                  </a:lnTo>
                  <a:lnTo>
                    <a:pt x="435825" y="500461"/>
                  </a:lnTo>
                  <a:lnTo>
                    <a:pt x="366299" y="499112"/>
                  </a:lnTo>
                  <a:lnTo>
                    <a:pt x="307767" y="485800"/>
                  </a:lnTo>
                  <a:lnTo>
                    <a:pt x="257940" y="481390"/>
                  </a:lnTo>
                  <a:lnTo>
                    <a:pt x="233451" y="498952"/>
                  </a:lnTo>
                  <a:lnTo>
                    <a:pt x="155528" y="494985"/>
                  </a:lnTo>
                  <a:lnTo>
                    <a:pt x="123097" y="500534"/>
                  </a:lnTo>
                  <a:lnTo>
                    <a:pt x="87060" y="268793"/>
                  </a:lnTo>
                  <a:lnTo>
                    <a:pt x="45424" y="233757"/>
                  </a:lnTo>
                  <a:lnTo>
                    <a:pt x="46694" y="206410"/>
                  </a:lnTo>
                  <a:lnTo>
                    <a:pt x="58303" y="185480"/>
                  </a:lnTo>
                  <a:lnTo>
                    <a:pt x="55089" y="163258"/>
                  </a:lnTo>
                  <a:lnTo>
                    <a:pt x="22488" y="118590"/>
                  </a:lnTo>
                  <a:lnTo>
                    <a:pt x="7300" y="95504"/>
                  </a:lnTo>
                  <a:lnTo>
                    <a:pt x="27988" y="73439"/>
                  </a:lnTo>
                  <a:lnTo>
                    <a:pt x="0" y="31791"/>
                  </a:lnTo>
                  <a:lnTo>
                    <a:pt x="50028" y="9901"/>
                  </a:lnTo>
                  <a:lnTo>
                    <a:pt x="200881" y="1616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949771" y="5707610"/>
              <a:ext cx="174860" cy="184126"/>
            </a:xfrm>
            <a:custGeom>
              <a:avLst/>
              <a:pathLst>
                <a:path w="174860" h="184126">
                  <a:moveTo>
                    <a:pt x="174860" y="89307"/>
                  </a:moveTo>
                  <a:lnTo>
                    <a:pt x="120219" y="168213"/>
                  </a:lnTo>
                  <a:lnTo>
                    <a:pt x="88237" y="184126"/>
                  </a:lnTo>
                  <a:lnTo>
                    <a:pt x="84598" y="146717"/>
                  </a:lnTo>
                  <a:lnTo>
                    <a:pt x="61980" y="139607"/>
                  </a:lnTo>
                  <a:lnTo>
                    <a:pt x="0" y="73819"/>
                  </a:lnTo>
                  <a:lnTo>
                    <a:pt x="108458" y="19158"/>
                  </a:lnTo>
                  <a:lnTo>
                    <a:pt x="84152" y="9767"/>
                  </a:lnTo>
                  <a:lnTo>
                    <a:pt x="79080" y="298"/>
                  </a:lnTo>
                  <a:lnTo>
                    <a:pt x="17457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624889" y="5644162"/>
              <a:ext cx="433339" cy="137267"/>
            </a:xfrm>
            <a:custGeom>
              <a:avLst/>
              <a:pathLst>
                <a:path w="433339" h="137267">
                  <a:moveTo>
                    <a:pt x="409034" y="73214"/>
                  </a:moveTo>
                  <a:lnTo>
                    <a:pt x="433339" y="82606"/>
                  </a:lnTo>
                  <a:lnTo>
                    <a:pt x="324881" y="137267"/>
                  </a:lnTo>
                  <a:lnTo>
                    <a:pt x="278155" y="98181"/>
                  </a:lnTo>
                  <a:lnTo>
                    <a:pt x="260927" y="106195"/>
                  </a:lnTo>
                  <a:lnTo>
                    <a:pt x="257045" y="73634"/>
                  </a:lnTo>
                  <a:lnTo>
                    <a:pt x="188581" y="83517"/>
                  </a:lnTo>
                  <a:lnTo>
                    <a:pt x="130060" y="77687"/>
                  </a:lnTo>
                  <a:lnTo>
                    <a:pt x="112652" y="69550"/>
                  </a:lnTo>
                  <a:lnTo>
                    <a:pt x="83322" y="78088"/>
                  </a:lnTo>
                  <a:lnTo>
                    <a:pt x="57616" y="67648"/>
                  </a:lnTo>
                  <a:lnTo>
                    <a:pt x="22930" y="76414"/>
                  </a:lnTo>
                  <a:lnTo>
                    <a:pt x="0" y="69840"/>
                  </a:lnTo>
                  <a:lnTo>
                    <a:pt x="20810" y="40611"/>
                  </a:lnTo>
                  <a:lnTo>
                    <a:pt x="81768" y="0"/>
                  </a:lnTo>
                  <a:lnTo>
                    <a:pt x="171665" y="1147"/>
                  </a:lnTo>
                  <a:lnTo>
                    <a:pt x="305564" y="3575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055412" y="2791085"/>
              <a:ext cx="1301798" cy="2929000"/>
            </a:xfrm>
            <a:custGeom>
              <a:avLst/>
              <a:pathLst>
                <a:path w="1301798" h="2929000">
                  <a:moveTo>
                    <a:pt x="1301798" y="1422066"/>
                  </a:moveTo>
                  <a:lnTo>
                    <a:pt x="954930" y="2808229"/>
                  </a:lnTo>
                  <a:lnTo>
                    <a:pt x="933622" y="2893379"/>
                  </a:lnTo>
                  <a:lnTo>
                    <a:pt x="898394" y="2897565"/>
                  </a:lnTo>
                  <a:lnTo>
                    <a:pt x="777648" y="2756519"/>
                  </a:lnTo>
                  <a:lnTo>
                    <a:pt x="762787" y="2835553"/>
                  </a:lnTo>
                  <a:lnTo>
                    <a:pt x="735678" y="2860980"/>
                  </a:lnTo>
                  <a:lnTo>
                    <a:pt x="699592" y="2861066"/>
                  </a:lnTo>
                  <a:lnTo>
                    <a:pt x="605266" y="2899134"/>
                  </a:lnTo>
                  <a:lnTo>
                    <a:pt x="525384" y="2920964"/>
                  </a:lnTo>
                  <a:lnTo>
                    <a:pt x="496042" y="2929000"/>
                  </a:lnTo>
                  <a:lnTo>
                    <a:pt x="345189" y="2756622"/>
                  </a:lnTo>
                  <a:lnTo>
                    <a:pt x="216408" y="2610210"/>
                  </a:lnTo>
                  <a:lnTo>
                    <a:pt x="0" y="2643302"/>
                  </a:lnTo>
                  <a:lnTo>
                    <a:pt x="133986" y="2393761"/>
                  </a:lnTo>
                  <a:lnTo>
                    <a:pt x="259728" y="2159579"/>
                  </a:lnTo>
                  <a:lnTo>
                    <a:pt x="515800" y="1537970"/>
                  </a:lnTo>
                  <a:lnTo>
                    <a:pt x="688297" y="1118864"/>
                  </a:lnTo>
                  <a:lnTo>
                    <a:pt x="828603" y="778708"/>
                  </a:lnTo>
                  <a:lnTo>
                    <a:pt x="1147336" y="5985"/>
                  </a:lnTo>
                  <a:lnTo>
                    <a:pt x="1149235" y="0"/>
                  </a:lnTo>
                  <a:lnTo>
                    <a:pt x="1172291" y="219724"/>
                  </a:lnTo>
                  <a:lnTo>
                    <a:pt x="1211716" y="582079"/>
                  </a:lnTo>
                  <a:lnTo>
                    <a:pt x="1239971" y="838256"/>
                  </a:lnTo>
                  <a:lnTo>
                    <a:pt x="1261135" y="1042161"/>
                  </a:lnTo>
                  <a:lnTo>
                    <a:pt x="1298773" y="137099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345140" y="5623160"/>
              <a:ext cx="202547" cy="282148"/>
            </a:xfrm>
            <a:custGeom>
              <a:avLst/>
              <a:pathLst>
                <a:path w="202547" h="282148">
                  <a:moveTo>
                    <a:pt x="189806" y="176181"/>
                  </a:moveTo>
                  <a:lnTo>
                    <a:pt x="170872" y="210724"/>
                  </a:lnTo>
                  <a:lnTo>
                    <a:pt x="155868" y="215635"/>
                  </a:lnTo>
                  <a:lnTo>
                    <a:pt x="118779" y="276344"/>
                  </a:lnTo>
                  <a:lnTo>
                    <a:pt x="94191" y="282148"/>
                  </a:lnTo>
                  <a:lnTo>
                    <a:pt x="29593" y="277688"/>
                  </a:lnTo>
                  <a:lnTo>
                    <a:pt x="0" y="200912"/>
                  </a:lnTo>
                  <a:lnTo>
                    <a:pt x="23604" y="180299"/>
                  </a:lnTo>
                  <a:lnTo>
                    <a:pt x="27503" y="139756"/>
                  </a:lnTo>
                  <a:lnTo>
                    <a:pt x="43339" y="124578"/>
                  </a:lnTo>
                  <a:lnTo>
                    <a:pt x="107521" y="111002"/>
                  </a:lnTo>
                  <a:lnTo>
                    <a:pt x="122197" y="95558"/>
                  </a:lnTo>
                  <a:lnTo>
                    <a:pt x="132655" y="63868"/>
                  </a:lnTo>
                  <a:lnTo>
                    <a:pt x="151858" y="40083"/>
                  </a:lnTo>
                  <a:lnTo>
                    <a:pt x="164625" y="0"/>
                  </a:lnTo>
                  <a:lnTo>
                    <a:pt x="158406" y="75633"/>
                  </a:lnTo>
                  <a:lnTo>
                    <a:pt x="183295" y="92949"/>
                  </a:lnTo>
                  <a:lnTo>
                    <a:pt x="202547" y="13697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019421" y="5712145"/>
              <a:ext cx="615684" cy="517514"/>
            </a:xfrm>
            <a:custGeom>
              <a:avLst/>
              <a:pathLst>
                <a:path w="615684" h="517514">
                  <a:moveTo>
                    <a:pt x="500434" y="69695"/>
                  </a:moveTo>
                  <a:lnTo>
                    <a:pt x="615684" y="143710"/>
                  </a:lnTo>
                  <a:lnTo>
                    <a:pt x="586345" y="292429"/>
                  </a:lnTo>
                  <a:lnTo>
                    <a:pt x="540962" y="512079"/>
                  </a:lnTo>
                  <a:lnTo>
                    <a:pt x="537415" y="514780"/>
                  </a:lnTo>
                  <a:lnTo>
                    <a:pt x="414899" y="517308"/>
                  </a:lnTo>
                  <a:lnTo>
                    <a:pt x="227857" y="517514"/>
                  </a:lnTo>
                  <a:lnTo>
                    <a:pt x="228677" y="292137"/>
                  </a:lnTo>
                  <a:lnTo>
                    <a:pt x="0" y="272676"/>
                  </a:lnTo>
                  <a:lnTo>
                    <a:pt x="239" y="60817"/>
                  </a:lnTo>
                  <a:lnTo>
                    <a:pt x="8471" y="0"/>
                  </a:lnTo>
                  <a:lnTo>
                    <a:pt x="160322" y="70188"/>
                  </a:lnTo>
                  <a:lnTo>
                    <a:pt x="353530" y="15949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055412" y="5401295"/>
              <a:ext cx="607872" cy="827513"/>
            </a:xfrm>
            <a:custGeom>
              <a:avLst/>
              <a:pathLst>
                <a:path w="607872" h="827513">
                  <a:moveTo>
                    <a:pt x="345189" y="146411"/>
                  </a:moveTo>
                  <a:lnTo>
                    <a:pt x="496042" y="318789"/>
                  </a:lnTo>
                  <a:lnTo>
                    <a:pt x="525384" y="310754"/>
                  </a:lnTo>
                  <a:lnTo>
                    <a:pt x="496042" y="318789"/>
                  </a:lnTo>
                  <a:lnTo>
                    <a:pt x="492943" y="335227"/>
                  </a:lnTo>
                  <a:lnTo>
                    <a:pt x="538528" y="354170"/>
                  </a:lnTo>
                  <a:lnTo>
                    <a:pt x="522022" y="424709"/>
                  </a:lnTo>
                  <a:lnTo>
                    <a:pt x="545007" y="671051"/>
                  </a:lnTo>
                  <a:lnTo>
                    <a:pt x="536735" y="696211"/>
                  </a:lnTo>
                  <a:lnTo>
                    <a:pt x="607872" y="763425"/>
                  </a:lnTo>
                  <a:lnTo>
                    <a:pt x="607594" y="826845"/>
                  </a:lnTo>
                  <a:lnTo>
                    <a:pt x="317712" y="827513"/>
                  </a:lnTo>
                  <a:lnTo>
                    <a:pt x="293331" y="771230"/>
                  </a:lnTo>
                  <a:lnTo>
                    <a:pt x="282558" y="657567"/>
                  </a:lnTo>
                  <a:lnTo>
                    <a:pt x="240027" y="581106"/>
                  </a:lnTo>
                  <a:lnTo>
                    <a:pt x="216696" y="482367"/>
                  </a:lnTo>
                  <a:lnTo>
                    <a:pt x="223777" y="469191"/>
                  </a:lnTo>
                  <a:lnTo>
                    <a:pt x="201858" y="431037"/>
                  </a:lnTo>
                  <a:lnTo>
                    <a:pt x="190792" y="385974"/>
                  </a:lnTo>
                  <a:lnTo>
                    <a:pt x="153632" y="365476"/>
                  </a:lnTo>
                  <a:lnTo>
                    <a:pt x="345189" y="146411"/>
                  </a:lnTo>
                  <a:lnTo>
                    <a:pt x="216408" y="0"/>
                  </a:lnTo>
                  <a:lnTo>
                    <a:pt x="0" y="33091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548356" y="5547604"/>
              <a:ext cx="479537" cy="549902"/>
            </a:xfrm>
            <a:custGeom>
              <a:avLst/>
              <a:pathLst>
                <a:path w="479537" h="549902">
                  <a:moveTo>
                    <a:pt x="440678" y="136859"/>
                  </a:moveTo>
                  <a:lnTo>
                    <a:pt x="435421" y="157870"/>
                  </a:lnTo>
                  <a:lnTo>
                    <a:pt x="479537" y="164540"/>
                  </a:lnTo>
                  <a:lnTo>
                    <a:pt x="471304" y="225358"/>
                  </a:lnTo>
                  <a:lnTo>
                    <a:pt x="471065" y="437217"/>
                  </a:lnTo>
                  <a:lnTo>
                    <a:pt x="444105" y="435096"/>
                  </a:lnTo>
                  <a:lnTo>
                    <a:pt x="327098" y="411921"/>
                  </a:lnTo>
                  <a:lnTo>
                    <a:pt x="313713" y="389810"/>
                  </a:lnTo>
                  <a:lnTo>
                    <a:pt x="278778" y="415486"/>
                  </a:lnTo>
                  <a:lnTo>
                    <a:pt x="43791" y="549902"/>
                  </a:lnTo>
                  <a:lnTo>
                    <a:pt x="52064" y="524742"/>
                  </a:lnTo>
                  <a:lnTo>
                    <a:pt x="29078" y="278400"/>
                  </a:lnTo>
                  <a:lnTo>
                    <a:pt x="45585" y="207861"/>
                  </a:lnTo>
                  <a:lnTo>
                    <a:pt x="0" y="188918"/>
                  </a:lnTo>
                  <a:lnTo>
                    <a:pt x="3098" y="172480"/>
                  </a:lnTo>
                  <a:lnTo>
                    <a:pt x="32441" y="164445"/>
                  </a:lnTo>
                  <a:lnTo>
                    <a:pt x="112322" y="142614"/>
                  </a:lnTo>
                  <a:lnTo>
                    <a:pt x="206648" y="104546"/>
                  </a:lnTo>
                  <a:lnTo>
                    <a:pt x="242735" y="104460"/>
                  </a:lnTo>
                  <a:lnTo>
                    <a:pt x="269843" y="79033"/>
                  </a:lnTo>
                  <a:lnTo>
                    <a:pt x="284704" y="0"/>
                  </a:lnTo>
                  <a:lnTo>
                    <a:pt x="405450" y="14104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34914" y="5457058"/>
              <a:ext cx="260976" cy="306530"/>
            </a:xfrm>
            <a:custGeom>
              <a:avLst/>
              <a:pathLst>
                <a:path w="260976" h="306530">
                  <a:moveTo>
                    <a:pt x="102218" y="306530"/>
                  </a:moveTo>
                  <a:lnTo>
                    <a:pt x="96200" y="288309"/>
                  </a:lnTo>
                  <a:lnTo>
                    <a:pt x="70686" y="279247"/>
                  </a:lnTo>
                  <a:lnTo>
                    <a:pt x="80455" y="236326"/>
                  </a:lnTo>
                  <a:lnTo>
                    <a:pt x="48464" y="199459"/>
                  </a:lnTo>
                  <a:lnTo>
                    <a:pt x="47292" y="171409"/>
                  </a:lnTo>
                  <a:lnTo>
                    <a:pt x="36132" y="142930"/>
                  </a:lnTo>
                  <a:lnTo>
                    <a:pt x="8626" y="124419"/>
                  </a:lnTo>
                  <a:lnTo>
                    <a:pt x="12519" y="68961"/>
                  </a:lnTo>
                  <a:lnTo>
                    <a:pt x="0" y="0"/>
                  </a:lnTo>
                  <a:lnTo>
                    <a:pt x="22589" y="13527"/>
                  </a:lnTo>
                  <a:lnTo>
                    <a:pt x="104566" y="43165"/>
                  </a:lnTo>
                  <a:lnTo>
                    <a:pt x="151345" y="64264"/>
                  </a:lnTo>
                  <a:lnTo>
                    <a:pt x="160983" y="59169"/>
                  </a:lnTo>
                  <a:lnTo>
                    <a:pt x="164099" y="59081"/>
                  </a:lnTo>
                  <a:lnTo>
                    <a:pt x="201184" y="94697"/>
                  </a:lnTo>
                  <a:lnTo>
                    <a:pt x="221189" y="104516"/>
                  </a:lnTo>
                  <a:lnTo>
                    <a:pt x="256597" y="139720"/>
                  </a:lnTo>
                  <a:lnTo>
                    <a:pt x="260976" y="165951"/>
                  </a:lnTo>
                  <a:lnTo>
                    <a:pt x="229315" y="181788"/>
                  </a:lnTo>
                  <a:lnTo>
                    <a:pt x="210860" y="254011"/>
                  </a:lnTo>
                  <a:lnTo>
                    <a:pt x="160993" y="28314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03546" y="5456629"/>
              <a:ext cx="375097" cy="521381"/>
            </a:xfrm>
            <a:custGeom>
              <a:avLst/>
              <a:pathLst>
                <a:path w="375097" h="521381">
                  <a:moveTo>
                    <a:pt x="206288" y="0"/>
                  </a:moveTo>
                  <a:lnTo>
                    <a:pt x="231367" y="428"/>
                  </a:lnTo>
                  <a:lnTo>
                    <a:pt x="243887" y="69390"/>
                  </a:lnTo>
                  <a:lnTo>
                    <a:pt x="239993" y="124847"/>
                  </a:lnTo>
                  <a:lnTo>
                    <a:pt x="267499" y="143358"/>
                  </a:lnTo>
                  <a:lnTo>
                    <a:pt x="278660" y="171837"/>
                  </a:lnTo>
                  <a:lnTo>
                    <a:pt x="279832" y="199887"/>
                  </a:lnTo>
                  <a:lnTo>
                    <a:pt x="311823" y="236755"/>
                  </a:lnTo>
                  <a:lnTo>
                    <a:pt x="302053" y="279676"/>
                  </a:lnTo>
                  <a:lnTo>
                    <a:pt x="327568" y="288737"/>
                  </a:lnTo>
                  <a:lnTo>
                    <a:pt x="333586" y="306958"/>
                  </a:lnTo>
                  <a:lnTo>
                    <a:pt x="344623" y="335044"/>
                  </a:lnTo>
                  <a:lnTo>
                    <a:pt x="375097" y="365219"/>
                  </a:lnTo>
                  <a:lnTo>
                    <a:pt x="360796" y="377145"/>
                  </a:lnTo>
                  <a:lnTo>
                    <a:pt x="355987" y="408307"/>
                  </a:lnTo>
                  <a:lnTo>
                    <a:pt x="337499" y="444979"/>
                  </a:lnTo>
                  <a:lnTo>
                    <a:pt x="345880" y="519134"/>
                  </a:lnTo>
                  <a:lnTo>
                    <a:pt x="326661" y="521381"/>
                  </a:lnTo>
                  <a:lnTo>
                    <a:pt x="315195" y="502927"/>
                  </a:lnTo>
                  <a:lnTo>
                    <a:pt x="266107" y="491744"/>
                  </a:lnTo>
                  <a:lnTo>
                    <a:pt x="251172" y="479166"/>
                  </a:lnTo>
                  <a:lnTo>
                    <a:pt x="249416" y="445683"/>
                  </a:lnTo>
                  <a:lnTo>
                    <a:pt x="227295" y="432324"/>
                  </a:lnTo>
                  <a:lnTo>
                    <a:pt x="176958" y="459749"/>
                  </a:lnTo>
                  <a:lnTo>
                    <a:pt x="171555" y="433368"/>
                  </a:lnTo>
                  <a:lnTo>
                    <a:pt x="180456" y="406888"/>
                  </a:lnTo>
                  <a:lnTo>
                    <a:pt x="170747" y="350196"/>
                  </a:lnTo>
                  <a:lnTo>
                    <a:pt x="72939" y="328823"/>
                  </a:lnTo>
                  <a:lnTo>
                    <a:pt x="54692" y="343080"/>
                  </a:lnTo>
                  <a:lnTo>
                    <a:pt x="31400" y="342711"/>
                  </a:lnTo>
                  <a:lnTo>
                    <a:pt x="44141" y="303506"/>
                  </a:lnTo>
                  <a:lnTo>
                    <a:pt x="24888" y="259480"/>
                  </a:lnTo>
                  <a:lnTo>
                    <a:pt x="0" y="242163"/>
                  </a:lnTo>
                  <a:lnTo>
                    <a:pt x="6219" y="166530"/>
                  </a:lnTo>
                  <a:lnTo>
                    <a:pt x="9124" y="135531"/>
                  </a:lnTo>
                  <a:lnTo>
                    <a:pt x="19248" y="112510"/>
                  </a:lnTo>
                  <a:lnTo>
                    <a:pt x="48308" y="81286"/>
                  </a:lnTo>
                  <a:lnTo>
                    <a:pt x="69350" y="81101"/>
                  </a:lnTo>
                  <a:lnTo>
                    <a:pt x="136471" y="47003"/>
                  </a:lnTo>
                  <a:lnTo>
                    <a:pt x="148574" y="24155"/>
                  </a:lnTo>
                  <a:lnTo>
                    <a:pt x="180907" y="544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837133" y="5342667"/>
              <a:ext cx="533523" cy="706359"/>
            </a:xfrm>
            <a:custGeom>
              <a:avLst/>
              <a:pathLst>
                <a:path w="533523" h="706359">
                  <a:moveTo>
                    <a:pt x="533523" y="426815"/>
                  </a:moveTo>
                  <a:lnTo>
                    <a:pt x="483495" y="448705"/>
                  </a:lnTo>
                  <a:lnTo>
                    <a:pt x="511484" y="490353"/>
                  </a:lnTo>
                  <a:lnTo>
                    <a:pt x="490795" y="512418"/>
                  </a:lnTo>
                  <a:lnTo>
                    <a:pt x="505983" y="535504"/>
                  </a:lnTo>
                  <a:lnTo>
                    <a:pt x="432969" y="524261"/>
                  </a:lnTo>
                  <a:lnTo>
                    <a:pt x="170790" y="526931"/>
                  </a:lnTo>
                  <a:lnTo>
                    <a:pt x="155643" y="660941"/>
                  </a:lnTo>
                  <a:lnTo>
                    <a:pt x="112761" y="637238"/>
                  </a:lnTo>
                  <a:lnTo>
                    <a:pt x="92727" y="658148"/>
                  </a:lnTo>
                  <a:lnTo>
                    <a:pt x="102730" y="676449"/>
                  </a:lnTo>
                  <a:lnTo>
                    <a:pt x="67306" y="699215"/>
                  </a:lnTo>
                  <a:lnTo>
                    <a:pt x="40217" y="706359"/>
                  </a:lnTo>
                  <a:lnTo>
                    <a:pt x="14794" y="688950"/>
                  </a:lnTo>
                  <a:lnTo>
                    <a:pt x="12294" y="633096"/>
                  </a:lnTo>
                  <a:lnTo>
                    <a:pt x="3913" y="558941"/>
                  </a:lnTo>
                  <a:lnTo>
                    <a:pt x="22401" y="522270"/>
                  </a:lnTo>
                  <a:lnTo>
                    <a:pt x="27210" y="491108"/>
                  </a:lnTo>
                  <a:lnTo>
                    <a:pt x="41511" y="479182"/>
                  </a:lnTo>
                  <a:lnTo>
                    <a:pt x="11037" y="449007"/>
                  </a:lnTo>
                  <a:lnTo>
                    <a:pt x="0" y="420920"/>
                  </a:lnTo>
                  <a:lnTo>
                    <a:pt x="58774" y="397536"/>
                  </a:lnTo>
                  <a:lnTo>
                    <a:pt x="108641" y="368401"/>
                  </a:lnTo>
                  <a:lnTo>
                    <a:pt x="127096" y="296179"/>
                  </a:lnTo>
                  <a:lnTo>
                    <a:pt x="158757" y="280341"/>
                  </a:lnTo>
                  <a:lnTo>
                    <a:pt x="154378" y="254111"/>
                  </a:lnTo>
                  <a:lnTo>
                    <a:pt x="118970" y="218907"/>
                  </a:lnTo>
                  <a:lnTo>
                    <a:pt x="98965" y="209088"/>
                  </a:lnTo>
                  <a:lnTo>
                    <a:pt x="61880" y="173472"/>
                  </a:lnTo>
                  <a:lnTo>
                    <a:pt x="65207" y="173378"/>
                  </a:lnTo>
                  <a:lnTo>
                    <a:pt x="120362" y="151655"/>
                  </a:lnTo>
                  <a:lnTo>
                    <a:pt x="197252" y="159281"/>
                  </a:lnTo>
                  <a:lnTo>
                    <a:pt x="213188" y="136918"/>
                  </a:lnTo>
                  <a:lnTo>
                    <a:pt x="311717" y="38610"/>
                  </a:lnTo>
                  <a:lnTo>
                    <a:pt x="384570" y="37103"/>
                  </a:lnTo>
                  <a:lnTo>
                    <a:pt x="419533" y="0"/>
                  </a:lnTo>
                  <a:lnTo>
                    <a:pt x="441571" y="43548"/>
                  </a:lnTo>
                  <a:lnTo>
                    <a:pt x="443431" y="86119"/>
                  </a:lnTo>
                  <a:lnTo>
                    <a:pt x="428108" y="141626"/>
                  </a:lnTo>
                  <a:lnTo>
                    <a:pt x="442009" y="161602"/>
                  </a:lnTo>
                  <a:lnTo>
                    <a:pt x="435654" y="213900"/>
                  </a:lnTo>
                  <a:lnTo>
                    <a:pt x="438724" y="283772"/>
                  </a:lnTo>
                  <a:lnTo>
                    <a:pt x="460766" y="324214"/>
                  </a:lnTo>
                  <a:lnTo>
                    <a:pt x="488557" y="345171"/>
                  </a:lnTo>
                  <a:lnTo>
                    <a:pt x="459722" y="367556"/>
                  </a:lnTo>
                  <a:lnTo>
                    <a:pt x="513162" y="395172"/>
                  </a:lnTo>
                  <a:lnTo>
                    <a:pt x="532081" y="39722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645443" y="5308890"/>
              <a:ext cx="755158" cy="616912"/>
            </a:xfrm>
            <a:custGeom>
              <a:avLst/>
              <a:pathLst>
                <a:path w="755158" h="616912">
                  <a:moveTo>
                    <a:pt x="409968" y="125496"/>
                  </a:moveTo>
                  <a:lnTo>
                    <a:pt x="626376" y="92405"/>
                  </a:lnTo>
                  <a:lnTo>
                    <a:pt x="755158" y="238816"/>
                  </a:lnTo>
                  <a:lnTo>
                    <a:pt x="563600" y="457881"/>
                  </a:lnTo>
                  <a:lnTo>
                    <a:pt x="503020" y="520486"/>
                  </a:lnTo>
                  <a:lnTo>
                    <a:pt x="392579" y="559323"/>
                  </a:lnTo>
                  <a:lnTo>
                    <a:pt x="322564" y="570484"/>
                  </a:lnTo>
                  <a:lnTo>
                    <a:pt x="192117" y="584771"/>
                  </a:lnTo>
                  <a:lnTo>
                    <a:pt x="113766" y="587450"/>
                  </a:lnTo>
                  <a:lnTo>
                    <a:pt x="66256" y="616912"/>
                  </a:lnTo>
                  <a:lnTo>
                    <a:pt x="64575" y="519357"/>
                  </a:lnTo>
                  <a:lnTo>
                    <a:pt x="55594" y="476483"/>
                  </a:lnTo>
                  <a:lnTo>
                    <a:pt x="0" y="505915"/>
                  </a:lnTo>
                  <a:lnTo>
                    <a:pt x="1419" y="450690"/>
                  </a:lnTo>
                  <a:lnTo>
                    <a:pt x="61669" y="442377"/>
                  </a:lnTo>
                  <a:lnTo>
                    <a:pt x="42100" y="299888"/>
                  </a:lnTo>
                  <a:lnTo>
                    <a:pt x="15725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231790" y="5234939"/>
              <a:ext cx="570905" cy="540803"/>
            </a:xfrm>
            <a:custGeom>
              <a:avLst/>
              <a:pathLst>
                <a:path w="570905" h="540803">
                  <a:moveTo>
                    <a:pt x="4456" y="0"/>
                  </a:moveTo>
                  <a:lnTo>
                    <a:pt x="314529" y="91297"/>
                  </a:lnTo>
                  <a:lnTo>
                    <a:pt x="570905" y="73950"/>
                  </a:lnTo>
                  <a:lnTo>
                    <a:pt x="455754" y="373839"/>
                  </a:lnTo>
                  <a:lnTo>
                    <a:pt x="475322" y="516328"/>
                  </a:lnTo>
                  <a:lnTo>
                    <a:pt x="415073" y="524641"/>
                  </a:lnTo>
                  <a:lnTo>
                    <a:pt x="289719" y="540803"/>
                  </a:lnTo>
                  <a:lnTo>
                    <a:pt x="138866" y="534542"/>
                  </a:lnTo>
                  <a:lnTo>
                    <a:pt x="137424" y="504952"/>
                  </a:lnTo>
                  <a:lnTo>
                    <a:pt x="118505" y="502900"/>
                  </a:lnTo>
                  <a:lnTo>
                    <a:pt x="65065" y="475283"/>
                  </a:lnTo>
                  <a:lnTo>
                    <a:pt x="93900" y="452898"/>
                  </a:lnTo>
                  <a:lnTo>
                    <a:pt x="66108" y="431942"/>
                  </a:lnTo>
                  <a:lnTo>
                    <a:pt x="44067" y="391500"/>
                  </a:lnTo>
                  <a:lnTo>
                    <a:pt x="40997" y="321627"/>
                  </a:lnTo>
                  <a:lnTo>
                    <a:pt x="47351" y="269329"/>
                  </a:lnTo>
                  <a:lnTo>
                    <a:pt x="33450" y="249354"/>
                  </a:lnTo>
                  <a:lnTo>
                    <a:pt x="48774" y="193847"/>
                  </a:lnTo>
                  <a:lnTo>
                    <a:pt x="46914" y="151276"/>
                  </a:lnTo>
                  <a:lnTo>
                    <a:pt x="24876" y="107727"/>
                  </a:lnTo>
                  <a:lnTo>
                    <a:pt x="11202" y="73785"/>
                  </a:lnTo>
                  <a:lnTo>
                    <a:pt x="0" y="2238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706658" y="5200396"/>
              <a:ext cx="806012" cy="673653"/>
            </a:xfrm>
            <a:custGeom>
              <a:avLst/>
              <a:pathLst>
                <a:path w="806012" h="673653">
                  <a:moveTo>
                    <a:pt x="806012" y="391765"/>
                  </a:moveTo>
                  <a:lnTo>
                    <a:pt x="803108" y="422763"/>
                  </a:lnTo>
                  <a:lnTo>
                    <a:pt x="790340" y="462847"/>
                  </a:lnTo>
                  <a:lnTo>
                    <a:pt x="771137" y="486632"/>
                  </a:lnTo>
                  <a:lnTo>
                    <a:pt x="760679" y="518322"/>
                  </a:lnTo>
                  <a:lnTo>
                    <a:pt x="746004" y="533766"/>
                  </a:lnTo>
                  <a:lnTo>
                    <a:pt x="681821" y="547342"/>
                  </a:lnTo>
                  <a:lnTo>
                    <a:pt x="665985" y="562520"/>
                  </a:lnTo>
                  <a:lnTo>
                    <a:pt x="662086" y="603063"/>
                  </a:lnTo>
                  <a:lnTo>
                    <a:pt x="638482" y="623676"/>
                  </a:lnTo>
                  <a:lnTo>
                    <a:pt x="469930" y="673653"/>
                  </a:lnTo>
                  <a:lnTo>
                    <a:pt x="434017" y="640884"/>
                  </a:lnTo>
                  <a:lnTo>
                    <a:pt x="417973" y="596521"/>
                  </a:lnTo>
                  <a:lnTo>
                    <a:pt x="417689" y="507214"/>
                  </a:lnTo>
                  <a:lnTo>
                    <a:pt x="322194" y="507512"/>
                  </a:lnTo>
                  <a:lnTo>
                    <a:pt x="327265" y="516981"/>
                  </a:lnTo>
                  <a:lnTo>
                    <a:pt x="223796" y="479519"/>
                  </a:lnTo>
                  <a:lnTo>
                    <a:pt x="89896" y="444913"/>
                  </a:lnTo>
                  <a:lnTo>
                    <a:pt x="0" y="443766"/>
                  </a:lnTo>
                  <a:lnTo>
                    <a:pt x="7866" y="440076"/>
                  </a:lnTo>
                  <a:lnTo>
                    <a:pt x="180443" y="318378"/>
                  </a:lnTo>
                  <a:lnTo>
                    <a:pt x="197415" y="290240"/>
                  </a:lnTo>
                  <a:lnTo>
                    <a:pt x="330883" y="88034"/>
                  </a:lnTo>
                  <a:lnTo>
                    <a:pt x="424797" y="0"/>
                  </a:lnTo>
                  <a:lnTo>
                    <a:pt x="543950" y="135199"/>
                  </a:lnTo>
                  <a:lnTo>
                    <a:pt x="616809" y="21017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021086" y="4972696"/>
              <a:ext cx="262052" cy="506889"/>
            </a:xfrm>
            <a:custGeom>
              <a:avLst/>
              <a:pathLst>
                <a:path w="262052" h="506889">
                  <a:moveTo>
                    <a:pt x="215159" y="262243"/>
                  </a:moveTo>
                  <a:lnTo>
                    <a:pt x="210703" y="284626"/>
                  </a:lnTo>
                  <a:lnTo>
                    <a:pt x="221906" y="336028"/>
                  </a:lnTo>
                  <a:lnTo>
                    <a:pt x="235580" y="369970"/>
                  </a:lnTo>
                  <a:lnTo>
                    <a:pt x="200617" y="407074"/>
                  </a:lnTo>
                  <a:lnTo>
                    <a:pt x="127764" y="408581"/>
                  </a:lnTo>
                  <a:lnTo>
                    <a:pt x="29235" y="506889"/>
                  </a:lnTo>
                  <a:lnTo>
                    <a:pt x="0" y="446446"/>
                  </a:lnTo>
                  <a:lnTo>
                    <a:pt x="29101" y="431684"/>
                  </a:lnTo>
                  <a:lnTo>
                    <a:pt x="45124" y="365697"/>
                  </a:lnTo>
                  <a:lnTo>
                    <a:pt x="62262" y="345205"/>
                  </a:lnTo>
                  <a:lnTo>
                    <a:pt x="44616" y="330381"/>
                  </a:lnTo>
                  <a:lnTo>
                    <a:pt x="77863" y="313351"/>
                  </a:lnTo>
                  <a:lnTo>
                    <a:pt x="76293" y="286565"/>
                  </a:lnTo>
                  <a:lnTo>
                    <a:pt x="30443" y="222684"/>
                  </a:lnTo>
                  <a:lnTo>
                    <a:pt x="46128" y="203901"/>
                  </a:lnTo>
                  <a:lnTo>
                    <a:pt x="19172" y="184452"/>
                  </a:lnTo>
                  <a:lnTo>
                    <a:pt x="8215" y="145831"/>
                  </a:lnTo>
                  <a:lnTo>
                    <a:pt x="20064" y="119449"/>
                  </a:lnTo>
                  <a:lnTo>
                    <a:pt x="46148" y="104285"/>
                  </a:lnTo>
                  <a:lnTo>
                    <a:pt x="78005" y="98939"/>
                  </a:lnTo>
                  <a:lnTo>
                    <a:pt x="107703" y="114958"/>
                  </a:lnTo>
                  <a:lnTo>
                    <a:pt x="139049" y="93503"/>
                  </a:lnTo>
                  <a:lnTo>
                    <a:pt x="167121" y="93839"/>
                  </a:lnTo>
                  <a:lnTo>
                    <a:pt x="163510" y="68976"/>
                  </a:lnTo>
                  <a:lnTo>
                    <a:pt x="192689" y="28516"/>
                  </a:lnTo>
                  <a:lnTo>
                    <a:pt x="232544" y="4968"/>
                  </a:lnTo>
                  <a:lnTo>
                    <a:pt x="262052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131455" y="4863000"/>
              <a:ext cx="578380" cy="729161"/>
            </a:xfrm>
            <a:custGeom>
              <a:avLst/>
              <a:pathLst>
                <a:path w="578380" h="729161">
                  <a:moveTo>
                    <a:pt x="578380" y="593629"/>
                  </a:moveTo>
                  <a:lnTo>
                    <a:pt x="552999" y="599073"/>
                  </a:lnTo>
                  <a:lnTo>
                    <a:pt x="520665" y="617784"/>
                  </a:lnTo>
                  <a:lnTo>
                    <a:pt x="508563" y="640633"/>
                  </a:lnTo>
                  <a:lnTo>
                    <a:pt x="441442" y="674731"/>
                  </a:lnTo>
                  <a:lnTo>
                    <a:pt x="420400" y="674916"/>
                  </a:lnTo>
                  <a:lnTo>
                    <a:pt x="391340" y="706140"/>
                  </a:lnTo>
                  <a:lnTo>
                    <a:pt x="381215" y="729161"/>
                  </a:lnTo>
                  <a:lnTo>
                    <a:pt x="192012" y="547566"/>
                  </a:lnTo>
                  <a:lnTo>
                    <a:pt x="119153" y="472596"/>
                  </a:lnTo>
                  <a:lnTo>
                    <a:pt x="0" y="337396"/>
                  </a:lnTo>
                  <a:lnTo>
                    <a:pt x="117137" y="248650"/>
                  </a:lnTo>
                  <a:lnTo>
                    <a:pt x="443700" y="0"/>
                  </a:lnTo>
                  <a:lnTo>
                    <a:pt x="522891" y="126323"/>
                  </a:lnTo>
                  <a:lnTo>
                    <a:pt x="515386" y="231781"/>
                  </a:lnTo>
                  <a:lnTo>
                    <a:pt x="495396" y="475395"/>
                  </a:lnTo>
                  <a:lnTo>
                    <a:pt x="551662" y="53610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575156" y="4711399"/>
              <a:ext cx="475165" cy="809922"/>
            </a:xfrm>
            <a:custGeom>
              <a:avLst/>
              <a:pathLst>
                <a:path w="475165" h="809922">
                  <a:moveTo>
                    <a:pt x="445930" y="707743"/>
                  </a:moveTo>
                  <a:lnTo>
                    <a:pt x="475165" y="768186"/>
                  </a:lnTo>
                  <a:lnTo>
                    <a:pt x="459229" y="790548"/>
                  </a:lnTo>
                  <a:lnTo>
                    <a:pt x="382339" y="782922"/>
                  </a:lnTo>
                  <a:lnTo>
                    <a:pt x="327183" y="804646"/>
                  </a:lnTo>
                  <a:lnTo>
                    <a:pt x="320741" y="804827"/>
                  </a:lnTo>
                  <a:lnTo>
                    <a:pt x="311104" y="809922"/>
                  </a:lnTo>
                  <a:lnTo>
                    <a:pt x="264324" y="788823"/>
                  </a:lnTo>
                  <a:lnTo>
                    <a:pt x="182347" y="759185"/>
                  </a:lnTo>
                  <a:lnTo>
                    <a:pt x="159758" y="745658"/>
                  </a:lnTo>
                  <a:lnTo>
                    <a:pt x="134679" y="745229"/>
                  </a:lnTo>
                  <a:lnTo>
                    <a:pt x="107961" y="687701"/>
                  </a:lnTo>
                  <a:lnTo>
                    <a:pt x="51695" y="626996"/>
                  </a:lnTo>
                  <a:lnTo>
                    <a:pt x="71685" y="383381"/>
                  </a:lnTo>
                  <a:lnTo>
                    <a:pt x="79190" y="277923"/>
                  </a:lnTo>
                  <a:lnTo>
                    <a:pt x="0" y="151600"/>
                  </a:lnTo>
                  <a:lnTo>
                    <a:pt x="134636" y="0"/>
                  </a:lnTo>
                  <a:lnTo>
                    <a:pt x="200355" y="145939"/>
                  </a:lnTo>
                  <a:lnTo>
                    <a:pt x="302993" y="374861"/>
                  </a:lnTo>
                  <a:lnTo>
                    <a:pt x="380627" y="408595"/>
                  </a:lnTo>
                  <a:lnTo>
                    <a:pt x="356811" y="501488"/>
                  </a:lnTo>
                  <a:lnTo>
                    <a:pt x="369693" y="54428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709792" y="4328933"/>
              <a:ext cx="573346" cy="1090209"/>
            </a:xfrm>
            <a:custGeom>
              <a:avLst/>
              <a:pathLst>
                <a:path w="573346" h="1090209">
                  <a:moveTo>
                    <a:pt x="559808" y="0"/>
                  </a:moveTo>
                  <a:lnTo>
                    <a:pt x="566984" y="392658"/>
                  </a:lnTo>
                  <a:lnTo>
                    <a:pt x="573346" y="643763"/>
                  </a:lnTo>
                  <a:lnTo>
                    <a:pt x="543838" y="648731"/>
                  </a:lnTo>
                  <a:lnTo>
                    <a:pt x="503983" y="672280"/>
                  </a:lnTo>
                  <a:lnTo>
                    <a:pt x="474804" y="712739"/>
                  </a:lnTo>
                  <a:lnTo>
                    <a:pt x="478415" y="737602"/>
                  </a:lnTo>
                  <a:lnTo>
                    <a:pt x="450343" y="737266"/>
                  </a:lnTo>
                  <a:lnTo>
                    <a:pt x="418997" y="758721"/>
                  </a:lnTo>
                  <a:lnTo>
                    <a:pt x="389299" y="742702"/>
                  </a:lnTo>
                  <a:lnTo>
                    <a:pt x="357442" y="748049"/>
                  </a:lnTo>
                  <a:lnTo>
                    <a:pt x="331358" y="763212"/>
                  </a:lnTo>
                  <a:lnTo>
                    <a:pt x="319509" y="789595"/>
                  </a:lnTo>
                  <a:lnTo>
                    <a:pt x="330466" y="828215"/>
                  </a:lnTo>
                  <a:lnTo>
                    <a:pt x="357422" y="847665"/>
                  </a:lnTo>
                  <a:lnTo>
                    <a:pt x="341737" y="866448"/>
                  </a:lnTo>
                  <a:lnTo>
                    <a:pt x="387587" y="930328"/>
                  </a:lnTo>
                  <a:lnTo>
                    <a:pt x="389157" y="957114"/>
                  </a:lnTo>
                  <a:lnTo>
                    <a:pt x="355910" y="974144"/>
                  </a:lnTo>
                  <a:lnTo>
                    <a:pt x="373556" y="988968"/>
                  </a:lnTo>
                  <a:lnTo>
                    <a:pt x="356418" y="1009460"/>
                  </a:lnTo>
                  <a:lnTo>
                    <a:pt x="340395" y="1075447"/>
                  </a:lnTo>
                  <a:lnTo>
                    <a:pt x="311294" y="1090209"/>
                  </a:lnTo>
                  <a:lnTo>
                    <a:pt x="235057" y="926752"/>
                  </a:lnTo>
                  <a:lnTo>
                    <a:pt x="222174" y="883954"/>
                  </a:lnTo>
                  <a:lnTo>
                    <a:pt x="245990" y="791062"/>
                  </a:lnTo>
                  <a:lnTo>
                    <a:pt x="168357" y="757328"/>
                  </a:lnTo>
                  <a:lnTo>
                    <a:pt x="65718" y="528405"/>
                  </a:lnTo>
                  <a:lnTo>
                    <a:pt x="0" y="382466"/>
                  </a:lnTo>
                  <a:lnTo>
                    <a:pt x="200833" y="252044"/>
                  </a:lnTo>
                  <a:lnTo>
                    <a:pt x="281832" y="189321"/>
                  </a:lnTo>
                  <a:lnTo>
                    <a:pt x="378367" y="231895"/>
                  </a:lnTo>
                  <a:lnTo>
                    <a:pt x="396600" y="13343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236246" y="4328933"/>
              <a:ext cx="1334966" cy="1105454"/>
            </a:xfrm>
            <a:custGeom>
              <a:avLst/>
              <a:pathLst>
                <a:path w="1334966" h="1105454">
                  <a:moveTo>
                    <a:pt x="1334966" y="122"/>
                  </a:moveTo>
                  <a:lnTo>
                    <a:pt x="1078893" y="621730"/>
                  </a:lnTo>
                  <a:lnTo>
                    <a:pt x="953151" y="855913"/>
                  </a:lnTo>
                  <a:lnTo>
                    <a:pt x="819165" y="1105454"/>
                  </a:lnTo>
                  <a:lnTo>
                    <a:pt x="566449" y="979957"/>
                  </a:lnTo>
                  <a:lnTo>
                    <a:pt x="310073" y="997303"/>
                  </a:lnTo>
                  <a:lnTo>
                    <a:pt x="0" y="906006"/>
                  </a:lnTo>
                  <a:lnTo>
                    <a:pt x="46892" y="643763"/>
                  </a:lnTo>
                  <a:lnTo>
                    <a:pt x="40530" y="392658"/>
                  </a:lnTo>
                  <a:lnTo>
                    <a:pt x="3335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972421" y="3515116"/>
              <a:ext cx="722138" cy="850905"/>
            </a:xfrm>
            <a:custGeom>
              <a:avLst/>
              <a:pathLst>
                <a:path w="722138" h="850905">
                  <a:moveTo>
                    <a:pt x="689112" y="203549"/>
                  </a:moveTo>
                  <a:lnTo>
                    <a:pt x="685524" y="332337"/>
                  </a:lnTo>
                  <a:lnTo>
                    <a:pt x="661392" y="440487"/>
                  </a:lnTo>
                  <a:lnTo>
                    <a:pt x="605487" y="449478"/>
                  </a:lnTo>
                  <a:lnTo>
                    <a:pt x="571618" y="438190"/>
                  </a:lnTo>
                  <a:lnTo>
                    <a:pt x="537126" y="456884"/>
                  </a:lnTo>
                  <a:lnTo>
                    <a:pt x="540132" y="468986"/>
                  </a:lnTo>
                  <a:lnTo>
                    <a:pt x="516662" y="494121"/>
                  </a:lnTo>
                  <a:lnTo>
                    <a:pt x="492392" y="493357"/>
                  </a:lnTo>
                  <a:lnTo>
                    <a:pt x="452490" y="510461"/>
                  </a:lnTo>
                  <a:lnTo>
                    <a:pt x="421051" y="552876"/>
                  </a:lnTo>
                  <a:lnTo>
                    <a:pt x="393680" y="577031"/>
                  </a:lnTo>
                  <a:lnTo>
                    <a:pt x="303712" y="687732"/>
                  </a:lnTo>
                  <a:lnTo>
                    <a:pt x="315726" y="715071"/>
                  </a:lnTo>
                  <a:lnTo>
                    <a:pt x="277150" y="742688"/>
                  </a:lnTo>
                  <a:lnTo>
                    <a:pt x="243067" y="776958"/>
                  </a:lnTo>
                  <a:lnTo>
                    <a:pt x="185848" y="789800"/>
                  </a:lnTo>
                  <a:lnTo>
                    <a:pt x="125011" y="815525"/>
                  </a:lnTo>
                  <a:lnTo>
                    <a:pt x="56099" y="850905"/>
                  </a:lnTo>
                  <a:lnTo>
                    <a:pt x="38957" y="799430"/>
                  </a:lnTo>
                  <a:lnTo>
                    <a:pt x="15097" y="541886"/>
                  </a:lnTo>
                  <a:lnTo>
                    <a:pt x="662" y="386092"/>
                  </a:lnTo>
                  <a:lnTo>
                    <a:pt x="0" y="290030"/>
                  </a:lnTo>
                  <a:lnTo>
                    <a:pt x="183318" y="168200"/>
                  </a:lnTo>
                  <a:lnTo>
                    <a:pt x="186548" y="106806"/>
                  </a:lnTo>
                  <a:lnTo>
                    <a:pt x="464198" y="109746"/>
                  </a:lnTo>
                  <a:lnTo>
                    <a:pt x="452717" y="0"/>
                  </a:lnTo>
                  <a:lnTo>
                    <a:pt x="722138" y="99543"/>
                  </a:lnTo>
                  <a:lnTo>
                    <a:pt x="698571" y="13930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641067" y="2932845"/>
              <a:ext cx="158920" cy="107975"/>
            </a:xfrm>
            <a:custGeom>
              <a:avLst/>
              <a:pathLst>
                <a:path w="158920" h="107975">
                  <a:moveTo>
                    <a:pt x="134485" y="17762"/>
                  </a:moveTo>
                  <a:lnTo>
                    <a:pt x="158920" y="46279"/>
                  </a:lnTo>
                  <a:lnTo>
                    <a:pt x="97899" y="92058"/>
                  </a:lnTo>
                  <a:lnTo>
                    <a:pt x="39950" y="107975"/>
                  </a:lnTo>
                  <a:lnTo>
                    <a:pt x="7062" y="106301"/>
                  </a:lnTo>
                  <a:lnTo>
                    <a:pt x="0" y="32586"/>
                  </a:lnTo>
                  <a:lnTo>
                    <a:pt x="82383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376591" y="1986855"/>
              <a:ext cx="2774271" cy="1627804"/>
            </a:xfrm>
            <a:custGeom>
              <a:avLst/>
              <a:pathLst>
                <a:path w="2774271" h="1627804">
                  <a:moveTo>
                    <a:pt x="475166" y="0"/>
                  </a:moveTo>
                  <a:lnTo>
                    <a:pt x="1805735" y="35"/>
                  </a:lnTo>
                  <a:lnTo>
                    <a:pt x="1893993" y="3942"/>
                  </a:lnTo>
                  <a:lnTo>
                    <a:pt x="2690297" y="6135"/>
                  </a:lnTo>
                  <a:lnTo>
                    <a:pt x="2743525" y="6126"/>
                  </a:lnTo>
                  <a:lnTo>
                    <a:pt x="2746665" y="35346"/>
                  </a:lnTo>
                  <a:lnTo>
                    <a:pt x="2774271" y="296792"/>
                  </a:lnTo>
                  <a:lnTo>
                    <a:pt x="993423" y="1526221"/>
                  </a:lnTo>
                  <a:lnTo>
                    <a:pt x="635429" y="1555972"/>
                  </a:lnTo>
                  <a:lnTo>
                    <a:pt x="317969" y="1627804"/>
                  </a:lnTo>
                  <a:lnTo>
                    <a:pt x="48547" y="1528261"/>
                  </a:lnTo>
                  <a:lnTo>
                    <a:pt x="16479" y="1189390"/>
                  </a:lnTo>
                  <a:lnTo>
                    <a:pt x="0" y="1012756"/>
                  </a:lnTo>
                  <a:lnTo>
                    <a:pt x="25216" y="895298"/>
                  </a:lnTo>
                  <a:lnTo>
                    <a:pt x="36206" y="866735"/>
                  </a:lnTo>
                  <a:lnTo>
                    <a:pt x="78603" y="797726"/>
                  </a:lnTo>
                  <a:lnTo>
                    <a:pt x="102934" y="766744"/>
                  </a:lnTo>
                  <a:lnTo>
                    <a:pt x="141139" y="731355"/>
                  </a:lnTo>
                  <a:lnTo>
                    <a:pt x="168934" y="718140"/>
                  </a:lnTo>
                  <a:lnTo>
                    <a:pt x="477514" y="689930"/>
                  </a:lnTo>
                  <a:lnTo>
                    <a:pt x="477510" y="446418"/>
                  </a:lnTo>
                  <a:lnTo>
                    <a:pt x="475880" y="399446"/>
                  </a:lnTo>
                  <a:lnTo>
                    <a:pt x="476265" y="21728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641067" y="2932845"/>
              <a:ext cx="158920" cy="107975"/>
            </a:xfrm>
            <a:custGeom>
              <a:avLst/>
              <a:pathLst>
                <a:path w="158920" h="107975">
                  <a:moveTo>
                    <a:pt x="134485" y="17762"/>
                  </a:moveTo>
                  <a:lnTo>
                    <a:pt x="82383" y="0"/>
                  </a:lnTo>
                  <a:lnTo>
                    <a:pt x="0" y="32586"/>
                  </a:lnTo>
                  <a:lnTo>
                    <a:pt x="7062" y="106301"/>
                  </a:lnTo>
                  <a:lnTo>
                    <a:pt x="39950" y="107975"/>
                  </a:lnTo>
                  <a:lnTo>
                    <a:pt x="97899" y="92058"/>
                  </a:lnTo>
                  <a:lnTo>
                    <a:pt x="158920" y="4627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51757" y="962793"/>
              <a:ext cx="2991486" cy="1059409"/>
            </a:xfrm>
            <a:custGeom>
              <a:avLst/>
              <a:pathLst>
                <a:path w="2991486" h="1059409">
                  <a:moveTo>
                    <a:pt x="2991486" y="1025551"/>
                  </a:moveTo>
                  <a:lnTo>
                    <a:pt x="2919668" y="1024033"/>
                  </a:lnTo>
                  <a:lnTo>
                    <a:pt x="2675825" y="1024034"/>
                  </a:lnTo>
                  <a:lnTo>
                    <a:pt x="2525318" y="1024034"/>
                  </a:lnTo>
                  <a:lnTo>
                    <a:pt x="2268260" y="1024035"/>
                  </a:lnTo>
                  <a:lnTo>
                    <a:pt x="2267704" y="1024100"/>
                  </a:lnTo>
                  <a:lnTo>
                    <a:pt x="2271498" y="1059409"/>
                  </a:lnTo>
                  <a:lnTo>
                    <a:pt x="2268358" y="1030188"/>
                  </a:lnTo>
                  <a:lnTo>
                    <a:pt x="2215130" y="1030198"/>
                  </a:lnTo>
                  <a:lnTo>
                    <a:pt x="1418826" y="1028005"/>
                  </a:lnTo>
                  <a:lnTo>
                    <a:pt x="1330568" y="1024098"/>
                  </a:lnTo>
                  <a:lnTo>
                    <a:pt x="0" y="1024062"/>
                  </a:lnTo>
                  <a:lnTo>
                    <a:pt x="489" y="852008"/>
                  </a:lnTo>
                  <a:lnTo>
                    <a:pt x="711" y="578251"/>
                  </a:lnTo>
                  <a:lnTo>
                    <a:pt x="292063" y="578330"/>
                  </a:lnTo>
                  <a:lnTo>
                    <a:pt x="485253" y="578317"/>
                  </a:lnTo>
                  <a:lnTo>
                    <a:pt x="882495" y="578633"/>
                  </a:lnTo>
                  <a:lnTo>
                    <a:pt x="1018044" y="577623"/>
                  </a:lnTo>
                  <a:lnTo>
                    <a:pt x="1261371" y="579012"/>
                  </a:lnTo>
                  <a:lnTo>
                    <a:pt x="1388437" y="578690"/>
                  </a:lnTo>
                  <a:lnTo>
                    <a:pt x="1389132" y="279895"/>
                  </a:lnTo>
                  <a:lnTo>
                    <a:pt x="1389136" y="2495"/>
                  </a:lnTo>
                  <a:lnTo>
                    <a:pt x="1392853" y="0"/>
                  </a:lnTo>
                  <a:lnTo>
                    <a:pt x="1520891" y="78850"/>
                  </a:lnTo>
                  <a:lnTo>
                    <a:pt x="1713230" y="196475"/>
                  </a:lnTo>
                  <a:lnTo>
                    <a:pt x="1873628" y="293347"/>
                  </a:lnTo>
                  <a:lnTo>
                    <a:pt x="2086157" y="425230"/>
                  </a:lnTo>
                  <a:lnTo>
                    <a:pt x="2360337" y="604702"/>
                  </a:lnTo>
                  <a:lnTo>
                    <a:pt x="2511402" y="703239"/>
                  </a:lnTo>
                  <a:lnTo>
                    <a:pt x="2749415" y="86047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983777" y="4213151"/>
              <a:ext cx="536078" cy="1658488"/>
            </a:xfrm>
            <a:custGeom>
              <a:avLst/>
              <a:pathLst>
                <a:path w="536078" h="1658488">
                  <a:moveTo>
                    <a:pt x="536078" y="1568689"/>
                  </a:moveTo>
                  <a:lnTo>
                    <a:pt x="389174" y="1658488"/>
                  </a:lnTo>
                  <a:lnTo>
                    <a:pt x="195966" y="1569182"/>
                  </a:lnTo>
                  <a:lnTo>
                    <a:pt x="44115" y="1498993"/>
                  </a:lnTo>
                  <a:lnTo>
                    <a:pt x="0" y="1492323"/>
                  </a:lnTo>
                  <a:lnTo>
                    <a:pt x="5257" y="1471313"/>
                  </a:lnTo>
                  <a:lnTo>
                    <a:pt x="26564" y="1386163"/>
                  </a:lnTo>
                  <a:lnTo>
                    <a:pt x="373433" y="0"/>
                  </a:lnTo>
                  <a:lnTo>
                    <a:pt x="398047" y="229101"/>
                  </a:lnTo>
                  <a:lnTo>
                    <a:pt x="434868" y="580665"/>
                  </a:lnTo>
                  <a:lnTo>
                    <a:pt x="469057" y="914393"/>
                  </a:lnTo>
                  <a:lnTo>
                    <a:pt x="480064" y="1021836"/>
                  </a:lnTo>
                  <a:lnTo>
                    <a:pt x="513063" y="134394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170437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7173587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173587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173587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173587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173587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173587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459482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59482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459482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459482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459482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459482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484203" y="491509"/>
              <a:ext cx="259056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Mauritania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97636" y="2988296"/>
              <a:ext cx="1399711" cy="1600155"/>
            </a:xfrm>
            <a:custGeom>
              <a:avLst/>
              <a:pathLst>
                <a:path w="1399711" h="1600155">
                  <a:moveTo>
                    <a:pt x="1399711" y="944745"/>
                  </a:moveTo>
                  <a:lnTo>
                    <a:pt x="1261608" y="989823"/>
                  </a:lnTo>
                  <a:lnTo>
                    <a:pt x="1200440" y="1067499"/>
                  </a:lnTo>
                  <a:lnTo>
                    <a:pt x="1076843" y="1086615"/>
                  </a:lnTo>
                  <a:lnTo>
                    <a:pt x="988774" y="1062530"/>
                  </a:lnTo>
                  <a:lnTo>
                    <a:pt x="937370" y="1083556"/>
                  </a:lnTo>
                  <a:lnTo>
                    <a:pt x="935481" y="1142048"/>
                  </a:lnTo>
                  <a:lnTo>
                    <a:pt x="969265" y="1203830"/>
                  </a:lnTo>
                  <a:lnTo>
                    <a:pt x="974276" y="1270549"/>
                  </a:lnTo>
                  <a:lnTo>
                    <a:pt x="956764" y="1420501"/>
                  </a:lnTo>
                  <a:lnTo>
                    <a:pt x="838921" y="1520969"/>
                  </a:lnTo>
                  <a:lnTo>
                    <a:pt x="764559" y="1535335"/>
                  </a:lnTo>
                  <a:lnTo>
                    <a:pt x="641858" y="1499710"/>
                  </a:lnTo>
                  <a:lnTo>
                    <a:pt x="490308" y="1530037"/>
                  </a:lnTo>
                  <a:lnTo>
                    <a:pt x="431965" y="1553975"/>
                  </a:lnTo>
                  <a:lnTo>
                    <a:pt x="343464" y="1523487"/>
                  </a:lnTo>
                  <a:lnTo>
                    <a:pt x="327797" y="1593418"/>
                  </a:lnTo>
                  <a:lnTo>
                    <a:pt x="258636" y="1600155"/>
                  </a:lnTo>
                  <a:lnTo>
                    <a:pt x="231678" y="1343198"/>
                  </a:lnTo>
                  <a:lnTo>
                    <a:pt x="234845" y="1249258"/>
                  </a:lnTo>
                  <a:lnTo>
                    <a:pt x="286329" y="1191220"/>
                  </a:lnTo>
                  <a:lnTo>
                    <a:pt x="378410" y="1162270"/>
                  </a:lnTo>
                  <a:lnTo>
                    <a:pt x="366870" y="1049636"/>
                  </a:lnTo>
                  <a:lnTo>
                    <a:pt x="305554" y="997675"/>
                  </a:lnTo>
                  <a:lnTo>
                    <a:pt x="290088" y="930071"/>
                  </a:lnTo>
                  <a:lnTo>
                    <a:pt x="93214" y="801387"/>
                  </a:lnTo>
                  <a:lnTo>
                    <a:pt x="0" y="641848"/>
                  </a:lnTo>
                  <a:lnTo>
                    <a:pt x="5785" y="599252"/>
                  </a:lnTo>
                  <a:lnTo>
                    <a:pt x="127684" y="571380"/>
                  </a:lnTo>
                  <a:lnTo>
                    <a:pt x="135959" y="538513"/>
                  </a:lnTo>
                  <a:lnTo>
                    <a:pt x="222142" y="499866"/>
                  </a:lnTo>
                  <a:lnTo>
                    <a:pt x="226614" y="453472"/>
                  </a:lnTo>
                  <a:lnTo>
                    <a:pt x="287612" y="382821"/>
                  </a:lnTo>
                  <a:lnTo>
                    <a:pt x="366680" y="342169"/>
                  </a:lnTo>
                  <a:lnTo>
                    <a:pt x="389554" y="302934"/>
                  </a:lnTo>
                  <a:lnTo>
                    <a:pt x="534899" y="358053"/>
                  </a:lnTo>
                  <a:lnTo>
                    <a:pt x="626808" y="344852"/>
                  </a:lnTo>
                  <a:lnTo>
                    <a:pt x="685823" y="285340"/>
                  </a:lnTo>
                  <a:lnTo>
                    <a:pt x="668768" y="242110"/>
                  </a:lnTo>
                  <a:lnTo>
                    <a:pt x="675026" y="138519"/>
                  </a:lnTo>
                  <a:lnTo>
                    <a:pt x="773734" y="105310"/>
                  </a:lnTo>
                  <a:lnTo>
                    <a:pt x="858582" y="120507"/>
                  </a:lnTo>
                  <a:lnTo>
                    <a:pt x="1001330" y="80406"/>
                  </a:lnTo>
                  <a:lnTo>
                    <a:pt x="1079980" y="81174"/>
                  </a:lnTo>
                  <a:lnTo>
                    <a:pt x="1138231" y="0"/>
                  </a:lnTo>
                  <a:lnTo>
                    <a:pt x="1192322" y="77841"/>
                  </a:lnTo>
                  <a:lnTo>
                    <a:pt x="1299496" y="172253"/>
                  </a:lnTo>
                  <a:lnTo>
                    <a:pt x="1364101" y="282265"/>
                  </a:lnTo>
                  <a:lnTo>
                    <a:pt x="1381677" y="589822"/>
                  </a:lnTo>
                  <a:lnTo>
                    <a:pt x="1378086" y="77122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635783" y="1910496"/>
              <a:ext cx="1300084" cy="1616313"/>
            </a:xfrm>
            <a:custGeom>
              <a:avLst/>
              <a:pathLst>
                <a:path w="1300084" h="1616313">
                  <a:moveTo>
                    <a:pt x="735739" y="0"/>
                  </a:moveTo>
                  <a:lnTo>
                    <a:pt x="744601" y="4754"/>
                  </a:lnTo>
                  <a:lnTo>
                    <a:pt x="846113" y="79982"/>
                  </a:lnTo>
                  <a:lnTo>
                    <a:pt x="1246130" y="310166"/>
                  </a:lnTo>
                  <a:lnTo>
                    <a:pt x="1248412" y="322594"/>
                  </a:lnTo>
                  <a:lnTo>
                    <a:pt x="1248821" y="757386"/>
                  </a:lnTo>
                  <a:lnTo>
                    <a:pt x="1222840" y="827266"/>
                  </a:lnTo>
                  <a:lnTo>
                    <a:pt x="1274932" y="884864"/>
                  </a:lnTo>
                  <a:lnTo>
                    <a:pt x="1300084" y="1077799"/>
                  </a:lnTo>
                  <a:lnTo>
                    <a:pt x="1241834" y="1158974"/>
                  </a:lnTo>
                  <a:lnTo>
                    <a:pt x="1163184" y="1158206"/>
                  </a:lnTo>
                  <a:lnTo>
                    <a:pt x="1020435" y="1198307"/>
                  </a:lnTo>
                  <a:lnTo>
                    <a:pt x="935587" y="1183110"/>
                  </a:lnTo>
                  <a:lnTo>
                    <a:pt x="836880" y="1216319"/>
                  </a:lnTo>
                  <a:lnTo>
                    <a:pt x="830621" y="1319910"/>
                  </a:lnTo>
                  <a:lnTo>
                    <a:pt x="847677" y="1363140"/>
                  </a:lnTo>
                  <a:lnTo>
                    <a:pt x="788662" y="1422652"/>
                  </a:lnTo>
                  <a:lnTo>
                    <a:pt x="696752" y="1435853"/>
                  </a:lnTo>
                  <a:lnTo>
                    <a:pt x="551408" y="1380734"/>
                  </a:lnTo>
                  <a:lnTo>
                    <a:pt x="528534" y="1419969"/>
                  </a:lnTo>
                  <a:lnTo>
                    <a:pt x="449466" y="1460621"/>
                  </a:lnTo>
                  <a:lnTo>
                    <a:pt x="388468" y="1531272"/>
                  </a:lnTo>
                  <a:lnTo>
                    <a:pt x="383996" y="1577666"/>
                  </a:lnTo>
                  <a:lnTo>
                    <a:pt x="297813" y="1616313"/>
                  </a:lnTo>
                  <a:lnTo>
                    <a:pt x="322025" y="1569215"/>
                  </a:lnTo>
                  <a:lnTo>
                    <a:pt x="243250" y="1415000"/>
                  </a:lnTo>
                  <a:lnTo>
                    <a:pt x="258084" y="1281799"/>
                  </a:lnTo>
                  <a:lnTo>
                    <a:pt x="321710" y="1211634"/>
                  </a:lnTo>
                  <a:lnTo>
                    <a:pt x="295646" y="1166921"/>
                  </a:lnTo>
                  <a:lnTo>
                    <a:pt x="345531" y="1083119"/>
                  </a:lnTo>
                  <a:lnTo>
                    <a:pt x="362940" y="1011682"/>
                  </a:lnTo>
                  <a:lnTo>
                    <a:pt x="345733" y="966531"/>
                  </a:lnTo>
                  <a:lnTo>
                    <a:pt x="234720" y="888735"/>
                  </a:lnTo>
                  <a:lnTo>
                    <a:pt x="131157" y="891412"/>
                  </a:lnTo>
                  <a:lnTo>
                    <a:pt x="106210" y="943021"/>
                  </a:lnTo>
                  <a:lnTo>
                    <a:pt x="9866" y="951549"/>
                  </a:lnTo>
                  <a:lnTo>
                    <a:pt x="0" y="806924"/>
                  </a:lnTo>
                  <a:lnTo>
                    <a:pt x="128510" y="805395"/>
                  </a:lnTo>
                  <a:lnTo>
                    <a:pt x="156858" y="782457"/>
                  </a:lnTo>
                  <a:lnTo>
                    <a:pt x="140083" y="700874"/>
                  </a:lnTo>
                  <a:lnTo>
                    <a:pt x="87952" y="631267"/>
                  </a:lnTo>
                  <a:lnTo>
                    <a:pt x="129439" y="501225"/>
                  </a:lnTo>
                  <a:lnTo>
                    <a:pt x="141896" y="406415"/>
                  </a:lnTo>
                  <a:lnTo>
                    <a:pt x="130044" y="295336"/>
                  </a:lnTo>
                  <a:lnTo>
                    <a:pt x="191109" y="299445"/>
                  </a:lnTo>
                  <a:lnTo>
                    <a:pt x="210990" y="370073"/>
                  </a:lnTo>
                  <a:lnTo>
                    <a:pt x="299468" y="389202"/>
                  </a:lnTo>
                  <a:lnTo>
                    <a:pt x="319022" y="433622"/>
                  </a:lnTo>
                  <a:lnTo>
                    <a:pt x="384915" y="456176"/>
                  </a:lnTo>
                  <a:lnTo>
                    <a:pt x="494260" y="449328"/>
                  </a:lnTo>
                  <a:lnTo>
                    <a:pt x="465088" y="396741"/>
                  </a:lnTo>
                  <a:lnTo>
                    <a:pt x="499707" y="259106"/>
                  </a:lnTo>
                  <a:lnTo>
                    <a:pt x="486223" y="166515"/>
                  </a:lnTo>
                  <a:lnTo>
                    <a:pt x="573056" y="120122"/>
                  </a:lnTo>
                  <a:lnTo>
                    <a:pt x="645137" y="142751"/>
                  </a:lnTo>
                  <a:lnTo>
                    <a:pt x="666865" y="6981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69160" y="5670055"/>
              <a:ext cx="1193804" cy="907219"/>
            </a:xfrm>
            <a:custGeom>
              <a:avLst/>
              <a:pathLst>
                <a:path w="1193804" h="907219">
                  <a:moveTo>
                    <a:pt x="524261" y="907219"/>
                  </a:moveTo>
                  <a:lnTo>
                    <a:pt x="522413" y="856211"/>
                  </a:lnTo>
                  <a:lnTo>
                    <a:pt x="404452" y="840283"/>
                  </a:lnTo>
                  <a:lnTo>
                    <a:pt x="339173" y="757468"/>
                  </a:lnTo>
                  <a:lnTo>
                    <a:pt x="306594" y="667525"/>
                  </a:lnTo>
                  <a:lnTo>
                    <a:pt x="270349" y="668865"/>
                  </a:lnTo>
                  <a:lnTo>
                    <a:pt x="204846" y="670925"/>
                  </a:lnTo>
                  <a:lnTo>
                    <a:pt x="137692" y="597564"/>
                  </a:lnTo>
                  <a:lnTo>
                    <a:pt x="77877" y="584052"/>
                  </a:lnTo>
                  <a:lnTo>
                    <a:pt x="32855" y="535316"/>
                  </a:lnTo>
                  <a:lnTo>
                    <a:pt x="0" y="452428"/>
                  </a:lnTo>
                  <a:lnTo>
                    <a:pt x="112479" y="410838"/>
                  </a:lnTo>
                  <a:lnTo>
                    <a:pt x="200622" y="244497"/>
                  </a:lnTo>
                  <a:lnTo>
                    <a:pt x="197204" y="169737"/>
                  </a:lnTo>
                  <a:lnTo>
                    <a:pt x="268036" y="123191"/>
                  </a:lnTo>
                  <a:lnTo>
                    <a:pt x="266972" y="73942"/>
                  </a:lnTo>
                  <a:lnTo>
                    <a:pt x="347853" y="56898"/>
                  </a:lnTo>
                  <a:lnTo>
                    <a:pt x="426489" y="125690"/>
                  </a:lnTo>
                  <a:lnTo>
                    <a:pt x="545011" y="195798"/>
                  </a:lnTo>
                  <a:lnTo>
                    <a:pt x="614591" y="185339"/>
                  </a:lnTo>
                  <a:lnTo>
                    <a:pt x="698290" y="115321"/>
                  </a:lnTo>
                  <a:lnTo>
                    <a:pt x="763808" y="87494"/>
                  </a:lnTo>
                  <a:lnTo>
                    <a:pt x="830449" y="102710"/>
                  </a:lnTo>
                  <a:lnTo>
                    <a:pt x="898053" y="70763"/>
                  </a:lnTo>
                  <a:lnTo>
                    <a:pt x="947405" y="0"/>
                  </a:lnTo>
                  <a:lnTo>
                    <a:pt x="978814" y="17856"/>
                  </a:lnTo>
                  <a:lnTo>
                    <a:pt x="971898" y="136480"/>
                  </a:lnTo>
                  <a:lnTo>
                    <a:pt x="983906" y="352993"/>
                  </a:lnTo>
                  <a:lnTo>
                    <a:pt x="1084305" y="430094"/>
                  </a:lnTo>
                  <a:lnTo>
                    <a:pt x="1078743" y="470660"/>
                  </a:lnTo>
                  <a:lnTo>
                    <a:pt x="1139323" y="511393"/>
                  </a:lnTo>
                  <a:lnTo>
                    <a:pt x="1182087" y="638692"/>
                  </a:lnTo>
                  <a:lnTo>
                    <a:pt x="1193804" y="715702"/>
                  </a:lnTo>
                  <a:lnTo>
                    <a:pt x="1005515" y="758659"/>
                  </a:lnTo>
                  <a:lnTo>
                    <a:pt x="1003623" y="777309"/>
                  </a:lnTo>
                  <a:lnTo>
                    <a:pt x="707172" y="8437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38255" y="3933041"/>
              <a:ext cx="1262410" cy="2189443"/>
            </a:xfrm>
            <a:custGeom>
              <a:avLst/>
              <a:pathLst>
                <a:path w="1262410" h="2189443">
                  <a:moveTo>
                    <a:pt x="1178310" y="1737014"/>
                  </a:moveTo>
                  <a:lnTo>
                    <a:pt x="1128958" y="1807778"/>
                  </a:lnTo>
                  <a:lnTo>
                    <a:pt x="1061354" y="1839725"/>
                  </a:lnTo>
                  <a:lnTo>
                    <a:pt x="994713" y="1824509"/>
                  </a:lnTo>
                  <a:lnTo>
                    <a:pt x="929195" y="1852335"/>
                  </a:lnTo>
                  <a:lnTo>
                    <a:pt x="845496" y="1922354"/>
                  </a:lnTo>
                  <a:lnTo>
                    <a:pt x="775916" y="1932812"/>
                  </a:lnTo>
                  <a:lnTo>
                    <a:pt x="657394" y="1862704"/>
                  </a:lnTo>
                  <a:lnTo>
                    <a:pt x="578758" y="1793913"/>
                  </a:lnTo>
                  <a:lnTo>
                    <a:pt x="497877" y="1810956"/>
                  </a:lnTo>
                  <a:lnTo>
                    <a:pt x="498941" y="1860205"/>
                  </a:lnTo>
                  <a:lnTo>
                    <a:pt x="428109" y="1906752"/>
                  </a:lnTo>
                  <a:lnTo>
                    <a:pt x="431527" y="1981512"/>
                  </a:lnTo>
                  <a:lnTo>
                    <a:pt x="343384" y="2147853"/>
                  </a:lnTo>
                  <a:lnTo>
                    <a:pt x="230905" y="2189443"/>
                  </a:lnTo>
                  <a:lnTo>
                    <a:pt x="253242" y="2148925"/>
                  </a:lnTo>
                  <a:lnTo>
                    <a:pt x="159069" y="2085331"/>
                  </a:lnTo>
                  <a:lnTo>
                    <a:pt x="139322" y="2039876"/>
                  </a:lnTo>
                  <a:lnTo>
                    <a:pt x="151352" y="1939097"/>
                  </a:lnTo>
                  <a:lnTo>
                    <a:pt x="69746" y="1912030"/>
                  </a:lnTo>
                  <a:lnTo>
                    <a:pt x="20896" y="1825261"/>
                  </a:lnTo>
                  <a:lnTo>
                    <a:pt x="53430" y="1759920"/>
                  </a:lnTo>
                  <a:lnTo>
                    <a:pt x="8263" y="1687147"/>
                  </a:lnTo>
                  <a:lnTo>
                    <a:pt x="99922" y="1634991"/>
                  </a:lnTo>
                  <a:lnTo>
                    <a:pt x="98404" y="1514337"/>
                  </a:lnTo>
                  <a:lnTo>
                    <a:pt x="146722" y="1356135"/>
                  </a:lnTo>
                  <a:lnTo>
                    <a:pt x="164751" y="1302721"/>
                  </a:lnTo>
                  <a:lnTo>
                    <a:pt x="151156" y="1215260"/>
                  </a:lnTo>
                  <a:lnTo>
                    <a:pt x="40330" y="1204948"/>
                  </a:lnTo>
                  <a:lnTo>
                    <a:pt x="0" y="1071367"/>
                  </a:lnTo>
                  <a:lnTo>
                    <a:pt x="9741" y="994212"/>
                  </a:lnTo>
                  <a:lnTo>
                    <a:pt x="74907" y="961894"/>
                  </a:lnTo>
                  <a:lnTo>
                    <a:pt x="109485" y="818450"/>
                  </a:lnTo>
                  <a:lnTo>
                    <a:pt x="118017" y="655410"/>
                  </a:lnTo>
                  <a:lnTo>
                    <a:pt x="187179" y="648673"/>
                  </a:lnTo>
                  <a:lnTo>
                    <a:pt x="202845" y="578742"/>
                  </a:lnTo>
                  <a:lnTo>
                    <a:pt x="291346" y="609229"/>
                  </a:lnTo>
                  <a:lnTo>
                    <a:pt x="349689" y="585292"/>
                  </a:lnTo>
                  <a:lnTo>
                    <a:pt x="501240" y="554965"/>
                  </a:lnTo>
                  <a:lnTo>
                    <a:pt x="623941" y="590590"/>
                  </a:lnTo>
                  <a:lnTo>
                    <a:pt x="698303" y="576223"/>
                  </a:lnTo>
                  <a:lnTo>
                    <a:pt x="816145" y="475755"/>
                  </a:lnTo>
                  <a:lnTo>
                    <a:pt x="833657" y="325804"/>
                  </a:lnTo>
                  <a:lnTo>
                    <a:pt x="828646" y="259085"/>
                  </a:lnTo>
                  <a:lnTo>
                    <a:pt x="794862" y="197302"/>
                  </a:lnTo>
                  <a:lnTo>
                    <a:pt x="796752" y="138811"/>
                  </a:lnTo>
                  <a:lnTo>
                    <a:pt x="848156" y="117785"/>
                  </a:lnTo>
                  <a:lnTo>
                    <a:pt x="936224" y="141869"/>
                  </a:lnTo>
                  <a:lnTo>
                    <a:pt x="1059821" y="122754"/>
                  </a:lnTo>
                  <a:lnTo>
                    <a:pt x="1120990" y="45078"/>
                  </a:lnTo>
                  <a:lnTo>
                    <a:pt x="1259092" y="0"/>
                  </a:lnTo>
                  <a:lnTo>
                    <a:pt x="1225781" y="116119"/>
                  </a:lnTo>
                  <a:lnTo>
                    <a:pt x="1240934" y="177637"/>
                  </a:lnTo>
                  <a:lnTo>
                    <a:pt x="1243784" y="543098"/>
                  </a:lnTo>
                  <a:lnTo>
                    <a:pt x="1238102" y="894715"/>
                  </a:lnTo>
                  <a:lnTo>
                    <a:pt x="1260012" y="965242"/>
                  </a:lnTo>
                  <a:lnTo>
                    <a:pt x="1262410" y="1053880"/>
                  </a:lnTo>
                  <a:lnTo>
                    <a:pt x="1243343" y="1184944"/>
                  </a:lnTo>
                  <a:lnTo>
                    <a:pt x="1250382" y="1656055"/>
                  </a:lnTo>
                  <a:lnTo>
                    <a:pt x="1157243" y="16522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219675" y="962793"/>
              <a:ext cx="1163455" cy="1403879"/>
            </a:xfrm>
            <a:custGeom>
              <a:avLst/>
              <a:pathLst>
                <a:path w="1163455" h="1403879">
                  <a:moveTo>
                    <a:pt x="624760" y="127921"/>
                  </a:move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lnTo>
                    <a:pt x="1163455" y="159005"/>
                  </a:ln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45987" y="552907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151846" y="947703"/>
                  </a:lnTo>
                  <a:lnTo>
                    <a:pt x="1082972" y="1017522"/>
                  </a:lnTo>
                  <a:lnTo>
                    <a:pt x="1061244" y="1090454"/>
                  </a:lnTo>
                  <a:lnTo>
                    <a:pt x="989163" y="1067825"/>
                  </a:lnTo>
                  <a:lnTo>
                    <a:pt x="902330" y="1114219"/>
                  </a:lnTo>
                  <a:lnTo>
                    <a:pt x="915814" y="1206809"/>
                  </a:lnTo>
                  <a:lnTo>
                    <a:pt x="881195" y="1344444"/>
                  </a:lnTo>
                  <a:lnTo>
                    <a:pt x="910367" y="1397031"/>
                  </a:lnTo>
                  <a:lnTo>
                    <a:pt x="801022" y="1403879"/>
                  </a:lnTo>
                  <a:lnTo>
                    <a:pt x="735130" y="1381325"/>
                  </a:lnTo>
                  <a:lnTo>
                    <a:pt x="715575" y="1336906"/>
                  </a:lnTo>
                  <a:lnTo>
                    <a:pt x="627097" y="1317776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74948" y="826408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60165" y="478519"/>
                  </a:lnTo>
                  <a:lnTo>
                    <a:pt x="74355" y="415062"/>
                  </a:lnTo>
                  <a:lnTo>
                    <a:pt x="127527" y="350050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5534" y="115511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37493" y="82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5542129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15" name="rc15"/>
            <p:cNvSpPr/>
            <p:nvPr/>
          </p:nvSpPr>
          <p:spPr>
            <a:xfrm>
              <a:off x="5545279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545279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545279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545279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45279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545279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831174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831174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831174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831174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31174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31174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12511" y="491509"/>
              <a:ext cx="218996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Togo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242933" y="5991720"/>
              <a:ext cx="763337" cy="330296"/>
            </a:xfrm>
            <a:custGeom>
              <a:avLst/>
              <a:pathLst>
                <a:path w="763337" h="330296">
                  <a:moveTo>
                    <a:pt x="763337" y="279407"/>
                  </a:moveTo>
                  <a:lnTo>
                    <a:pt x="733766" y="256834"/>
                  </a:lnTo>
                  <a:lnTo>
                    <a:pt x="691190" y="267847"/>
                  </a:lnTo>
                  <a:lnTo>
                    <a:pt x="623847" y="265783"/>
                  </a:lnTo>
                  <a:lnTo>
                    <a:pt x="570564" y="273429"/>
                  </a:lnTo>
                  <a:lnTo>
                    <a:pt x="567031" y="329568"/>
                  </a:lnTo>
                  <a:lnTo>
                    <a:pt x="217717" y="329568"/>
                  </a:lnTo>
                  <a:lnTo>
                    <a:pt x="0" y="330296"/>
                  </a:lnTo>
                  <a:lnTo>
                    <a:pt x="5264" y="306611"/>
                  </a:lnTo>
                  <a:lnTo>
                    <a:pt x="66918" y="240309"/>
                  </a:lnTo>
                  <a:lnTo>
                    <a:pt x="102640" y="183611"/>
                  </a:lnTo>
                  <a:lnTo>
                    <a:pt x="178716" y="92895"/>
                  </a:lnTo>
                  <a:lnTo>
                    <a:pt x="205838" y="29527"/>
                  </a:lnTo>
                  <a:lnTo>
                    <a:pt x="251351" y="35019"/>
                  </a:lnTo>
                  <a:lnTo>
                    <a:pt x="290345" y="11856"/>
                  </a:lnTo>
                  <a:lnTo>
                    <a:pt x="306040" y="0"/>
                  </a:lnTo>
                  <a:lnTo>
                    <a:pt x="350473" y="1529"/>
                  </a:lnTo>
                  <a:lnTo>
                    <a:pt x="386072" y="25640"/>
                  </a:lnTo>
                  <a:lnTo>
                    <a:pt x="410517" y="2294"/>
                  </a:lnTo>
                  <a:lnTo>
                    <a:pt x="436312" y="11797"/>
                  </a:lnTo>
                  <a:lnTo>
                    <a:pt x="486773" y="48724"/>
                  </a:lnTo>
                  <a:lnTo>
                    <a:pt x="564361" y="79153"/>
                  </a:lnTo>
                  <a:lnTo>
                    <a:pt x="666445" y="149707"/>
                  </a:lnTo>
                  <a:lnTo>
                    <a:pt x="716961" y="194551"/>
                  </a:lnTo>
                  <a:lnTo>
                    <a:pt x="748834" y="23555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451679" y="5796764"/>
              <a:ext cx="798871" cy="474362"/>
            </a:xfrm>
            <a:custGeom>
              <a:avLst/>
              <a:pathLst>
                <a:path w="798871" h="474362">
                  <a:moveTo>
                    <a:pt x="245189" y="0"/>
                  </a:moveTo>
                  <a:lnTo>
                    <a:pt x="287502" y="53056"/>
                  </a:lnTo>
                  <a:lnTo>
                    <a:pt x="344393" y="54390"/>
                  </a:lnTo>
                  <a:lnTo>
                    <a:pt x="376146" y="45052"/>
                  </a:lnTo>
                  <a:lnTo>
                    <a:pt x="427084" y="49054"/>
                  </a:lnTo>
                  <a:lnTo>
                    <a:pt x="466775" y="45052"/>
                  </a:lnTo>
                  <a:lnTo>
                    <a:pt x="498263" y="30545"/>
                  </a:lnTo>
                  <a:lnTo>
                    <a:pt x="509044" y="52418"/>
                  </a:lnTo>
                  <a:lnTo>
                    <a:pt x="488554" y="104016"/>
                  </a:lnTo>
                  <a:lnTo>
                    <a:pt x="582304" y="251764"/>
                  </a:lnTo>
                  <a:lnTo>
                    <a:pt x="661585" y="286674"/>
                  </a:lnTo>
                  <a:lnTo>
                    <a:pt x="761896" y="298983"/>
                  </a:lnTo>
                  <a:lnTo>
                    <a:pt x="798871" y="319761"/>
                  </a:lnTo>
                  <a:lnTo>
                    <a:pt x="754916" y="363073"/>
                  </a:lnTo>
                  <a:lnTo>
                    <a:pt x="723304" y="386347"/>
                  </a:lnTo>
                  <a:lnTo>
                    <a:pt x="698215" y="391407"/>
                  </a:lnTo>
                  <a:lnTo>
                    <a:pt x="664596" y="413669"/>
                  </a:lnTo>
                  <a:lnTo>
                    <a:pt x="639874" y="470784"/>
                  </a:lnTo>
                  <a:lnTo>
                    <a:pt x="554591" y="474362"/>
                  </a:lnTo>
                  <a:lnTo>
                    <a:pt x="540089" y="430512"/>
                  </a:lnTo>
                  <a:lnTo>
                    <a:pt x="508215" y="389507"/>
                  </a:lnTo>
                  <a:lnTo>
                    <a:pt x="457700" y="344662"/>
                  </a:lnTo>
                  <a:lnTo>
                    <a:pt x="355615" y="274108"/>
                  </a:lnTo>
                  <a:lnTo>
                    <a:pt x="278027" y="243679"/>
                  </a:lnTo>
                  <a:lnTo>
                    <a:pt x="227566" y="206752"/>
                  </a:lnTo>
                  <a:lnTo>
                    <a:pt x="201772" y="197249"/>
                  </a:lnTo>
                  <a:lnTo>
                    <a:pt x="177327" y="220595"/>
                  </a:lnTo>
                  <a:lnTo>
                    <a:pt x="141728" y="196484"/>
                  </a:lnTo>
                  <a:lnTo>
                    <a:pt x="97294" y="194955"/>
                  </a:lnTo>
                  <a:lnTo>
                    <a:pt x="81599" y="206812"/>
                  </a:lnTo>
                  <a:lnTo>
                    <a:pt x="51504" y="143554"/>
                  </a:lnTo>
                  <a:lnTo>
                    <a:pt x="9932" y="96047"/>
                  </a:lnTo>
                  <a:lnTo>
                    <a:pt x="0" y="64896"/>
                  </a:lnTo>
                  <a:lnTo>
                    <a:pt x="18209" y="24533"/>
                  </a:lnTo>
                  <a:lnTo>
                    <a:pt x="52051" y="17345"/>
                  </a:lnTo>
                  <a:lnTo>
                    <a:pt x="83506" y="476"/>
                  </a:lnTo>
                  <a:lnTo>
                    <a:pt x="108625" y="840"/>
                  </a:lnTo>
                  <a:lnTo>
                    <a:pt x="166126" y="26594"/>
                  </a:lnTo>
                  <a:lnTo>
                    <a:pt x="187026" y="24682"/>
                  </a:lnTo>
                  <a:lnTo>
                    <a:pt x="207017" y="315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061743" y="5617695"/>
              <a:ext cx="635125" cy="709623"/>
            </a:xfrm>
            <a:custGeom>
              <a:avLst/>
              <a:pathLst>
                <a:path w="635125" h="709623">
                  <a:moveTo>
                    <a:pt x="209470" y="29533"/>
                  </a:moveTo>
                  <a:lnTo>
                    <a:pt x="211209" y="60728"/>
                  </a:lnTo>
                  <a:lnTo>
                    <a:pt x="227600" y="124067"/>
                  </a:lnTo>
                  <a:lnTo>
                    <a:pt x="268615" y="118064"/>
                  </a:lnTo>
                  <a:lnTo>
                    <a:pt x="382204" y="83090"/>
                  </a:lnTo>
                  <a:lnTo>
                    <a:pt x="467072" y="60032"/>
                  </a:lnTo>
                  <a:lnTo>
                    <a:pt x="488649" y="64193"/>
                  </a:lnTo>
                  <a:lnTo>
                    <a:pt x="503316" y="96330"/>
                  </a:lnTo>
                  <a:lnTo>
                    <a:pt x="545132" y="84712"/>
                  </a:lnTo>
                  <a:lnTo>
                    <a:pt x="604670" y="103389"/>
                  </a:lnTo>
                  <a:lnTo>
                    <a:pt x="614593" y="116730"/>
                  </a:lnTo>
                  <a:lnTo>
                    <a:pt x="623854" y="165423"/>
                  </a:lnTo>
                  <a:lnTo>
                    <a:pt x="635125" y="179069"/>
                  </a:lnTo>
                  <a:lnTo>
                    <a:pt x="596952" y="182223"/>
                  </a:lnTo>
                  <a:lnTo>
                    <a:pt x="576961" y="203752"/>
                  </a:lnTo>
                  <a:lnTo>
                    <a:pt x="556062" y="205664"/>
                  </a:lnTo>
                  <a:lnTo>
                    <a:pt x="498561" y="179910"/>
                  </a:lnTo>
                  <a:lnTo>
                    <a:pt x="473441" y="179545"/>
                  </a:lnTo>
                  <a:lnTo>
                    <a:pt x="441986" y="196414"/>
                  </a:lnTo>
                  <a:lnTo>
                    <a:pt x="408145" y="203602"/>
                  </a:lnTo>
                  <a:lnTo>
                    <a:pt x="389935" y="243966"/>
                  </a:lnTo>
                  <a:lnTo>
                    <a:pt x="399867" y="275117"/>
                  </a:lnTo>
                  <a:lnTo>
                    <a:pt x="441439" y="322624"/>
                  </a:lnTo>
                  <a:lnTo>
                    <a:pt x="471535" y="385881"/>
                  </a:lnTo>
                  <a:lnTo>
                    <a:pt x="432541" y="409044"/>
                  </a:lnTo>
                  <a:lnTo>
                    <a:pt x="387028" y="403552"/>
                  </a:lnTo>
                  <a:lnTo>
                    <a:pt x="359905" y="466920"/>
                  </a:lnTo>
                  <a:lnTo>
                    <a:pt x="283830" y="557636"/>
                  </a:lnTo>
                  <a:lnTo>
                    <a:pt x="248108" y="614334"/>
                  </a:lnTo>
                  <a:lnTo>
                    <a:pt x="186454" y="680636"/>
                  </a:lnTo>
                  <a:lnTo>
                    <a:pt x="181189" y="704321"/>
                  </a:lnTo>
                  <a:lnTo>
                    <a:pt x="106555" y="709623"/>
                  </a:lnTo>
                  <a:lnTo>
                    <a:pt x="50422" y="690478"/>
                  </a:lnTo>
                  <a:lnTo>
                    <a:pt x="12529" y="668005"/>
                  </a:lnTo>
                  <a:lnTo>
                    <a:pt x="0" y="618658"/>
                  </a:lnTo>
                  <a:lnTo>
                    <a:pt x="4288" y="569708"/>
                  </a:lnTo>
                  <a:lnTo>
                    <a:pt x="2290" y="510267"/>
                  </a:lnTo>
                  <a:lnTo>
                    <a:pt x="19542" y="436289"/>
                  </a:lnTo>
                  <a:lnTo>
                    <a:pt x="35348" y="394755"/>
                  </a:lnTo>
                  <a:lnTo>
                    <a:pt x="30260" y="376008"/>
                  </a:lnTo>
                  <a:lnTo>
                    <a:pt x="43545" y="313682"/>
                  </a:lnTo>
                  <a:lnTo>
                    <a:pt x="62659" y="291239"/>
                  </a:lnTo>
                  <a:lnTo>
                    <a:pt x="74707" y="256383"/>
                  </a:lnTo>
                  <a:lnTo>
                    <a:pt x="38013" y="166742"/>
                  </a:lnTo>
                  <a:lnTo>
                    <a:pt x="60896" y="162755"/>
                  </a:lnTo>
                  <a:lnTo>
                    <a:pt x="103895" y="131404"/>
                  </a:lnTo>
                  <a:lnTo>
                    <a:pt x="119772" y="93384"/>
                  </a:lnTo>
                  <a:lnTo>
                    <a:pt x="118699" y="55339"/>
                  </a:lnTo>
                  <a:lnTo>
                    <a:pt x="150596" y="10048"/>
                  </a:lnTo>
                  <a:lnTo>
                    <a:pt x="18526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40233" y="5588617"/>
              <a:ext cx="997442" cy="734436"/>
            </a:xfrm>
            <a:custGeom>
              <a:avLst/>
              <a:pathLst>
                <a:path w="997442" h="734436">
                  <a:moveTo>
                    <a:pt x="997442" y="734372"/>
                  </a:moveTo>
                  <a:lnTo>
                    <a:pt x="815951" y="734436"/>
                  </a:lnTo>
                  <a:lnTo>
                    <a:pt x="816546" y="705988"/>
                  </a:lnTo>
                  <a:lnTo>
                    <a:pt x="793036" y="683928"/>
                  </a:lnTo>
                  <a:lnTo>
                    <a:pt x="749563" y="678695"/>
                  </a:lnTo>
                  <a:lnTo>
                    <a:pt x="718894" y="697319"/>
                  </a:lnTo>
                  <a:lnTo>
                    <a:pt x="680656" y="695604"/>
                  </a:lnTo>
                  <a:lnTo>
                    <a:pt x="609419" y="704833"/>
                  </a:lnTo>
                  <a:lnTo>
                    <a:pt x="585787" y="693978"/>
                  </a:lnTo>
                  <a:lnTo>
                    <a:pt x="548441" y="708430"/>
                  </a:lnTo>
                  <a:lnTo>
                    <a:pt x="519009" y="699162"/>
                  </a:lnTo>
                  <a:lnTo>
                    <a:pt x="428609" y="690105"/>
                  </a:lnTo>
                  <a:lnTo>
                    <a:pt x="403871" y="694145"/>
                  </a:lnTo>
                  <a:lnTo>
                    <a:pt x="342185" y="682262"/>
                  </a:lnTo>
                  <a:lnTo>
                    <a:pt x="300726" y="695457"/>
                  </a:lnTo>
                  <a:lnTo>
                    <a:pt x="286890" y="682017"/>
                  </a:lnTo>
                  <a:lnTo>
                    <a:pt x="255343" y="683953"/>
                  </a:lnTo>
                  <a:lnTo>
                    <a:pt x="173726" y="675073"/>
                  </a:lnTo>
                  <a:lnTo>
                    <a:pt x="151320" y="678932"/>
                  </a:lnTo>
                  <a:lnTo>
                    <a:pt x="176041" y="621816"/>
                  </a:lnTo>
                  <a:lnTo>
                    <a:pt x="209661" y="599555"/>
                  </a:lnTo>
                  <a:lnTo>
                    <a:pt x="234750" y="594495"/>
                  </a:lnTo>
                  <a:lnTo>
                    <a:pt x="266362" y="571221"/>
                  </a:lnTo>
                  <a:lnTo>
                    <a:pt x="310316" y="527908"/>
                  </a:lnTo>
                  <a:lnTo>
                    <a:pt x="273342" y="507131"/>
                  </a:lnTo>
                  <a:lnTo>
                    <a:pt x="173031" y="494822"/>
                  </a:lnTo>
                  <a:lnTo>
                    <a:pt x="93750" y="459911"/>
                  </a:lnTo>
                  <a:lnTo>
                    <a:pt x="0" y="312164"/>
                  </a:lnTo>
                  <a:lnTo>
                    <a:pt x="20490" y="260566"/>
                  </a:lnTo>
                  <a:lnTo>
                    <a:pt x="9709" y="238693"/>
                  </a:lnTo>
                  <a:lnTo>
                    <a:pt x="36419" y="221795"/>
                  </a:lnTo>
                  <a:lnTo>
                    <a:pt x="45035" y="187831"/>
                  </a:lnTo>
                  <a:lnTo>
                    <a:pt x="66150" y="159491"/>
                  </a:lnTo>
                  <a:lnTo>
                    <a:pt x="114824" y="136607"/>
                  </a:lnTo>
                  <a:lnTo>
                    <a:pt x="126365" y="105238"/>
                  </a:lnTo>
                  <a:lnTo>
                    <a:pt x="245287" y="153809"/>
                  </a:lnTo>
                  <a:lnTo>
                    <a:pt x="248799" y="180119"/>
                  </a:lnTo>
                  <a:lnTo>
                    <a:pt x="293959" y="160387"/>
                  </a:lnTo>
                  <a:lnTo>
                    <a:pt x="309514" y="95119"/>
                  </a:lnTo>
                  <a:lnTo>
                    <a:pt x="334102" y="69315"/>
                  </a:lnTo>
                  <a:lnTo>
                    <a:pt x="394817" y="20238"/>
                  </a:lnTo>
                  <a:lnTo>
                    <a:pt x="406860" y="0"/>
                  </a:lnTo>
                  <a:lnTo>
                    <a:pt x="427934" y="0"/>
                  </a:lnTo>
                  <a:lnTo>
                    <a:pt x="461052" y="52113"/>
                  </a:lnTo>
                  <a:lnTo>
                    <a:pt x="451518" y="125982"/>
                  </a:lnTo>
                  <a:lnTo>
                    <a:pt x="527788" y="207946"/>
                  </a:lnTo>
                  <a:lnTo>
                    <a:pt x="550870" y="249941"/>
                  </a:lnTo>
                  <a:lnTo>
                    <a:pt x="555386" y="340000"/>
                  </a:lnTo>
                  <a:lnTo>
                    <a:pt x="571945" y="366310"/>
                  </a:lnTo>
                  <a:lnTo>
                    <a:pt x="610582" y="386548"/>
                  </a:lnTo>
                  <a:lnTo>
                    <a:pt x="723482" y="404762"/>
                  </a:lnTo>
                  <a:lnTo>
                    <a:pt x="771151" y="391608"/>
                  </a:lnTo>
                  <a:lnTo>
                    <a:pt x="798247" y="413870"/>
                  </a:lnTo>
                  <a:lnTo>
                    <a:pt x="813300" y="401727"/>
                  </a:lnTo>
                  <a:lnTo>
                    <a:pt x="839297" y="423039"/>
                  </a:lnTo>
                  <a:lnTo>
                    <a:pt x="853944" y="417411"/>
                  </a:lnTo>
                  <a:lnTo>
                    <a:pt x="885839" y="437895"/>
                  </a:lnTo>
                  <a:lnTo>
                    <a:pt x="912150" y="431578"/>
                  </a:lnTo>
                  <a:lnTo>
                    <a:pt x="913154" y="412352"/>
                  </a:lnTo>
                  <a:lnTo>
                    <a:pt x="975374" y="391102"/>
                  </a:lnTo>
                  <a:lnTo>
                    <a:pt x="988797" y="5353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66414" y="5520975"/>
              <a:ext cx="453806" cy="330179"/>
            </a:xfrm>
            <a:custGeom>
              <a:avLst/>
              <a:pathLst>
                <a:path w="453806" h="330179">
                  <a:moveTo>
                    <a:pt x="426683" y="18009"/>
                  </a:moveTo>
                  <a:lnTo>
                    <a:pt x="453806" y="55363"/>
                  </a:lnTo>
                  <a:lnTo>
                    <a:pt x="435283" y="79376"/>
                  </a:lnTo>
                  <a:lnTo>
                    <a:pt x="428006" y="113395"/>
                  </a:lnTo>
                  <a:lnTo>
                    <a:pt x="375084" y="124067"/>
                  </a:lnTo>
                  <a:lnTo>
                    <a:pt x="400185" y="172879"/>
                  </a:lnTo>
                  <a:lnTo>
                    <a:pt x="388644" y="204248"/>
                  </a:lnTo>
                  <a:lnTo>
                    <a:pt x="339970" y="227132"/>
                  </a:lnTo>
                  <a:lnTo>
                    <a:pt x="318855" y="255472"/>
                  </a:lnTo>
                  <a:lnTo>
                    <a:pt x="310238" y="289436"/>
                  </a:lnTo>
                  <a:lnTo>
                    <a:pt x="283528" y="306334"/>
                  </a:lnTo>
                  <a:lnTo>
                    <a:pt x="252041" y="320841"/>
                  </a:lnTo>
                  <a:lnTo>
                    <a:pt x="212349" y="324843"/>
                  </a:lnTo>
                  <a:lnTo>
                    <a:pt x="161412" y="320841"/>
                  </a:lnTo>
                  <a:lnTo>
                    <a:pt x="129658" y="330179"/>
                  </a:lnTo>
                  <a:lnTo>
                    <a:pt x="72767" y="328845"/>
                  </a:lnTo>
                  <a:lnTo>
                    <a:pt x="30454" y="275788"/>
                  </a:lnTo>
                  <a:lnTo>
                    <a:pt x="19184" y="262142"/>
                  </a:lnTo>
                  <a:lnTo>
                    <a:pt x="9922" y="213449"/>
                  </a:lnTo>
                  <a:lnTo>
                    <a:pt x="0" y="200108"/>
                  </a:lnTo>
                  <a:lnTo>
                    <a:pt x="61046" y="163797"/>
                  </a:lnTo>
                  <a:lnTo>
                    <a:pt x="130235" y="187879"/>
                  </a:lnTo>
                  <a:lnTo>
                    <a:pt x="148843" y="223454"/>
                  </a:lnTo>
                  <a:lnTo>
                    <a:pt x="194552" y="197958"/>
                  </a:lnTo>
                  <a:lnTo>
                    <a:pt x="181919" y="184100"/>
                  </a:lnTo>
                  <a:lnTo>
                    <a:pt x="198870" y="153843"/>
                  </a:lnTo>
                  <a:lnTo>
                    <a:pt x="206395" y="104056"/>
                  </a:lnTo>
                  <a:lnTo>
                    <a:pt x="218789" y="92217"/>
                  </a:lnTo>
                  <a:lnTo>
                    <a:pt x="253364" y="99387"/>
                  </a:lnTo>
                  <a:lnTo>
                    <a:pt x="265218" y="123782"/>
                  </a:lnTo>
                  <a:lnTo>
                    <a:pt x="290098" y="125608"/>
                  </a:lnTo>
                  <a:lnTo>
                    <a:pt x="342008" y="72039"/>
                  </a:lnTo>
                  <a:lnTo>
                    <a:pt x="324808" y="56697"/>
                  </a:lnTo>
                  <a:lnTo>
                    <a:pt x="348623" y="27348"/>
                  </a:lnTo>
                  <a:lnTo>
                    <a:pt x="38368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727460" y="5503344"/>
              <a:ext cx="157743" cy="241086"/>
            </a:xfrm>
            <a:custGeom>
              <a:avLst/>
              <a:pathLst>
                <a:path w="157743" h="241086">
                  <a:moveTo>
                    <a:pt x="102265" y="407"/>
                  </a:moveTo>
                  <a:lnTo>
                    <a:pt x="149406" y="58767"/>
                  </a:lnTo>
                  <a:lnTo>
                    <a:pt x="157743" y="109849"/>
                  </a:lnTo>
                  <a:lnTo>
                    <a:pt x="145349" y="121688"/>
                  </a:lnTo>
                  <a:lnTo>
                    <a:pt x="137823" y="171475"/>
                  </a:lnTo>
                  <a:lnTo>
                    <a:pt x="120873" y="201731"/>
                  </a:lnTo>
                  <a:lnTo>
                    <a:pt x="133505" y="215590"/>
                  </a:lnTo>
                  <a:lnTo>
                    <a:pt x="87796" y="241086"/>
                  </a:lnTo>
                  <a:lnTo>
                    <a:pt x="69189" y="205511"/>
                  </a:lnTo>
                  <a:lnTo>
                    <a:pt x="0" y="181429"/>
                  </a:lnTo>
                  <a:lnTo>
                    <a:pt x="25613" y="167713"/>
                  </a:lnTo>
                  <a:lnTo>
                    <a:pt x="31397" y="52386"/>
                  </a:lnTo>
                  <a:lnTo>
                    <a:pt x="22012" y="29581"/>
                  </a:lnTo>
                  <a:lnTo>
                    <a:pt x="7374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829725" y="5478846"/>
              <a:ext cx="96687" cy="83264"/>
            </a:xfrm>
            <a:custGeom>
              <a:avLst/>
              <a:pathLst>
                <a:path w="96687" h="83264">
                  <a:moveTo>
                    <a:pt x="47140" y="83264"/>
                  </a:moveTo>
                  <a:lnTo>
                    <a:pt x="0" y="24905"/>
                  </a:lnTo>
                  <a:lnTo>
                    <a:pt x="64113" y="0"/>
                  </a:lnTo>
                  <a:lnTo>
                    <a:pt x="91532" y="15523"/>
                  </a:lnTo>
                  <a:lnTo>
                    <a:pt x="96687" y="48552"/>
                  </a:lnTo>
                  <a:lnTo>
                    <a:pt x="71533" y="820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282998" y="5417930"/>
              <a:ext cx="883125" cy="1157291"/>
            </a:xfrm>
            <a:custGeom>
              <a:avLst/>
              <a:pathLst>
                <a:path w="883125" h="1157291">
                  <a:moveTo>
                    <a:pt x="439600" y="164967"/>
                  </a:moveTo>
                  <a:lnTo>
                    <a:pt x="549428" y="281057"/>
                  </a:lnTo>
                  <a:lnTo>
                    <a:pt x="694656" y="451617"/>
                  </a:lnTo>
                  <a:lnTo>
                    <a:pt x="735092" y="450226"/>
                  </a:lnTo>
                  <a:lnTo>
                    <a:pt x="774505" y="503633"/>
                  </a:lnTo>
                  <a:lnTo>
                    <a:pt x="792050" y="497151"/>
                  </a:lnTo>
                  <a:lnTo>
                    <a:pt x="825224" y="544995"/>
                  </a:lnTo>
                  <a:lnTo>
                    <a:pt x="832988" y="585271"/>
                  </a:lnTo>
                  <a:lnTo>
                    <a:pt x="815530" y="598647"/>
                  </a:lnTo>
                  <a:lnTo>
                    <a:pt x="833275" y="644776"/>
                  </a:lnTo>
                  <a:lnTo>
                    <a:pt x="822392" y="674546"/>
                  </a:lnTo>
                  <a:lnTo>
                    <a:pt x="830907" y="695471"/>
                  </a:lnTo>
                  <a:lnTo>
                    <a:pt x="826413" y="760337"/>
                  </a:lnTo>
                  <a:lnTo>
                    <a:pt x="862034" y="817154"/>
                  </a:lnTo>
                  <a:lnTo>
                    <a:pt x="883125" y="880682"/>
                  </a:lnTo>
                  <a:lnTo>
                    <a:pt x="877552" y="891328"/>
                  </a:lnTo>
                  <a:lnTo>
                    <a:pt x="831623" y="894439"/>
                  </a:lnTo>
                  <a:lnTo>
                    <a:pt x="830653" y="966102"/>
                  </a:lnTo>
                  <a:lnTo>
                    <a:pt x="816710" y="988318"/>
                  </a:lnTo>
                  <a:lnTo>
                    <a:pt x="832817" y="1041312"/>
                  </a:lnTo>
                  <a:lnTo>
                    <a:pt x="844592" y="1054207"/>
                  </a:lnTo>
                  <a:lnTo>
                    <a:pt x="864110" y="1134081"/>
                  </a:lnTo>
                  <a:lnTo>
                    <a:pt x="805321" y="1157291"/>
                  </a:lnTo>
                  <a:lnTo>
                    <a:pt x="805413" y="1105663"/>
                  </a:lnTo>
                  <a:lnTo>
                    <a:pt x="734244" y="1097230"/>
                  </a:lnTo>
                  <a:lnTo>
                    <a:pt x="727748" y="1077544"/>
                  </a:lnTo>
                  <a:lnTo>
                    <a:pt x="695714" y="1061372"/>
                  </a:lnTo>
                  <a:lnTo>
                    <a:pt x="674976" y="1033834"/>
                  </a:lnTo>
                  <a:lnTo>
                    <a:pt x="636904" y="1021823"/>
                  </a:lnTo>
                  <a:lnTo>
                    <a:pt x="558371" y="1011695"/>
                  </a:lnTo>
                  <a:lnTo>
                    <a:pt x="542805" y="1000908"/>
                  </a:lnTo>
                  <a:lnTo>
                    <a:pt x="470267" y="1032624"/>
                  </a:lnTo>
                  <a:lnTo>
                    <a:pt x="424967" y="976318"/>
                  </a:lnTo>
                  <a:lnTo>
                    <a:pt x="398011" y="972161"/>
                  </a:lnTo>
                  <a:lnTo>
                    <a:pt x="327388" y="998604"/>
                  </a:lnTo>
                  <a:lnTo>
                    <a:pt x="295914" y="972632"/>
                  </a:lnTo>
                  <a:lnTo>
                    <a:pt x="268452" y="990289"/>
                  </a:lnTo>
                  <a:lnTo>
                    <a:pt x="260727" y="959536"/>
                  </a:lnTo>
                  <a:lnTo>
                    <a:pt x="224755" y="949601"/>
                  </a:lnTo>
                  <a:lnTo>
                    <a:pt x="209793" y="960406"/>
                  </a:lnTo>
                  <a:lnTo>
                    <a:pt x="170410" y="928887"/>
                  </a:lnTo>
                  <a:lnTo>
                    <a:pt x="134524" y="926306"/>
                  </a:lnTo>
                  <a:lnTo>
                    <a:pt x="104272" y="890291"/>
                  </a:lnTo>
                  <a:lnTo>
                    <a:pt x="104114" y="643704"/>
                  </a:lnTo>
                  <a:lnTo>
                    <a:pt x="101443" y="622801"/>
                  </a:lnTo>
                  <a:lnTo>
                    <a:pt x="68949" y="602336"/>
                  </a:lnTo>
                  <a:lnTo>
                    <a:pt x="76275" y="576482"/>
                  </a:lnTo>
                  <a:lnTo>
                    <a:pt x="30121" y="527727"/>
                  </a:lnTo>
                  <a:lnTo>
                    <a:pt x="0" y="483409"/>
                  </a:lnTo>
                  <a:lnTo>
                    <a:pt x="15139" y="410955"/>
                  </a:lnTo>
                  <a:lnTo>
                    <a:pt x="64553" y="300946"/>
                  </a:lnTo>
                  <a:lnTo>
                    <a:pt x="60890" y="261795"/>
                  </a:lnTo>
                  <a:lnTo>
                    <a:pt x="48436" y="233724"/>
                  </a:lnTo>
                  <a:lnTo>
                    <a:pt x="50634" y="208608"/>
                  </a:lnTo>
                  <a:lnTo>
                    <a:pt x="16934" y="139909"/>
                  </a:lnTo>
                  <a:lnTo>
                    <a:pt x="82136" y="131783"/>
                  </a:lnTo>
                  <a:lnTo>
                    <a:pt x="212540" y="122180"/>
                  </a:lnTo>
                  <a:lnTo>
                    <a:pt x="233053" y="100019"/>
                  </a:lnTo>
                  <a:lnTo>
                    <a:pt x="245507" y="63823"/>
                  </a:lnTo>
                  <a:lnTo>
                    <a:pt x="278549" y="54357"/>
                  </a:lnTo>
                  <a:lnTo>
                    <a:pt x="334891" y="0"/>
                  </a:lnTo>
                  <a:lnTo>
                    <a:pt x="422959" y="14667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71214" y="5339642"/>
              <a:ext cx="487643" cy="402120"/>
            </a:xfrm>
            <a:custGeom>
              <a:avLst/>
              <a:pathLst>
                <a:path w="487643" h="402120">
                  <a:moveTo>
                    <a:pt x="409109" y="0"/>
                  </a:moveTo>
                  <a:lnTo>
                    <a:pt x="434890" y="31918"/>
                  </a:lnTo>
                  <a:lnTo>
                    <a:pt x="436213" y="55931"/>
                  </a:lnTo>
                  <a:lnTo>
                    <a:pt x="461980" y="83471"/>
                  </a:lnTo>
                  <a:lnTo>
                    <a:pt x="469290" y="107293"/>
                  </a:lnTo>
                  <a:lnTo>
                    <a:pt x="447459" y="167992"/>
                  </a:lnTo>
                  <a:lnTo>
                    <a:pt x="478258" y="193283"/>
                  </a:lnTo>
                  <a:lnTo>
                    <a:pt x="487643" y="216087"/>
                  </a:lnTo>
                  <a:lnTo>
                    <a:pt x="481859" y="331415"/>
                  </a:lnTo>
                  <a:lnTo>
                    <a:pt x="456245" y="345131"/>
                  </a:lnTo>
                  <a:lnTo>
                    <a:pt x="395199" y="381442"/>
                  </a:lnTo>
                  <a:lnTo>
                    <a:pt x="335662" y="362765"/>
                  </a:lnTo>
                  <a:lnTo>
                    <a:pt x="293845" y="374383"/>
                  </a:lnTo>
                  <a:lnTo>
                    <a:pt x="279179" y="342246"/>
                  </a:lnTo>
                  <a:lnTo>
                    <a:pt x="257602" y="338085"/>
                  </a:lnTo>
                  <a:lnTo>
                    <a:pt x="172734" y="361143"/>
                  </a:lnTo>
                  <a:lnTo>
                    <a:pt x="59144" y="396116"/>
                  </a:lnTo>
                  <a:lnTo>
                    <a:pt x="18130" y="402120"/>
                  </a:lnTo>
                  <a:lnTo>
                    <a:pt x="1738" y="338781"/>
                  </a:lnTo>
                  <a:lnTo>
                    <a:pt x="0" y="307586"/>
                  </a:lnTo>
                  <a:lnTo>
                    <a:pt x="18791" y="306734"/>
                  </a:lnTo>
                  <a:lnTo>
                    <a:pt x="51484" y="234643"/>
                  </a:lnTo>
                  <a:lnTo>
                    <a:pt x="58483" y="189337"/>
                  </a:lnTo>
                  <a:lnTo>
                    <a:pt x="96190" y="169993"/>
                  </a:lnTo>
                  <a:lnTo>
                    <a:pt x="149911" y="201319"/>
                  </a:lnTo>
                  <a:lnTo>
                    <a:pt x="178219" y="194674"/>
                  </a:lnTo>
                  <a:lnTo>
                    <a:pt x="202034" y="161989"/>
                  </a:lnTo>
                  <a:lnTo>
                    <a:pt x="194757" y="109961"/>
                  </a:lnTo>
                  <a:lnTo>
                    <a:pt x="219233" y="58599"/>
                  </a:lnTo>
                  <a:lnTo>
                    <a:pt x="264588" y="40702"/>
                  </a:lnTo>
                  <a:lnTo>
                    <a:pt x="280755" y="43925"/>
                  </a:lnTo>
                  <a:lnTo>
                    <a:pt x="372707" y="657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821554" y="5299567"/>
              <a:ext cx="263432" cy="243055"/>
            </a:xfrm>
            <a:custGeom>
              <a:avLst/>
              <a:pathLst>
                <a:path w="263432" h="243055">
                  <a:moveTo>
                    <a:pt x="256243" y="89643"/>
                  </a:moveTo>
                  <a:lnTo>
                    <a:pt x="250268" y="109585"/>
                  </a:lnTo>
                  <a:lnTo>
                    <a:pt x="263432" y="157468"/>
                  </a:lnTo>
                  <a:lnTo>
                    <a:pt x="219556" y="185227"/>
                  </a:lnTo>
                  <a:lnTo>
                    <a:pt x="225563" y="206385"/>
                  </a:lnTo>
                  <a:lnTo>
                    <a:pt x="188634" y="241027"/>
                  </a:lnTo>
                  <a:lnTo>
                    <a:pt x="151105" y="243055"/>
                  </a:lnTo>
                  <a:lnTo>
                    <a:pt x="118443" y="232779"/>
                  </a:lnTo>
                  <a:lnTo>
                    <a:pt x="141796" y="189145"/>
                  </a:lnTo>
                  <a:lnTo>
                    <a:pt x="175940" y="210502"/>
                  </a:lnTo>
                  <a:lnTo>
                    <a:pt x="189723" y="191120"/>
                  </a:lnTo>
                  <a:lnTo>
                    <a:pt x="128686" y="121359"/>
                  </a:lnTo>
                  <a:lnTo>
                    <a:pt x="96925" y="112322"/>
                  </a:lnTo>
                  <a:lnTo>
                    <a:pt x="101057" y="140795"/>
                  </a:lnTo>
                  <a:lnTo>
                    <a:pt x="62561" y="154397"/>
                  </a:lnTo>
                  <a:lnTo>
                    <a:pt x="49164" y="182029"/>
                  </a:lnTo>
                  <a:lnTo>
                    <a:pt x="0" y="164423"/>
                  </a:lnTo>
                  <a:lnTo>
                    <a:pt x="66193" y="84837"/>
                  </a:lnTo>
                  <a:lnTo>
                    <a:pt x="83486" y="73002"/>
                  </a:lnTo>
                  <a:lnTo>
                    <a:pt x="131909" y="73586"/>
                  </a:lnTo>
                  <a:lnTo>
                    <a:pt x="147553" y="52428"/>
                  </a:lnTo>
                  <a:lnTo>
                    <a:pt x="207690" y="35815"/>
                  </a:lnTo>
                  <a:lnTo>
                    <a:pt x="223888" y="0"/>
                  </a:lnTo>
                  <a:lnTo>
                    <a:pt x="248469" y="273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876866" y="5263476"/>
              <a:ext cx="314136" cy="383107"/>
            </a:xfrm>
            <a:custGeom>
              <a:avLst/>
              <a:pathLst>
                <a:path w="314136" h="383107">
                  <a:moveTo>
                    <a:pt x="300244" y="125427"/>
                  </a:moveTo>
                  <a:lnTo>
                    <a:pt x="306859" y="146105"/>
                  </a:lnTo>
                  <a:lnTo>
                    <a:pt x="270476" y="186794"/>
                  </a:lnTo>
                  <a:lnTo>
                    <a:pt x="241368" y="242825"/>
                  </a:lnTo>
                  <a:lnTo>
                    <a:pt x="216230" y="275509"/>
                  </a:lnTo>
                  <a:lnTo>
                    <a:pt x="173231" y="257499"/>
                  </a:lnTo>
                  <a:lnTo>
                    <a:pt x="138171" y="284847"/>
                  </a:lnTo>
                  <a:lnTo>
                    <a:pt x="114356" y="314197"/>
                  </a:lnTo>
                  <a:lnTo>
                    <a:pt x="131555" y="329538"/>
                  </a:lnTo>
                  <a:lnTo>
                    <a:pt x="79645" y="383107"/>
                  </a:lnTo>
                  <a:lnTo>
                    <a:pt x="54766" y="381282"/>
                  </a:lnTo>
                  <a:lnTo>
                    <a:pt x="42911" y="356887"/>
                  </a:lnTo>
                  <a:lnTo>
                    <a:pt x="8337" y="349717"/>
                  </a:lnTo>
                  <a:lnTo>
                    <a:pt x="0" y="298635"/>
                  </a:lnTo>
                  <a:lnTo>
                    <a:pt x="24393" y="297429"/>
                  </a:lnTo>
                  <a:lnTo>
                    <a:pt x="49547" y="263923"/>
                  </a:lnTo>
                  <a:lnTo>
                    <a:pt x="44391" y="230894"/>
                  </a:lnTo>
                  <a:lnTo>
                    <a:pt x="16972" y="215370"/>
                  </a:lnTo>
                  <a:lnTo>
                    <a:pt x="47685" y="139570"/>
                  </a:lnTo>
                  <a:lnTo>
                    <a:pt x="84209" y="90833"/>
                  </a:lnTo>
                  <a:lnTo>
                    <a:pt x="127422" y="49787"/>
                  </a:lnTo>
                  <a:lnTo>
                    <a:pt x="118417" y="0"/>
                  </a:lnTo>
                  <a:lnTo>
                    <a:pt x="154047" y="8697"/>
                  </a:lnTo>
                  <a:lnTo>
                    <a:pt x="193077" y="36712"/>
                  </a:lnTo>
                  <a:lnTo>
                    <a:pt x="226815" y="30042"/>
                  </a:lnTo>
                  <a:lnTo>
                    <a:pt x="250630" y="60058"/>
                  </a:lnTo>
                  <a:lnTo>
                    <a:pt x="271799" y="68730"/>
                  </a:lnTo>
                  <a:lnTo>
                    <a:pt x="291644" y="56723"/>
                  </a:lnTo>
                  <a:lnTo>
                    <a:pt x="314136" y="687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041498" y="5246485"/>
              <a:ext cx="469405" cy="522251"/>
            </a:xfrm>
            <a:custGeom>
              <a:avLst/>
              <a:pathLst>
                <a:path w="469405" h="522251">
                  <a:moveTo>
                    <a:pt x="469405" y="24919"/>
                  </a:moveTo>
                  <a:lnTo>
                    <a:pt x="466318" y="81085"/>
                  </a:lnTo>
                  <a:lnTo>
                    <a:pt x="454622" y="123053"/>
                  </a:lnTo>
                  <a:lnTo>
                    <a:pt x="465662" y="158470"/>
                  </a:lnTo>
                  <a:lnTo>
                    <a:pt x="437562" y="172637"/>
                  </a:lnTo>
                  <a:lnTo>
                    <a:pt x="401434" y="207548"/>
                  </a:lnTo>
                  <a:lnTo>
                    <a:pt x="353765" y="217161"/>
                  </a:lnTo>
                  <a:lnTo>
                    <a:pt x="326469" y="235154"/>
                  </a:lnTo>
                  <a:lnTo>
                    <a:pt x="334196" y="275345"/>
                  </a:lnTo>
                  <a:lnTo>
                    <a:pt x="378854" y="300643"/>
                  </a:lnTo>
                  <a:lnTo>
                    <a:pt x="376345" y="360346"/>
                  </a:lnTo>
                  <a:lnTo>
                    <a:pt x="359786" y="394244"/>
                  </a:lnTo>
                  <a:lnTo>
                    <a:pt x="326669" y="342131"/>
                  </a:lnTo>
                  <a:lnTo>
                    <a:pt x="305594" y="342131"/>
                  </a:lnTo>
                  <a:lnTo>
                    <a:pt x="293552" y="362369"/>
                  </a:lnTo>
                  <a:lnTo>
                    <a:pt x="232836" y="411447"/>
                  </a:lnTo>
                  <a:lnTo>
                    <a:pt x="208249" y="437251"/>
                  </a:lnTo>
                  <a:lnTo>
                    <a:pt x="192694" y="502519"/>
                  </a:lnTo>
                  <a:lnTo>
                    <a:pt x="147534" y="522251"/>
                  </a:lnTo>
                  <a:lnTo>
                    <a:pt x="144022" y="495941"/>
                  </a:lnTo>
                  <a:lnTo>
                    <a:pt x="25100" y="447370"/>
                  </a:lnTo>
                  <a:lnTo>
                    <a:pt x="0" y="398558"/>
                  </a:lnTo>
                  <a:lnTo>
                    <a:pt x="52922" y="387885"/>
                  </a:lnTo>
                  <a:lnTo>
                    <a:pt x="60198" y="353867"/>
                  </a:lnTo>
                  <a:lnTo>
                    <a:pt x="78721" y="329854"/>
                  </a:lnTo>
                  <a:lnTo>
                    <a:pt x="51598" y="292500"/>
                  </a:lnTo>
                  <a:lnTo>
                    <a:pt x="76736" y="259815"/>
                  </a:lnTo>
                  <a:lnTo>
                    <a:pt x="105844" y="203785"/>
                  </a:lnTo>
                  <a:lnTo>
                    <a:pt x="142227" y="163096"/>
                  </a:lnTo>
                  <a:lnTo>
                    <a:pt x="135612" y="142418"/>
                  </a:lnTo>
                  <a:lnTo>
                    <a:pt x="216715" y="114130"/>
                  </a:lnTo>
                  <a:lnTo>
                    <a:pt x="310341" y="15621"/>
                  </a:lnTo>
                  <a:lnTo>
                    <a:pt x="336122" y="7412"/>
                  </a:lnTo>
                  <a:lnTo>
                    <a:pt x="404478" y="0"/>
                  </a:lnTo>
                  <a:lnTo>
                    <a:pt x="418892" y="1151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680323" y="5183459"/>
              <a:ext cx="323965" cy="349467"/>
            </a:xfrm>
            <a:custGeom>
              <a:avLst/>
              <a:pathLst>
                <a:path w="323965" h="349467">
                  <a:moveTo>
                    <a:pt x="305787" y="55230"/>
                  </a:moveTo>
                  <a:lnTo>
                    <a:pt x="314960" y="80017"/>
                  </a:lnTo>
                  <a:lnTo>
                    <a:pt x="323965" y="129804"/>
                  </a:lnTo>
                  <a:lnTo>
                    <a:pt x="280752" y="170851"/>
                  </a:lnTo>
                  <a:lnTo>
                    <a:pt x="244227" y="219587"/>
                  </a:lnTo>
                  <a:lnTo>
                    <a:pt x="213515" y="295387"/>
                  </a:lnTo>
                  <a:lnTo>
                    <a:pt x="149402" y="320292"/>
                  </a:lnTo>
                  <a:lnTo>
                    <a:pt x="120883" y="319885"/>
                  </a:lnTo>
                  <a:lnTo>
                    <a:pt x="69149" y="349467"/>
                  </a:lnTo>
                  <a:lnTo>
                    <a:pt x="38350" y="324176"/>
                  </a:lnTo>
                  <a:lnTo>
                    <a:pt x="60181" y="263476"/>
                  </a:lnTo>
                  <a:lnTo>
                    <a:pt x="52871" y="239654"/>
                  </a:lnTo>
                  <a:lnTo>
                    <a:pt x="27104" y="212115"/>
                  </a:lnTo>
                  <a:lnTo>
                    <a:pt x="25781" y="188102"/>
                  </a:lnTo>
                  <a:lnTo>
                    <a:pt x="0" y="156183"/>
                  </a:lnTo>
                  <a:lnTo>
                    <a:pt x="1399" y="146693"/>
                  </a:lnTo>
                  <a:lnTo>
                    <a:pt x="25781" y="116730"/>
                  </a:lnTo>
                  <a:lnTo>
                    <a:pt x="56211" y="106057"/>
                  </a:lnTo>
                  <a:lnTo>
                    <a:pt x="74073" y="71372"/>
                  </a:lnTo>
                  <a:lnTo>
                    <a:pt x="97226" y="50694"/>
                  </a:lnTo>
                  <a:lnTo>
                    <a:pt x="143683" y="2028"/>
                  </a:lnTo>
                  <a:lnTo>
                    <a:pt x="175286" y="0"/>
                  </a:lnTo>
                  <a:lnTo>
                    <a:pt x="200673" y="28024"/>
                  </a:lnTo>
                  <a:lnTo>
                    <a:pt x="259020" y="66333"/>
                  </a:lnTo>
                  <a:lnTo>
                    <a:pt x="284801" y="7043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67968" y="5141212"/>
              <a:ext cx="1019303" cy="1189025"/>
            </a:xfrm>
            <a:custGeom>
              <a:avLst/>
              <a:pathLst>
                <a:path w="1019303" h="1189025">
                  <a:moveTo>
                    <a:pt x="336142" y="5427"/>
                  </a:moveTo>
                  <a:lnTo>
                    <a:pt x="453357" y="25121"/>
                  </a:lnTo>
                  <a:lnTo>
                    <a:pt x="524216" y="46889"/>
                  </a:lnTo>
                  <a:lnTo>
                    <a:pt x="565213" y="73403"/>
                  </a:lnTo>
                  <a:lnTo>
                    <a:pt x="607071" y="113290"/>
                  </a:lnTo>
                  <a:lnTo>
                    <a:pt x="568592" y="163253"/>
                  </a:lnTo>
                  <a:lnTo>
                    <a:pt x="564197" y="187630"/>
                  </a:lnTo>
                  <a:lnTo>
                    <a:pt x="500460" y="248942"/>
                  </a:lnTo>
                  <a:lnTo>
                    <a:pt x="512182" y="281445"/>
                  </a:lnTo>
                  <a:lnTo>
                    <a:pt x="498995" y="309516"/>
                  </a:lnTo>
                  <a:lnTo>
                    <a:pt x="577383" y="341280"/>
                  </a:lnTo>
                  <a:lnTo>
                    <a:pt x="607420" y="337586"/>
                  </a:lnTo>
                  <a:lnTo>
                    <a:pt x="643318" y="366396"/>
                  </a:lnTo>
                  <a:lnTo>
                    <a:pt x="686542" y="379692"/>
                  </a:lnTo>
                  <a:lnTo>
                    <a:pt x="698263" y="409979"/>
                  </a:lnTo>
                  <a:lnTo>
                    <a:pt x="730498" y="442482"/>
                  </a:lnTo>
                  <a:lnTo>
                    <a:pt x="885637" y="419392"/>
                  </a:lnTo>
                  <a:lnTo>
                    <a:pt x="931965" y="416627"/>
                  </a:lnTo>
                  <a:lnTo>
                    <a:pt x="965665" y="485327"/>
                  </a:lnTo>
                  <a:lnTo>
                    <a:pt x="963467" y="510442"/>
                  </a:lnTo>
                  <a:lnTo>
                    <a:pt x="975921" y="538513"/>
                  </a:lnTo>
                  <a:lnTo>
                    <a:pt x="979584" y="577664"/>
                  </a:lnTo>
                  <a:lnTo>
                    <a:pt x="930170" y="687674"/>
                  </a:lnTo>
                  <a:lnTo>
                    <a:pt x="915030" y="760127"/>
                  </a:lnTo>
                  <a:lnTo>
                    <a:pt x="945152" y="804446"/>
                  </a:lnTo>
                  <a:lnTo>
                    <a:pt x="991306" y="853200"/>
                  </a:lnTo>
                  <a:lnTo>
                    <a:pt x="983980" y="879055"/>
                  </a:lnTo>
                  <a:lnTo>
                    <a:pt x="1016474" y="899520"/>
                  </a:lnTo>
                  <a:lnTo>
                    <a:pt x="1019145" y="920422"/>
                  </a:lnTo>
                  <a:lnTo>
                    <a:pt x="1019303" y="1167009"/>
                  </a:lnTo>
                  <a:lnTo>
                    <a:pt x="995928" y="1168857"/>
                  </a:lnTo>
                  <a:lnTo>
                    <a:pt x="937874" y="1189025"/>
                  </a:lnTo>
                  <a:lnTo>
                    <a:pt x="923258" y="1175928"/>
                  </a:lnTo>
                  <a:lnTo>
                    <a:pt x="880897" y="1172012"/>
                  </a:lnTo>
                  <a:lnTo>
                    <a:pt x="854823" y="1180971"/>
                  </a:lnTo>
                  <a:lnTo>
                    <a:pt x="569707" y="1181777"/>
                  </a:lnTo>
                  <a:lnTo>
                    <a:pt x="561063" y="982744"/>
                  </a:lnTo>
                  <a:lnTo>
                    <a:pt x="547640" y="838506"/>
                  </a:lnTo>
                  <a:lnTo>
                    <a:pt x="485419" y="859756"/>
                  </a:lnTo>
                  <a:lnTo>
                    <a:pt x="484416" y="878983"/>
                  </a:lnTo>
                  <a:lnTo>
                    <a:pt x="458105" y="885299"/>
                  </a:lnTo>
                  <a:lnTo>
                    <a:pt x="426209" y="864816"/>
                  </a:lnTo>
                  <a:lnTo>
                    <a:pt x="411562" y="870443"/>
                  </a:lnTo>
                  <a:lnTo>
                    <a:pt x="385565" y="849131"/>
                  </a:lnTo>
                  <a:lnTo>
                    <a:pt x="370512" y="861274"/>
                  </a:lnTo>
                  <a:lnTo>
                    <a:pt x="343416" y="839012"/>
                  </a:lnTo>
                  <a:lnTo>
                    <a:pt x="295747" y="852167"/>
                  </a:lnTo>
                  <a:lnTo>
                    <a:pt x="182847" y="833953"/>
                  </a:lnTo>
                  <a:lnTo>
                    <a:pt x="144210" y="813715"/>
                  </a:lnTo>
                  <a:lnTo>
                    <a:pt x="127651" y="787405"/>
                  </a:lnTo>
                  <a:lnTo>
                    <a:pt x="123135" y="697345"/>
                  </a:lnTo>
                  <a:lnTo>
                    <a:pt x="100054" y="655351"/>
                  </a:lnTo>
                  <a:lnTo>
                    <a:pt x="23783" y="573387"/>
                  </a:lnTo>
                  <a:lnTo>
                    <a:pt x="33317" y="499517"/>
                  </a:lnTo>
                  <a:lnTo>
                    <a:pt x="49876" y="465619"/>
                  </a:lnTo>
                  <a:lnTo>
                    <a:pt x="52385" y="405916"/>
                  </a:lnTo>
                  <a:lnTo>
                    <a:pt x="7726" y="380618"/>
                  </a:lnTo>
                  <a:lnTo>
                    <a:pt x="0" y="340427"/>
                  </a:lnTo>
                  <a:lnTo>
                    <a:pt x="27296" y="322434"/>
                  </a:lnTo>
                  <a:lnTo>
                    <a:pt x="74965" y="312821"/>
                  </a:lnTo>
                  <a:lnTo>
                    <a:pt x="111093" y="277910"/>
                  </a:lnTo>
                  <a:lnTo>
                    <a:pt x="139192" y="263743"/>
                  </a:lnTo>
                  <a:lnTo>
                    <a:pt x="128153" y="228326"/>
                  </a:lnTo>
                  <a:lnTo>
                    <a:pt x="139849" y="186358"/>
                  </a:lnTo>
                  <a:lnTo>
                    <a:pt x="142936" y="130192"/>
                  </a:lnTo>
                  <a:lnTo>
                    <a:pt x="164903" y="92474"/>
                  </a:lnTo>
                  <a:lnTo>
                    <a:pt x="181776" y="36935"/>
                  </a:lnTo>
                  <a:lnTo>
                    <a:pt x="232183" y="1861"/>
                  </a:lnTo>
                  <a:lnTo>
                    <a:pt x="31437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939998" y="5119304"/>
              <a:ext cx="741725" cy="665133"/>
            </a:xfrm>
            <a:custGeom>
              <a:avLst/>
              <a:pathLst>
                <a:path w="741725" h="665133">
                  <a:moveTo>
                    <a:pt x="741725" y="210848"/>
                  </a:moveTo>
                  <a:lnTo>
                    <a:pt x="740325" y="220338"/>
                  </a:lnTo>
                  <a:lnTo>
                    <a:pt x="703923" y="226909"/>
                  </a:lnTo>
                  <a:lnTo>
                    <a:pt x="611971" y="264263"/>
                  </a:lnTo>
                  <a:lnTo>
                    <a:pt x="595804" y="261040"/>
                  </a:lnTo>
                  <a:lnTo>
                    <a:pt x="550449" y="278938"/>
                  </a:lnTo>
                  <a:lnTo>
                    <a:pt x="525973" y="330299"/>
                  </a:lnTo>
                  <a:lnTo>
                    <a:pt x="533250" y="382327"/>
                  </a:lnTo>
                  <a:lnTo>
                    <a:pt x="509435" y="415012"/>
                  </a:lnTo>
                  <a:lnTo>
                    <a:pt x="481128" y="421657"/>
                  </a:lnTo>
                  <a:lnTo>
                    <a:pt x="427406" y="390332"/>
                  </a:lnTo>
                  <a:lnTo>
                    <a:pt x="389699" y="409676"/>
                  </a:lnTo>
                  <a:lnTo>
                    <a:pt x="382700" y="454981"/>
                  </a:lnTo>
                  <a:lnTo>
                    <a:pt x="350007" y="527073"/>
                  </a:lnTo>
                  <a:lnTo>
                    <a:pt x="331216" y="527924"/>
                  </a:lnTo>
                  <a:lnTo>
                    <a:pt x="307008" y="498390"/>
                  </a:lnTo>
                  <a:lnTo>
                    <a:pt x="272341" y="508439"/>
                  </a:lnTo>
                  <a:lnTo>
                    <a:pt x="240445" y="553730"/>
                  </a:lnTo>
                  <a:lnTo>
                    <a:pt x="241517" y="591775"/>
                  </a:lnTo>
                  <a:lnTo>
                    <a:pt x="225641" y="629795"/>
                  </a:lnTo>
                  <a:lnTo>
                    <a:pt x="182642" y="661146"/>
                  </a:lnTo>
                  <a:lnTo>
                    <a:pt x="159758" y="665133"/>
                  </a:lnTo>
                  <a:lnTo>
                    <a:pt x="153779" y="646953"/>
                  </a:lnTo>
                  <a:lnTo>
                    <a:pt x="100862" y="583256"/>
                  </a:lnTo>
                  <a:lnTo>
                    <a:pt x="30424" y="523181"/>
                  </a:lnTo>
                  <a:lnTo>
                    <a:pt x="32212" y="467621"/>
                  </a:lnTo>
                  <a:lnTo>
                    <a:pt x="0" y="413042"/>
                  </a:lnTo>
                  <a:lnTo>
                    <a:pt x="32661" y="423318"/>
                  </a:lnTo>
                  <a:lnTo>
                    <a:pt x="70190" y="421290"/>
                  </a:lnTo>
                  <a:lnTo>
                    <a:pt x="107119" y="386647"/>
                  </a:lnTo>
                  <a:lnTo>
                    <a:pt x="101112" y="365490"/>
                  </a:lnTo>
                  <a:lnTo>
                    <a:pt x="144989" y="337731"/>
                  </a:lnTo>
                  <a:lnTo>
                    <a:pt x="131824" y="289848"/>
                  </a:lnTo>
                  <a:lnTo>
                    <a:pt x="137800" y="269906"/>
                  </a:lnTo>
                  <a:lnTo>
                    <a:pt x="166606" y="260219"/>
                  </a:lnTo>
                  <a:lnTo>
                    <a:pt x="236884" y="263032"/>
                  </a:lnTo>
                  <a:lnTo>
                    <a:pt x="249962" y="245102"/>
                  </a:lnTo>
                  <a:lnTo>
                    <a:pt x="321924" y="249335"/>
                  </a:lnTo>
                  <a:lnTo>
                    <a:pt x="342314" y="259010"/>
                  </a:lnTo>
                  <a:lnTo>
                    <a:pt x="386449" y="230808"/>
                  </a:lnTo>
                  <a:lnTo>
                    <a:pt x="386091" y="200961"/>
                  </a:lnTo>
                  <a:lnTo>
                    <a:pt x="420273" y="142307"/>
                  </a:lnTo>
                  <a:lnTo>
                    <a:pt x="463450" y="109050"/>
                  </a:lnTo>
                  <a:lnTo>
                    <a:pt x="463537" y="78494"/>
                  </a:lnTo>
                  <a:lnTo>
                    <a:pt x="510166" y="84561"/>
                  </a:lnTo>
                  <a:lnTo>
                    <a:pt x="555742" y="46345"/>
                  </a:lnTo>
                  <a:lnTo>
                    <a:pt x="586446" y="51183"/>
                  </a:lnTo>
                  <a:lnTo>
                    <a:pt x="605843" y="0"/>
                  </a:lnTo>
                  <a:lnTo>
                    <a:pt x="657924" y="6386"/>
                  </a:lnTo>
                  <a:lnTo>
                    <a:pt x="646371" y="78162"/>
                  </a:lnTo>
                  <a:lnTo>
                    <a:pt x="682875" y="125195"/>
                  </a:lnTo>
                  <a:lnTo>
                    <a:pt x="683835" y="13825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038260" y="4886495"/>
              <a:ext cx="365276" cy="502714"/>
            </a:xfrm>
            <a:custGeom>
              <a:avLst/>
              <a:pathLst>
                <a:path w="365276" h="502714">
                  <a:moveTo>
                    <a:pt x="295511" y="2081"/>
                  </a:moveTo>
                  <a:lnTo>
                    <a:pt x="319101" y="68394"/>
                  </a:lnTo>
                  <a:lnTo>
                    <a:pt x="361542" y="90281"/>
                  </a:lnTo>
                  <a:lnTo>
                    <a:pt x="333020" y="126490"/>
                  </a:lnTo>
                  <a:lnTo>
                    <a:pt x="290776" y="157554"/>
                  </a:lnTo>
                  <a:lnTo>
                    <a:pt x="296068" y="190238"/>
                  </a:lnTo>
                  <a:lnTo>
                    <a:pt x="323690" y="172451"/>
                  </a:lnTo>
                  <a:lnTo>
                    <a:pt x="352959" y="182901"/>
                  </a:lnTo>
                  <a:lnTo>
                    <a:pt x="340390" y="216919"/>
                  </a:lnTo>
                  <a:lnTo>
                    <a:pt x="309238" y="252064"/>
                  </a:lnTo>
                  <a:lnTo>
                    <a:pt x="306192" y="294648"/>
                  </a:lnTo>
                  <a:lnTo>
                    <a:pt x="365276" y="311303"/>
                  </a:lnTo>
                  <a:lnTo>
                    <a:pt x="365188" y="341859"/>
                  </a:lnTo>
                  <a:lnTo>
                    <a:pt x="322011" y="375116"/>
                  </a:lnTo>
                  <a:lnTo>
                    <a:pt x="287829" y="433769"/>
                  </a:lnTo>
                  <a:lnTo>
                    <a:pt x="288187" y="463617"/>
                  </a:lnTo>
                  <a:lnTo>
                    <a:pt x="244052" y="491818"/>
                  </a:lnTo>
                  <a:lnTo>
                    <a:pt x="223663" y="482143"/>
                  </a:lnTo>
                  <a:lnTo>
                    <a:pt x="151700" y="477911"/>
                  </a:lnTo>
                  <a:lnTo>
                    <a:pt x="138622" y="495840"/>
                  </a:lnTo>
                  <a:lnTo>
                    <a:pt x="68344" y="493027"/>
                  </a:lnTo>
                  <a:lnTo>
                    <a:pt x="39538" y="502714"/>
                  </a:lnTo>
                  <a:lnTo>
                    <a:pt x="31763" y="440421"/>
                  </a:lnTo>
                  <a:lnTo>
                    <a:pt x="7182" y="413071"/>
                  </a:lnTo>
                  <a:lnTo>
                    <a:pt x="18591" y="402352"/>
                  </a:lnTo>
                  <a:lnTo>
                    <a:pt x="37671" y="348088"/>
                  </a:lnTo>
                  <a:lnTo>
                    <a:pt x="34735" y="328849"/>
                  </a:lnTo>
                  <a:lnTo>
                    <a:pt x="0" y="302210"/>
                  </a:lnTo>
                  <a:lnTo>
                    <a:pt x="756" y="272926"/>
                  </a:lnTo>
                  <a:lnTo>
                    <a:pt x="14629" y="242823"/>
                  </a:lnTo>
                  <a:lnTo>
                    <a:pt x="50753" y="194691"/>
                  </a:lnTo>
                  <a:lnTo>
                    <a:pt x="92037" y="224611"/>
                  </a:lnTo>
                  <a:lnTo>
                    <a:pt x="125581" y="171275"/>
                  </a:lnTo>
                  <a:lnTo>
                    <a:pt x="132677" y="147859"/>
                  </a:lnTo>
                  <a:lnTo>
                    <a:pt x="119130" y="123143"/>
                  </a:lnTo>
                  <a:lnTo>
                    <a:pt x="126226" y="80214"/>
                  </a:lnTo>
                  <a:lnTo>
                    <a:pt x="149281" y="56890"/>
                  </a:lnTo>
                  <a:lnTo>
                    <a:pt x="180958" y="78033"/>
                  </a:lnTo>
                  <a:lnTo>
                    <a:pt x="196571" y="43123"/>
                  </a:lnTo>
                  <a:lnTo>
                    <a:pt x="224404" y="26695"/>
                  </a:lnTo>
                  <a:lnTo>
                    <a:pt x="232551" y="0"/>
                  </a:lnTo>
                  <a:lnTo>
                    <a:pt x="259026" y="752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329036" y="4811923"/>
              <a:ext cx="506066" cy="518228"/>
            </a:xfrm>
            <a:custGeom>
              <a:avLst/>
              <a:pathLst>
                <a:path w="506066" h="518228">
                  <a:moveTo>
                    <a:pt x="448513" y="422229"/>
                  </a:moveTo>
                  <a:lnTo>
                    <a:pt x="425360" y="442907"/>
                  </a:lnTo>
                  <a:lnTo>
                    <a:pt x="407499" y="477593"/>
                  </a:lnTo>
                  <a:lnTo>
                    <a:pt x="377069" y="488265"/>
                  </a:lnTo>
                  <a:lnTo>
                    <a:pt x="352687" y="518228"/>
                  </a:lnTo>
                  <a:lnTo>
                    <a:pt x="294797" y="445637"/>
                  </a:lnTo>
                  <a:lnTo>
                    <a:pt x="293837" y="432576"/>
                  </a:lnTo>
                  <a:lnTo>
                    <a:pt x="257333" y="385542"/>
                  </a:lnTo>
                  <a:lnTo>
                    <a:pt x="268886" y="313767"/>
                  </a:lnTo>
                  <a:lnTo>
                    <a:pt x="216805" y="307380"/>
                  </a:lnTo>
                  <a:lnTo>
                    <a:pt x="197408" y="358563"/>
                  </a:lnTo>
                  <a:lnTo>
                    <a:pt x="166704" y="353726"/>
                  </a:lnTo>
                  <a:lnTo>
                    <a:pt x="121128" y="391941"/>
                  </a:lnTo>
                  <a:lnTo>
                    <a:pt x="74499" y="385875"/>
                  </a:lnTo>
                  <a:lnTo>
                    <a:pt x="15416" y="369220"/>
                  </a:lnTo>
                  <a:lnTo>
                    <a:pt x="18462" y="326636"/>
                  </a:lnTo>
                  <a:lnTo>
                    <a:pt x="49614" y="291491"/>
                  </a:lnTo>
                  <a:lnTo>
                    <a:pt x="62183" y="257473"/>
                  </a:lnTo>
                  <a:lnTo>
                    <a:pt x="32914" y="247023"/>
                  </a:lnTo>
                  <a:lnTo>
                    <a:pt x="5292" y="264810"/>
                  </a:lnTo>
                  <a:lnTo>
                    <a:pt x="0" y="232126"/>
                  </a:lnTo>
                  <a:lnTo>
                    <a:pt x="42244" y="201062"/>
                  </a:lnTo>
                  <a:lnTo>
                    <a:pt x="70766" y="164853"/>
                  </a:lnTo>
                  <a:lnTo>
                    <a:pt x="106505" y="170759"/>
                  </a:lnTo>
                  <a:lnTo>
                    <a:pt x="186448" y="133116"/>
                  </a:lnTo>
                  <a:lnTo>
                    <a:pt x="211026" y="110726"/>
                  </a:lnTo>
                  <a:lnTo>
                    <a:pt x="244102" y="148080"/>
                  </a:lnTo>
                  <a:lnTo>
                    <a:pt x="264351" y="151359"/>
                  </a:lnTo>
                  <a:lnTo>
                    <a:pt x="285778" y="135406"/>
                  </a:lnTo>
                  <a:lnTo>
                    <a:pt x="303881" y="56067"/>
                  </a:lnTo>
                  <a:lnTo>
                    <a:pt x="322255" y="31718"/>
                  </a:lnTo>
                  <a:lnTo>
                    <a:pt x="345977" y="25347"/>
                  </a:lnTo>
                  <a:lnTo>
                    <a:pt x="414114" y="0"/>
                  </a:lnTo>
                  <a:lnTo>
                    <a:pt x="483729" y="86796"/>
                  </a:lnTo>
                  <a:lnTo>
                    <a:pt x="492174" y="112060"/>
                  </a:lnTo>
                  <a:lnTo>
                    <a:pt x="474974" y="124734"/>
                  </a:lnTo>
                  <a:lnTo>
                    <a:pt x="476959" y="155417"/>
                  </a:lnTo>
                  <a:lnTo>
                    <a:pt x="448513" y="222787"/>
                  </a:lnTo>
                  <a:lnTo>
                    <a:pt x="494893" y="256792"/>
                  </a:lnTo>
                  <a:lnTo>
                    <a:pt x="491513" y="290824"/>
                  </a:lnTo>
                  <a:lnTo>
                    <a:pt x="506066" y="313503"/>
                  </a:lnTo>
                  <a:lnTo>
                    <a:pt x="490189" y="328178"/>
                  </a:lnTo>
                  <a:lnTo>
                    <a:pt x="447190" y="39221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333772" y="4795879"/>
              <a:ext cx="246050" cy="186803"/>
            </a:xfrm>
            <a:custGeom>
              <a:avLst/>
              <a:pathLst>
                <a:path w="246050" h="186803">
                  <a:moveTo>
                    <a:pt x="239366" y="164124"/>
                  </a:moveTo>
                  <a:lnTo>
                    <a:pt x="206290" y="126770"/>
                  </a:lnTo>
                  <a:lnTo>
                    <a:pt x="181713" y="149160"/>
                  </a:lnTo>
                  <a:lnTo>
                    <a:pt x="101769" y="186803"/>
                  </a:lnTo>
                  <a:lnTo>
                    <a:pt x="66030" y="180897"/>
                  </a:lnTo>
                  <a:lnTo>
                    <a:pt x="23589" y="159011"/>
                  </a:lnTo>
                  <a:lnTo>
                    <a:pt x="0" y="92697"/>
                  </a:lnTo>
                  <a:lnTo>
                    <a:pt x="13998" y="71784"/>
                  </a:lnTo>
                  <a:lnTo>
                    <a:pt x="29255" y="38284"/>
                  </a:lnTo>
                  <a:lnTo>
                    <a:pt x="55613" y="29743"/>
                  </a:lnTo>
                  <a:lnTo>
                    <a:pt x="57648" y="11281"/>
                  </a:lnTo>
                  <a:lnTo>
                    <a:pt x="102911" y="0"/>
                  </a:lnTo>
                  <a:lnTo>
                    <a:pt x="158660" y="48728"/>
                  </a:lnTo>
                  <a:lnTo>
                    <a:pt x="213590" y="87532"/>
                  </a:lnTo>
                  <a:lnTo>
                    <a:pt x="216013" y="111957"/>
                  </a:lnTo>
                  <a:lnTo>
                    <a:pt x="246050" y="14224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66963" y="4796006"/>
              <a:ext cx="807627" cy="787688"/>
            </a:xfrm>
            <a:custGeom>
              <a:avLst/>
              <a:pathLst>
                <a:path w="807627" h="787688">
                  <a:moveTo>
                    <a:pt x="488136" y="0"/>
                  </a:moveTo>
                  <a:lnTo>
                    <a:pt x="513035" y="25715"/>
                  </a:lnTo>
                  <a:lnTo>
                    <a:pt x="548934" y="32929"/>
                  </a:lnTo>
                  <a:lnTo>
                    <a:pt x="569836" y="89452"/>
                  </a:lnTo>
                  <a:lnTo>
                    <a:pt x="564149" y="130680"/>
                  </a:lnTo>
                  <a:lnTo>
                    <a:pt x="565616" y="173694"/>
                  </a:lnTo>
                  <a:lnTo>
                    <a:pt x="582703" y="234443"/>
                  </a:lnTo>
                  <a:lnTo>
                    <a:pt x="583039" y="280886"/>
                  </a:lnTo>
                  <a:lnTo>
                    <a:pt x="583746" y="312897"/>
                  </a:lnTo>
                  <a:lnTo>
                    <a:pt x="600223" y="342333"/>
                  </a:lnTo>
                  <a:lnTo>
                    <a:pt x="663253" y="396884"/>
                  </a:lnTo>
                  <a:lnTo>
                    <a:pt x="725001" y="422507"/>
                  </a:lnTo>
                  <a:lnTo>
                    <a:pt x="763615" y="484465"/>
                  </a:lnTo>
                  <a:lnTo>
                    <a:pt x="773995" y="569852"/>
                  </a:lnTo>
                  <a:lnTo>
                    <a:pt x="807627" y="601349"/>
                  </a:lnTo>
                  <a:lnTo>
                    <a:pt x="750926" y="621924"/>
                  </a:lnTo>
                  <a:lnTo>
                    <a:pt x="694584" y="676281"/>
                  </a:lnTo>
                  <a:lnTo>
                    <a:pt x="661543" y="685747"/>
                  </a:lnTo>
                  <a:lnTo>
                    <a:pt x="649088" y="721943"/>
                  </a:lnTo>
                  <a:lnTo>
                    <a:pt x="628575" y="744104"/>
                  </a:lnTo>
                  <a:lnTo>
                    <a:pt x="498171" y="753707"/>
                  </a:lnTo>
                  <a:lnTo>
                    <a:pt x="432970" y="761833"/>
                  </a:lnTo>
                  <a:lnTo>
                    <a:pt x="386642" y="764598"/>
                  </a:lnTo>
                  <a:lnTo>
                    <a:pt x="231503" y="787688"/>
                  </a:lnTo>
                  <a:lnTo>
                    <a:pt x="199268" y="755185"/>
                  </a:lnTo>
                  <a:lnTo>
                    <a:pt x="187547" y="724898"/>
                  </a:lnTo>
                  <a:lnTo>
                    <a:pt x="144323" y="711601"/>
                  </a:lnTo>
                  <a:lnTo>
                    <a:pt x="108425" y="682792"/>
                  </a:lnTo>
                  <a:lnTo>
                    <a:pt x="78388" y="686486"/>
                  </a:lnTo>
                  <a:lnTo>
                    <a:pt x="0" y="654721"/>
                  </a:lnTo>
                  <a:lnTo>
                    <a:pt x="13186" y="626651"/>
                  </a:lnTo>
                  <a:lnTo>
                    <a:pt x="1465" y="594148"/>
                  </a:lnTo>
                  <a:lnTo>
                    <a:pt x="65201" y="532836"/>
                  </a:lnTo>
                  <a:lnTo>
                    <a:pt x="69597" y="508458"/>
                  </a:lnTo>
                  <a:lnTo>
                    <a:pt x="108076" y="458496"/>
                  </a:lnTo>
                  <a:lnTo>
                    <a:pt x="199285" y="441935"/>
                  </a:lnTo>
                  <a:lnTo>
                    <a:pt x="210979" y="429710"/>
                  </a:lnTo>
                  <a:lnTo>
                    <a:pt x="200096" y="386608"/>
                  </a:lnTo>
                  <a:lnTo>
                    <a:pt x="220170" y="354460"/>
                  </a:lnTo>
                  <a:lnTo>
                    <a:pt x="268367" y="323682"/>
                  </a:lnTo>
                  <a:lnTo>
                    <a:pt x="326202" y="304243"/>
                  </a:lnTo>
                  <a:lnTo>
                    <a:pt x="354239" y="269491"/>
                  </a:lnTo>
                  <a:lnTo>
                    <a:pt x="354756" y="200322"/>
                  </a:lnTo>
                  <a:lnTo>
                    <a:pt x="385802" y="190009"/>
                  </a:lnTo>
                  <a:lnTo>
                    <a:pt x="403088" y="157847"/>
                  </a:lnTo>
                  <a:lnTo>
                    <a:pt x="439767" y="150984"/>
                  </a:lnTo>
                  <a:lnTo>
                    <a:pt x="480745" y="103742"/>
                  </a:lnTo>
                  <a:lnTo>
                    <a:pt x="471141" y="51018"/>
                  </a:lnTo>
                  <a:lnTo>
                    <a:pt x="456557" y="176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986111" y="4790810"/>
              <a:ext cx="740020" cy="598093"/>
            </a:xfrm>
            <a:custGeom>
              <a:avLst/>
              <a:pathLst>
                <a:path w="740020" h="598093">
                  <a:moveTo>
                    <a:pt x="717999" y="355828"/>
                  </a:moveTo>
                  <a:lnTo>
                    <a:pt x="696235" y="350401"/>
                  </a:lnTo>
                  <a:lnTo>
                    <a:pt x="614040" y="352263"/>
                  </a:lnTo>
                  <a:lnTo>
                    <a:pt x="563633" y="387336"/>
                  </a:lnTo>
                  <a:lnTo>
                    <a:pt x="546760" y="442876"/>
                  </a:lnTo>
                  <a:lnTo>
                    <a:pt x="524793" y="480594"/>
                  </a:lnTo>
                  <a:lnTo>
                    <a:pt x="474280" y="467190"/>
                  </a:lnTo>
                  <a:lnTo>
                    <a:pt x="459865" y="455674"/>
                  </a:lnTo>
                  <a:lnTo>
                    <a:pt x="391510" y="463086"/>
                  </a:lnTo>
                  <a:lnTo>
                    <a:pt x="365729" y="471295"/>
                  </a:lnTo>
                  <a:lnTo>
                    <a:pt x="272103" y="569804"/>
                  </a:lnTo>
                  <a:lnTo>
                    <a:pt x="191000" y="598093"/>
                  </a:lnTo>
                  <a:lnTo>
                    <a:pt x="204892" y="541395"/>
                  </a:lnTo>
                  <a:lnTo>
                    <a:pt x="182400" y="529389"/>
                  </a:lnTo>
                  <a:lnTo>
                    <a:pt x="162554" y="541395"/>
                  </a:lnTo>
                  <a:lnTo>
                    <a:pt x="141385" y="532724"/>
                  </a:lnTo>
                  <a:lnTo>
                    <a:pt x="117571" y="502707"/>
                  </a:lnTo>
                  <a:lnTo>
                    <a:pt x="83833" y="509378"/>
                  </a:lnTo>
                  <a:lnTo>
                    <a:pt x="44803" y="481362"/>
                  </a:lnTo>
                  <a:lnTo>
                    <a:pt x="9173" y="472665"/>
                  </a:lnTo>
                  <a:lnTo>
                    <a:pt x="0" y="447878"/>
                  </a:lnTo>
                  <a:lnTo>
                    <a:pt x="4794" y="416568"/>
                  </a:lnTo>
                  <a:lnTo>
                    <a:pt x="46858" y="383731"/>
                  </a:lnTo>
                  <a:lnTo>
                    <a:pt x="65855" y="335845"/>
                  </a:lnTo>
                  <a:lnTo>
                    <a:pt x="110632" y="320795"/>
                  </a:lnTo>
                  <a:lnTo>
                    <a:pt x="133699" y="272908"/>
                  </a:lnTo>
                  <a:lnTo>
                    <a:pt x="140484" y="216812"/>
                  </a:lnTo>
                  <a:lnTo>
                    <a:pt x="187975" y="215444"/>
                  </a:lnTo>
                  <a:lnTo>
                    <a:pt x="212957" y="199892"/>
                  </a:lnTo>
                  <a:lnTo>
                    <a:pt x="278339" y="184469"/>
                  </a:lnTo>
                  <a:lnTo>
                    <a:pt x="339661" y="142869"/>
                  </a:lnTo>
                  <a:lnTo>
                    <a:pt x="346541" y="115282"/>
                  </a:lnTo>
                  <a:lnTo>
                    <a:pt x="382089" y="80689"/>
                  </a:lnTo>
                  <a:lnTo>
                    <a:pt x="398294" y="44421"/>
                  </a:lnTo>
                  <a:lnTo>
                    <a:pt x="540951" y="0"/>
                  </a:lnTo>
                  <a:lnTo>
                    <a:pt x="617546" y="71118"/>
                  </a:lnTo>
                  <a:lnTo>
                    <a:pt x="652538" y="113962"/>
                  </a:lnTo>
                  <a:lnTo>
                    <a:pt x="646290" y="154286"/>
                  </a:lnTo>
                  <a:lnTo>
                    <a:pt x="712526" y="170038"/>
                  </a:lnTo>
                  <a:lnTo>
                    <a:pt x="740020" y="234305"/>
                  </a:lnTo>
                  <a:lnTo>
                    <a:pt x="728147" y="34078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865239" y="4758199"/>
              <a:ext cx="322302" cy="614954"/>
            </a:xfrm>
            <a:custGeom>
              <a:avLst/>
              <a:pathLst>
                <a:path w="322302" h="614954">
                  <a:moveTo>
                    <a:pt x="286915" y="74130"/>
                  </a:moveTo>
                  <a:lnTo>
                    <a:pt x="279444" y="109027"/>
                  </a:lnTo>
                  <a:lnTo>
                    <a:pt x="290596" y="139951"/>
                  </a:lnTo>
                  <a:lnTo>
                    <a:pt x="318477" y="150259"/>
                  </a:lnTo>
                  <a:lnTo>
                    <a:pt x="322302" y="185186"/>
                  </a:lnTo>
                  <a:lnTo>
                    <a:pt x="299247" y="208510"/>
                  </a:lnTo>
                  <a:lnTo>
                    <a:pt x="292151" y="251439"/>
                  </a:lnTo>
                  <a:lnTo>
                    <a:pt x="305697" y="276156"/>
                  </a:lnTo>
                  <a:lnTo>
                    <a:pt x="298602" y="299572"/>
                  </a:lnTo>
                  <a:lnTo>
                    <a:pt x="265058" y="352907"/>
                  </a:lnTo>
                  <a:lnTo>
                    <a:pt x="223774" y="322987"/>
                  </a:lnTo>
                  <a:lnTo>
                    <a:pt x="187650" y="371120"/>
                  </a:lnTo>
                  <a:lnTo>
                    <a:pt x="173776" y="401222"/>
                  </a:lnTo>
                  <a:lnTo>
                    <a:pt x="173020" y="430506"/>
                  </a:lnTo>
                  <a:lnTo>
                    <a:pt x="207756" y="457145"/>
                  </a:lnTo>
                  <a:lnTo>
                    <a:pt x="210692" y="476384"/>
                  </a:lnTo>
                  <a:lnTo>
                    <a:pt x="191611" y="530648"/>
                  </a:lnTo>
                  <a:lnTo>
                    <a:pt x="180203" y="541367"/>
                  </a:lnTo>
                  <a:lnTo>
                    <a:pt x="164005" y="577183"/>
                  </a:lnTo>
                  <a:lnTo>
                    <a:pt x="103868" y="593796"/>
                  </a:lnTo>
                  <a:lnTo>
                    <a:pt x="88224" y="614954"/>
                  </a:lnTo>
                  <a:lnTo>
                    <a:pt x="39801" y="614369"/>
                  </a:lnTo>
                  <a:lnTo>
                    <a:pt x="61580" y="593727"/>
                  </a:lnTo>
                  <a:lnTo>
                    <a:pt x="49688" y="565826"/>
                  </a:lnTo>
                  <a:lnTo>
                    <a:pt x="21234" y="572677"/>
                  </a:lnTo>
                  <a:lnTo>
                    <a:pt x="0" y="555977"/>
                  </a:lnTo>
                  <a:lnTo>
                    <a:pt x="9219" y="514840"/>
                  </a:lnTo>
                  <a:lnTo>
                    <a:pt x="22915" y="492247"/>
                  </a:lnTo>
                  <a:lnTo>
                    <a:pt x="42201" y="460612"/>
                  </a:lnTo>
                  <a:lnTo>
                    <a:pt x="37695" y="420637"/>
                  </a:lnTo>
                  <a:lnTo>
                    <a:pt x="71119" y="361516"/>
                  </a:lnTo>
                  <a:lnTo>
                    <a:pt x="110603" y="327776"/>
                  </a:lnTo>
                  <a:lnTo>
                    <a:pt x="139153" y="291870"/>
                  </a:lnTo>
                  <a:lnTo>
                    <a:pt x="144590" y="260342"/>
                  </a:lnTo>
                  <a:lnTo>
                    <a:pt x="185416" y="217320"/>
                  </a:lnTo>
                  <a:lnTo>
                    <a:pt x="172067" y="190338"/>
                  </a:lnTo>
                  <a:lnTo>
                    <a:pt x="191186" y="149793"/>
                  </a:lnTo>
                  <a:lnTo>
                    <a:pt x="216402" y="139291"/>
                  </a:lnTo>
                  <a:lnTo>
                    <a:pt x="192830" y="96730"/>
                  </a:lnTo>
                  <a:lnTo>
                    <a:pt x="174740" y="82911"/>
                  </a:lnTo>
                  <a:lnTo>
                    <a:pt x="161134" y="32699"/>
                  </a:lnTo>
                  <a:lnTo>
                    <a:pt x="187348" y="24873"/>
                  </a:lnTo>
                  <a:lnTo>
                    <a:pt x="220239" y="0"/>
                  </a:lnTo>
                  <a:lnTo>
                    <a:pt x="214134" y="34519"/>
                  </a:lnTo>
                  <a:lnTo>
                    <a:pt x="232848" y="46430"/>
                  </a:lnTo>
                  <a:lnTo>
                    <a:pt x="263999" y="3668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278437" y="4696879"/>
              <a:ext cx="84589" cy="170784"/>
            </a:xfrm>
            <a:custGeom>
              <a:avLst/>
              <a:pathLst>
                <a:path w="84589" h="170784">
                  <a:moveTo>
                    <a:pt x="66335" y="6746"/>
                  </a:moveTo>
                  <a:lnTo>
                    <a:pt x="54716" y="31556"/>
                  </a:lnTo>
                  <a:lnTo>
                    <a:pt x="66259" y="65033"/>
                  </a:lnTo>
                  <a:lnTo>
                    <a:pt x="52914" y="85911"/>
                  </a:lnTo>
                  <a:lnTo>
                    <a:pt x="84589" y="137285"/>
                  </a:lnTo>
                  <a:lnTo>
                    <a:pt x="69332" y="170784"/>
                  </a:lnTo>
                  <a:lnTo>
                    <a:pt x="55642" y="164568"/>
                  </a:lnTo>
                  <a:lnTo>
                    <a:pt x="35458" y="114513"/>
                  </a:lnTo>
                  <a:lnTo>
                    <a:pt x="7091" y="107363"/>
                  </a:lnTo>
                  <a:lnTo>
                    <a:pt x="0" y="46857"/>
                  </a:lnTo>
                  <a:lnTo>
                    <a:pt x="35706" y="22309"/>
                  </a:lnTo>
                  <a:lnTo>
                    <a:pt x="4518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331352" y="4689220"/>
              <a:ext cx="105331" cy="144944"/>
            </a:xfrm>
            <a:custGeom>
              <a:avLst/>
              <a:pathLst>
                <a:path w="105331" h="144944">
                  <a:moveTo>
                    <a:pt x="89215" y="3515"/>
                  </a:moveTo>
                  <a:lnTo>
                    <a:pt x="73091" y="26879"/>
                  </a:lnTo>
                  <a:lnTo>
                    <a:pt x="67805" y="62003"/>
                  </a:lnTo>
                  <a:lnTo>
                    <a:pt x="90532" y="65960"/>
                  </a:lnTo>
                  <a:lnTo>
                    <a:pt x="105331" y="106659"/>
                  </a:lnTo>
                  <a:lnTo>
                    <a:pt x="60067" y="117941"/>
                  </a:lnTo>
                  <a:lnTo>
                    <a:pt x="58033" y="136402"/>
                  </a:lnTo>
                  <a:lnTo>
                    <a:pt x="31675" y="144944"/>
                  </a:lnTo>
                  <a:lnTo>
                    <a:pt x="0" y="93570"/>
                  </a:lnTo>
                  <a:lnTo>
                    <a:pt x="13344" y="72692"/>
                  </a:lnTo>
                  <a:lnTo>
                    <a:pt x="1802" y="39216"/>
                  </a:lnTo>
                  <a:lnTo>
                    <a:pt x="13421" y="14406"/>
                  </a:lnTo>
                  <a:lnTo>
                    <a:pt x="522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297167" y="4632510"/>
              <a:ext cx="129901" cy="71115"/>
            </a:xfrm>
            <a:custGeom>
              <a:avLst/>
              <a:pathLst>
                <a:path w="129901" h="71115">
                  <a:moveTo>
                    <a:pt x="103904" y="12882"/>
                  </a:moveTo>
                  <a:lnTo>
                    <a:pt x="129901" y="26284"/>
                  </a:lnTo>
                  <a:lnTo>
                    <a:pt x="123399" y="60224"/>
                  </a:lnTo>
                  <a:lnTo>
                    <a:pt x="86410" y="56709"/>
                  </a:lnTo>
                  <a:lnTo>
                    <a:pt x="47606" y="71115"/>
                  </a:lnTo>
                  <a:lnTo>
                    <a:pt x="26459" y="64368"/>
                  </a:lnTo>
                  <a:lnTo>
                    <a:pt x="0" y="46435"/>
                  </a:lnTo>
                  <a:lnTo>
                    <a:pt x="13033" y="12703"/>
                  </a:lnTo>
                  <a:lnTo>
                    <a:pt x="4344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079373" y="4607127"/>
              <a:ext cx="244252" cy="225202"/>
            </a:xfrm>
            <a:custGeom>
              <a:avLst/>
              <a:pathLst>
                <a:path w="244252" h="225202">
                  <a:moveTo>
                    <a:pt x="217793" y="71818"/>
                  </a:moveTo>
                  <a:lnTo>
                    <a:pt x="244252" y="89751"/>
                  </a:lnTo>
                  <a:lnTo>
                    <a:pt x="234770" y="112060"/>
                  </a:lnTo>
                  <a:lnTo>
                    <a:pt x="199063" y="136609"/>
                  </a:lnTo>
                  <a:lnTo>
                    <a:pt x="72780" y="225202"/>
                  </a:lnTo>
                  <a:lnTo>
                    <a:pt x="49865" y="187753"/>
                  </a:lnTo>
                  <a:lnTo>
                    <a:pt x="18713" y="197501"/>
                  </a:lnTo>
                  <a:lnTo>
                    <a:pt x="0" y="185590"/>
                  </a:lnTo>
                  <a:lnTo>
                    <a:pt x="6105" y="151071"/>
                  </a:lnTo>
                  <a:lnTo>
                    <a:pt x="29986" y="122064"/>
                  </a:lnTo>
                  <a:lnTo>
                    <a:pt x="44269" y="103027"/>
                  </a:lnTo>
                  <a:lnTo>
                    <a:pt x="53153" y="40113"/>
                  </a:lnTo>
                  <a:lnTo>
                    <a:pt x="114057" y="0"/>
                  </a:lnTo>
                  <a:lnTo>
                    <a:pt x="114485" y="18206"/>
                  </a:lnTo>
                  <a:lnTo>
                    <a:pt x="156901" y="8092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193431" y="4522804"/>
              <a:ext cx="231723" cy="165243"/>
            </a:xfrm>
            <a:custGeom>
              <a:avLst/>
              <a:pathLst>
                <a:path w="231723" h="165243">
                  <a:moveTo>
                    <a:pt x="231723" y="1426"/>
                  </a:moveTo>
                  <a:lnTo>
                    <a:pt x="210197" y="54744"/>
                  </a:lnTo>
                  <a:lnTo>
                    <a:pt x="179168" y="89766"/>
                  </a:lnTo>
                  <a:lnTo>
                    <a:pt x="207640" y="122588"/>
                  </a:lnTo>
                  <a:lnTo>
                    <a:pt x="147181" y="109706"/>
                  </a:lnTo>
                  <a:lnTo>
                    <a:pt x="116769" y="122410"/>
                  </a:lnTo>
                  <a:lnTo>
                    <a:pt x="103736" y="156141"/>
                  </a:lnTo>
                  <a:lnTo>
                    <a:pt x="42844" y="165243"/>
                  </a:lnTo>
                  <a:lnTo>
                    <a:pt x="427" y="102529"/>
                  </a:lnTo>
                  <a:lnTo>
                    <a:pt x="0" y="84323"/>
                  </a:lnTo>
                  <a:lnTo>
                    <a:pt x="243" y="48019"/>
                  </a:lnTo>
                  <a:lnTo>
                    <a:pt x="38772" y="24377"/>
                  </a:lnTo>
                  <a:lnTo>
                    <a:pt x="76022" y="36497"/>
                  </a:lnTo>
                  <a:lnTo>
                    <a:pt x="97725" y="53628"/>
                  </a:lnTo>
                  <a:lnTo>
                    <a:pt x="111979" y="14616"/>
                  </a:lnTo>
                  <a:lnTo>
                    <a:pt x="19299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527062" y="4385184"/>
              <a:ext cx="878303" cy="869319"/>
            </a:xfrm>
            <a:custGeom>
              <a:avLst/>
              <a:pathLst>
                <a:path w="878303" h="869319">
                  <a:moveTo>
                    <a:pt x="778243" y="14875"/>
                  </a:moveTo>
                  <a:lnTo>
                    <a:pt x="775514" y="37117"/>
                  </a:lnTo>
                  <a:lnTo>
                    <a:pt x="811340" y="98096"/>
                  </a:lnTo>
                  <a:lnTo>
                    <a:pt x="873580" y="107065"/>
                  </a:lnTo>
                  <a:lnTo>
                    <a:pt x="876836" y="204247"/>
                  </a:lnTo>
                  <a:lnTo>
                    <a:pt x="861055" y="252911"/>
                  </a:lnTo>
                  <a:lnTo>
                    <a:pt x="878303" y="298495"/>
                  </a:lnTo>
                  <a:lnTo>
                    <a:pt x="864086" y="350899"/>
                  </a:lnTo>
                  <a:lnTo>
                    <a:pt x="828037" y="410822"/>
                  </a:lnTo>
                  <a:lnTo>
                    <a:pt x="796458" y="428485"/>
                  </a:lnTo>
                  <a:lnTo>
                    <a:pt x="811042" y="461841"/>
                  </a:lnTo>
                  <a:lnTo>
                    <a:pt x="820646" y="514564"/>
                  </a:lnTo>
                  <a:lnTo>
                    <a:pt x="779668" y="561806"/>
                  </a:lnTo>
                  <a:lnTo>
                    <a:pt x="742988" y="568670"/>
                  </a:lnTo>
                  <a:lnTo>
                    <a:pt x="725703" y="600831"/>
                  </a:lnTo>
                  <a:lnTo>
                    <a:pt x="694657" y="611144"/>
                  </a:lnTo>
                  <a:lnTo>
                    <a:pt x="694140" y="680314"/>
                  </a:lnTo>
                  <a:lnTo>
                    <a:pt x="666103" y="715065"/>
                  </a:lnTo>
                  <a:lnTo>
                    <a:pt x="608267" y="734504"/>
                  </a:lnTo>
                  <a:lnTo>
                    <a:pt x="560071" y="765283"/>
                  </a:lnTo>
                  <a:lnTo>
                    <a:pt x="539997" y="797430"/>
                  </a:lnTo>
                  <a:lnTo>
                    <a:pt x="550880" y="840533"/>
                  </a:lnTo>
                  <a:lnTo>
                    <a:pt x="539186" y="852758"/>
                  </a:lnTo>
                  <a:lnTo>
                    <a:pt x="447977" y="869319"/>
                  </a:lnTo>
                  <a:lnTo>
                    <a:pt x="406119" y="829431"/>
                  </a:lnTo>
                  <a:lnTo>
                    <a:pt x="365122" y="802917"/>
                  </a:lnTo>
                  <a:lnTo>
                    <a:pt x="294263" y="781149"/>
                  </a:lnTo>
                  <a:lnTo>
                    <a:pt x="177048" y="761455"/>
                  </a:lnTo>
                  <a:lnTo>
                    <a:pt x="187196" y="746412"/>
                  </a:lnTo>
                  <a:lnTo>
                    <a:pt x="199068" y="639932"/>
                  </a:lnTo>
                  <a:lnTo>
                    <a:pt x="171574" y="575665"/>
                  </a:lnTo>
                  <a:lnTo>
                    <a:pt x="105339" y="559913"/>
                  </a:lnTo>
                  <a:lnTo>
                    <a:pt x="111587" y="519589"/>
                  </a:lnTo>
                  <a:lnTo>
                    <a:pt x="76595" y="476745"/>
                  </a:lnTo>
                  <a:lnTo>
                    <a:pt x="0" y="405626"/>
                  </a:lnTo>
                  <a:lnTo>
                    <a:pt x="22884" y="392584"/>
                  </a:lnTo>
                  <a:lnTo>
                    <a:pt x="67715" y="389480"/>
                  </a:lnTo>
                  <a:lnTo>
                    <a:pt x="95846" y="344681"/>
                  </a:lnTo>
                  <a:lnTo>
                    <a:pt x="119506" y="289605"/>
                  </a:lnTo>
                  <a:lnTo>
                    <a:pt x="119504" y="274379"/>
                  </a:lnTo>
                  <a:lnTo>
                    <a:pt x="90330" y="228828"/>
                  </a:lnTo>
                  <a:lnTo>
                    <a:pt x="85289" y="203735"/>
                  </a:lnTo>
                  <a:lnTo>
                    <a:pt x="67412" y="194445"/>
                  </a:lnTo>
                  <a:lnTo>
                    <a:pt x="59862" y="157904"/>
                  </a:lnTo>
                  <a:lnTo>
                    <a:pt x="21169" y="102384"/>
                  </a:lnTo>
                  <a:lnTo>
                    <a:pt x="24068" y="61214"/>
                  </a:lnTo>
                  <a:lnTo>
                    <a:pt x="255562" y="62543"/>
                  </a:lnTo>
                  <a:lnTo>
                    <a:pt x="407530" y="60867"/>
                  </a:lnTo>
                  <a:lnTo>
                    <a:pt x="490777" y="55811"/>
                  </a:lnTo>
                  <a:lnTo>
                    <a:pt x="561467" y="25093"/>
                  </a:lnTo>
                  <a:lnTo>
                    <a:pt x="592508" y="41157"/>
                  </a:lnTo>
                  <a:lnTo>
                    <a:pt x="694900" y="28502"/>
                  </a:lnTo>
                  <a:lnTo>
                    <a:pt x="735857" y="18510"/>
                  </a:lnTo>
                  <a:lnTo>
                    <a:pt x="75283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674532" y="4317475"/>
              <a:ext cx="972036" cy="936421"/>
            </a:xfrm>
            <a:custGeom>
              <a:avLst/>
              <a:pathLst>
                <a:path w="972036" h="936421">
                  <a:moveTo>
                    <a:pt x="438383" y="0"/>
                  </a:moveTo>
                  <a:lnTo>
                    <a:pt x="477538" y="41249"/>
                  </a:lnTo>
                  <a:lnTo>
                    <a:pt x="523123" y="41838"/>
                  </a:lnTo>
                  <a:lnTo>
                    <a:pt x="577975" y="26054"/>
                  </a:lnTo>
                  <a:lnTo>
                    <a:pt x="598003" y="28385"/>
                  </a:lnTo>
                  <a:lnTo>
                    <a:pt x="680225" y="92967"/>
                  </a:lnTo>
                  <a:lnTo>
                    <a:pt x="697278" y="126105"/>
                  </a:lnTo>
                  <a:lnTo>
                    <a:pt x="876597" y="128922"/>
                  </a:lnTo>
                  <a:lnTo>
                    <a:pt x="873698" y="170092"/>
                  </a:lnTo>
                  <a:lnTo>
                    <a:pt x="912392" y="225612"/>
                  </a:lnTo>
                  <a:lnTo>
                    <a:pt x="919942" y="262153"/>
                  </a:lnTo>
                  <a:lnTo>
                    <a:pt x="937819" y="271443"/>
                  </a:lnTo>
                  <a:lnTo>
                    <a:pt x="942860" y="296536"/>
                  </a:lnTo>
                  <a:lnTo>
                    <a:pt x="972034" y="342087"/>
                  </a:lnTo>
                  <a:lnTo>
                    <a:pt x="972036" y="357313"/>
                  </a:lnTo>
                  <a:lnTo>
                    <a:pt x="948375" y="412389"/>
                  </a:lnTo>
                  <a:lnTo>
                    <a:pt x="920245" y="457188"/>
                  </a:lnTo>
                  <a:lnTo>
                    <a:pt x="875414" y="460292"/>
                  </a:lnTo>
                  <a:lnTo>
                    <a:pt x="852529" y="473335"/>
                  </a:lnTo>
                  <a:lnTo>
                    <a:pt x="709872" y="517756"/>
                  </a:lnTo>
                  <a:lnTo>
                    <a:pt x="693668" y="554024"/>
                  </a:lnTo>
                  <a:lnTo>
                    <a:pt x="658120" y="588617"/>
                  </a:lnTo>
                  <a:lnTo>
                    <a:pt x="651239" y="616204"/>
                  </a:lnTo>
                  <a:lnTo>
                    <a:pt x="589917" y="657804"/>
                  </a:lnTo>
                  <a:lnTo>
                    <a:pt x="524536" y="673227"/>
                  </a:lnTo>
                  <a:lnTo>
                    <a:pt x="499554" y="688779"/>
                  </a:lnTo>
                  <a:lnTo>
                    <a:pt x="452062" y="690148"/>
                  </a:lnTo>
                  <a:lnTo>
                    <a:pt x="445278" y="746243"/>
                  </a:lnTo>
                  <a:lnTo>
                    <a:pt x="422211" y="794130"/>
                  </a:lnTo>
                  <a:lnTo>
                    <a:pt x="377433" y="809180"/>
                  </a:lnTo>
                  <a:lnTo>
                    <a:pt x="358437" y="857066"/>
                  </a:lnTo>
                  <a:lnTo>
                    <a:pt x="316373" y="889903"/>
                  </a:lnTo>
                  <a:lnTo>
                    <a:pt x="311578" y="921213"/>
                  </a:lnTo>
                  <a:lnTo>
                    <a:pt x="290592" y="936421"/>
                  </a:lnTo>
                  <a:lnTo>
                    <a:pt x="264811" y="932317"/>
                  </a:lnTo>
                  <a:lnTo>
                    <a:pt x="206464" y="894007"/>
                  </a:lnTo>
                  <a:lnTo>
                    <a:pt x="181077" y="865983"/>
                  </a:lnTo>
                  <a:lnTo>
                    <a:pt x="149475" y="868012"/>
                  </a:lnTo>
                  <a:lnTo>
                    <a:pt x="103017" y="916677"/>
                  </a:lnTo>
                  <a:lnTo>
                    <a:pt x="101694" y="886661"/>
                  </a:lnTo>
                  <a:lnTo>
                    <a:pt x="144693" y="822626"/>
                  </a:lnTo>
                  <a:lnTo>
                    <a:pt x="160570" y="807951"/>
                  </a:lnTo>
                  <a:lnTo>
                    <a:pt x="146016" y="785272"/>
                  </a:lnTo>
                  <a:lnTo>
                    <a:pt x="149396" y="751240"/>
                  </a:lnTo>
                  <a:lnTo>
                    <a:pt x="103017" y="717235"/>
                  </a:lnTo>
                  <a:lnTo>
                    <a:pt x="131463" y="649865"/>
                  </a:lnTo>
                  <a:lnTo>
                    <a:pt x="129478" y="619182"/>
                  </a:lnTo>
                  <a:lnTo>
                    <a:pt x="146678" y="606508"/>
                  </a:lnTo>
                  <a:lnTo>
                    <a:pt x="138232" y="581244"/>
                  </a:lnTo>
                  <a:lnTo>
                    <a:pt x="68618" y="494447"/>
                  </a:lnTo>
                  <a:lnTo>
                    <a:pt x="481" y="519794"/>
                  </a:lnTo>
                  <a:lnTo>
                    <a:pt x="0" y="469868"/>
                  </a:lnTo>
                  <a:lnTo>
                    <a:pt x="26241" y="453589"/>
                  </a:lnTo>
                  <a:lnTo>
                    <a:pt x="52741" y="423075"/>
                  </a:lnTo>
                  <a:lnTo>
                    <a:pt x="66047" y="353400"/>
                  </a:lnTo>
                  <a:lnTo>
                    <a:pt x="55864" y="316437"/>
                  </a:lnTo>
                  <a:lnTo>
                    <a:pt x="62201" y="285241"/>
                  </a:lnTo>
                  <a:lnTo>
                    <a:pt x="114246" y="229505"/>
                  </a:lnTo>
                  <a:lnTo>
                    <a:pt x="96877" y="218334"/>
                  </a:lnTo>
                  <a:lnTo>
                    <a:pt x="91409" y="135128"/>
                  </a:lnTo>
                  <a:lnTo>
                    <a:pt x="171500" y="111387"/>
                  </a:lnTo>
                  <a:lnTo>
                    <a:pt x="284826" y="83120"/>
                  </a:lnTo>
                  <a:lnTo>
                    <a:pt x="312734" y="51856"/>
                  </a:lnTo>
                  <a:lnTo>
                    <a:pt x="348383" y="31231"/>
                  </a:lnTo>
                  <a:lnTo>
                    <a:pt x="373341" y="273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372599" y="4311582"/>
              <a:ext cx="416179" cy="651699"/>
            </a:xfrm>
            <a:custGeom>
              <a:avLst/>
              <a:pathLst>
                <a:path w="416179" h="651699">
                  <a:moveTo>
                    <a:pt x="393342" y="141021"/>
                  </a:moveTo>
                  <a:lnTo>
                    <a:pt x="398810" y="224227"/>
                  </a:lnTo>
                  <a:lnTo>
                    <a:pt x="416179" y="235398"/>
                  </a:lnTo>
                  <a:lnTo>
                    <a:pt x="364134" y="291134"/>
                  </a:lnTo>
                  <a:lnTo>
                    <a:pt x="357797" y="322330"/>
                  </a:lnTo>
                  <a:lnTo>
                    <a:pt x="367980" y="359293"/>
                  </a:lnTo>
                  <a:lnTo>
                    <a:pt x="354674" y="428968"/>
                  </a:lnTo>
                  <a:lnTo>
                    <a:pt x="328174" y="459482"/>
                  </a:lnTo>
                  <a:lnTo>
                    <a:pt x="301933" y="475760"/>
                  </a:lnTo>
                  <a:lnTo>
                    <a:pt x="302414" y="525687"/>
                  </a:lnTo>
                  <a:lnTo>
                    <a:pt x="278692" y="532058"/>
                  </a:lnTo>
                  <a:lnTo>
                    <a:pt x="260318" y="556408"/>
                  </a:lnTo>
                  <a:lnTo>
                    <a:pt x="242215" y="635747"/>
                  </a:lnTo>
                  <a:lnTo>
                    <a:pt x="220788" y="651699"/>
                  </a:lnTo>
                  <a:lnTo>
                    <a:pt x="200539" y="648421"/>
                  </a:lnTo>
                  <a:lnTo>
                    <a:pt x="207223" y="626541"/>
                  </a:lnTo>
                  <a:lnTo>
                    <a:pt x="177185" y="596254"/>
                  </a:lnTo>
                  <a:lnTo>
                    <a:pt x="174763" y="571829"/>
                  </a:lnTo>
                  <a:lnTo>
                    <a:pt x="119833" y="533025"/>
                  </a:lnTo>
                  <a:lnTo>
                    <a:pt x="64084" y="484296"/>
                  </a:lnTo>
                  <a:lnTo>
                    <a:pt x="49285" y="443597"/>
                  </a:lnTo>
                  <a:lnTo>
                    <a:pt x="26558" y="439640"/>
                  </a:lnTo>
                  <a:lnTo>
                    <a:pt x="31844" y="404516"/>
                  </a:lnTo>
                  <a:lnTo>
                    <a:pt x="47967" y="381152"/>
                  </a:lnTo>
                  <a:lnTo>
                    <a:pt x="54469" y="347212"/>
                  </a:lnTo>
                  <a:lnTo>
                    <a:pt x="28472" y="333810"/>
                  </a:lnTo>
                  <a:lnTo>
                    <a:pt x="0" y="300988"/>
                  </a:lnTo>
                  <a:lnTo>
                    <a:pt x="31029" y="265966"/>
                  </a:lnTo>
                  <a:lnTo>
                    <a:pt x="52555" y="212647"/>
                  </a:lnTo>
                  <a:lnTo>
                    <a:pt x="79466" y="196381"/>
                  </a:lnTo>
                  <a:lnTo>
                    <a:pt x="110588" y="120714"/>
                  </a:lnTo>
                  <a:lnTo>
                    <a:pt x="136681" y="112430"/>
                  </a:lnTo>
                  <a:lnTo>
                    <a:pt x="185392" y="124606"/>
                  </a:lnTo>
                  <a:lnTo>
                    <a:pt x="252712" y="89312"/>
                  </a:lnTo>
                  <a:lnTo>
                    <a:pt x="261994" y="78393"/>
                  </a:lnTo>
                  <a:lnTo>
                    <a:pt x="272179" y="16480"/>
                  </a:lnTo>
                  <a:lnTo>
                    <a:pt x="293909" y="24077"/>
                  </a:lnTo>
                  <a:lnTo>
                    <a:pt x="330934" y="16575"/>
                  </a:lnTo>
                  <a:lnTo>
                    <a:pt x="358694" y="0"/>
                  </a:lnTo>
                  <a:lnTo>
                    <a:pt x="397265" y="6482"/>
                  </a:lnTo>
                  <a:lnTo>
                    <a:pt x="408369" y="22392"/>
                  </a:lnTo>
                  <a:lnTo>
                    <a:pt x="393777" y="62218"/>
                  </a:lnTo>
                  <a:lnTo>
                    <a:pt x="413966" y="11021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628813" y="5196857"/>
              <a:ext cx="298005" cy="267132"/>
            </a:xfrm>
            <a:custGeom>
              <a:avLst/>
              <a:pathLst>
                <a:path w="298005" h="267132">
                  <a:moveTo>
                    <a:pt x="259341" y="53589"/>
                  </a:moveTo>
                  <a:lnTo>
                    <a:pt x="245645" y="76182"/>
                  </a:lnTo>
                  <a:lnTo>
                    <a:pt x="236425" y="117318"/>
                  </a:lnTo>
                  <a:lnTo>
                    <a:pt x="257660" y="134019"/>
                  </a:lnTo>
                  <a:lnTo>
                    <a:pt x="286114" y="127167"/>
                  </a:lnTo>
                  <a:lnTo>
                    <a:pt x="298005" y="155068"/>
                  </a:lnTo>
                  <a:lnTo>
                    <a:pt x="276227" y="175711"/>
                  </a:lnTo>
                  <a:lnTo>
                    <a:pt x="258934" y="187546"/>
                  </a:lnTo>
                  <a:lnTo>
                    <a:pt x="192741" y="267132"/>
                  </a:lnTo>
                  <a:lnTo>
                    <a:pt x="175386" y="244531"/>
                  </a:lnTo>
                  <a:lnTo>
                    <a:pt x="137557" y="255086"/>
                  </a:lnTo>
                  <a:lnTo>
                    <a:pt x="135632" y="222982"/>
                  </a:lnTo>
                  <a:lnTo>
                    <a:pt x="88928" y="221597"/>
                  </a:lnTo>
                  <a:lnTo>
                    <a:pt x="26176" y="180716"/>
                  </a:lnTo>
                  <a:lnTo>
                    <a:pt x="30294" y="128695"/>
                  </a:lnTo>
                  <a:lnTo>
                    <a:pt x="0" y="102035"/>
                  </a:lnTo>
                  <a:lnTo>
                    <a:pt x="21455" y="61134"/>
                  </a:lnTo>
                  <a:lnTo>
                    <a:pt x="31677" y="76127"/>
                  </a:lnTo>
                  <a:lnTo>
                    <a:pt x="130497" y="101924"/>
                  </a:lnTo>
                  <a:lnTo>
                    <a:pt x="144227" y="55438"/>
                  </a:lnTo>
                  <a:lnTo>
                    <a:pt x="168976" y="0"/>
                  </a:lnTo>
                  <a:lnTo>
                    <a:pt x="197375" y="7958"/>
                  </a:lnTo>
                  <a:lnTo>
                    <a:pt x="216996" y="321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144683" y="4743737"/>
              <a:ext cx="203086" cy="220792"/>
            </a:xfrm>
            <a:custGeom>
              <a:avLst/>
              <a:pathLst>
                <a:path w="203086" h="220792">
                  <a:moveTo>
                    <a:pt x="203086" y="123926"/>
                  </a:moveTo>
                  <a:lnTo>
                    <a:pt x="189088" y="144840"/>
                  </a:lnTo>
                  <a:lnTo>
                    <a:pt x="152602" y="150288"/>
                  </a:lnTo>
                  <a:lnTo>
                    <a:pt x="126127" y="142758"/>
                  </a:lnTo>
                  <a:lnTo>
                    <a:pt x="117981" y="169454"/>
                  </a:lnTo>
                  <a:lnTo>
                    <a:pt x="90147" y="185882"/>
                  </a:lnTo>
                  <a:lnTo>
                    <a:pt x="74534" y="220792"/>
                  </a:lnTo>
                  <a:lnTo>
                    <a:pt x="42858" y="199648"/>
                  </a:lnTo>
                  <a:lnTo>
                    <a:pt x="39032" y="164722"/>
                  </a:lnTo>
                  <a:lnTo>
                    <a:pt x="11152" y="154414"/>
                  </a:lnTo>
                  <a:lnTo>
                    <a:pt x="0" y="123490"/>
                  </a:lnTo>
                  <a:lnTo>
                    <a:pt x="7470" y="88593"/>
                  </a:lnTo>
                  <a:lnTo>
                    <a:pt x="133753" y="0"/>
                  </a:lnTo>
                  <a:lnTo>
                    <a:pt x="140845" y="60505"/>
                  </a:lnTo>
                  <a:lnTo>
                    <a:pt x="169211" y="67656"/>
                  </a:lnTo>
                  <a:lnTo>
                    <a:pt x="189395" y="1177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773196" y="4705841"/>
              <a:ext cx="336163" cy="413874"/>
            </a:xfrm>
            <a:custGeom>
              <a:avLst/>
              <a:pathLst>
                <a:path w="336163" h="413874">
                  <a:moveTo>
                    <a:pt x="275989" y="6340"/>
                  </a:moveTo>
                  <a:lnTo>
                    <a:pt x="288408" y="24429"/>
                  </a:lnTo>
                  <a:lnTo>
                    <a:pt x="336163" y="23350"/>
                  </a:lnTo>
                  <a:lnTo>
                    <a:pt x="312282" y="52357"/>
                  </a:lnTo>
                  <a:lnTo>
                    <a:pt x="279391" y="77230"/>
                  </a:lnTo>
                  <a:lnTo>
                    <a:pt x="253177" y="85057"/>
                  </a:lnTo>
                  <a:lnTo>
                    <a:pt x="266783" y="135268"/>
                  </a:lnTo>
                  <a:lnTo>
                    <a:pt x="284873" y="149087"/>
                  </a:lnTo>
                  <a:lnTo>
                    <a:pt x="308445" y="191648"/>
                  </a:lnTo>
                  <a:lnTo>
                    <a:pt x="283229" y="202150"/>
                  </a:lnTo>
                  <a:lnTo>
                    <a:pt x="264110" y="242696"/>
                  </a:lnTo>
                  <a:lnTo>
                    <a:pt x="277459" y="269678"/>
                  </a:lnTo>
                  <a:lnTo>
                    <a:pt x="236633" y="312699"/>
                  </a:lnTo>
                  <a:lnTo>
                    <a:pt x="231196" y="344227"/>
                  </a:lnTo>
                  <a:lnTo>
                    <a:pt x="202646" y="380134"/>
                  </a:lnTo>
                  <a:lnTo>
                    <a:pt x="163162" y="413874"/>
                  </a:lnTo>
                  <a:lnTo>
                    <a:pt x="165834" y="385747"/>
                  </a:lnTo>
                  <a:lnTo>
                    <a:pt x="144095" y="369483"/>
                  </a:lnTo>
                  <a:lnTo>
                    <a:pt x="139887" y="320693"/>
                  </a:lnTo>
                  <a:lnTo>
                    <a:pt x="119745" y="310752"/>
                  </a:lnTo>
                  <a:lnTo>
                    <a:pt x="130771" y="281802"/>
                  </a:lnTo>
                  <a:lnTo>
                    <a:pt x="129543" y="244257"/>
                  </a:lnTo>
                  <a:lnTo>
                    <a:pt x="111704" y="223356"/>
                  </a:lnTo>
                  <a:lnTo>
                    <a:pt x="98082" y="173761"/>
                  </a:lnTo>
                  <a:lnTo>
                    <a:pt x="67128" y="165120"/>
                  </a:lnTo>
                  <a:lnTo>
                    <a:pt x="35878" y="139917"/>
                  </a:lnTo>
                  <a:lnTo>
                    <a:pt x="22079" y="94000"/>
                  </a:lnTo>
                  <a:lnTo>
                    <a:pt x="0" y="64780"/>
                  </a:lnTo>
                  <a:lnTo>
                    <a:pt x="31738" y="56431"/>
                  </a:lnTo>
                  <a:lnTo>
                    <a:pt x="66057" y="63969"/>
                  </a:lnTo>
                  <a:lnTo>
                    <a:pt x="165593" y="16080"/>
                  </a:lnTo>
                  <a:lnTo>
                    <a:pt x="20871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950700" y="4299366"/>
              <a:ext cx="217743" cy="274216"/>
            </a:xfrm>
            <a:custGeom>
              <a:avLst/>
              <a:pathLst>
                <a:path w="217743" h="274216">
                  <a:moveTo>
                    <a:pt x="150688" y="53287"/>
                  </a:moveTo>
                  <a:lnTo>
                    <a:pt x="163461" y="94908"/>
                  </a:lnTo>
                  <a:lnTo>
                    <a:pt x="217743" y="119234"/>
                  </a:lnTo>
                  <a:lnTo>
                    <a:pt x="202234" y="137479"/>
                  </a:lnTo>
                  <a:lnTo>
                    <a:pt x="199649" y="187868"/>
                  </a:lnTo>
                  <a:lnTo>
                    <a:pt x="190496" y="202786"/>
                  </a:lnTo>
                  <a:lnTo>
                    <a:pt x="187733" y="257197"/>
                  </a:lnTo>
                  <a:lnTo>
                    <a:pt x="159994" y="274216"/>
                  </a:lnTo>
                  <a:lnTo>
                    <a:pt x="99307" y="250423"/>
                  </a:lnTo>
                  <a:lnTo>
                    <a:pt x="62418" y="217283"/>
                  </a:lnTo>
                  <a:lnTo>
                    <a:pt x="45424" y="220600"/>
                  </a:lnTo>
                  <a:lnTo>
                    <a:pt x="727" y="180735"/>
                  </a:lnTo>
                  <a:lnTo>
                    <a:pt x="13139" y="154780"/>
                  </a:lnTo>
                  <a:lnTo>
                    <a:pt x="0" y="121537"/>
                  </a:lnTo>
                  <a:lnTo>
                    <a:pt x="36257" y="102904"/>
                  </a:lnTo>
                  <a:lnTo>
                    <a:pt x="54878" y="83456"/>
                  </a:lnTo>
                  <a:lnTo>
                    <a:pt x="77560" y="29212"/>
                  </a:lnTo>
                  <a:lnTo>
                    <a:pt x="83354" y="0"/>
                  </a:lnTo>
                  <a:lnTo>
                    <a:pt x="100737" y="0"/>
                  </a:lnTo>
                  <a:lnTo>
                    <a:pt x="115811" y="487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184631" y="4096449"/>
              <a:ext cx="243413" cy="288734"/>
            </a:xfrm>
            <a:custGeom>
              <a:avLst/>
              <a:pathLst>
                <a:path w="243413" h="288734">
                  <a:moveTo>
                    <a:pt x="243413" y="115305"/>
                  </a:moveTo>
                  <a:lnTo>
                    <a:pt x="233392" y="160703"/>
                  </a:lnTo>
                  <a:lnTo>
                    <a:pt x="181629" y="254334"/>
                  </a:lnTo>
                  <a:lnTo>
                    <a:pt x="164293" y="263958"/>
                  </a:lnTo>
                  <a:lnTo>
                    <a:pt x="126424" y="288734"/>
                  </a:lnTo>
                  <a:lnTo>
                    <a:pt x="93185" y="270591"/>
                  </a:lnTo>
                  <a:lnTo>
                    <a:pt x="14813" y="266824"/>
                  </a:lnTo>
                  <a:lnTo>
                    <a:pt x="0" y="233477"/>
                  </a:lnTo>
                  <a:lnTo>
                    <a:pt x="19516" y="195971"/>
                  </a:lnTo>
                  <a:lnTo>
                    <a:pt x="41381" y="177191"/>
                  </a:lnTo>
                  <a:lnTo>
                    <a:pt x="105356" y="196788"/>
                  </a:lnTo>
                  <a:lnTo>
                    <a:pt x="119123" y="150244"/>
                  </a:lnTo>
                  <a:lnTo>
                    <a:pt x="143417" y="95536"/>
                  </a:lnTo>
                  <a:lnTo>
                    <a:pt x="125021" y="24243"/>
                  </a:lnTo>
                  <a:lnTo>
                    <a:pt x="153135" y="29395"/>
                  </a:lnTo>
                  <a:lnTo>
                    <a:pt x="183907" y="0"/>
                  </a:lnTo>
                  <a:lnTo>
                    <a:pt x="214879" y="34502"/>
                  </a:lnTo>
                  <a:lnTo>
                    <a:pt x="222056" y="1055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112915" y="3935033"/>
              <a:ext cx="691611" cy="512694"/>
            </a:xfrm>
            <a:custGeom>
              <a:avLst/>
              <a:pathLst>
                <a:path w="691611" h="512694">
                  <a:moveTo>
                    <a:pt x="412719" y="14744"/>
                  </a:moveTo>
                  <a:lnTo>
                    <a:pt x="424642" y="92408"/>
                  </a:lnTo>
                  <a:lnTo>
                    <a:pt x="438219" y="127318"/>
                  </a:lnTo>
                  <a:lnTo>
                    <a:pt x="451676" y="130504"/>
                  </a:lnTo>
                  <a:lnTo>
                    <a:pt x="521285" y="83296"/>
                  </a:lnTo>
                  <a:lnTo>
                    <a:pt x="537332" y="88301"/>
                  </a:lnTo>
                  <a:lnTo>
                    <a:pt x="595714" y="135532"/>
                  </a:lnTo>
                  <a:lnTo>
                    <a:pt x="631693" y="132109"/>
                  </a:lnTo>
                  <a:lnTo>
                    <a:pt x="663599" y="139639"/>
                  </a:lnTo>
                  <a:lnTo>
                    <a:pt x="691611" y="195047"/>
                  </a:lnTo>
                  <a:lnTo>
                    <a:pt x="656953" y="244265"/>
                  </a:lnTo>
                  <a:lnTo>
                    <a:pt x="640518" y="279962"/>
                  </a:lnTo>
                  <a:lnTo>
                    <a:pt x="662920" y="330616"/>
                  </a:lnTo>
                  <a:lnTo>
                    <a:pt x="659526" y="357311"/>
                  </a:lnTo>
                  <a:lnTo>
                    <a:pt x="669709" y="418232"/>
                  </a:lnTo>
                  <a:lnTo>
                    <a:pt x="691432" y="473677"/>
                  </a:lnTo>
                  <a:lnTo>
                    <a:pt x="669709" y="512694"/>
                  </a:lnTo>
                  <a:lnTo>
                    <a:pt x="438214" y="511365"/>
                  </a:lnTo>
                  <a:lnTo>
                    <a:pt x="258895" y="508547"/>
                  </a:lnTo>
                  <a:lnTo>
                    <a:pt x="241842" y="475409"/>
                  </a:lnTo>
                  <a:lnTo>
                    <a:pt x="159620" y="410827"/>
                  </a:lnTo>
                  <a:lnTo>
                    <a:pt x="139592" y="408496"/>
                  </a:lnTo>
                  <a:lnTo>
                    <a:pt x="84739" y="424280"/>
                  </a:lnTo>
                  <a:lnTo>
                    <a:pt x="39155" y="423691"/>
                  </a:lnTo>
                  <a:lnTo>
                    <a:pt x="0" y="382442"/>
                  </a:lnTo>
                  <a:lnTo>
                    <a:pt x="16363" y="357103"/>
                  </a:lnTo>
                  <a:lnTo>
                    <a:pt x="47337" y="346496"/>
                  </a:lnTo>
                  <a:lnTo>
                    <a:pt x="46168" y="308193"/>
                  </a:lnTo>
                  <a:lnTo>
                    <a:pt x="69545" y="288747"/>
                  </a:lnTo>
                  <a:lnTo>
                    <a:pt x="85324" y="245141"/>
                  </a:lnTo>
                  <a:lnTo>
                    <a:pt x="52700" y="231264"/>
                  </a:lnTo>
                  <a:lnTo>
                    <a:pt x="23732" y="178892"/>
                  </a:lnTo>
                  <a:lnTo>
                    <a:pt x="45161" y="136216"/>
                  </a:lnTo>
                  <a:lnTo>
                    <a:pt x="103542" y="101991"/>
                  </a:lnTo>
                  <a:lnTo>
                    <a:pt x="120514" y="75980"/>
                  </a:lnTo>
                  <a:lnTo>
                    <a:pt x="124758" y="32613"/>
                  </a:lnTo>
                  <a:lnTo>
                    <a:pt x="174144" y="73926"/>
                  </a:lnTo>
                  <a:lnTo>
                    <a:pt x="218298" y="60271"/>
                  </a:lnTo>
                  <a:lnTo>
                    <a:pt x="241427" y="4026"/>
                  </a:lnTo>
                  <a:lnTo>
                    <a:pt x="272578" y="0"/>
                  </a:lnTo>
                  <a:lnTo>
                    <a:pt x="301769" y="26695"/>
                  </a:lnTo>
                  <a:lnTo>
                    <a:pt x="347931" y="19166"/>
                  </a:lnTo>
                  <a:lnTo>
                    <a:pt x="387076" y="279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353112" y="3925347"/>
              <a:ext cx="378181" cy="410313"/>
            </a:xfrm>
            <a:custGeom>
              <a:avLst/>
              <a:pathLst>
                <a:path w="378181" h="410313">
                  <a:moveTo>
                    <a:pt x="202128" y="53885"/>
                  </a:moveTo>
                  <a:lnTo>
                    <a:pt x="193468" y="91714"/>
                  </a:lnTo>
                  <a:lnTo>
                    <a:pt x="205239" y="117878"/>
                  </a:lnTo>
                  <a:lnTo>
                    <a:pt x="241498" y="141967"/>
                  </a:lnTo>
                  <a:lnTo>
                    <a:pt x="242824" y="167833"/>
                  </a:lnTo>
                  <a:lnTo>
                    <a:pt x="283432" y="179082"/>
                  </a:lnTo>
                  <a:lnTo>
                    <a:pt x="320024" y="165583"/>
                  </a:lnTo>
                  <a:lnTo>
                    <a:pt x="333721" y="180636"/>
                  </a:lnTo>
                  <a:lnTo>
                    <a:pt x="332217" y="250067"/>
                  </a:lnTo>
                  <a:lnTo>
                    <a:pt x="372639" y="247761"/>
                  </a:lnTo>
                  <a:lnTo>
                    <a:pt x="367322" y="342840"/>
                  </a:lnTo>
                  <a:lnTo>
                    <a:pt x="378181" y="386235"/>
                  </a:lnTo>
                  <a:lnTo>
                    <a:pt x="350420" y="402811"/>
                  </a:lnTo>
                  <a:lnTo>
                    <a:pt x="313395" y="410313"/>
                  </a:lnTo>
                  <a:lnTo>
                    <a:pt x="291666" y="402716"/>
                  </a:lnTo>
                  <a:lnTo>
                    <a:pt x="279730" y="371790"/>
                  </a:lnTo>
                  <a:lnTo>
                    <a:pt x="232099" y="342252"/>
                  </a:lnTo>
                  <a:lnTo>
                    <a:pt x="165997" y="331707"/>
                  </a:lnTo>
                  <a:lnTo>
                    <a:pt x="147177" y="311506"/>
                  </a:lnTo>
                  <a:lnTo>
                    <a:pt x="114280" y="302748"/>
                  </a:lnTo>
                  <a:lnTo>
                    <a:pt x="89675" y="273189"/>
                  </a:lnTo>
                  <a:lnTo>
                    <a:pt x="74932" y="286408"/>
                  </a:lnTo>
                  <a:lnTo>
                    <a:pt x="53575" y="276617"/>
                  </a:lnTo>
                  <a:lnTo>
                    <a:pt x="46399" y="205604"/>
                  </a:lnTo>
                  <a:lnTo>
                    <a:pt x="15426" y="171102"/>
                  </a:lnTo>
                  <a:lnTo>
                    <a:pt x="13615" y="124800"/>
                  </a:lnTo>
                  <a:lnTo>
                    <a:pt x="0" y="68419"/>
                  </a:lnTo>
                  <a:lnTo>
                    <a:pt x="32314" y="73592"/>
                  </a:lnTo>
                  <a:lnTo>
                    <a:pt x="60063" y="52533"/>
                  </a:lnTo>
                  <a:lnTo>
                    <a:pt x="70976" y="5629"/>
                  </a:lnTo>
                  <a:lnTo>
                    <a:pt x="1031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753434" y="3839333"/>
              <a:ext cx="941577" cy="608394"/>
            </a:xfrm>
            <a:custGeom>
              <a:avLst/>
              <a:pathLst>
                <a:path w="941577" h="608394">
                  <a:moveTo>
                    <a:pt x="900604" y="122552"/>
                  </a:moveTo>
                  <a:lnTo>
                    <a:pt x="866543" y="215052"/>
                  </a:lnTo>
                  <a:lnTo>
                    <a:pt x="856869" y="227897"/>
                  </a:lnTo>
                  <a:lnTo>
                    <a:pt x="817515" y="233853"/>
                  </a:lnTo>
                  <a:lnTo>
                    <a:pt x="806143" y="257518"/>
                  </a:lnTo>
                  <a:lnTo>
                    <a:pt x="790280" y="294716"/>
                  </a:lnTo>
                  <a:lnTo>
                    <a:pt x="740805" y="400846"/>
                  </a:lnTo>
                  <a:lnTo>
                    <a:pt x="742048" y="424797"/>
                  </a:lnTo>
                  <a:lnTo>
                    <a:pt x="710253" y="473624"/>
                  </a:lnTo>
                  <a:lnTo>
                    <a:pt x="618288" y="508460"/>
                  </a:lnTo>
                  <a:lnTo>
                    <a:pt x="572715" y="555006"/>
                  </a:lnTo>
                  <a:lnTo>
                    <a:pt x="551871" y="560726"/>
                  </a:lnTo>
                  <a:lnTo>
                    <a:pt x="526461" y="545850"/>
                  </a:lnTo>
                  <a:lnTo>
                    <a:pt x="509485" y="564361"/>
                  </a:lnTo>
                  <a:lnTo>
                    <a:pt x="468528" y="574353"/>
                  </a:lnTo>
                  <a:lnTo>
                    <a:pt x="366136" y="587008"/>
                  </a:lnTo>
                  <a:lnTo>
                    <a:pt x="335095" y="570944"/>
                  </a:lnTo>
                  <a:lnTo>
                    <a:pt x="264405" y="601662"/>
                  </a:lnTo>
                  <a:lnTo>
                    <a:pt x="181158" y="606718"/>
                  </a:lnTo>
                  <a:lnTo>
                    <a:pt x="29190" y="608394"/>
                  </a:lnTo>
                  <a:lnTo>
                    <a:pt x="50914" y="569377"/>
                  </a:lnTo>
                  <a:lnTo>
                    <a:pt x="29190" y="513933"/>
                  </a:lnTo>
                  <a:lnTo>
                    <a:pt x="19007" y="453012"/>
                  </a:lnTo>
                  <a:lnTo>
                    <a:pt x="22402" y="426316"/>
                  </a:lnTo>
                  <a:lnTo>
                    <a:pt x="0" y="375662"/>
                  </a:lnTo>
                  <a:lnTo>
                    <a:pt x="16435" y="339965"/>
                  </a:lnTo>
                  <a:lnTo>
                    <a:pt x="51093" y="290747"/>
                  </a:lnTo>
                  <a:lnTo>
                    <a:pt x="78747" y="302420"/>
                  </a:lnTo>
                  <a:lnTo>
                    <a:pt x="112253" y="299306"/>
                  </a:lnTo>
                  <a:lnTo>
                    <a:pt x="148669" y="314057"/>
                  </a:lnTo>
                  <a:lnTo>
                    <a:pt x="162451" y="333946"/>
                  </a:lnTo>
                  <a:lnTo>
                    <a:pt x="194153" y="344175"/>
                  </a:lnTo>
                  <a:lnTo>
                    <a:pt x="233503" y="343074"/>
                  </a:lnTo>
                  <a:lnTo>
                    <a:pt x="299375" y="281201"/>
                  </a:lnTo>
                  <a:lnTo>
                    <a:pt x="290882" y="225820"/>
                  </a:lnTo>
                  <a:lnTo>
                    <a:pt x="326375" y="230400"/>
                  </a:lnTo>
                  <a:lnTo>
                    <a:pt x="354511" y="258642"/>
                  </a:lnTo>
                  <a:lnTo>
                    <a:pt x="367896" y="258155"/>
                  </a:lnTo>
                  <a:lnTo>
                    <a:pt x="449420" y="192870"/>
                  </a:lnTo>
                  <a:lnTo>
                    <a:pt x="471845" y="179939"/>
                  </a:lnTo>
                  <a:lnTo>
                    <a:pt x="499935" y="185456"/>
                  </a:lnTo>
                  <a:lnTo>
                    <a:pt x="541409" y="208237"/>
                  </a:lnTo>
                  <a:lnTo>
                    <a:pt x="612720" y="178489"/>
                  </a:lnTo>
                  <a:lnTo>
                    <a:pt x="636873" y="185776"/>
                  </a:lnTo>
                  <a:lnTo>
                    <a:pt x="660208" y="138753"/>
                  </a:lnTo>
                  <a:lnTo>
                    <a:pt x="690468" y="139276"/>
                  </a:lnTo>
                  <a:lnTo>
                    <a:pt x="722791" y="107700"/>
                  </a:lnTo>
                  <a:lnTo>
                    <a:pt x="764767" y="98205"/>
                  </a:lnTo>
                  <a:lnTo>
                    <a:pt x="801208" y="73187"/>
                  </a:lnTo>
                  <a:lnTo>
                    <a:pt x="833773" y="73187"/>
                  </a:lnTo>
                  <a:lnTo>
                    <a:pt x="937123" y="0"/>
                  </a:lnTo>
                  <a:lnTo>
                    <a:pt x="941577" y="42915"/>
                  </a:lnTo>
                  <a:lnTo>
                    <a:pt x="927595" y="75820"/>
                  </a:lnTo>
                  <a:lnTo>
                    <a:pt x="913232" y="789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20435" y="3824926"/>
              <a:ext cx="517239" cy="627677"/>
            </a:xfrm>
            <a:custGeom>
              <a:avLst/>
              <a:pathLst>
                <a:path w="517239" h="627677">
                  <a:moveTo>
                    <a:pt x="517239" y="142720"/>
                  </a:moveTo>
                  <a:lnTo>
                    <a:pt x="512995" y="186086"/>
                  </a:lnTo>
                  <a:lnTo>
                    <a:pt x="496023" y="212097"/>
                  </a:lnTo>
                  <a:lnTo>
                    <a:pt x="437641" y="246323"/>
                  </a:lnTo>
                  <a:lnTo>
                    <a:pt x="416213" y="288999"/>
                  </a:lnTo>
                  <a:lnTo>
                    <a:pt x="445181" y="341371"/>
                  </a:lnTo>
                  <a:lnTo>
                    <a:pt x="477805" y="355247"/>
                  </a:lnTo>
                  <a:lnTo>
                    <a:pt x="462025" y="398853"/>
                  </a:lnTo>
                  <a:lnTo>
                    <a:pt x="438649" y="418300"/>
                  </a:lnTo>
                  <a:lnTo>
                    <a:pt x="439818" y="456603"/>
                  </a:lnTo>
                  <a:lnTo>
                    <a:pt x="408844" y="467210"/>
                  </a:lnTo>
                  <a:lnTo>
                    <a:pt x="392480" y="492548"/>
                  </a:lnTo>
                  <a:lnTo>
                    <a:pt x="327439" y="519907"/>
                  </a:lnTo>
                  <a:lnTo>
                    <a:pt x="302481" y="523780"/>
                  </a:lnTo>
                  <a:lnTo>
                    <a:pt x="266831" y="544405"/>
                  </a:lnTo>
                  <a:lnTo>
                    <a:pt x="238924" y="575669"/>
                  </a:lnTo>
                  <a:lnTo>
                    <a:pt x="125597" y="603936"/>
                  </a:lnTo>
                  <a:lnTo>
                    <a:pt x="45506" y="627677"/>
                  </a:lnTo>
                  <a:lnTo>
                    <a:pt x="66130" y="596874"/>
                  </a:lnTo>
                  <a:lnTo>
                    <a:pt x="45941" y="548874"/>
                  </a:lnTo>
                  <a:lnTo>
                    <a:pt x="60534" y="509048"/>
                  </a:lnTo>
                  <a:lnTo>
                    <a:pt x="49430" y="493138"/>
                  </a:lnTo>
                  <a:lnTo>
                    <a:pt x="10858" y="486656"/>
                  </a:lnTo>
                  <a:lnTo>
                    <a:pt x="0" y="443260"/>
                  </a:lnTo>
                  <a:lnTo>
                    <a:pt x="5317" y="348181"/>
                  </a:lnTo>
                  <a:lnTo>
                    <a:pt x="33020" y="359014"/>
                  </a:lnTo>
                  <a:lnTo>
                    <a:pt x="53808" y="352375"/>
                  </a:lnTo>
                  <a:lnTo>
                    <a:pt x="76424" y="367958"/>
                  </a:lnTo>
                  <a:lnTo>
                    <a:pt x="124663" y="355535"/>
                  </a:lnTo>
                  <a:lnTo>
                    <a:pt x="126726" y="321926"/>
                  </a:lnTo>
                  <a:lnTo>
                    <a:pt x="154884" y="322748"/>
                  </a:lnTo>
                  <a:lnTo>
                    <a:pt x="185640" y="289851"/>
                  </a:lnTo>
                  <a:lnTo>
                    <a:pt x="200452" y="206879"/>
                  </a:lnTo>
                  <a:lnTo>
                    <a:pt x="197925" y="172130"/>
                  </a:lnTo>
                  <a:lnTo>
                    <a:pt x="214735" y="166950"/>
                  </a:lnTo>
                  <a:lnTo>
                    <a:pt x="220396" y="138593"/>
                  </a:lnTo>
                  <a:lnTo>
                    <a:pt x="237348" y="129808"/>
                  </a:lnTo>
                  <a:lnTo>
                    <a:pt x="263989" y="97891"/>
                  </a:lnTo>
                  <a:lnTo>
                    <a:pt x="318546" y="94604"/>
                  </a:lnTo>
                  <a:lnTo>
                    <a:pt x="328637" y="82570"/>
                  </a:lnTo>
                  <a:lnTo>
                    <a:pt x="310278" y="35335"/>
                  </a:lnTo>
                  <a:lnTo>
                    <a:pt x="306284" y="0"/>
                  </a:lnTo>
                  <a:lnTo>
                    <a:pt x="340527" y="17194"/>
                  </a:lnTo>
                  <a:lnTo>
                    <a:pt x="415603" y="29110"/>
                  </a:lnTo>
                  <a:lnTo>
                    <a:pt x="445494" y="56446"/>
                  </a:lnTo>
                  <a:lnTo>
                    <a:pt x="453835" y="90090"/>
                  </a:lnTo>
                  <a:lnTo>
                    <a:pt x="480251" y="1307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524659" y="3484265"/>
              <a:ext cx="951566" cy="699242"/>
            </a:xfrm>
            <a:custGeom>
              <a:avLst/>
              <a:pathLst>
                <a:path w="951566" h="699242">
                  <a:moveTo>
                    <a:pt x="951566" y="462767"/>
                  </a:moveTo>
                  <a:lnTo>
                    <a:pt x="919243" y="494343"/>
                  </a:lnTo>
                  <a:lnTo>
                    <a:pt x="888983" y="493820"/>
                  </a:lnTo>
                  <a:lnTo>
                    <a:pt x="865648" y="540844"/>
                  </a:lnTo>
                  <a:lnTo>
                    <a:pt x="841494" y="533556"/>
                  </a:lnTo>
                  <a:lnTo>
                    <a:pt x="770184" y="563304"/>
                  </a:lnTo>
                  <a:lnTo>
                    <a:pt x="728710" y="540523"/>
                  </a:lnTo>
                  <a:lnTo>
                    <a:pt x="700619" y="535006"/>
                  </a:lnTo>
                  <a:lnTo>
                    <a:pt x="678195" y="547937"/>
                  </a:lnTo>
                  <a:lnTo>
                    <a:pt x="596671" y="613222"/>
                  </a:lnTo>
                  <a:lnTo>
                    <a:pt x="583286" y="613709"/>
                  </a:lnTo>
                  <a:lnTo>
                    <a:pt x="555150" y="585467"/>
                  </a:lnTo>
                  <a:lnTo>
                    <a:pt x="519657" y="580888"/>
                  </a:lnTo>
                  <a:lnTo>
                    <a:pt x="528150" y="636268"/>
                  </a:lnTo>
                  <a:lnTo>
                    <a:pt x="462278" y="698141"/>
                  </a:lnTo>
                  <a:lnTo>
                    <a:pt x="422927" y="699242"/>
                  </a:lnTo>
                  <a:lnTo>
                    <a:pt x="391226" y="689014"/>
                  </a:lnTo>
                  <a:lnTo>
                    <a:pt x="377444" y="669124"/>
                  </a:lnTo>
                  <a:lnTo>
                    <a:pt x="341027" y="654373"/>
                  </a:lnTo>
                  <a:lnTo>
                    <a:pt x="307522" y="657488"/>
                  </a:lnTo>
                  <a:lnTo>
                    <a:pt x="279867" y="645815"/>
                  </a:lnTo>
                  <a:lnTo>
                    <a:pt x="251855" y="590406"/>
                  </a:lnTo>
                  <a:lnTo>
                    <a:pt x="219949" y="582876"/>
                  </a:lnTo>
                  <a:lnTo>
                    <a:pt x="183970" y="586299"/>
                  </a:lnTo>
                  <a:lnTo>
                    <a:pt x="125588" y="539068"/>
                  </a:lnTo>
                  <a:lnTo>
                    <a:pt x="109541" y="534063"/>
                  </a:lnTo>
                  <a:lnTo>
                    <a:pt x="39932" y="581272"/>
                  </a:lnTo>
                  <a:lnTo>
                    <a:pt x="26475" y="578085"/>
                  </a:lnTo>
                  <a:lnTo>
                    <a:pt x="12898" y="543175"/>
                  </a:lnTo>
                  <a:lnTo>
                    <a:pt x="975" y="465511"/>
                  </a:lnTo>
                  <a:lnTo>
                    <a:pt x="10182" y="430232"/>
                  </a:lnTo>
                  <a:lnTo>
                    <a:pt x="0" y="402167"/>
                  </a:lnTo>
                  <a:lnTo>
                    <a:pt x="36459" y="371226"/>
                  </a:lnTo>
                  <a:lnTo>
                    <a:pt x="39739" y="354821"/>
                  </a:lnTo>
                  <a:lnTo>
                    <a:pt x="86454" y="320957"/>
                  </a:lnTo>
                  <a:lnTo>
                    <a:pt x="97114" y="283276"/>
                  </a:lnTo>
                  <a:lnTo>
                    <a:pt x="145233" y="264585"/>
                  </a:lnTo>
                  <a:lnTo>
                    <a:pt x="156027" y="252153"/>
                  </a:lnTo>
                  <a:lnTo>
                    <a:pt x="152817" y="214877"/>
                  </a:lnTo>
                  <a:lnTo>
                    <a:pt x="176120" y="184794"/>
                  </a:lnTo>
                  <a:lnTo>
                    <a:pt x="210126" y="171946"/>
                  </a:lnTo>
                  <a:lnTo>
                    <a:pt x="217178" y="129732"/>
                  </a:lnTo>
                  <a:lnTo>
                    <a:pt x="233123" y="112392"/>
                  </a:lnTo>
                  <a:lnTo>
                    <a:pt x="232210" y="67294"/>
                  </a:lnTo>
                  <a:lnTo>
                    <a:pt x="252343" y="41619"/>
                  </a:lnTo>
                  <a:lnTo>
                    <a:pt x="259676" y="0"/>
                  </a:lnTo>
                  <a:lnTo>
                    <a:pt x="306578" y="20152"/>
                  </a:lnTo>
                  <a:lnTo>
                    <a:pt x="377915" y="19270"/>
                  </a:lnTo>
                  <a:lnTo>
                    <a:pt x="424431" y="607"/>
                  </a:lnTo>
                  <a:lnTo>
                    <a:pt x="450793" y="20152"/>
                  </a:lnTo>
                  <a:lnTo>
                    <a:pt x="438388" y="74096"/>
                  </a:lnTo>
                  <a:lnTo>
                    <a:pt x="438904" y="115477"/>
                  </a:lnTo>
                  <a:lnTo>
                    <a:pt x="464009" y="139542"/>
                  </a:lnTo>
                  <a:lnTo>
                    <a:pt x="579502" y="194495"/>
                  </a:lnTo>
                  <a:lnTo>
                    <a:pt x="642306" y="194495"/>
                  </a:lnTo>
                  <a:lnTo>
                    <a:pt x="646183" y="224985"/>
                  </a:lnTo>
                  <a:lnTo>
                    <a:pt x="676421" y="242185"/>
                  </a:lnTo>
                  <a:lnTo>
                    <a:pt x="706660" y="299256"/>
                  </a:lnTo>
                  <a:lnTo>
                    <a:pt x="734573" y="316456"/>
                  </a:lnTo>
                  <a:lnTo>
                    <a:pt x="739225" y="361019"/>
                  </a:lnTo>
                  <a:lnTo>
                    <a:pt x="733059" y="383621"/>
                  </a:lnTo>
                  <a:lnTo>
                    <a:pt x="773366" y="390038"/>
                  </a:lnTo>
                  <a:lnTo>
                    <a:pt x="829584" y="387899"/>
                  </a:lnTo>
                  <a:lnTo>
                    <a:pt x="858223" y="441376"/>
                  </a:lnTo>
                  <a:lnTo>
                    <a:pt x="881559" y="462767"/>
                  </a:lnTo>
                  <a:lnTo>
                    <a:pt x="928230" y="45421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026720" y="3375391"/>
              <a:ext cx="708066" cy="633568"/>
            </a:xfrm>
            <a:custGeom>
              <a:avLst/>
              <a:pathLst>
                <a:path w="708066" h="633568">
                  <a:moveTo>
                    <a:pt x="708066" y="280820"/>
                  </a:moveTo>
                  <a:lnTo>
                    <a:pt x="674060" y="293668"/>
                  </a:lnTo>
                  <a:lnTo>
                    <a:pt x="650757" y="323751"/>
                  </a:lnTo>
                  <a:lnTo>
                    <a:pt x="653967" y="361027"/>
                  </a:lnTo>
                  <a:lnTo>
                    <a:pt x="643173" y="373459"/>
                  </a:lnTo>
                  <a:lnTo>
                    <a:pt x="595054" y="392150"/>
                  </a:lnTo>
                  <a:lnTo>
                    <a:pt x="584394" y="429831"/>
                  </a:lnTo>
                  <a:lnTo>
                    <a:pt x="537679" y="463696"/>
                  </a:lnTo>
                  <a:lnTo>
                    <a:pt x="534399" y="480100"/>
                  </a:lnTo>
                  <a:lnTo>
                    <a:pt x="497939" y="511041"/>
                  </a:lnTo>
                  <a:lnTo>
                    <a:pt x="508122" y="539106"/>
                  </a:lnTo>
                  <a:lnTo>
                    <a:pt x="498915" y="574386"/>
                  </a:lnTo>
                  <a:lnTo>
                    <a:pt x="473272" y="587613"/>
                  </a:lnTo>
                  <a:lnTo>
                    <a:pt x="434127" y="578807"/>
                  </a:lnTo>
                  <a:lnTo>
                    <a:pt x="387964" y="586337"/>
                  </a:lnTo>
                  <a:lnTo>
                    <a:pt x="358774" y="559641"/>
                  </a:lnTo>
                  <a:lnTo>
                    <a:pt x="327622" y="563668"/>
                  </a:lnTo>
                  <a:lnTo>
                    <a:pt x="304494" y="619913"/>
                  </a:lnTo>
                  <a:lnTo>
                    <a:pt x="260339" y="633568"/>
                  </a:lnTo>
                  <a:lnTo>
                    <a:pt x="210954" y="592255"/>
                  </a:lnTo>
                  <a:lnTo>
                    <a:pt x="173966" y="580279"/>
                  </a:lnTo>
                  <a:lnTo>
                    <a:pt x="147551" y="539626"/>
                  </a:lnTo>
                  <a:lnTo>
                    <a:pt x="139209" y="505981"/>
                  </a:lnTo>
                  <a:lnTo>
                    <a:pt x="109318" y="478645"/>
                  </a:lnTo>
                  <a:lnTo>
                    <a:pt x="34242" y="466729"/>
                  </a:lnTo>
                  <a:lnTo>
                    <a:pt x="0" y="449535"/>
                  </a:lnTo>
                  <a:lnTo>
                    <a:pt x="25244" y="388329"/>
                  </a:lnTo>
                  <a:lnTo>
                    <a:pt x="75033" y="332144"/>
                  </a:lnTo>
                  <a:lnTo>
                    <a:pt x="115618" y="317357"/>
                  </a:lnTo>
                  <a:lnTo>
                    <a:pt x="106616" y="251257"/>
                  </a:lnTo>
                  <a:lnTo>
                    <a:pt x="116676" y="215839"/>
                  </a:lnTo>
                  <a:lnTo>
                    <a:pt x="143778" y="162518"/>
                  </a:lnTo>
                  <a:lnTo>
                    <a:pt x="170952" y="138974"/>
                  </a:lnTo>
                  <a:lnTo>
                    <a:pt x="203929" y="88869"/>
                  </a:lnTo>
                  <a:lnTo>
                    <a:pt x="199467" y="30691"/>
                  </a:lnTo>
                  <a:lnTo>
                    <a:pt x="221223" y="0"/>
                  </a:lnTo>
                  <a:lnTo>
                    <a:pt x="242676" y="28462"/>
                  </a:lnTo>
                  <a:lnTo>
                    <a:pt x="310807" y="95887"/>
                  </a:lnTo>
                  <a:lnTo>
                    <a:pt x="333332" y="112490"/>
                  </a:lnTo>
                  <a:lnTo>
                    <a:pt x="396602" y="121331"/>
                  </a:lnTo>
                  <a:lnTo>
                    <a:pt x="409219" y="150591"/>
                  </a:lnTo>
                  <a:lnTo>
                    <a:pt x="405434" y="204023"/>
                  </a:lnTo>
                  <a:lnTo>
                    <a:pt x="495014" y="244733"/>
                  </a:lnTo>
                  <a:lnTo>
                    <a:pt x="572687" y="254713"/>
                  </a:lnTo>
                  <a:lnTo>
                    <a:pt x="614874" y="2739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33021" y="2846010"/>
              <a:ext cx="609847" cy="810202"/>
            </a:xfrm>
            <a:custGeom>
              <a:avLst/>
              <a:pathLst>
                <a:path w="609847" h="810202">
                  <a:moveTo>
                    <a:pt x="602093" y="419957"/>
                  </a:moveTo>
                  <a:lnTo>
                    <a:pt x="599767" y="439502"/>
                  </a:lnTo>
                  <a:lnTo>
                    <a:pt x="573500" y="483678"/>
                  </a:lnTo>
                  <a:lnTo>
                    <a:pt x="560999" y="534882"/>
                  </a:lnTo>
                  <a:lnTo>
                    <a:pt x="546268" y="564591"/>
                  </a:lnTo>
                  <a:lnTo>
                    <a:pt x="523782" y="577882"/>
                  </a:lnTo>
                  <a:lnTo>
                    <a:pt x="485790" y="563027"/>
                  </a:lnTo>
                  <a:lnTo>
                    <a:pt x="437718" y="566936"/>
                  </a:lnTo>
                  <a:lnTo>
                    <a:pt x="384994" y="548955"/>
                  </a:lnTo>
                  <a:lnTo>
                    <a:pt x="410581" y="599772"/>
                  </a:lnTo>
                  <a:lnTo>
                    <a:pt x="458573" y="620539"/>
                  </a:lnTo>
                  <a:lnTo>
                    <a:pt x="537739" y="624790"/>
                  </a:lnTo>
                  <a:lnTo>
                    <a:pt x="551315" y="638255"/>
                  </a:lnTo>
                  <a:lnTo>
                    <a:pt x="543981" y="679875"/>
                  </a:lnTo>
                  <a:lnTo>
                    <a:pt x="523849" y="705549"/>
                  </a:lnTo>
                  <a:lnTo>
                    <a:pt x="524762" y="750648"/>
                  </a:lnTo>
                  <a:lnTo>
                    <a:pt x="508817" y="767988"/>
                  </a:lnTo>
                  <a:lnTo>
                    <a:pt x="501765" y="810202"/>
                  </a:lnTo>
                  <a:lnTo>
                    <a:pt x="408573" y="803375"/>
                  </a:lnTo>
                  <a:lnTo>
                    <a:pt x="366386" y="784094"/>
                  </a:lnTo>
                  <a:lnTo>
                    <a:pt x="288713" y="774115"/>
                  </a:lnTo>
                  <a:lnTo>
                    <a:pt x="199133" y="733405"/>
                  </a:lnTo>
                  <a:lnTo>
                    <a:pt x="202918" y="679973"/>
                  </a:lnTo>
                  <a:lnTo>
                    <a:pt x="190301" y="650713"/>
                  </a:lnTo>
                  <a:lnTo>
                    <a:pt x="127031" y="641872"/>
                  </a:lnTo>
                  <a:lnTo>
                    <a:pt x="104506" y="625269"/>
                  </a:lnTo>
                  <a:lnTo>
                    <a:pt x="36375" y="557843"/>
                  </a:lnTo>
                  <a:lnTo>
                    <a:pt x="14922" y="529381"/>
                  </a:lnTo>
                  <a:lnTo>
                    <a:pt x="13958" y="490780"/>
                  </a:lnTo>
                  <a:lnTo>
                    <a:pt x="0" y="428079"/>
                  </a:lnTo>
                  <a:lnTo>
                    <a:pt x="5619" y="401616"/>
                  </a:lnTo>
                  <a:lnTo>
                    <a:pt x="23750" y="393517"/>
                  </a:lnTo>
                  <a:lnTo>
                    <a:pt x="90765" y="374620"/>
                  </a:lnTo>
                  <a:lnTo>
                    <a:pt x="119056" y="311757"/>
                  </a:lnTo>
                  <a:lnTo>
                    <a:pt x="131844" y="306695"/>
                  </a:lnTo>
                  <a:lnTo>
                    <a:pt x="175663" y="319104"/>
                  </a:lnTo>
                  <a:lnTo>
                    <a:pt x="237315" y="273591"/>
                  </a:lnTo>
                  <a:lnTo>
                    <a:pt x="237703" y="253220"/>
                  </a:lnTo>
                  <a:lnTo>
                    <a:pt x="275435" y="239087"/>
                  </a:lnTo>
                  <a:lnTo>
                    <a:pt x="275263" y="161657"/>
                  </a:lnTo>
                  <a:lnTo>
                    <a:pt x="290008" y="147694"/>
                  </a:lnTo>
                  <a:lnTo>
                    <a:pt x="318008" y="106171"/>
                  </a:lnTo>
                  <a:lnTo>
                    <a:pt x="324994" y="63392"/>
                  </a:lnTo>
                  <a:lnTo>
                    <a:pt x="320044" y="28988"/>
                  </a:lnTo>
                  <a:lnTo>
                    <a:pt x="331007" y="0"/>
                  </a:lnTo>
                  <a:lnTo>
                    <a:pt x="331495" y="39218"/>
                  </a:lnTo>
                  <a:lnTo>
                    <a:pt x="354755" y="97071"/>
                  </a:lnTo>
                  <a:lnTo>
                    <a:pt x="350878" y="129907"/>
                  </a:lnTo>
                  <a:lnTo>
                    <a:pt x="325292" y="168997"/>
                  </a:lnTo>
                  <a:lnTo>
                    <a:pt x="340024" y="184634"/>
                  </a:lnTo>
                  <a:lnTo>
                    <a:pt x="385324" y="209142"/>
                  </a:lnTo>
                  <a:lnTo>
                    <a:pt x="420660" y="261250"/>
                  </a:lnTo>
                  <a:lnTo>
                    <a:pt x="451202" y="264016"/>
                  </a:lnTo>
                  <a:lnTo>
                    <a:pt x="485790" y="297214"/>
                  </a:lnTo>
                  <a:lnTo>
                    <a:pt x="519906" y="319104"/>
                  </a:lnTo>
                  <a:lnTo>
                    <a:pt x="599525" y="307108"/>
                  </a:lnTo>
                  <a:lnTo>
                    <a:pt x="609847" y="326140"/>
                  </a:lnTo>
                  <a:lnTo>
                    <a:pt x="583485" y="38946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618015" y="2786755"/>
              <a:ext cx="1257123" cy="1160278"/>
            </a:xfrm>
            <a:custGeom>
              <a:avLst/>
              <a:pathLst>
                <a:path w="1257123" h="1160278">
                  <a:moveTo>
                    <a:pt x="1082217" y="425360"/>
                  </a:moveTo>
                  <a:lnTo>
                    <a:pt x="1088307" y="444859"/>
                  </a:lnTo>
                  <a:lnTo>
                    <a:pt x="1106715" y="519679"/>
                  </a:lnTo>
                  <a:lnTo>
                    <a:pt x="1161260" y="628296"/>
                  </a:lnTo>
                  <a:lnTo>
                    <a:pt x="1157712" y="651525"/>
                  </a:lnTo>
                  <a:lnTo>
                    <a:pt x="1188065" y="723374"/>
                  </a:lnTo>
                  <a:lnTo>
                    <a:pt x="1216103" y="771784"/>
                  </a:lnTo>
                  <a:lnTo>
                    <a:pt x="1255262" y="781622"/>
                  </a:lnTo>
                  <a:lnTo>
                    <a:pt x="1257123" y="831156"/>
                  </a:lnTo>
                  <a:lnTo>
                    <a:pt x="1245417" y="874769"/>
                  </a:lnTo>
                  <a:lnTo>
                    <a:pt x="1214504" y="903841"/>
                  </a:lnTo>
                  <a:lnTo>
                    <a:pt x="1176592" y="957567"/>
                  </a:lnTo>
                  <a:lnTo>
                    <a:pt x="1115975" y="1006561"/>
                  </a:lnTo>
                  <a:lnTo>
                    <a:pt x="1072542" y="1052577"/>
                  </a:lnTo>
                  <a:lnTo>
                    <a:pt x="969192" y="1125765"/>
                  </a:lnTo>
                  <a:lnTo>
                    <a:pt x="936627" y="1125765"/>
                  </a:lnTo>
                  <a:lnTo>
                    <a:pt x="900185" y="1150782"/>
                  </a:lnTo>
                  <a:lnTo>
                    <a:pt x="858210" y="1160278"/>
                  </a:lnTo>
                  <a:lnTo>
                    <a:pt x="834874" y="1151721"/>
                  </a:lnTo>
                  <a:lnTo>
                    <a:pt x="788203" y="1160278"/>
                  </a:lnTo>
                  <a:lnTo>
                    <a:pt x="764867" y="1138887"/>
                  </a:lnTo>
                  <a:lnTo>
                    <a:pt x="736228" y="1085410"/>
                  </a:lnTo>
                  <a:lnTo>
                    <a:pt x="680010" y="1087549"/>
                  </a:lnTo>
                  <a:lnTo>
                    <a:pt x="639703" y="1081132"/>
                  </a:lnTo>
                  <a:lnTo>
                    <a:pt x="645869" y="1058529"/>
                  </a:lnTo>
                  <a:lnTo>
                    <a:pt x="641217" y="1013967"/>
                  </a:lnTo>
                  <a:lnTo>
                    <a:pt x="613304" y="996767"/>
                  </a:lnTo>
                  <a:lnTo>
                    <a:pt x="583066" y="939695"/>
                  </a:lnTo>
                  <a:lnTo>
                    <a:pt x="552827" y="922495"/>
                  </a:lnTo>
                  <a:lnTo>
                    <a:pt x="548950" y="892005"/>
                  </a:lnTo>
                  <a:lnTo>
                    <a:pt x="486146" y="892005"/>
                  </a:lnTo>
                  <a:lnTo>
                    <a:pt x="370653" y="837052"/>
                  </a:lnTo>
                  <a:lnTo>
                    <a:pt x="345548" y="812988"/>
                  </a:lnTo>
                  <a:lnTo>
                    <a:pt x="345032" y="771607"/>
                  </a:lnTo>
                  <a:lnTo>
                    <a:pt x="357438" y="717662"/>
                  </a:lnTo>
                  <a:lnTo>
                    <a:pt x="331076" y="698117"/>
                  </a:lnTo>
                  <a:lnTo>
                    <a:pt x="284559" y="716780"/>
                  </a:lnTo>
                  <a:lnTo>
                    <a:pt x="213222" y="717662"/>
                  </a:lnTo>
                  <a:lnTo>
                    <a:pt x="166320" y="697510"/>
                  </a:lnTo>
                  <a:lnTo>
                    <a:pt x="152744" y="684045"/>
                  </a:lnTo>
                  <a:lnTo>
                    <a:pt x="73578" y="679794"/>
                  </a:lnTo>
                  <a:lnTo>
                    <a:pt x="25586" y="659027"/>
                  </a:lnTo>
                  <a:lnTo>
                    <a:pt x="0" y="608210"/>
                  </a:lnTo>
                  <a:lnTo>
                    <a:pt x="52724" y="626191"/>
                  </a:lnTo>
                  <a:lnTo>
                    <a:pt x="100796" y="622282"/>
                  </a:lnTo>
                  <a:lnTo>
                    <a:pt x="138788" y="637136"/>
                  </a:lnTo>
                  <a:lnTo>
                    <a:pt x="161273" y="623846"/>
                  </a:lnTo>
                  <a:lnTo>
                    <a:pt x="176005" y="594137"/>
                  </a:lnTo>
                  <a:lnTo>
                    <a:pt x="188506" y="542933"/>
                  </a:lnTo>
                  <a:lnTo>
                    <a:pt x="214772" y="498757"/>
                  </a:lnTo>
                  <a:lnTo>
                    <a:pt x="217099" y="479212"/>
                  </a:lnTo>
                  <a:lnTo>
                    <a:pt x="269047" y="449503"/>
                  </a:lnTo>
                  <a:lnTo>
                    <a:pt x="304601" y="319201"/>
                  </a:lnTo>
                  <a:lnTo>
                    <a:pt x="390778" y="253270"/>
                  </a:lnTo>
                  <a:lnTo>
                    <a:pt x="400857" y="221216"/>
                  </a:lnTo>
                  <a:lnTo>
                    <a:pt x="402513" y="160031"/>
                  </a:lnTo>
                  <a:lnTo>
                    <a:pt x="438850" y="120363"/>
                  </a:lnTo>
                  <a:lnTo>
                    <a:pt x="501653" y="65637"/>
                  </a:lnTo>
                  <a:lnTo>
                    <a:pt x="526465" y="57037"/>
                  </a:lnTo>
                  <a:lnTo>
                    <a:pt x="588493" y="53128"/>
                  </a:lnTo>
                  <a:lnTo>
                    <a:pt x="599348" y="14819"/>
                  </a:lnTo>
                  <a:lnTo>
                    <a:pt x="634509" y="0"/>
                  </a:lnTo>
                  <a:lnTo>
                    <a:pt x="667830" y="38384"/>
                  </a:lnTo>
                  <a:lnTo>
                    <a:pt x="665388" y="83461"/>
                  </a:lnTo>
                  <a:lnTo>
                    <a:pt x="720216" y="135059"/>
                  </a:lnTo>
                  <a:lnTo>
                    <a:pt x="728345" y="164313"/>
                  </a:lnTo>
                  <a:lnTo>
                    <a:pt x="752577" y="174362"/>
                  </a:lnTo>
                  <a:lnTo>
                    <a:pt x="829516" y="247460"/>
                  </a:lnTo>
                  <a:lnTo>
                    <a:pt x="847075" y="268591"/>
                  </a:lnTo>
                  <a:lnTo>
                    <a:pt x="918648" y="275220"/>
                  </a:lnTo>
                  <a:lnTo>
                    <a:pt x="984013" y="342053"/>
                  </a:lnTo>
                  <a:lnTo>
                    <a:pt x="1019298" y="340706"/>
                  </a:lnTo>
                  <a:lnTo>
                    <a:pt x="1068360" y="37147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539700" y="2490134"/>
              <a:ext cx="712824" cy="775832"/>
            </a:xfrm>
            <a:custGeom>
              <a:avLst/>
              <a:pathLst>
                <a:path w="712824" h="775832">
                  <a:moveTo>
                    <a:pt x="568891" y="158853"/>
                  </a:moveTo>
                  <a:lnTo>
                    <a:pt x="624359" y="227120"/>
                  </a:lnTo>
                  <a:lnTo>
                    <a:pt x="651246" y="241887"/>
                  </a:lnTo>
                  <a:lnTo>
                    <a:pt x="689569" y="290271"/>
                  </a:lnTo>
                  <a:lnTo>
                    <a:pt x="712824" y="296620"/>
                  </a:lnTo>
                  <a:lnTo>
                    <a:pt x="677663" y="311440"/>
                  </a:lnTo>
                  <a:lnTo>
                    <a:pt x="666808" y="349748"/>
                  </a:lnTo>
                  <a:lnTo>
                    <a:pt x="604780" y="353658"/>
                  </a:lnTo>
                  <a:lnTo>
                    <a:pt x="579968" y="362257"/>
                  </a:lnTo>
                  <a:lnTo>
                    <a:pt x="517165" y="416984"/>
                  </a:lnTo>
                  <a:lnTo>
                    <a:pt x="480828" y="456652"/>
                  </a:lnTo>
                  <a:lnTo>
                    <a:pt x="479172" y="517837"/>
                  </a:lnTo>
                  <a:lnTo>
                    <a:pt x="469093" y="549891"/>
                  </a:lnTo>
                  <a:lnTo>
                    <a:pt x="382916" y="615822"/>
                  </a:lnTo>
                  <a:lnTo>
                    <a:pt x="347362" y="746124"/>
                  </a:lnTo>
                  <a:lnTo>
                    <a:pt x="295413" y="775832"/>
                  </a:lnTo>
                  <a:lnTo>
                    <a:pt x="276805" y="745342"/>
                  </a:lnTo>
                  <a:lnTo>
                    <a:pt x="303167" y="682016"/>
                  </a:lnTo>
                  <a:lnTo>
                    <a:pt x="292846" y="662984"/>
                  </a:lnTo>
                  <a:lnTo>
                    <a:pt x="213226" y="674980"/>
                  </a:lnTo>
                  <a:lnTo>
                    <a:pt x="179110" y="653089"/>
                  </a:lnTo>
                  <a:lnTo>
                    <a:pt x="144523" y="619891"/>
                  </a:lnTo>
                  <a:lnTo>
                    <a:pt x="113981" y="617126"/>
                  </a:lnTo>
                  <a:lnTo>
                    <a:pt x="78645" y="565017"/>
                  </a:lnTo>
                  <a:lnTo>
                    <a:pt x="33344" y="540509"/>
                  </a:lnTo>
                  <a:lnTo>
                    <a:pt x="18612" y="524873"/>
                  </a:lnTo>
                  <a:lnTo>
                    <a:pt x="44199" y="485783"/>
                  </a:lnTo>
                  <a:lnTo>
                    <a:pt x="48076" y="452947"/>
                  </a:lnTo>
                  <a:lnTo>
                    <a:pt x="24815" y="395093"/>
                  </a:lnTo>
                  <a:lnTo>
                    <a:pt x="24328" y="355875"/>
                  </a:lnTo>
                  <a:lnTo>
                    <a:pt x="23232" y="303677"/>
                  </a:lnTo>
                  <a:lnTo>
                    <a:pt x="0" y="287662"/>
                  </a:lnTo>
                  <a:lnTo>
                    <a:pt x="35635" y="268133"/>
                  </a:lnTo>
                  <a:lnTo>
                    <a:pt x="93845" y="226334"/>
                  </a:lnTo>
                  <a:lnTo>
                    <a:pt x="147319" y="219455"/>
                  </a:lnTo>
                  <a:lnTo>
                    <a:pt x="177671" y="210205"/>
                  </a:lnTo>
                  <a:lnTo>
                    <a:pt x="191585" y="179944"/>
                  </a:lnTo>
                  <a:lnTo>
                    <a:pt x="200338" y="105947"/>
                  </a:lnTo>
                  <a:lnTo>
                    <a:pt x="215987" y="85190"/>
                  </a:lnTo>
                  <a:lnTo>
                    <a:pt x="187051" y="62292"/>
                  </a:lnTo>
                  <a:lnTo>
                    <a:pt x="182422" y="34240"/>
                  </a:lnTo>
                  <a:lnTo>
                    <a:pt x="209188" y="830"/>
                  </a:lnTo>
                  <a:lnTo>
                    <a:pt x="249373" y="5763"/>
                  </a:lnTo>
                  <a:lnTo>
                    <a:pt x="314552" y="0"/>
                  </a:lnTo>
                  <a:lnTo>
                    <a:pt x="332565" y="5446"/>
                  </a:lnTo>
                  <a:lnTo>
                    <a:pt x="350370" y="62274"/>
                  </a:lnTo>
                  <a:lnTo>
                    <a:pt x="364698" y="75749"/>
                  </a:lnTo>
                  <a:lnTo>
                    <a:pt x="375714" y="134873"/>
                  </a:lnTo>
                  <a:lnTo>
                    <a:pt x="402255" y="165931"/>
                  </a:lnTo>
                  <a:lnTo>
                    <a:pt x="470907" y="170442"/>
                  </a:lnTo>
                  <a:lnTo>
                    <a:pt x="517235" y="1475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733127" y="2363274"/>
              <a:ext cx="460478" cy="297302"/>
            </a:xfrm>
            <a:custGeom>
              <a:avLst/>
              <a:pathLst>
                <a:path w="460478" h="297302">
                  <a:moveTo>
                    <a:pt x="328636" y="13403"/>
                  </a:moveTo>
                  <a:lnTo>
                    <a:pt x="354295" y="24473"/>
                  </a:lnTo>
                  <a:lnTo>
                    <a:pt x="381210" y="53098"/>
                  </a:lnTo>
                  <a:lnTo>
                    <a:pt x="460478" y="85127"/>
                  </a:lnTo>
                  <a:lnTo>
                    <a:pt x="458462" y="129409"/>
                  </a:lnTo>
                  <a:lnTo>
                    <a:pt x="440196" y="176576"/>
                  </a:lnTo>
                  <a:lnTo>
                    <a:pt x="376869" y="256897"/>
                  </a:lnTo>
                  <a:lnTo>
                    <a:pt x="375463" y="285713"/>
                  </a:lnTo>
                  <a:lnTo>
                    <a:pt x="323808" y="274449"/>
                  </a:lnTo>
                  <a:lnTo>
                    <a:pt x="277480" y="297302"/>
                  </a:lnTo>
                  <a:lnTo>
                    <a:pt x="208828" y="292791"/>
                  </a:lnTo>
                  <a:lnTo>
                    <a:pt x="182287" y="261733"/>
                  </a:lnTo>
                  <a:lnTo>
                    <a:pt x="171271" y="202609"/>
                  </a:lnTo>
                  <a:lnTo>
                    <a:pt x="156943" y="189134"/>
                  </a:lnTo>
                  <a:lnTo>
                    <a:pt x="139137" y="132307"/>
                  </a:lnTo>
                  <a:lnTo>
                    <a:pt x="121125" y="126860"/>
                  </a:lnTo>
                  <a:lnTo>
                    <a:pt x="55946" y="132623"/>
                  </a:lnTo>
                  <a:lnTo>
                    <a:pt x="15761" y="127691"/>
                  </a:lnTo>
                  <a:lnTo>
                    <a:pt x="0" y="98816"/>
                  </a:lnTo>
                  <a:lnTo>
                    <a:pt x="15059" y="81942"/>
                  </a:lnTo>
                  <a:lnTo>
                    <a:pt x="41503" y="57922"/>
                  </a:lnTo>
                  <a:lnTo>
                    <a:pt x="76784" y="79577"/>
                  </a:lnTo>
                  <a:lnTo>
                    <a:pt x="124731" y="72919"/>
                  </a:lnTo>
                  <a:lnTo>
                    <a:pt x="150342" y="77271"/>
                  </a:lnTo>
                  <a:lnTo>
                    <a:pt x="204829" y="56028"/>
                  </a:lnTo>
                  <a:lnTo>
                    <a:pt x="192749" y="24360"/>
                  </a:lnTo>
                  <a:lnTo>
                    <a:pt x="212882" y="0"/>
                  </a:lnTo>
                  <a:lnTo>
                    <a:pt x="268814" y="10984"/>
                  </a:lnTo>
                  <a:lnTo>
                    <a:pt x="296634" y="56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111803" y="2141922"/>
              <a:ext cx="434655" cy="367232"/>
            </a:xfrm>
            <a:custGeom>
              <a:avLst/>
              <a:pathLst>
                <a:path w="434655" h="367232">
                  <a:moveTo>
                    <a:pt x="371952" y="367232"/>
                  </a:moveTo>
                  <a:lnTo>
                    <a:pt x="339076" y="357549"/>
                  </a:lnTo>
                  <a:lnTo>
                    <a:pt x="222256" y="328623"/>
                  </a:lnTo>
                  <a:lnTo>
                    <a:pt x="136077" y="331832"/>
                  </a:lnTo>
                  <a:lnTo>
                    <a:pt x="88135" y="338771"/>
                  </a:lnTo>
                  <a:lnTo>
                    <a:pt x="79787" y="350761"/>
                  </a:lnTo>
                  <a:lnTo>
                    <a:pt x="81803" y="306479"/>
                  </a:lnTo>
                  <a:lnTo>
                    <a:pt x="2534" y="274451"/>
                  </a:lnTo>
                  <a:lnTo>
                    <a:pt x="0" y="182531"/>
                  </a:lnTo>
                  <a:lnTo>
                    <a:pt x="41223" y="176911"/>
                  </a:lnTo>
                  <a:lnTo>
                    <a:pt x="101817" y="144994"/>
                  </a:lnTo>
                  <a:lnTo>
                    <a:pt x="111765" y="124932"/>
                  </a:lnTo>
                  <a:lnTo>
                    <a:pt x="148845" y="86631"/>
                  </a:lnTo>
                  <a:lnTo>
                    <a:pt x="173263" y="88455"/>
                  </a:lnTo>
                  <a:lnTo>
                    <a:pt x="190447" y="108517"/>
                  </a:lnTo>
                  <a:lnTo>
                    <a:pt x="244710" y="123108"/>
                  </a:lnTo>
                  <a:lnTo>
                    <a:pt x="304400" y="118548"/>
                  </a:lnTo>
                  <a:lnTo>
                    <a:pt x="322255" y="64579"/>
                  </a:lnTo>
                  <a:lnTo>
                    <a:pt x="289929" y="40124"/>
                  </a:lnTo>
                  <a:lnTo>
                    <a:pt x="293547" y="16414"/>
                  </a:lnTo>
                  <a:lnTo>
                    <a:pt x="330627" y="0"/>
                  </a:lnTo>
                  <a:lnTo>
                    <a:pt x="357479" y="33008"/>
                  </a:lnTo>
                  <a:lnTo>
                    <a:pt x="359158" y="50830"/>
                  </a:lnTo>
                  <a:lnTo>
                    <a:pt x="434655" y="134899"/>
                  </a:lnTo>
                  <a:lnTo>
                    <a:pt x="424683" y="168703"/>
                  </a:lnTo>
                  <a:lnTo>
                    <a:pt x="409309" y="181470"/>
                  </a:lnTo>
                  <a:lnTo>
                    <a:pt x="401671" y="215508"/>
                  </a:lnTo>
                  <a:lnTo>
                    <a:pt x="421949" y="245221"/>
                  </a:lnTo>
                  <a:lnTo>
                    <a:pt x="421938" y="279368"/>
                  </a:lnTo>
                  <a:lnTo>
                    <a:pt x="377183" y="3458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442430" y="1976094"/>
              <a:ext cx="471824" cy="536575"/>
            </a:xfrm>
            <a:custGeom>
              <a:avLst/>
              <a:pathLst>
                <a:path w="471824" h="536575">
                  <a:moveTo>
                    <a:pt x="167478" y="10814"/>
                  </a:moveTo>
                  <a:lnTo>
                    <a:pt x="183176" y="33614"/>
                  </a:lnTo>
                  <a:lnTo>
                    <a:pt x="188323" y="73870"/>
                  </a:lnTo>
                  <a:lnTo>
                    <a:pt x="176592" y="103694"/>
                  </a:lnTo>
                  <a:lnTo>
                    <a:pt x="199410" y="141960"/>
                  </a:lnTo>
                  <a:lnTo>
                    <a:pt x="218071" y="181789"/>
                  </a:lnTo>
                  <a:lnTo>
                    <a:pt x="213889" y="234916"/>
                  </a:lnTo>
                  <a:lnTo>
                    <a:pt x="260271" y="268151"/>
                  </a:lnTo>
                  <a:lnTo>
                    <a:pt x="279795" y="299852"/>
                  </a:lnTo>
                  <a:lnTo>
                    <a:pt x="293948" y="348384"/>
                  </a:lnTo>
                  <a:lnTo>
                    <a:pt x="316118" y="356590"/>
                  </a:lnTo>
                  <a:lnTo>
                    <a:pt x="362836" y="407147"/>
                  </a:lnTo>
                  <a:lnTo>
                    <a:pt x="379703" y="441001"/>
                  </a:lnTo>
                  <a:lnTo>
                    <a:pt x="421694" y="469861"/>
                  </a:lnTo>
                  <a:lnTo>
                    <a:pt x="471824" y="495832"/>
                  </a:lnTo>
                  <a:lnTo>
                    <a:pt x="463954" y="511009"/>
                  </a:lnTo>
                  <a:lnTo>
                    <a:pt x="354770" y="532241"/>
                  </a:lnTo>
                  <a:lnTo>
                    <a:pt x="257830" y="501218"/>
                  </a:lnTo>
                  <a:lnTo>
                    <a:pt x="246372" y="516899"/>
                  </a:lnTo>
                  <a:lnTo>
                    <a:pt x="207500" y="502117"/>
                  </a:lnTo>
                  <a:lnTo>
                    <a:pt x="192207" y="517228"/>
                  </a:lnTo>
                  <a:lnTo>
                    <a:pt x="144173" y="498825"/>
                  </a:lnTo>
                  <a:lnTo>
                    <a:pt x="103332" y="509390"/>
                  </a:lnTo>
                  <a:lnTo>
                    <a:pt x="62828" y="536575"/>
                  </a:lnTo>
                  <a:lnTo>
                    <a:pt x="41324" y="533060"/>
                  </a:lnTo>
                  <a:lnTo>
                    <a:pt x="46556" y="511703"/>
                  </a:lnTo>
                  <a:lnTo>
                    <a:pt x="91310" y="445196"/>
                  </a:lnTo>
                  <a:lnTo>
                    <a:pt x="91321" y="411049"/>
                  </a:lnTo>
                  <a:lnTo>
                    <a:pt x="71043" y="381336"/>
                  </a:lnTo>
                  <a:lnTo>
                    <a:pt x="78681" y="347298"/>
                  </a:lnTo>
                  <a:lnTo>
                    <a:pt x="94056" y="334531"/>
                  </a:lnTo>
                  <a:lnTo>
                    <a:pt x="104027" y="300727"/>
                  </a:lnTo>
                  <a:lnTo>
                    <a:pt x="28530" y="216658"/>
                  </a:lnTo>
                  <a:lnTo>
                    <a:pt x="26852" y="198836"/>
                  </a:lnTo>
                  <a:lnTo>
                    <a:pt x="0" y="165827"/>
                  </a:lnTo>
                  <a:lnTo>
                    <a:pt x="6724" y="148098"/>
                  </a:lnTo>
                  <a:lnTo>
                    <a:pt x="22247" y="31849"/>
                  </a:lnTo>
                  <a:lnTo>
                    <a:pt x="37019" y="5369"/>
                  </a:lnTo>
                  <a:lnTo>
                    <a:pt x="58256" y="0"/>
                  </a:lnTo>
                  <a:lnTo>
                    <a:pt x="128017" y="2756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061764" y="1928503"/>
              <a:ext cx="402913" cy="487869"/>
            </a:xfrm>
            <a:custGeom>
              <a:avLst/>
              <a:pathLst>
                <a:path w="402913" h="487869">
                  <a:moveTo>
                    <a:pt x="402913" y="79440"/>
                  </a:moveTo>
                  <a:lnTo>
                    <a:pt x="387390" y="195688"/>
                  </a:lnTo>
                  <a:lnTo>
                    <a:pt x="380666" y="213418"/>
                  </a:lnTo>
                  <a:lnTo>
                    <a:pt x="343586" y="229832"/>
                  </a:lnTo>
                  <a:lnTo>
                    <a:pt x="339969" y="253542"/>
                  </a:lnTo>
                  <a:lnTo>
                    <a:pt x="372294" y="277997"/>
                  </a:lnTo>
                  <a:lnTo>
                    <a:pt x="354439" y="331966"/>
                  </a:lnTo>
                  <a:lnTo>
                    <a:pt x="294749" y="336526"/>
                  </a:lnTo>
                  <a:lnTo>
                    <a:pt x="240486" y="321935"/>
                  </a:lnTo>
                  <a:lnTo>
                    <a:pt x="223303" y="301873"/>
                  </a:lnTo>
                  <a:lnTo>
                    <a:pt x="198884" y="300049"/>
                  </a:lnTo>
                  <a:lnTo>
                    <a:pt x="161804" y="338350"/>
                  </a:lnTo>
                  <a:lnTo>
                    <a:pt x="151856" y="358412"/>
                  </a:lnTo>
                  <a:lnTo>
                    <a:pt x="91262" y="390329"/>
                  </a:lnTo>
                  <a:lnTo>
                    <a:pt x="50039" y="395949"/>
                  </a:lnTo>
                  <a:lnTo>
                    <a:pt x="52574" y="487869"/>
                  </a:lnTo>
                  <a:lnTo>
                    <a:pt x="25658" y="459243"/>
                  </a:lnTo>
                  <a:lnTo>
                    <a:pt x="0" y="448174"/>
                  </a:lnTo>
                  <a:lnTo>
                    <a:pt x="2097" y="367426"/>
                  </a:lnTo>
                  <a:lnTo>
                    <a:pt x="50352" y="324679"/>
                  </a:lnTo>
                  <a:lnTo>
                    <a:pt x="43537" y="256312"/>
                  </a:lnTo>
                  <a:lnTo>
                    <a:pt x="31418" y="235799"/>
                  </a:lnTo>
                  <a:lnTo>
                    <a:pt x="29493" y="181595"/>
                  </a:lnTo>
                  <a:lnTo>
                    <a:pt x="76734" y="171551"/>
                  </a:lnTo>
                  <a:lnTo>
                    <a:pt x="98250" y="156713"/>
                  </a:lnTo>
                  <a:lnTo>
                    <a:pt x="122081" y="194842"/>
                  </a:lnTo>
                  <a:lnTo>
                    <a:pt x="158586" y="171327"/>
                  </a:lnTo>
                  <a:lnTo>
                    <a:pt x="148649" y="112356"/>
                  </a:lnTo>
                  <a:lnTo>
                    <a:pt x="187280" y="97404"/>
                  </a:lnTo>
                  <a:lnTo>
                    <a:pt x="226844" y="64444"/>
                  </a:lnTo>
                  <a:lnTo>
                    <a:pt x="220110" y="35492"/>
                  </a:lnTo>
                  <a:lnTo>
                    <a:pt x="253572" y="2156"/>
                  </a:lnTo>
                  <a:lnTo>
                    <a:pt x="271606" y="0"/>
                  </a:lnTo>
                  <a:lnTo>
                    <a:pt x="361880" y="678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650268" y="4870962"/>
              <a:ext cx="288762" cy="427819"/>
            </a:xfrm>
            <a:custGeom>
              <a:avLst/>
              <a:pathLst>
                <a:path w="288762" h="427819">
                  <a:moveTo>
                    <a:pt x="286090" y="248753"/>
                  </a:moveTo>
                  <a:lnTo>
                    <a:pt x="252666" y="307874"/>
                  </a:lnTo>
                  <a:lnTo>
                    <a:pt x="257172" y="347849"/>
                  </a:lnTo>
                  <a:lnTo>
                    <a:pt x="237886" y="379484"/>
                  </a:lnTo>
                  <a:lnTo>
                    <a:pt x="195541" y="358005"/>
                  </a:lnTo>
                  <a:lnTo>
                    <a:pt x="175920" y="333853"/>
                  </a:lnTo>
                  <a:lnTo>
                    <a:pt x="147521" y="325895"/>
                  </a:lnTo>
                  <a:lnTo>
                    <a:pt x="122772" y="381334"/>
                  </a:lnTo>
                  <a:lnTo>
                    <a:pt x="109042" y="427819"/>
                  </a:lnTo>
                  <a:lnTo>
                    <a:pt x="10222" y="402022"/>
                  </a:lnTo>
                  <a:lnTo>
                    <a:pt x="0" y="387029"/>
                  </a:lnTo>
                  <a:lnTo>
                    <a:pt x="24155" y="348878"/>
                  </a:lnTo>
                  <a:lnTo>
                    <a:pt x="84047" y="318053"/>
                  </a:lnTo>
                  <a:lnTo>
                    <a:pt x="93982" y="282495"/>
                  </a:lnTo>
                  <a:lnTo>
                    <a:pt x="82412" y="253287"/>
                  </a:lnTo>
                  <a:lnTo>
                    <a:pt x="135394" y="219313"/>
                  </a:lnTo>
                  <a:lnTo>
                    <a:pt x="146068" y="174318"/>
                  </a:lnTo>
                  <a:lnTo>
                    <a:pt x="135036" y="140800"/>
                  </a:lnTo>
                  <a:lnTo>
                    <a:pt x="164603" y="118114"/>
                  </a:lnTo>
                  <a:lnTo>
                    <a:pt x="157515" y="85141"/>
                  </a:lnTo>
                  <a:lnTo>
                    <a:pt x="156747" y="22592"/>
                  </a:lnTo>
                  <a:lnTo>
                    <a:pt x="190056" y="0"/>
                  </a:lnTo>
                  <a:lnTo>
                    <a:pt x="221010" y="8641"/>
                  </a:lnTo>
                  <a:lnTo>
                    <a:pt x="234632" y="58236"/>
                  </a:lnTo>
                  <a:lnTo>
                    <a:pt x="252471" y="79137"/>
                  </a:lnTo>
                  <a:lnTo>
                    <a:pt x="253699" y="116681"/>
                  </a:lnTo>
                  <a:lnTo>
                    <a:pt x="242673" y="145632"/>
                  </a:lnTo>
                  <a:lnTo>
                    <a:pt x="262815" y="155572"/>
                  </a:lnTo>
                  <a:lnTo>
                    <a:pt x="267023" y="204363"/>
                  </a:lnTo>
                  <a:lnTo>
                    <a:pt x="288762" y="22062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049186" y="4556564"/>
              <a:ext cx="144488" cy="173706"/>
            </a:xfrm>
            <a:custGeom>
              <a:avLst/>
              <a:pathLst>
                <a:path w="144488" h="173706">
                  <a:moveTo>
                    <a:pt x="144488" y="14260"/>
                  </a:moveTo>
                  <a:lnTo>
                    <a:pt x="144245" y="50563"/>
                  </a:lnTo>
                  <a:lnTo>
                    <a:pt x="83341" y="90677"/>
                  </a:lnTo>
                  <a:lnTo>
                    <a:pt x="74457" y="153591"/>
                  </a:lnTo>
                  <a:lnTo>
                    <a:pt x="60173" y="172628"/>
                  </a:lnTo>
                  <a:lnTo>
                    <a:pt x="12419" y="173706"/>
                  </a:lnTo>
                  <a:lnTo>
                    <a:pt x="0" y="155618"/>
                  </a:lnTo>
                  <a:lnTo>
                    <a:pt x="39012" y="74611"/>
                  </a:lnTo>
                  <a:lnTo>
                    <a:pt x="32594" y="56778"/>
                  </a:lnTo>
                  <a:lnTo>
                    <a:pt x="61509" y="17018"/>
                  </a:lnTo>
                  <a:lnTo>
                    <a:pt x="8924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291156" y="4350784"/>
              <a:ext cx="192031" cy="186636"/>
            </a:xfrm>
            <a:custGeom>
              <a:avLst/>
              <a:pathLst>
                <a:path w="192031" h="186636">
                  <a:moveTo>
                    <a:pt x="192031" y="81512"/>
                  </a:moveTo>
                  <a:lnTo>
                    <a:pt x="160909" y="157180"/>
                  </a:lnTo>
                  <a:lnTo>
                    <a:pt x="133998" y="173446"/>
                  </a:lnTo>
                  <a:lnTo>
                    <a:pt x="95274" y="172020"/>
                  </a:lnTo>
                  <a:lnTo>
                    <a:pt x="14254" y="186636"/>
                  </a:lnTo>
                  <a:lnTo>
                    <a:pt x="1926" y="162160"/>
                  </a:lnTo>
                  <a:lnTo>
                    <a:pt x="0" y="125038"/>
                  </a:lnTo>
                  <a:lnTo>
                    <a:pt x="42984" y="100782"/>
                  </a:lnTo>
                  <a:lnTo>
                    <a:pt x="40047" y="78497"/>
                  </a:lnTo>
                  <a:lnTo>
                    <a:pt x="53650" y="52325"/>
                  </a:lnTo>
                  <a:lnTo>
                    <a:pt x="57768" y="9623"/>
                  </a:lnTo>
                  <a:lnTo>
                    <a:pt x="75105" y="0"/>
                  </a:lnTo>
                  <a:lnTo>
                    <a:pt x="105400" y="14451"/>
                  </a:lnTo>
                  <a:lnTo>
                    <a:pt x="128093" y="607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01389" y="4304235"/>
              <a:ext cx="247535" cy="272197"/>
            </a:xfrm>
            <a:custGeom>
              <a:avLst/>
              <a:pathLst>
                <a:path w="247535" h="272197">
                  <a:moveTo>
                    <a:pt x="83242" y="25691"/>
                  </a:moveTo>
                  <a:lnTo>
                    <a:pt x="98056" y="59037"/>
                  </a:lnTo>
                  <a:lnTo>
                    <a:pt x="176427" y="62804"/>
                  </a:lnTo>
                  <a:lnTo>
                    <a:pt x="209667" y="80947"/>
                  </a:lnTo>
                  <a:lnTo>
                    <a:pt x="247535" y="56172"/>
                  </a:lnTo>
                  <a:lnTo>
                    <a:pt x="243417" y="98874"/>
                  </a:lnTo>
                  <a:lnTo>
                    <a:pt x="229815" y="125046"/>
                  </a:lnTo>
                  <a:lnTo>
                    <a:pt x="232751" y="147330"/>
                  </a:lnTo>
                  <a:lnTo>
                    <a:pt x="189767" y="171587"/>
                  </a:lnTo>
                  <a:lnTo>
                    <a:pt x="191693" y="208709"/>
                  </a:lnTo>
                  <a:lnTo>
                    <a:pt x="204021" y="233185"/>
                  </a:lnTo>
                  <a:lnTo>
                    <a:pt x="189767" y="272197"/>
                  </a:lnTo>
                  <a:lnTo>
                    <a:pt x="168064" y="255066"/>
                  </a:lnTo>
                  <a:lnTo>
                    <a:pt x="130815" y="242946"/>
                  </a:lnTo>
                  <a:lnTo>
                    <a:pt x="92285" y="266588"/>
                  </a:lnTo>
                  <a:lnTo>
                    <a:pt x="37045" y="252328"/>
                  </a:lnTo>
                  <a:lnTo>
                    <a:pt x="39808" y="197918"/>
                  </a:lnTo>
                  <a:lnTo>
                    <a:pt x="48961" y="183000"/>
                  </a:lnTo>
                  <a:lnTo>
                    <a:pt x="51546" y="132610"/>
                  </a:lnTo>
                  <a:lnTo>
                    <a:pt x="67055" y="114365"/>
                  </a:lnTo>
                  <a:lnTo>
                    <a:pt x="12773" y="90039"/>
                  </a:lnTo>
                  <a:lnTo>
                    <a:pt x="0" y="48418"/>
                  </a:lnTo>
                  <a:lnTo>
                    <a:pt x="27306" y="3894"/>
                  </a:lnTo>
                  <a:lnTo>
                    <a:pt x="6014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366261" y="4198536"/>
              <a:ext cx="278517" cy="237652"/>
            </a:xfrm>
            <a:custGeom>
              <a:avLst/>
              <a:pathLst>
                <a:path w="278517" h="237652">
                  <a:moveTo>
                    <a:pt x="278517" y="129526"/>
                  </a:moveTo>
                  <a:lnTo>
                    <a:pt x="268331" y="191439"/>
                  </a:lnTo>
                  <a:lnTo>
                    <a:pt x="259050" y="202358"/>
                  </a:lnTo>
                  <a:lnTo>
                    <a:pt x="191730" y="237652"/>
                  </a:lnTo>
                  <a:lnTo>
                    <a:pt x="143019" y="225476"/>
                  </a:lnTo>
                  <a:lnTo>
                    <a:pt x="116926" y="233760"/>
                  </a:lnTo>
                  <a:lnTo>
                    <a:pt x="52988" y="213017"/>
                  </a:lnTo>
                  <a:lnTo>
                    <a:pt x="30295" y="166699"/>
                  </a:lnTo>
                  <a:lnTo>
                    <a:pt x="0" y="152247"/>
                  </a:lnTo>
                  <a:lnTo>
                    <a:pt x="51763" y="58615"/>
                  </a:lnTo>
                  <a:lnTo>
                    <a:pt x="61783" y="13218"/>
                  </a:lnTo>
                  <a:lnTo>
                    <a:pt x="76526" y="0"/>
                  </a:lnTo>
                  <a:lnTo>
                    <a:pt x="101132" y="29558"/>
                  </a:lnTo>
                  <a:lnTo>
                    <a:pt x="134028" y="38316"/>
                  </a:lnTo>
                  <a:lnTo>
                    <a:pt x="152848" y="58517"/>
                  </a:lnTo>
                  <a:lnTo>
                    <a:pt x="218950" y="69062"/>
                  </a:lnTo>
                  <a:lnTo>
                    <a:pt x="266581" y="9860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73830" y="4180312"/>
              <a:ext cx="536865" cy="590310"/>
            </a:xfrm>
            <a:custGeom>
              <a:avLst/>
              <a:pathLst>
                <a:path w="536865" h="590310">
                  <a:moveTo>
                    <a:pt x="431725" y="8671"/>
                  </a:moveTo>
                  <a:lnTo>
                    <a:pt x="449000" y="25437"/>
                  </a:lnTo>
                  <a:lnTo>
                    <a:pt x="440910" y="67446"/>
                  </a:lnTo>
                  <a:lnTo>
                    <a:pt x="454430" y="85947"/>
                  </a:lnTo>
                  <a:lnTo>
                    <a:pt x="448636" y="131713"/>
                  </a:lnTo>
                  <a:lnTo>
                    <a:pt x="454430" y="148267"/>
                  </a:lnTo>
                  <a:lnTo>
                    <a:pt x="431748" y="202511"/>
                  </a:lnTo>
                  <a:lnTo>
                    <a:pt x="413127" y="221959"/>
                  </a:lnTo>
                  <a:lnTo>
                    <a:pt x="376870" y="240592"/>
                  </a:lnTo>
                  <a:lnTo>
                    <a:pt x="390009" y="273835"/>
                  </a:lnTo>
                  <a:lnTo>
                    <a:pt x="377597" y="299790"/>
                  </a:lnTo>
                  <a:lnTo>
                    <a:pt x="422295" y="339655"/>
                  </a:lnTo>
                  <a:lnTo>
                    <a:pt x="439288" y="336338"/>
                  </a:lnTo>
                  <a:lnTo>
                    <a:pt x="476177" y="369478"/>
                  </a:lnTo>
                  <a:lnTo>
                    <a:pt x="536865" y="393271"/>
                  </a:lnTo>
                  <a:lnTo>
                    <a:pt x="507949" y="433030"/>
                  </a:lnTo>
                  <a:lnTo>
                    <a:pt x="514368" y="450863"/>
                  </a:lnTo>
                  <a:lnTo>
                    <a:pt x="475355" y="531870"/>
                  </a:lnTo>
                  <a:lnTo>
                    <a:pt x="408083" y="525529"/>
                  </a:lnTo>
                  <a:lnTo>
                    <a:pt x="364959" y="541610"/>
                  </a:lnTo>
                  <a:lnTo>
                    <a:pt x="265423" y="589499"/>
                  </a:lnTo>
                  <a:lnTo>
                    <a:pt x="231104" y="581961"/>
                  </a:lnTo>
                  <a:lnTo>
                    <a:pt x="199365" y="590310"/>
                  </a:lnTo>
                  <a:lnTo>
                    <a:pt x="180046" y="545784"/>
                  </a:lnTo>
                  <a:lnTo>
                    <a:pt x="151067" y="541610"/>
                  </a:lnTo>
                  <a:lnTo>
                    <a:pt x="116569" y="523521"/>
                  </a:lnTo>
                  <a:lnTo>
                    <a:pt x="97770" y="539022"/>
                  </a:lnTo>
                  <a:lnTo>
                    <a:pt x="80333" y="583423"/>
                  </a:lnTo>
                  <a:lnTo>
                    <a:pt x="10769" y="562502"/>
                  </a:lnTo>
                  <a:lnTo>
                    <a:pt x="8294" y="536419"/>
                  </a:lnTo>
                  <a:lnTo>
                    <a:pt x="40679" y="473435"/>
                  </a:lnTo>
                  <a:lnTo>
                    <a:pt x="39475" y="455474"/>
                  </a:lnTo>
                  <a:lnTo>
                    <a:pt x="0" y="412278"/>
                  </a:lnTo>
                  <a:lnTo>
                    <a:pt x="23592" y="362434"/>
                  </a:lnTo>
                  <a:lnTo>
                    <a:pt x="9746" y="347353"/>
                  </a:lnTo>
                  <a:lnTo>
                    <a:pt x="46186" y="310354"/>
                  </a:lnTo>
                  <a:lnTo>
                    <a:pt x="83539" y="286899"/>
                  </a:lnTo>
                  <a:lnTo>
                    <a:pt x="161461" y="216603"/>
                  </a:lnTo>
                  <a:lnTo>
                    <a:pt x="218715" y="185651"/>
                  </a:lnTo>
                  <a:lnTo>
                    <a:pt x="249149" y="130007"/>
                  </a:lnTo>
                  <a:lnTo>
                    <a:pt x="254963" y="95631"/>
                  </a:lnTo>
                  <a:lnTo>
                    <a:pt x="285472" y="105434"/>
                  </a:lnTo>
                  <a:lnTo>
                    <a:pt x="302828" y="89193"/>
                  </a:lnTo>
                  <a:lnTo>
                    <a:pt x="314145" y="37011"/>
                  </a:lnTo>
                  <a:lnTo>
                    <a:pt x="351677" y="41232"/>
                  </a:lnTo>
                  <a:lnTo>
                    <a:pt x="372209" y="29232"/>
                  </a:lnTo>
                  <a:lnTo>
                    <a:pt x="37920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05556" y="3929446"/>
              <a:ext cx="362983" cy="423207"/>
            </a:xfrm>
            <a:custGeom>
              <a:avLst/>
              <a:pathLst>
                <a:path w="362983" h="423207">
                  <a:moveTo>
                    <a:pt x="347556" y="64320"/>
                  </a:moveTo>
                  <a:lnTo>
                    <a:pt x="361172" y="120701"/>
                  </a:lnTo>
                  <a:lnTo>
                    <a:pt x="362983" y="167002"/>
                  </a:lnTo>
                  <a:lnTo>
                    <a:pt x="332210" y="196398"/>
                  </a:lnTo>
                  <a:lnTo>
                    <a:pt x="304096" y="191246"/>
                  </a:lnTo>
                  <a:lnTo>
                    <a:pt x="322492" y="262538"/>
                  </a:lnTo>
                  <a:lnTo>
                    <a:pt x="298198" y="317247"/>
                  </a:lnTo>
                  <a:lnTo>
                    <a:pt x="284431" y="363790"/>
                  </a:lnTo>
                  <a:lnTo>
                    <a:pt x="220456" y="344193"/>
                  </a:lnTo>
                  <a:lnTo>
                    <a:pt x="198591" y="362974"/>
                  </a:lnTo>
                  <a:lnTo>
                    <a:pt x="179075" y="400479"/>
                  </a:lnTo>
                  <a:lnTo>
                    <a:pt x="155973" y="374788"/>
                  </a:lnTo>
                  <a:lnTo>
                    <a:pt x="123139" y="378683"/>
                  </a:lnTo>
                  <a:lnTo>
                    <a:pt x="95832" y="423207"/>
                  </a:lnTo>
                  <a:lnTo>
                    <a:pt x="60956" y="418702"/>
                  </a:lnTo>
                  <a:lnTo>
                    <a:pt x="45882" y="369920"/>
                  </a:lnTo>
                  <a:lnTo>
                    <a:pt x="28499" y="369920"/>
                  </a:lnTo>
                  <a:lnTo>
                    <a:pt x="22705" y="399132"/>
                  </a:lnTo>
                  <a:lnTo>
                    <a:pt x="16910" y="382578"/>
                  </a:lnTo>
                  <a:lnTo>
                    <a:pt x="22705" y="336812"/>
                  </a:lnTo>
                  <a:lnTo>
                    <a:pt x="9185" y="318311"/>
                  </a:lnTo>
                  <a:lnTo>
                    <a:pt x="17274" y="276302"/>
                  </a:lnTo>
                  <a:lnTo>
                    <a:pt x="0" y="259536"/>
                  </a:lnTo>
                  <a:lnTo>
                    <a:pt x="26721" y="181632"/>
                  </a:lnTo>
                  <a:lnTo>
                    <a:pt x="37599" y="120397"/>
                  </a:lnTo>
                  <a:lnTo>
                    <a:pt x="53575" y="124409"/>
                  </a:lnTo>
                  <a:lnTo>
                    <a:pt x="84342" y="133469"/>
                  </a:lnTo>
                  <a:lnTo>
                    <a:pt x="129505" y="82072"/>
                  </a:lnTo>
                  <a:lnTo>
                    <a:pt x="218390" y="0"/>
                  </a:lnTo>
                  <a:lnTo>
                    <a:pt x="248844" y="7387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416798" y="4703833"/>
              <a:ext cx="423526" cy="595059"/>
            </a:xfrm>
            <a:custGeom>
              <a:avLst/>
              <a:pathLst>
                <a:path w="423526" h="595059">
                  <a:moveTo>
                    <a:pt x="356397" y="66788"/>
                  </a:moveTo>
                  <a:lnTo>
                    <a:pt x="378476" y="96008"/>
                  </a:lnTo>
                  <a:lnTo>
                    <a:pt x="392276" y="141925"/>
                  </a:lnTo>
                  <a:lnTo>
                    <a:pt x="423526" y="167128"/>
                  </a:lnTo>
                  <a:lnTo>
                    <a:pt x="390217" y="189720"/>
                  </a:lnTo>
                  <a:lnTo>
                    <a:pt x="390984" y="252270"/>
                  </a:lnTo>
                  <a:lnTo>
                    <a:pt x="398073" y="285243"/>
                  </a:lnTo>
                  <a:lnTo>
                    <a:pt x="368506" y="307929"/>
                  </a:lnTo>
                  <a:lnTo>
                    <a:pt x="379538" y="341447"/>
                  </a:lnTo>
                  <a:lnTo>
                    <a:pt x="368864" y="386441"/>
                  </a:lnTo>
                  <a:lnTo>
                    <a:pt x="315882" y="420415"/>
                  </a:lnTo>
                  <a:lnTo>
                    <a:pt x="327452" y="449623"/>
                  </a:lnTo>
                  <a:lnTo>
                    <a:pt x="317517" y="485182"/>
                  </a:lnTo>
                  <a:lnTo>
                    <a:pt x="257625" y="516007"/>
                  </a:lnTo>
                  <a:lnTo>
                    <a:pt x="233469" y="554158"/>
                  </a:lnTo>
                  <a:lnTo>
                    <a:pt x="212014" y="595059"/>
                  </a:lnTo>
                  <a:lnTo>
                    <a:pt x="186721" y="515584"/>
                  </a:lnTo>
                  <a:lnTo>
                    <a:pt x="199616" y="477199"/>
                  </a:lnTo>
                  <a:lnTo>
                    <a:pt x="152635" y="447233"/>
                  </a:lnTo>
                  <a:lnTo>
                    <a:pt x="131352" y="461346"/>
                  </a:lnTo>
                  <a:lnTo>
                    <a:pt x="101833" y="437071"/>
                  </a:lnTo>
                  <a:lnTo>
                    <a:pt x="85696" y="452747"/>
                  </a:lnTo>
                  <a:lnTo>
                    <a:pt x="84624" y="484743"/>
                  </a:lnTo>
                  <a:lnTo>
                    <a:pt x="27267" y="482649"/>
                  </a:lnTo>
                  <a:lnTo>
                    <a:pt x="1831" y="470452"/>
                  </a:lnTo>
                  <a:lnTo>
                    <a:pt x="13412" y="439872"/>
                  </a:lnTo>
                  <a:lnTo>
                    <a:pt x="0" y="419026"/>
                  </a:lnTo>
                  <a:lnTo>
                    <a:pt x="8368" y="393325"/>
                  </a:lnTo>
                  <a:lnTo>
                    <a:pt x="32438" y="378282"/>
                  </a:lnTo>
                  <a:lnTo>
                    <a:pt x="13187" y="351152"/>
                  </a:lnTo>
                  <a:lnTo>
                    <a:pt x="26590" y="320532"/>
                  </a:lnTo>
                  <a:lnTo>
                    <a:pt x="28489" y="319013"/>
                  </a:lnTo>
                  <a:lnTo>
                    <a:pt x="33842" y="319436"/>
                  </a:lnTo>
                  <a:lnTo>
                    <a:pt x="36872" y="324384"/>
                  </a:lnTo>
                  <a:lnTo>
                    <a:pt x="37465" y="324685"/>
                  </a:lnTo>
                  <a:lnTo>
                    <a:pt x="59013" y="316976"/>
                  </a:lnTo>
                  <a:lnTo>
                    <a:pt x="62777" y="314745"/>
                  </a:lnTo>
                  <a:lnTo>
                    <a:pt x="51689" y="285366"/>
                  </a:lnTo>
                  <a:lnTo>
                    <a:pt x="82470" y="252338"/>
                  </a:lnTo>
                  <a:lnTo>
                    <a:pt x="92318" y="230044"/>
                  </a:lnTo>
                  <a:lnTo>
                    <a:pt x="108685" y="192529"/>
                  </a:lnTo>
                  <a:lnTo>
                    <a:pt x="139759" y="164917"/>
                  </a:lnTo>
                  <a:lnTo>
                    <a:pt x="154780" y="137967"/>
                  </a:lnTo>
                  <a:lnTo>
                    <a:pt x="153610" y="85784"/>
                  </a:lnTo>
                  <a:lnTo>
                    <a:pt x="167801" y="38980"/>
                  </a:lnTo>
                  <a:lnTo>
                    <a:pt x="237365" y="59901"/>
                  </a:lnTo>
                  <a:lnTo>
                    <a:pt x="254802" y="15500"/>
                  </a:lnTo>
                  <a:lnTo>
                    <a:pt x="273600" y="0"/>
                  </a:lnTo>
                  <a:lnTo>
                    <a:pt x="308099" y="18088"/>
                  </a:lnTo>
                  <a:lnTo>
                    <a:pt x="337078" y="2226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774631" y="1937480"/>
              <a:ext cx="337485" cy="505370"/>
            </a:xfrm>
            <a:custGeom>
              <a:avLst/>
              <a:pathLst>
                <a:path w="337485" h="505370">
                  <a:moveTo>
                    <a:pt x="316625" y="172619"/>
                  </a:moveTo>
                  <a:lnTo>
                    <a:pt x="318550" y="226823"/>
                  </a:lnTo>
                  <a:lnTo>
                    <a:pt x="330669" y="247335"/>
                  </a:lnTo>
                  <a:lnTo>
                    <a:pt x="337485" y="315702"/>
                  </a:lnTo>
                  <a:lnTo>
                    <a:pt x="289230" y="358449"/>
                  </a:lnTo>
                  <a:lnTo>
                    <a:pt x="287132" y="439197"/>
                  </a:lnTo>
                  <a:lnTo>
                    <a:pt x="255130" y="431477"/>
                  </a:lnTo>
                  <a:lnTo>
                    <a:pt x="227310" y="436777"/>
                  </a:lnTo>
                  <a:lnTo>
                    <a:pt x="171378" y="425793"/>
                  </a:lnTo>
                  <a:lnTo>
                    <a:pt x="151245" y="450154"/>
                  </a:lnTo>
                  <a:lnTo>
                    <a:pt x="163325" y="481822"/>
                  </a:lnTo>
                  <a:lnTo>
                    <a:pt x="108838" y="503065"/>
                  </a:lnTo>
                  <a:lnTo>
                    <a:pt x="83227" y="498713"/>
                  </a:lnTo>
                  <a:lnTo>
                    <a:pt x="35280" y="505370"/>
                  </a:lnTo>
                  <a:lnTo>
                    <a:pt x="0" y="483715"/>
                  </a:lnTo>
                  <a:lnTo>
                    <a:pt x="44562" y="477382"/>
                  </a:lnTo>
                  <a:lnTo>
                    <a:pt x="64761" y="435213"/>
                  </a:lnTo>
                  <a:lnTo>
                    <a:pt x="84102" y="385906"/>
                  </a:lnTo>
                  <a:lnTo>
                    <a:pt x="89886" y="333910"/>
                  </a:lnTo>
                  <a:lnTo>
                    <a:pt x="106415" y="288056"/>
                  </a:lnTo>
                  <a:lnTo>
                    <a:pt x="94118" y="243451"/>
                  </a:lnTo>
                  <a:lnTo>
                    <a:pt x="100030" y="220591"/>
                  </a:lnTo>
                  <a:lnTo>
                    <a:pt x="122581" y="197514"/>
                  </a:lnTo>
                  <a:lnTo>
                    <a:pt x="132239" y="162254"/>
                  </a:lnTo>
                  <a:lnTo>
                    <a:pt x="171755" y="99195"/>
                  </a:lnTo>
                  <a:lnTo>
                    <a:pt x="173209" y="73410"/>
                  </a:lnTo>
                  <a:lnTo>
                    <a:pt x="180546" y="57072"/>
                  </a:lnTo>
                  <a:lnTo>
                    <a:pt x="221587" y="43583"/>
                  </a:lnTo>
                  <a:lnTo>
                    <a:pt x="253610" y="0"/>
                  </a:lnTo>
                  <a:lnTo>
                    <a:pt x="275934" y="36447"/>
                  </a:lnTo>
                  <a:lnTo>
                    <a:pt x="292445" y="8262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028242" y="1784414"/>
              <a:ext cx="287094" cy="338932"/>
            </a:xfrm>
            <a:custGeom>
              <a:avLst/>
              <a:pathLst>
                <a:path w="287094" h="338932">
                  <a:moveTo>
                    <a:pt x="287094" y="146246"/>
                  </a:moveTo>
                  <a:lnTo>
                    <a:pt x="253632" y="179582"/>
                  </a:lnTo>
                  <a:lnTo>
                    <a:pt x="260366" y="208534"/>
                  </a:lnTo>
                  <a:lnTo>
                    <a:pt x="220802" y="241493"/>
                  </a:lnTo>
                  <a:lnTo>
                    <a:pt x="182172" y="256446"/>
                  </a:lnTo>
                  <a:lnTo>
                    <a:pt x="192108" y="315417"/>
                  </a:lnTo>
                  <a:lnTo>
                    <a:pt x="155604" y="338932"/>
                  </a:lnTo>
                  <a:lnTo>
                    <a:pt x="131772" y="300803"/>
                  </a:lnTo>
                  <a:lnTo>
                    <a:pt x="110256" y="315641"/>
                  </a:lnTo>
                  <a:lnTo>
                    <a:pt x="63015" y="325685"/>
                  </a:lnTo>
                  <a:lnTo>
                    <a:pt x="38835" y="235687"/>
                  </a:lnTo>
                  <a:lnTo>
                    <a:pt x="22324" y="189513"/>
                  </a:lnTo>
                  <a:lnTo>
                    <a:pt x="0" y="153066"/>
                  </a:lnTo>
                  <a:lnTo>
                    <a:pt x="13524" y="137872"/>
                  </a:lnTo>
                  <a:lnTo>
                    <a:pt x="56695" y="51641"/>
                  </a:lnTo>
                  <a:lnTo>
                    <a:pt x="96756" y="57324"/>
                  </a:lnTo>
                  <a:lnTo>
                    <a:pt x="118979" y="76106"/>
                  </a:lnTo>
                  <a:lnTo>
                    <a:pt x="171531" y="60380"/>
                  </a:lnTo>
                  <a:lnTo>
                    <a:pt x="190474" y="36389"/>
                  </a:lnTo>
                  <a:lnTo>
                    <a:pt x="271281" y="0"/>
                  </a:lnTo>
                  <a:lnTo>
                    <a:pt x="274477" y="27933"/>
                  </a:lnTo>
                  <a:lnTo>
                    <a:pt x="265319" y="8547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139168" y="962793"/>
              <a:ext cx="515373" cy="1045151"/>
            </a:xfrm>
            <a:custGeom>
              <a:avLst/>
              <a:pathLst>
                <a:path w="515373" h="1045151">
                  <a:moveTo>
                    <a:pt x="216479" y="50733"/>
                  </a:moveTo>
                  <a:lnTo>
                    <a:pt x="235853" y="91721"/>
                  </a:lnTo>
                  <a:lnTo>
                    <a:pt x="227554" y="143796"/>
                  </a:lnTo>
                  <a:lnTo>
                    <a:pt x="244124" y="162676"/>
                  </a:lnTo>
                  <a:lnTo>
                    <a:pt x="281709" y="176028"/>
                  </a:lnTo>
                  <a:lnTo>
                    <a:pt x="302846" y="173782"/>
                  </a:lnTo>
                  <a:lnTo>
                    <a:pt x="325454" y="194145"/>
                  </a:lnTo>
                  <a:lnTo>
                    <a:pt x="334690" y="219704"/>
                  </a:lnTo>
                  <a:lnTo>
                    <a:pt x="363921" y="221090"/>
                  </a:lnTo>
                  <a:lnTo>
                    <a:pt x="373829" y="252983"/>
                  </a:lnTo>
                  <a:lnTo>
                    <a:pt x="372416" y="305672"/>
                  </a:lnTo>
                  <a:lnTo>
                    <a:pt x="388396" y="304675"/>
                  </a:lnTo>
                  <a:lnTo>
                    <a:pt x="402393" y="343585"/>
                  </a:lnTo>
                  <a:lnTo>
                    <a:pt x="401345" y="438941"/>
                  </a:lnTo>
                  <a:lnTo>
                    <a:pt x="413651" y="473971"/>
                  </a:lnTo>
                  <a:lnTo>
                    <a:pt x="450583" y="474708"/>
                  </a:lnTo>
                  <a:lnTo>
                    <a:pt x="488291" y="533742"/>
                  </a:lnTo>
                  <a:lnTo>
                    <a:pt x="471389" y="546735"/>
                  </a:lnTo>
                  <a:lnTo>
                    <a:pt x="466539" y="579713"/>
                  </a:lnTo>
                  <a:lnTo>
                    <a:pt x="502765" y="629233"/>
                  </a:lnTo>
                  <a:lnTo>
                    <a:pt x="478017" y="672094"/>
                  </a:lnTo>
                  <a:lnTo>
                    <a:pt x="493676" y="731919"/>
                  </a:lnTo>
                  <a:lnTo>
                    <a:pt x="515373" y="747227"/>
                  </a:lnTo>
                  <a:lnTo>
                    <a:pt x="474654" y="819853"/>
                  </a:lnTo>
                  <a:lnTo>
                    <a:pt x="479455" y="842197"/>
                  </a:lnTo>
                  <a:lnTo>
                    <a:pt x="458961" y="884532"/>
                  </a:lnTo>
                  <a:lnTo>
                    <a:pt x="462483" y="975661"/>
                  </a:lnTo>
                  <a:lnTo>
                    <a:pt x="470740" y="1024115"/>
                  </a:lnTo>
                  <a:lnTo>
                    <a:pt x="431279" y="1040868"/>
                  </a:lnTo>
                  <a:lnTo>
                    <a:pt x="361518" y="1013301"/>
                  </a:lnTo>
                  <a:lnTo>
                    <a:pt x="340281" y="1018671"/>
                  </a:lnTo>
                  <a:lnTo>
                    <a:pt x="325509" y="1045151"/>
                  </a:lnTo>
                  <a:lnTo>
                    <a:pt x="284475" y="1033566"/>
                  </a:lnTo>
                  <a:lnTo>
                    <a:pt x="194201" y="965710"/>
                  </a:lnTo>
                  <a:lnTo>
                    <a:pt x="176167" y="967867"/>
                  </a:lnTo>
                  <a:lnTo>
                    <a:pt x="154393" y="907094"/>
                  </a:lnTo>
                  <a:lnTo>
                    <a:pt x="163550" y="849554"/>
                  </a:lnTo>
                  <a:lnTo>
                    <a:pt x="160354" y="821621"/>
                  </a:lnTo>
                  <a:lnTo>
                    <a:pt x="179068" y="795820"/>
                  </a:lnTo>
                  <a:lnTo>
                    <a:pt x="209195" y="788967"/>
                  </a:lnTo>
                  <a:lnTo>
                    <a:pt x="269233" y="761497"/>
                  </a:lnTo>
                  <a:lnTo>
                    <a:pt x="270582" y="707992"/>
                  </a:lnTo>
                  <a:lnTo>
                    <a:pt x="228432" y="668711"/>
                  </a:lnTo>
                  <a:lnTo>
                    <a:pt x="243254" y="652066"/>
                  </a:lnTo>
                  <a:lnTo>
                    <a:pt x="256035" y="637907"/>
                  </a:lnTo>
                  <a:lnTo>
                    <a:pt x="254665" y="593920"/>
                  </a:lnTo>
                  <a:lnTo>
                    <a:pt x="279282" y="552052"/>
                  </a:lnTo>
                  <a:lnTo>
                    <a:pt x="262302" y="521167"/>
                  </a:lnTo>
                  <a:lnTo>
                    <a:pt x="270500" y="486163"/>
                  </a:lnTo>
                  <a:lnTo>
                    <a:pt x="289424" y="455647"/>
                  </a:lnTo>
                  <a:lnTo>
                    <a:pt x="260840" y="441204"/>
                  </a:lnTo>
                  <a:lnTo>
                    <a:pt x="230609" y="411469"/>
                  </a:lnTo>
                  <a:lnTo>
                    <a:pt x="214434" y="376072"/>
                  </a:lnTo>
                  <a:lnTo>
                    <a:pt x="170786" y="352474"/>
                  </a:lnTo>
                  <a:lnTo>
                    <a:pt x="130604" y="354037"/>
                  </a:lnTo>
                  <a:lnTo>
                    <a:pt x="71301" y="353089"/>
                  </a:lnTo>
                  <a:lnTo>
                    <a:pt x="43021" y="330872"/>
                  </a:lnTo>
                  <a:lnTo>
                    <a:pt x="54460" y="283591"/>
                  </a:lnTo>
                  <a:lnTo>
                    <a:pt x="42253" y="236657"/>
                  </a:lnTo>
                  <a:lnTo>
                    <a:pt x="33384" y="184271"/>
                  </a:lnTo>
                  <a:lnTo>
                    <a:pt x="25535" y="132734"/>
                  </a:lnTo>
                  <a:lnTo>
                    <a:pt x="0" y="0"/>
                  </a:lnTo>
                  <a:lnTo>
                    <a:pt x="182795" y="192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6425605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6428755" y="3214310"/>
              <a:ext cx="213156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428755" y="3433766"/>
              <a:ext cx="213156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428755" y="3653222"/>
              <a:ext cx="213156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28755" y="3872678"/>
              <a:ext cx="213156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428755" y="4092134"/>
              <a:ext cx="213156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428755" y="4311590"/>
              <a:ext cx="213156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6714650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14650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4650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4650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714650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14650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229035" y="489462"/>
              <a:ext cx="259056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Cameroon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1688316" y="5457055"/>
              <a:ext cx="286543" cy="682605"/>
            </a:xfrm>
            <a:custGeom>
              <a:avLst/>
              <a:pathLst>
                <a:path w="286543" h="682605">
                  <a:moveTo>
                    <a:pt x="66762" y="682605"/>
                  </a:moveTo>
                  <a:lnTo>
                    <a:pt x="43579" y="612996"/>
                  </a:lnTo>
                  <a:lnTo>
                    <a:pt x="4420" y="550635"/>
                  </a:lnTo>
                  <a:lnTo>
                    <a:pt x="9359" y="479440"/>
                  </a:lnTo>
                  <a:lnTo>
                    <a:pt x="0" y="456474"/>
                  </a:lnTo>
                  <a:lnTo>
                    <a:pt x="11963" y="423799"/>
                  </a:lnTo>
                  <a:lnTo>
                    <a:pt x="18371" y="373775"/>
                  </a:lnTo>
                  <a:lnTo>
                    <a:pt x="49993" y="354429"/>
                  </a:lnTo>
                  <a:lnTo>
                    <a:pt x="54307" y="329729"/>
                  </a:lnTo>
                  <a:lnTo>
                    <a:pt x="92977" y="325276"/>
                  </a:lnTo>
                  <a:lnTo>
                    <a:pt x="88322" y="274552"/>
                  </a:lnTo>
                  <a:lnTo>
                    <a:pt x="65947" y="263108"/>
                  </a:lnTo>
                  <a:lnTo>
                    <a:pt x="65832" y="220311"/>
                  </a:lnTo>
                  <a:lnTo>
                    <a:pt x="26459" y="196757"/>
                  </a:lnTo>
                  <a:lnTo>
                    <a:pt x="32297" y="180496"/>
                  </a:lnTo>
                  <a:lnTo>
                    <a:pt x="74132" y="150758"/>
                  </a:lnTo>
                  <a:lnTo>
                    <a:pt x="78634" y="116694"/>
                  </a:lnTo>
                  <a:lnTo>
                    <a:pt x="117663" y="99449"/>
                  </a:lnTo>
                  <a:lnTo>
                    <a:pt x="102066" y="71008"/>
                  </a:lnTo>
                  <a:lnTo>
                    <a:pt x="150359" y="57731"/>
                  </a:lnTo>
                  <a:lnTo>
                    <a:pt x="182613" y="74490"/>
                  </a:lnTo>
                  <a:lnTo>
                    <a:pt x="236849" y="61278"/>
                  </a:lnTo>
                  <a:lnTo>
                    <a:pt x="286543" y="0"/>
                  </a:lnTo>
                  <a:lnTo>
                    <a:pt x="263051" y="125492"/>
                  </a:lnTo>
                  <a:lnTo>
                    <a:pt x="234875" y="175954"/>
                  </a:lnTo>
                  <a:lnTo>
                    <a:pt x="255647" y="226751"/>
                  </a:lnTo>
                  <a:lnTo>
                    <a:pt x="228237" y="259846"/>
                  </a:lnTo>
                  <a:lnTo>
                    <a:pt x="226560" y="311096"/>
                  </a:lnTo>
                  <a:lnTo>
                    <a:pt x="242568" y="34723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63551" y="5205376"/>
              <a:ext cx="200468" cy="259774"/>
            </a:xfrm>
            <a:custGeom>
              <a:avLst/>
              <a:pathLst>
                <a:path w="200468" h="259774">
                  <a:moveTo>
                    <a:pt x="129520" y="24965"/>
                  </a:moveTo>
                  <a:lnTo>
                    <a:pt x="181200" y="44979"/>
                  </a:lnTo>
                  <a:lnTo>
                    <a:pt x="174772" y="108603"/>
                  </a:lnTo>
                  <a:lnTo>
                    <a:pt x="200468" y="259774"/>
                  </a:lnTo>
                  <a:lnTo>
                    <a:pt x="178983" y="256576"/>
                  </a:lnTo>
                  <a:lnTo>
                    <a:pt x="151777" y="192333"/>
                  </a:lnTo>
                  <a:lnTo>
                    <a:pt x="123210" y="162366"/>
                  </a:lnTo>
                  <a:lnTo>
                    <a:pt x="72884" y="198869"/>
                  </a:lnTo>
                  <a:lnTo>
                    <a:pt x="58993" y="159547"/>
                  </a:lnTo>
                  <a:lnTo>
                    <a:pt x="80080" y="101490"/>
                  </a:lnTo>
                  <a:lnTo>
                    <a:pt x="41228" y="76608"/>
                  </a:lnTo>
                  <a:lnTo>
                    <a:pt x="0" y="61345"/>
                  </a:lnTo>
                  <a:lnTo>
                    <a:pt x="25094" y="27205"/>
                  </a:lnTo>
                  <a:lnTo>
                    <a:pt x="74301" y="0"/>
                  </a:lnTo>
                  <a:lnTo>
                    <a:pt x="104321" y="2731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267500" y="5178585"/>
              <a:ext cx="711825" cy="702269"/>
            </a:xfrm>
            <a:custGeom>
              <a:avLst/>
              <a:pathLst>
                <a:path w="711825" h="702269">
                  <a:moveTo>
                    <a:pt x="544372" y="53275"/>
                  </a:moveTo>
                  <a:lnTo>
                    <a:pt x="585987" y="59569"/>
                  </a:lnTo>
                  <a:lnTo>
                    <a:pt x="627138" y="94462"/>
                  </a:lnTo>
                  <a:lnTo>
                    <a:pt x="548488" y="205104"/>
                  </a:lnTo>
                  <a:lnTo>
                    <a:pt x="559188" y="224605"/>
                  </a:lnTo>
                  <a:lnTo>
                    <a:pt x="605499" y="230310"/>
                  </a:lnTo>
                  <a:lnTo>
                    <a:pt x="636051" y="245602"/>
                  </a:lnTo>
                  <a:lnTo>
                    <a:pt x="669335" y="244923"/>
                  </a:lnTo>
                  <a:lnTo>
                    <a:pt x="711825" y="272445"/>
                  </a:lnTo>
                  <a:lnTo>
                    <a:pt x="707359" y="278469"/>
                  </a:lnTo>
                  <a:lnTo>
                    <a:pt x="657666" y="339748"/>
                  </a:lnTo>
                  <a:lnTo>
                    <a:pt x="603430" y="352960"/>
                  </a:lnTo>
                  <a:lnTo>
                    <a:pt x="571176" y="336201"/>
                  </a:lnTo>
                  <a:lnTo>
                    <a:pt x="522883" y="349478"/>
                  </a:lnTo>
                  <a:lnTo>
                    <a:pt x="538480" y="377918"/>
                  </a:lnTo>
                  <a:lnTo>
                    <a:pt x="499451" y="395163"/>
                  </a:lnTo>
                  <a:lnTo>
                    <a:pt x="494948" y="429228"/>
                  </a:lnTo>
                  <a:lnTo>
                    <a:pt x="453114" y="458966"/>
                  </a:lnTo>
                  <a:lnTo>
                    <a:pt x="447275" y="475227"/>
                  </a:lnTo>
                  <a:lnTo>
                    <a:pt x="486649" y="498781"/>
                  </a:lnTo>
                  <a:lnTo>
                    <a:pt x="486764" y="541577"/>
                  </a:lnTo>
                  <a:lnTo>
                    <a:pt x="509139" y="553021"/>
                  </a:lnTo>
                  <a:lnTo>
                    <a:pt x="513794" y="603746"/>
                  </a:lnTo>
                  <a:lnTo>
                    <a:pt x="475123" y="608199"/>
                  </a:lnTo>
                  <a:lnTo>
                    <a:pt x="470809" y="632899"/>
                  </a:lnTo>
                  <a:lnTo>
                    <a:pt x="439188" y="652245"/>
                  </a:lnTo>
                  <a:lnTo>
                    <a:pt x="432780" y="702269"/>
                  </a:lnTo>
                  <a:lnTo>
                    <a:pt x="413272" y="651640"/>
                  </a:lnTo>
                  <a:lnTo>
                    <a:pt x="432464" y="636959"/>
                  </a:lnTo>
                  <a:lnTo>
                    <a:pt x="423929" y="592753"/>
                  </a:lnTo>
                  <a:lnTo>
                    <a:pt x="387459" y="540242"/>
                  </a:lnTo>
                  <a:lnTo>
                    <a:pt x="368171" y="547355"/>
                  </a:lnTo>
                  <a:lnTo>
                    <a:pt x="324844" y="488738"/>
                  </a:lnTo>
                  <a:lnTo>
                    <a:pt x="280391" y="490264"/>
                  </a:lnTo>
                  <a:lnTo>
                    <a:pt x="120738" y="303064"/>
                  </a:lnTo>
                  <a:lnTo>
                    <a:pt x="0" y="175647"/>
                  </a:lnTo>
                  <a:lnTo>
                    <a:pt x="100233" y="117403"/>
                  </a:lnTo>
                  <a:lnTo>
                    <a:pt x="115785" y="140329"/>
                  </a:lnTo>
                  <a:lnTo>
                    <a:pt x="158796" y="128195"/>
                  </a:lnTo>
                  <a:lnTo>
                    <a:pt x="223674" y="128386"/>
                  </a:lnTo>
                  <a:lnTo>
                    <a:pt x="263096" y="162398"/>
                  </a:lnTo>
                  <a:lnTo>
                    <a:pt x="277489" y="161052"/>
                  </a:lnTo>
                  <a:lnTo>
                    <a:pt x="272827" y="110126"/>
                  </a:lnTo>
                  <a:lnTo>
                    <a:pt x="250378" y="87038"/>
                  </a:lnTo>
                  <a:lnTo>
                    <a:pt x="243826" y="37480"/>
                  </a:lnTo>
                  <a:lnTo>
                    <a:pt x="329506" y="0"/>
                  </a:lnTo>
                  <a:lnTo>
                    <a:pt x="426682" y="5039"/>
                  </a:lnTo>
                  <a:lnTo>
                    <a:pt x="445030" y="25810"/>
                  </a:lnTo>
                  <a:lnTo>
                    <a:pt x="455282" y="82907"/>
                  </a:lnTo>
                  <a:lnTo>
                    <a:pt x="501032" y="800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152390" y="5149646"/>
              <a:ext cx="215342" cy="204587"/>
            </a:xfrm>
            <a:custGeom>
              <a:avLst/>
              <a:pathLst>
                <a:path w="215342" h="204587">
                  <a:moveTo>
                    <a:pt x="215342" y="146343"/>
                  </a:moveTo>
                  <a:lnTo>
                    <a:pt x="115109" y="204587"/>
                  </a:lnTo>
                  <a:lnTo>
                    <a:pt x="96816" y="184505"/>
                  </a:lnTo>
                  <a:lnTo>
                    <a:pt x="0" y="23525"/>
                  </a:lnTo>
                  <a:lnTo>
                    <a:pt x="62333" y="943"/>
                  </a:lnTo>
                  <a:lnTo>
                    <a:pt x="71587" y="17766"/>
                  </a:lnTo>
                  <a:lnTo>
                    <a:pt x="134603" y="32514"/>
                  </a:lnTo>
                  <a:lnTo>
                    <a:pt x="177192" y="0"/>
                  </a:lnTo>
                  <a:lnTo>
                    <a:pt x="180104" y="43631"/>
                  </a:lnTo>
                  <a:lnTo>
                    <a:pt x="206235" y="928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329583" y="5122520"/>
              <a:ext cx="215405" cy="218463"/>
            </a:xfrm>
            <a:custGeom>
              <a:avLst/>
              <a:pathLst>
                <a:path w="215405" h="218463">
                  <a:moveTo>
                    <a:pt x="188295" y="143104"/>
                  </a:moveTo>
                  <a:lnTo>
                    <a:pt x="210744" y="166191"/>
                  </a:lnTo>
                  <a:lnTo>
                    <a:pt x="215405" y="217118"/>
                  </a:lnTo>
                  <a:lnTo>
                    <a:pt x="201012" y="218463"/>
                  </a:lnTo>
                  <a:lnTo>
                    <a:pt x="161591" y="184452"/>
                  </a:lnTo>
                  <a:lnTo>
                    <a:pt x="96713" y="184261"/>
                  </a:lnTo>
                  <a:lnTo>
                    <a:pt x="53702" y="196394"/>
                  </a:lnTo>
                  <a:lnTo>
                    <a:pt x="38149" y="173469"/>
                  </a:lnTo>
                  <a:lnTo>
                    <a:pt x="29042" y="119956"/>
                  </a:lnTo>
                  <a:lnTo>
                    <a:pt x="2911" y="70757"/>
                  </a:lnTo>
                  <a:lnTo>
                    <a:pt x="0" y="27126"/>
                  </a:lnTo>
                  <a:lnTo>
                    <a:pt x="18481" y="27766"/>
                  </a:lnTo>
                  <a:lnTo>
                    <a:pt x="73888" y="28507"/>
                  </a:lnTo>
                  <a:lnTo>
                    <a:pt x="94246" y="0"/>
                  </a:lnTo>
                  <a:lnTo>
                    <a:pt x="123337" y="4647"/>
                  </a:lnTo>
                  <a:lnTo>
                    <a:pt x="100760" y="80002"/>
                  </a:lnTo>
                  <a:lnTo>
                    <a:pt x="119464" y="134012"/>
                  </a:lnTo>
                  <a:lnTo>
                    <a:pt x="171354" y="15235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787054" y="5039799"/>
              <a:ext cx="600932" cy="411231"/>
            </a:xfrm>
            <a:custGeom>
              <a:avLst/>
              <a:pathLst>
                <a:path w="600932" h="411231">
                  <a:moveTo>
                    <a:pt x="354493" y="133792"/>
                  </a:moveTo>
                  <a:lnTo>
                    <a:pt x="385151" y="169296"/>
                  </a:lnTo>
                  <a:lnTo>
                    <a:pt x="423700" y="174691"/>
                  </a:lnTo>
                  <a:lnTo>
                    <a:pt x="449149" y="192818"/>
                  </a:lnTo>
                  <a:lnTo>
                    <a:pt x="488882" y="200458"/>
                  </a:lnTo>
                  <a:lnTo>
                    <a:pt x="574160" y="240015"/>
                  </a:lnTo>
                  <a:lnTo>
                    <a:pt x="600932" y="275911"/>
                  </a:lnTo>
                  <a:lnTo>
                    <a:pt x="588997" y="294005"/>
                  </a:lnTo>
                  <a:lnTo>
                    <a:pt x="597596" y="349101"/>
                  </a:lnTo>
                  <a:lnTo>
                    <a:pt x="561023" y="339561"/>
                  </a:lnTo>
                  <a:lnTo>
                    <a:pt x="533956" y="364814"/>
                  </a:lnTo>
                  <a:lnTo>
                    <a:pt x="485094" y="369253"/>
                  </a:lnTo>
                  <a:lnTo>
                    <a:pt x="432036" y="383799"/>
                  </a:lnTo>
                  <a:lnTo>
                    <a:pt x="331145" y="380968"/>
                  </a:lnTo>
                  <a:lnTo>
                    <a:pt x="326313" y="403550"/>
                  </a:lnTo>
                  <a:lnTo>
                    <a:pt x="269415" y="378977"/>
                  </a:lnTo>
                  <a:lnTo>
                    <a:pt x="225208" y="387213"/>
                  </a:lnTo>
                  <a:lnTo>
                    <a:pt x="192270" y="411231"/>
                  </a:lnTo>
                  <a:lnTo>
                    <a:pt x="149781" y="383709"/>
                  </a:lnTo>
                  <a:lnTo>
                    <a:pt x="116496" y="384388"/>
                  </a:lnTo>
                  <a:lnTo>
                    <a:pt x="85945" y="369097"/>
                  </a:lnTo>
                  <a:lnTo>
                    <a:pt x="39633" y="363392"/>
                  </a:lnTo>
                  <a:lnTo>
                    <a:pt x="28934" y="343891"/>
                  </a:lnTo>
                  <a:lnTo>
                    <a:pt x="107583" y="233249"/>
                  </a:lnTo>
                  <a:lnTo>
                    <a:pt x="66432" y="198356"/>
                  </a:lnTo>
                  <a:lnTo>
                    <a:pt x="24817" y="192062"/>
                  </a:lnTo>
                  <a:lnTo>
                    <a:pt x="0" y="166931"/>
                  </a:lnTo>
                  <a:lnTo>
                    <a:pt x="76223" y="109317"/>
                  </a:lnTo>
                  <a:lnTo>
                    <a:pt x="102581" y="124254"/>
                  </a:lnTo>
                  <a:lnTo>
                    <a:pt x="150309" y="114297"/>
                  </a:lnTo>
                  <a:lnTo>
                    <a:pt x="164495" y="98133"/>
                  </a:lnTo>
                  <a:lnTo>
                    <a:pt x="195617" y="99309"/>
                  </a:lnTo>
                  <a:lnTo>
                    <a:pt x="193019" y="47492"/>
                  </a:lnTo>
                  <a:lnTo>
                    <a:pt x="221745" y="0"/>
                  </a:lnTo>
                  <a:lnTo>
                    <a:pt x="259020" y="6560"/>
                  </a:lnTo>
                  <a:lnTo>
                    <a:pt x="307613" y="5692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41548" y="4979862"/>
              <a:ext cx="413737" cy="335847"/>
            </a:xfrm>
            <a:custGeom>
              <a:avLst/>
              <a:pathLst>
                <a:path w="413737" h="335847">
                  <a:moveTo>
                    <a:pt x="333222" y="4022"/>
                  </a:moveTo>
                  <a:lnTo>
                    <a:pt x="361302" y="40338"/>
                  </a:lnTo>
                  <a:lnTo>
                    <a:pt x="397617" y="65756"/>
                  </a:lnTo>
                  <a:lnTo>
                    <a:pt x="413737" y="92074"/>
                  </a:lnTo>
                  <a:lnTo>
                    <a:pt x="363426" y="121058"/>
                  </a:lnTo>
                  <a:lnTo>
                    <a:pt x="343941" y="141593"/>
                  </a:lnTo>
                  <a:lnTo>
                    <a:pt x="324360" y="188871"/>
                  </a:lnTo>
                  <a:lnTo>
                    <a:pt x="325981" y="224737"/>
                  </a:lnTo>
                  <a:lnTo>
                    <a:pt x="298849" y="293341"/>
                  </a:lnTo>
                  <a:lnTo>
                    <a:pt x="318162" y="314780"/>
                  </a:lnTo>
                  <a:lnTo>
                    <a:pt x="246438" y="335847"/>
                  </a:lnTo>
                  <a:lnTo>
                    <a:pt x="219666" y="299952"/>
                  </a:lnTo>
                  <a:lnTo>
                    <a:pt x="134388" y="260395"/>
                  </a:lnTo>
                  <a:lnTo>
                    <a:pt x="94655" y="252754"/>
                  </a:lnTo>
                  <a:lnTo>
                    <a:pt x="69206" y="234628"/>
                  </a:lnTo>
                  <a:lnTo>
                    <a:pt x="30657" y="229233"/>
                  </a:lnTo>
                  <a:lnTo>
                    <a:pt x="0" y="193728"/>
                  </a:lnTo>
                  <a:lnTo>
                    <a:pt x="24844" y="136638"/>
                  </a:lnTo>
                  <a:lnTo>
                    <a:pt x="96055" y="111950"/>
                  </a:lnTo>
                  <a:lnTo>
                    <a:pt x="107025" y="90438"/>
                  </a:lnTo>
                  <a:lnTo>
                    <a:pt x="144412" y="69054"/>
                  </a:lnTo>
                  <a:lnTo>
                    <a:pt x="171267" y="86938"/>
                  </a:lnTo>
                  <a:lnTo>
                    <a:pt x="202916" y="40946"/>
                  </a:lnTo>
                  <a:lnTo>
                    <a:pt x="230757" y="26649"/>
                  </a:lnTo>
                  <a:lnTo>
                    <a:pt x="236659" y="4889"/>
                  </a:lnTo>
                  <a:lnTo>
                    <a:pt x="280526" y="16097"/>
                  </a:lnTo>
                  <a:lnTo>
                    <a:pt x="31139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04512" y="4947481"/>
              <a:ext cx="63200" cy="59091"/>
            </a:xfrm>
            <a:custGeom>
              <a:avLst/>
              <a:pathLst>
                <a:path w="63200" h="59091">
                  <a:moveTo>
                    <a:pt x="63200" y="44926"/>
                  </a:moveTo>
                  <a:lnTo>
                    <a:pt x="44334" y="39502"/>
                  </a:lnTo>
                  <a:lnTo>
                    <a:pt x="16020" y="59091"/>
                  </a:lnTo>
                  <a:lnTo>
                    <a:pt x="0" y="7334"/>
                  </a:lnTo>
                  <a:lnTo>
                    <a:pt x="1882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376052" y="4889080"/>
              <a:ext cx="617019" cy="570633"/>
            </a:xfrm>
            <a:custGeom>
              <a:avLst/>
              <a:pathLst>
                <a:path w="617019" h="570633">
                  <a:moveTo>
                    <a:pt x="412139" y="41347"/>
                  </a:moveTo>
                  <a:lnTo>
                    <a:pt x="434460" y="64119"/>
                  </a:lnTo>
                  <a:lnTo>
                    <a:pt x="458274" y="108617"/>
                  </a:lnTo>
                  <a:lnTo>
                    <a:pt x="490930" y="115513"/>
                  </a:lnTo>
                  <a:lnTo>
                    <a:pt x="520632" y="146225"/>
                  </a:lnTo>
                  <a:lnTo>
                    <a:pt x="532387" y="174541"/>
                  </a:lnTo>
                  <a:lnTo>
                    <a:pt x="535514" y="258890"/>
                  </a:lnTo>
                  <a:lnTo>
                    <a:pt x="591619" y="307132"/>
                  </a:lnTo>
                  <a:lnTo>
                    <a:pt x="617019" y="341260"/>
                  </a:lnTo>
                  <a:lnTo>
                    <a:pt x="591820" y="343609"/>
                  </a:lnTo>
                  <a:lnTo>
                    <a:pt x="561800" y="316295"/>
                  </a:lnTo>
                  <a:lnTo>
                    <a:pt x="512593" y="343500"/>
                  </a:lnTo>
                  <a:lnTo>
                    <a:pt x="487498" y="377641"/>
                  </a:lnTo>
                  <a:lnTo>
                    <a:pt x="528727" y="392904"/>
                  </a:lnTo>
                  <a:lnTo>
                    <a:pt x="567579" y="417786"/>
                  </a:lnTo>
                  <a:lnTo>
                    <a:pt x="546492" y="475843"/>
                  </a:lnTo>
                  <a:lnTo>
                    <a:pt x="560383" y="515165"/>
                  </a:lnTo>
                  <a:lnTo>
                    <a:pt x="533038" y="502453"/>
                  </a:lnTo>
                  <a:lnTo>
                    <a:pt x="489534" y="512965"/>
                  </a:lnTo>
                  <a:lnTo>
                    <a:pt x="481600" y="552877"/>
                  </a:lnTo>
                  <a:lnTo>
                    <a:pt x="448958" y="570633"/>
                  </a:lnTo>
                  <a:lnTo>
                    <a:pt x="413878" y="524842"/>
                  </a:lnTo>
                  <a:lnTo>
                    <a:pt x="347700" y="517938"/>
                  </a:lnTo>
                  <a:lnTo>
                    <a:pt x="304464" y="520823"/>
                  </a:lnTo>
                  <a:lnTo>
                    <a:pt x="272232" y="542689"/>
                  </a:lnTo>
                  <a:lnTo>
                    <a:pt x="256068" y="492119"/>
                  </a:lnTo>
                  <a:lnTo>
                    <a:pt x="204677" y="478915"/>
                  </a:lnTo>
                  <a:lnTo>
                    <a:pt x="136779" y="484293"/>
                  </a:lnTo>
                  <a:lnTo>
                    <a:pt x="103213" y="460237"/>
                  </a:lnTo>
                  <a:lnTo>
                    <a:pt x="65918" y="450944"/>
                  </a:lnTo>
                  <a:lnTo>
                    <a:pt x="29041" y="469083"/>
                  </a:lnTo>
                  <a:lnTo>
                    <a:pt x="8598" y="499820"/>
                  </a:lnTo>
                  <a:lnTo>
                    <a:pt x="0" y="444723"/>
                  </a:lnTo>
                  <a:lnTo>
                    <a:pt x="11934" y="426629"/>
                  </a:lnTo>
                  <a:lnTo>
                    <a:pt x="83658" y="405562"/>
                  </a:lnTo>
                  <a:lnTo>
                    <a:pt x="64345" y="384123"/>
                  </a:lnTo>
                  <a:lnTo>
                    <a:pt x="91477" y="315519"/>
                  </a:lnTo>
                  <a:lnTo>
                    <a:pt x="89855" y="279653"/>
                  </a:lnTo>
                  <a:lnTo>
                    <a:pt x="109437" y="232375"/>
                  </a:lnTo>
                  <a:lnTo>
                    <a:pt x="128921" y="211840"/>
                  </a:lnTo>
                  <a:lnTo>
                    <a:pt x="179233" y="182856"/>
                  </a:lnTo>
                  <a:lnTo>
                    <a:pt x="163113" y="156538"/>
                  </a:lnTo>
                  <a:lnTo>
                    <a:pt x="126798" y="131120"/>
                  </a:lnTo>
                  <a:lnTo>
                    <a:pt x="98718" y="94804"/>
                  </a:lnTo>
                  <a:lnTo>
                    <a:pt x="122839" y="75738"/>
                  </a:lnTo>
                  <a:lnTo>
                    <a:pt x="112615" y="26369"/>
                  </a:lnTo>
                  <a:lnTo>
                    <a:pt x="127883" y="7785"/>
                  </a:lnTo>
                  <a:lnTo>
                    <a:pt x="168417" y="8463"/>
                  </a:lnTo>
                  <a:lnTo>
                    <a:pt x="219114" y="0"/>
                  </a:lnTo>
                  <a:lnTo>
                    <a:pt x="253491" y="16179"/>
                  </a:lnTo>
                  <a:lnTo>
                    <a:pt x="257958" y="37602"/>
                  </a:lnTo>
                  <a:lnTo>
                    <a:pt x="294719" y="48240"/>
                  </a:lnTo>
                  <a:lnTo>
                    <a:pt x="320911" y="3265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046075" y="4842222"/>
              <a:ext cx="457861" cy="331368"/>
            </a:xfrm>
            <a:custGeom>
              <a:avLst/>
              <a:pathLst>
                <a:path w="457861" h="331368">
                  <a:moveTo>
                    <a:pt x="435687" y="27975"/>
                  </a:moveTo>
                  <a:lnTo>
                    <a:pt x="457861" y="54643"/>
                  </a:lnTo>
                  <a:lnTo>
                    <a:pt x="442592" y="73227"/>
                  </a:lnTo>
                  <a:lnTo>
                    <a:pt x="452817" y="122596"/>
                  </a:lnTo>
                  <a:lnTo>
                    <a:pt x="428696" y="141662"/>
                  </a:lnTo>
                  <a:lnTo>
                    <a:pt x="406863" y="137639"/>
                  </a:lnTo>
                  <a:lnTo>
                    <a:pt x="376000" y="153737"/>
                  </a:lnTo>
                  <a:lnTo>
                    <a:pt x="332132" y="142529"/>
                  </a:lnTo>
                  <a:lnTo>
                    <a:pt x="326230" y="164289"/>
                  </a:lnTo>
                  <a:lnTo>
                    <a:pt x="298389" y="178586"/>
                  </a:lnTo>
                  <a:lnTo>
                    <a:pt x="266740" y="224578"/>
                  </a:lnTo>
                  <a:lnTo>
                    <a:pt x="239885" y="206694"/>
                  </a:lnTo>
                  <a:lnTo>
                    <a:pt x="202499" y="228078"/>
                  </a:lnTo>
                  <a:lnTo>
                    <a:pt x="191528" y="249590"/>
                  </a:lnTo>
                  <a:lnTo>
                    <a:pt x="120317" y="274278"/>
                  </a:lnTo>
                  <a:lnTo>
                    <a:pt x="95473" y="331368"/>
                  </a:lnTo>
                  <a:lnTo>
                    <a:pt x="48593" y="254505"/>
                  </a:lnTo>
                  <a:lnTo>
                    <a:pt x="0" y="204136"/>
                  </a:lnTo>
                  <a:lnTo>
                    <a:pt x="23291" y="156377"/>
                  </a:lnTo>
                  <a:lnTo>
                    <a:pt x="67196" y="114573"/>
                  </a:lnTo>
                  <a:lnTo>
                    <a:pt x="82673" y="110979"/>
                  </a:lnTo>
                  <a:lnTo>
                    <a:pt x="135059" y="150829"/>
                  </a:lnTo>
                  <a:lnTo>
                    <a:pt x="178071" y="141242"/>
                  </a:lnTo>
                  <a:lnTo>
                    <a:pt x="173822" y="99033"/>
                  </a:lnTo>
                  <a:lnTo>
                    <a:pt x="197537" y="79560"/>
                  </a:lnTo>
                  <a:lnTo>
                    <a:pt x="209148" y="20669"/>
                  </a:lnTo>
                  <a:lnTo>
                    <a:pt x="267078" y="0"/>
                  </a:lnTo>
                  <a:lnTo>
                    <a:pt x="286781" y="11468"/>
                  </a:lnTo>
                  <a:lnTo>
                    <a:pt x="355310" y="9276"/>
                  </a:lnTo>
                  <a:lnTo>
                    <a:pt x="374552" y="3762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88192" y="4819728"/>
              <a:ext cx="382598" cy="430627"/>
            </a:xfrm>
            <a:custGeom>
              <a:avLst/>
              <a:pathLst>
                <a:path w="382598" h="430627">
                  <a:moveTo>
                    <a:pt x="162371" y="742"/>
                  </a:moveTo>
                  <a:lnTo>
                    <a:pt x="197928" y="6067"/>
                  </a:lnTo>
                  <a:lnTo>
                    <a:pt x="224522" y="46587"/>
                  </a:lnTo>
                  <a:lnTo>
                    <a:pt x="254448" y="60624"/>
                  </a:lnTo>
                  <a:lnTo>
                    <a:pt x="278855" y="88684"/>
                  </a:lnTo>
                  <a:lnTo>
                    <a:pt x="308851" y="90934"/>
                  </a:lnTo>
                  <a:lnTo>
                    <a:pt x="305650" y="62175"/>
                  </a:lnTo>
                  <a:lnTo>
                    <a:pt x="323835" y="46070"/>
                  </a:lnTo>
                  <a:lnTo>
                    <a:pt x="382598" y="56829"/>
                  </a:lnTo>
                  <a:lnTo>
                    <a:pt x="359235" y="135147"/>
                  </a:lnTo>
                  <a:lnTo>
                    <a:pt x="328461" y="164040"/>
                  </a:lnTo>
                  <a:lnTo>
                    <a:pt x="279520" y="172679"/>
                  </a:lnTo>
                  <a:lnTo>
                    <a:pt x="235146" y="127753"/>
                  </a:lnTo>
                  <a:lnTo>
                    <a:pt x="216319" y="135087"/>
                  </a:lnTo>
                  <a:lnTo>
                    <a:pt x="232340" y="186845"/>
                  </a:lnTo>
                  <a:lnTo>
                    <a:pt x="228181" y="197534"/>
                  </a:lnTo>
                  <a:lnTo>
                    <a:pt x="266398" y="270267"/>
                  </a:lnTo>
                  <a:lnTo>
                    <a:pt x="283193" y="318944"/>
                  </a:lnTo>
                  <a:lnTo>
                    <a:pt x="285031" y="372076"/>
                  </a:lnTo>
                  <a:lnTo>
                    <a:pt x="256559" y="430627"/>
                  </a:lnTo>
                  <a:lnTo>
                    <a:pt x="204879" y="410613"/>
                  </a:lnTo>
                  <a:lnTo>
                    <a:pt x="179479" y="376484"/>
                  </a:lnTo>
                  <a:lnTo>
                    <a:pt x="123375" y="328242"/>
                  </a:lnTo>
                  <a:lnTo>
                    <a:pt x="120247" y="243893"/>
                  </a:lnTo>
                  <a:lnTo>
                    <a:pt x="108492" y="215577"/>
                  </a:lnTo>
                  <a:lnTo>
                    <a:pt x="78790" y="184865"/>
                  </a:lnTo>
                  <a:lnTo>
                    <a:pt x="46135" y="177969"/>
                  </a:lnTo>
                  <a:lnTo>
                    <a:pt x="22321" y="133471"/>
                  </a:lnTo>
                  <a:lnTo>
                    <a:pt x="0" y="110699"/>
                  </a:lnTo>
                  <a:lnTo>
                    <a:pt x="13174" y="95657"/>
                  </a:lnTo>
                  <a:lnTo>
                    <a:pt x="89096" y="60407"/>
                  </a:lnTo>
                  <a:lnTo>
                    <a:pt x="84059" y="29502"/>
                  </a:lnTo>
                  <a:lnTo>
                    <a:pt x="99943" y="0"/>
                  </a:lnTo>
                  <a:lnTo>
                    <a:pt x="144512" y="853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967826" y="4798860"/>
              <a:ext cx="380238" cy="383300"/>
            </a:xfrm>
            <a:custGeom>
              <a:avLst/>
              <a:pathLst>
                <a:path w="380238" h="383300">
                  <a:moveTo>
                    <a:pt x="284620" y="52067"/>
                  </a:moveTo>
                  <a:lnTo>
                    <a:pt x="309224" y="79019"/>
                  </a:lnTo>
                  <a:lnTo>
                    <a:pt x="301199" y="138780"/>
                  </a:lnTo>
                  <a:lnTo>
                    <a:pt x="311117" y="180429"/>
                  </a:lnTo>
                  <a:lnTo>
                    <a:pt x="359752" y="278681"/>
                  </a:lnTo>
                  <a:lnTo>
                    <a:pt x="363022" y="315856"/>
                  </a:lnTo>
                  <a:lnTo>
                    <a:pt x="380238" y="351426"/>
                  </a:lnTo>
                  <a:lnTo>
                    <a:pt x="361757" y="350786"/>
                  </a:lnTo>
                  <a:lnTo>
                    <a:pt x="319167" y="383300"/>
                  </a:lnTo>
                  <a:lnTo>
                    <a:pt x="256152" y="368553"/>
                  </a:lnTo>
                  <a:lnTo>
                    <a:pt x="246897" y="351729"/>
                  </a:lnTo>
                  <a:lnTo>
                    <a:pt x="209924" y="317159"/>
                  </a:lnTo>
                  <a:lnTo>
                    <a:pt x="198513" y="223441"/>
                  </a:lnTo>
                  <a:lnTo>
                    <a:pt x="156064" y="155438"/>
                  </a:lnTo>
                  <a:lnTo>
                    <a:pt x="88182" y="127316"/>
                  </a:lnTo>
                  <a:lnTo>
                    <a:pt x="18891" y="67442"/>
                  </a:lnTo>
                  <a:lnTo>
                    <a:pt x="777" y="35134"/>
                  </a:lnTo>
                  <a:lnTo>
                    <a:pt x="0" y="0"/>
                  </a:lnTo>
                  <a:lnTo>
                    <a:pt x="60834" y="578"/>
                  </a:lnTo>
                  <a:lnTo>
                    <a:pt x="60108" y="20988"/>
                  </a:lnTo>
                  <a:lnTo>
                    <a:pt x="264871" y="1985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252446" y="4767547"/>
              <a:ext cx="756353" cy="507330"/>
            </a:xfrm>
            <a:custGeom>
              <a:avLst/>
              <a:pathLst>
                <a:path w="756353" h="507330">
                  <a:moveTo>
                    <a:pt x="756353" y="272252"/>
                  </a:moveTo>
                  <a:lnTo>
                    <a:pt x="727627" y="319744"/>
                  </a:lnTo>
                  <a:lnTo>
                    <a:pt x="730225" y="371561"/>
                  </a:lnTo>
                  <a:lnTo>
                    <a:pt x="699103" y="370385"/>
                  </a:lnTo>
                  <a:lnTo>
                    <a:pt x="684917" y="386549"/>
                  </a:lnTo>
                  <a:lnTo>
                    <a:pt x="637190" y="396506"/>
                  </a:lnTo>
                  <a:lnTo>
                    <a:pt x="610831" y="381569"/>
                  </a:lnTo>
                  <a:lnTo>
                    <a:pt x="534608" y="439184"/>
                  </a:lnTo>
                  <a:lnTo>
                    <a:pt x="559426" y="464314"/>
                  </a:lnTo>
                  <a:lnTo>
                    <a:pt x="516086" y="491108"/>
                  </a:lnTo>
                  <a:lnTo>
                    <a:pt x="470335" y="493946"/>
                  </a:lnTo>
                  <a:lnTo>
                    <a:pt x="460084" y="436849"/>
                  </a:lnTo>
                  <a:lnTo>
                    <a:pt x="441735" y="416078"/>
                  </a:lnTo>
                  <a:lnTo>
                    <a:pt x="344559" y="411038"/>
                  </a:lnTo>
                  <a:lnTo>
                    <a:pt x="258879" y="448519"/>
                  </a:lnTo>
                  <a:lnTo>
                    <a:pt x="265431" y="498077"/>
                  </a:lnTo>
                  <a:lnTo>
                    <a:pt x="248490" y="507330"/>
                  </a:lnTo>
                  <a:lnTo>
                    <a:pt x="196601" y="488985"/>
                  </a:lnTo>
                  <a:lnTo>
                    <a:pt x="177897" y="434975"/>
                  </a:lnTo>
                  <a:lnTo>
                    <a:pt x="200474" y="359620"/>
                  </a:lnTo>
                  <a:lnTo>
                    <a:pt x="171383" y="354972"/>
                  </a:lnTo>
                  <a:lnTo>
                    <a:pt x="151024" y="383480"/>
                  </a:lnTo>
                  <a:lnTo>
                    <a:pt x="95617" y="382739"/>
                  </a:lnTo>
                  <a:lnTo>
                    <a:pt x="78401" y="347169"/>
                  </a:lnTo>
                  <a:lnTo>
                    <a:pt x="75132" y="309994"/>
                  </a:lnTo>
                  <a:lnTo>
                    <a:pt x="26497" y="211742"/>
                  </a:lnTo>
                  <a:lnTo>
                    <a:pt x="16578" y="170092"/>
                  </a:lnTo>
                  <a:lnTo>
                    <a:pt x="24603" y="110332"/>
                  </a:lnTo>
                  <a:lnTo>
                    <a:pt x="0" y="83380"/>
                  </a:lnTo>
                  <a:lnTo>
                    <a:pt x="28474" y="66875"/>
                  </a:lnTo>
                  <a:lnTo>
                    <a:pt x="105203" y="83302"/>
                  </a:lnTo>
                  <a:lnTo>
                    <a:pt x="155663" y="82576"/>
                  </a:lnTo>
                  <a:lnTo>
                    <a:pt x="165913" y="61371"/>
                  </a:lnTo>
                  <a:lnTo>
                    <a:pt x="185946" y="21726"/>
                  </a:lnTo>
                  <a:lnTo>
                    <a:pt x="216572" y="0"/>
                  </a:lnTo>
                  <a:lnTo>
                    <a:pt x="260113" y="22807"/>
                  </a:lnTo>
                  <a:lnTo>
                    <a:pt x="294004" y="52297"/>
                  </a:lnTo>
                  <a:lnTo>
                    <a:pt x="391273" y="40692"/>
                  </a:lnTo>
                  <a:lnTo>
                    <a:pt x="442319" y="62583"/>
                  </a:lnTo>
                  <a:lnTo>
                    <a:pt x="461240" y="96975"/>
                  </a:lnTo>
                  <a:lnTo>
                    <a:pt x="458589" y="125417"/>
                  </a:lnTo>
                  <a:lnTo>
                    <a:pt x="501196" y="198353"/>
                  </a:lnTo>
                  <a:lnTo>
                    <a:pt x="534183" y="188030"/>
                  </a:lnTo>
                  <a:lnTo>
                    <a:pt x="637639" y="194317"/>
                  </a:lnTo>
                  <a:lnTo>
                    <a:pt x="653479" y="241328"/>
                  </a:lnTo>
                  <a:lnTo>
                    <a:pt x="688417" y="25888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09193" y="4765438"/>
              <a:ext cx="250717" cy="352630"/>
            </a:xfrm>
            <a:custGeom>
              <a:avLst/>
              <a:pathLst>
                <a:path w="250717" h="352630">
                  <a:moveTo>
                    <a:pt x="250717" y="114537"/>
                  </a:moveTo>
                  <a:lnTo>
                    <a:pt x="226359" y="165613"/>
                  </a:lnTo>
                  <a:lnTo>
                    <a:pt x="193645" y="153019"/>
                  </a:lnTo>
                  <a:lnTo>
                    <a:pt x="177325" y="164475"/>
                  </a:lnTo>
                  <a:lnTo>
                    <a:pt x="165678" y="237137"/>
                  </a:lnTo>
                  <a:lnTo>
                    <a:pt x="150135" y="264240"/>
                  </a:lnTo>
                  <a:lnTo>
                    <a:pt x="152541" y="298252"/>
                  </a:lnTo>
                  <a:lnTo>
                    <a:pt x="96135" y="347307"/>
                  </a:lnTo>
                  <a:lnTo>
                    <a:pt x="0" y="352630"/>
                  </a:lnTo>
                  <a:lnTo>
                    <a:pt x="46428" y="335962"/>
                  </a:lnTo>
                  <a:lnTo>
                    <a:pt x="50991" y="301773"/>
                  </a:lnTo>
                  <a:lnTo>
                    <a:pt x="81014" y="280224"/>
                  </a:lnTo>
                  <a:lnTo>
                    <a:pt x="71603" y="202076"/>
                  </a:lnTo>
                  <a:lnTo>
                    <a:pt x="79493" y="174905"/>
                  </a:lnTo>
                  <a:lnTo>
                    <a:pt x="100960" y="167712"/>
                  </a:lnTo>
                  <a:lnTo>
                    <a:pt x="155445" y="67490"/>
                  </a:lnTo>
                  <a:lnTo>
                    <a:pt x="203682" y="25252"/>
                  </a:lnTo>
                  <a:lnTo>
                    <a:pt x="207622" y="0"/>
                  </a:lnTo>
                  <a:lnTo>
                    <a:pt x="248081" y="7503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326605" y="4761842"/>
              <a:ext cx="241682" cy="266215"/>
            </a:xfrm>
            <a:custGeom>
              <a:avLst/>
              <a:pathLst>
                <a:path w="241682" h="266215">
                  <a:moveTo>
                    <a:pt x="161302" y="53881"/>
                  </a:moveTo>
                  <a:lnTo>
                    <a:pt x="180151" y="129536"/>
                  </a:lnTo>
                  <a:lnTo>
                    <a:pt x="233291" y="161413"/>
                  </a:lnTo>
                  <a:lnTo>
                    <a:pt x="241682" y="208264"/>
                  </a:lnTo>
                  <a:lnTo>
                    <a:pt x="202060" y="266215"/>
                  </a:lnTo>
                  <a:lnTo>
                    <a:pt x="153787" y="235900"/>
                  </a:lnTo>
                  <a:lnTo>
                    <a:pt x="121941" y="263461"/>
                  </a:lnTo>
                  <a:lnTo>
                    <a:pt x="68151" y="236731"/>
                  </a:lnTo>
                  <a:lnTo>
                    <a:pt x="44807" y="206408"/>
                  </a:lnTo>
                  <a:lnTo>
                    <a:pt x="0" y="191904"/>
                  </a:lnTo>
                  <a:lnTo>
                    <a:pt x="32367" y="135444"/>
                  </a:lnTo>
                  <a:lnTo>
                    <a:pt x="32092" y="85672"/>
                  </a:lnTo>
                  <a:lnTo>
                    <a:pt x="57237" y="59738"/>
                  </a:lnTo>
                  <a:lnTo>
                    <a:pt x="101005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487908" y="4755629"/>
              <a:ext cx="355549" cy="272411"/>
            </a:xfrm>
            <a:custGeom>
              <a:avLst/>
              <a:pathLst>
                <a:path w="355549" h="272411">
                  <a:moveTo>
                    <a:pt x="130049" y="0"/>
                  </a:moveTo>
                  <a:lnTo>
                    <a:pt x="148827" y="28920"/>
                  </a:lnTo>
                  <a:lnTo>
                    <a:pt x="230375" y="64457"/>
                  </a:lnTo>
                  <a:lnTo>
                    <a:pt x="241404" y="53294"/>
                  </a:lnTo>
                  <a:lnTo>
                    <a:pt x="283965" y="56740"/>
                  </a:lnTo>
                  <a:lnTo>
                    <a:pt x="314773" y="71570"/>
                  </a:lnTo>
                  <a:lnTo>
                    <a:pt x="355549" y="122063"/>
                  </a:lnTo>
                  <a:lnTo>
                    <a:pt x="349884" y="142407"/>
                  </a:lnTo>
                  <a:lnTo>
                    <a:pt x="346942" y="154192"/>
                  </a:lnTo>
                  <a:lnTo>
                    <a:pt x="282524" y="161183"/>
                  </a:lnTo>
                  <a:lnTo>
                    <a:pt x="239731" y="213642"/>
                  </a:lnTo>
                  <a:lnTo>
                    <a:pt x="168806" y="224703"/>
                  </a:lnTo>
                  <a:lnTo>
                    <a:pt x="155906" y="257717"/>
                  </a:lnTo>
                  <a:lnTo>
                    <a:pt x="40770" y="272411"/>
                  </a:lnTo>
                  <a:lnTo>
                    <a:pt x="80380" y="214478"/>
                  </a:lnTo>
                  <a:lnTo>
                    <a:pt x="71989" y="167626"/>
                  </a:lnTo>
                  <a:lnTo>
                    <a:pt x="18848" y="135749"/>
                  </a:lnTo>
                  <a:lnTo>
                    <a:pt x="0" y="60094"/>
                  </a:lnTo>
                  <a:lnTo>
                    <a:pt x="20327" y="46682"/>
                  </a:lnTo>
                  <a:lnTo>
                    <a:pt x="84216" y="43786"/>
                  </a:lnTo>
                  <a:lnTo>
                    <a:pt x="89256" y="1162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947059" y="4634000"/>
              <a:ext cx="471300" cy="216927"/>
            </a:xfrm>
            <a:custGeom>
              <a:avLst/>
              <a:pathLst>
                <a:path w="471300" h="216927">
                  <a:moveTo>
                    <a:pt x="386828" y="6644"/>
                  </a:moveTo>
                  <a:lnTo>
                    <a:pt x="424527" y="157653"/>
                  </a:lnTo>
                  <a:lnTo>
                    <a:pt x="471300" y="194918"/>
                  </a:lnTo>
                  <a:lnTo>
                    <a:pt x="461050" y="216123"/>
                  </a:lnTo>
                  <a:lnTo>
                    <a:pt x="410590" y="216849"/>
                  </a:lnTo>
                  <a:lnTo>
                    <a:pt x="333861" y="200422"/>
                  </a:lnTo>
                  <a:lnTo>
                    <a:pt x="305386" y="216927"/>
                  </a:lnTo>
                  <a:lnTo>
                    <a:pt x="285637" y="184713"/>
                  </a:lnTo>
                  <a:lnTo>
                    <a:pt x="80875" y="185848"/>
                  </a:lnTo>
                  <a:lnTo>
                    <a:pt x="81601" y="165438"/>
                  </a:lnTo>
                  <a:lnTo>
                    <a:pt x="20766" y="164860"/>
                  </a:lnTo>
                  <a:lnTo>
                    <a:pt x="20396" y="113886"/>
                  </a:lnTo>
                  <a:lnTo>
                    <a:pt x="1612" y="47210"/>
                  </a:lnTo>
                  <a:lnTo>
                    <a:pt x="0" y="0"/>
                  </a:lnTo>
                  <a:lnTo>
                    <a:pt x="85894" y="11016"/>
                  </a:lnTo>
                  <a:lnTo>
                    <a:pt x="132710" y="558"/>
                  </a:lnTo>
                  <a:lnTo>
                    <a:pt x="172810" y="35439"/>
                  </a:lnTo>
                  <a:lnTo>
                    <a:pt x="192454" y="33644"/>
                  </a:lnTo>
                  <a:lnTo>
                    <a:pt x="211653" y="727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097048" y="4628112"/>
              <a:ext cx="384714" cy="355352"/>
            </a:xfrm>
            <a:custGeom>
              <a:avLst/>
              <a:pathLst>
                <a:path w="384714" h="355352">
                  <a:moveTo>
                    <a:pt x="242289" y="59005"/>
                  </a:moveTo>
                  <a:lnTo>
                    <a:pt x="254193" y="79978"/>
                  </a:lnTo>
                  <a:lnTo>
                    <a:pt x="332924" y="116238"/>
                  </a:lnTo>
                  <a:lnTo>
                    <a:pt x="364770" y="153094"/>
                  </a:lnTo>
                  <a:lnTo>
                    <a:pt x="384714" y="242085"/>
                  </a:lnTo>
                  <a:lnTo>
                    <a:pt x="323578" y="251736"/>
                  </a:lnTo>
                  <a:lnTo>
                    <a:pt x="304337" y="223386"/>
                  </a:lnTo>
                  <a:lnTo>
                    <a:pt x="235808" y="225578"/>
                  </a:lnTo>
                  <a:lnTo>
                    <a:pt x="216104" y="214109"/>
                  </a:lnTo>
                  <a:lnTo>
                    <a:pt x="158175" y="234779"/>
                  </a:lnTo>
                  <a:lnTo>
                    <a:pt x="146564" y="293670"/>
                  </a:lnTo>
                  <a:lnTo>
                    <a:pt x="122849" y="313143"/>
                  </a:lnTo>
                  <a:lnTo>
                    <a:pt x="127098" y="355352"/>
                  </a:lnTo>
                  <a:lnTo>
                    <a:pt x="101349" y="338724"/>
                  </a:lnTo>
                  <a:lnTo>
                    <a:pt x="81559" y="292877"/>
                  </a:lnTo>
                  <a:lnTo>
                    <a:pt x="52983" y="275345"/>
                  </a:lnTo>
                  <a:lnTo>
                    <a:pt x="0" y="165976"/>
                  </a:lnTo>
                  <a:lnTo>
                    <a:pt x="2234" y="84323"/>
                  </a:lnTo>
                  <a:lnTo>
                    <a:pt x="105667" y="30237"/>
                  </a:lnTo>
                  <a:lnTo>
                    <a:pt x="111266" y="0"/>
                  </a:lnTo>
                  <a:lnTo>
                    <a:pt x="161394" y="350"/>
                  </a:lnTo>
                  <a:lnTo>
                    <a:pt x="215053" y="3368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729312" y="4594266"/>
              <a:ext cx="487503" cy="523802"/>
            </a:xfrm>
            <a:custGeom>
              <a:avLst/>
              <a:pathLst>
                <a:path w="487503" h="523802">
                  <a:moveTo>
                    <a:pt x="436863" y="99512"/>
                  </a:moveTo>
                  <a:lnTo>
                    <a:pt x="441382" y="132603"/>
                  </a:lnTo>
                  <a:lnTo>
                    <a:pt x="474927" y="145534"/>
                  </a:lnTo>
                  <a:lnTo>
                    <a:pt x="487503" y="171171"/>
                  </a:lnTo>
                  <a:lnTo>
                    <a:pt x="483564" y="196423"/>
                  </a:lnTo>
                  <a:lnTo>
                    <a:pt x="435326" y="238662"/>
                  </a:lnTo>
                  <a:lnTo>
                    <a:pt x="380842" y="338883"/>
                  </a:lnTo>
                  <a:lnTo>
                    <a:pt x="359375" y="346077"/>
                  </a:lnTo>
                  <a:lnTo>
                    <a:pt x="351484" y="373248"/>
                  </a:lnTo>
                  <a:lnTo>
                    <a:pt x="360895" y="451396"/>
                  </a:lnTo>
                  <a:lnTo>
                    <a:pt x="330873" y="472945"/>
                  </a:lnTo>
                  <a:lnTo>
                    <a:pt x="326309" y="507133"/>
                  </a:lnTo>
                  <a:lnTo>
                    <a:pt x="279881" y="523802"/>
                  </a:lnTo>
                  <a:lnTo>
                    <a:pt x="225252" y="502476"/>
                  </a:lnTo>
                  <a:lnTo>
                    <a:pt x="188562" y="471414"/>
                  </a:lnTo>
                  <a:lnTo>
                    <a:pt x="157424" y="466082"/>
                  </a:lnTo>
                  <a:lnTo>
                    <a:pt x="174720" y="433097"/>
                  </a:lnTo>
                  <a:lnTo>
                    <a:pt x="171144" y="398936"/>
                  </a:lnTo>
                  <a:lnTo>
                    <a:pt x="218618" y="311589"/>
                  </a:lnTo>
                  <a:lnTo>
                    <a:pt x="202698" y="294813"/>
                  </a:lnTo>
                  <a:lnTo>
                    <a:pt x="108479" y="303770"/>
                  </a:lnTo>
                  <a:lnTo>
                    <a:pt x="114145" y="283426"/>
                  </a:lnTo>
                  <a:lnTo>
                    <a:pt x="73368" y="232934"/>
                  </a:lnTo>
                  <a:lnTo>
                    <a:pt x="42560" y="218103"/>
                  </a:lnTo>
                  <a:lnTo>
                    <a:pt x="0" y="214657"/>
                  </a:lnTo>
                  <a:lnTo>
                    <a:pt x="4312" y="163568"/>
                  </a:lnTo>
                  <a:lnTo>
                    <a:pt x="14580" y="148435"/>
                  </a:lnTo>
                  <a:lnTo>
                    <a:pt x="17410" y="90904"/>
                  </a:lnTo>
                  <a:lnTo>
                    <a:pt x="47176" y="47904"/>
                  </a:lnTo>
                  <a:lnTo>
                    <a:pt x="25891" y="260"/>
                  </a:lnTo>
                  <a:lnTo>
                    <a:pt x="327378" y="0"/>
                  </a:lnTo>
                  <a:lnTo>
                    <a:pt x="376679" y="6549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528572" y="4534024"/>
              <a:ext cx="426943" cy="403296"/>
            </a:xfrm>
            <a:custGeom>
              <a:avLst/>
              <a:pathLst>
                <a:path w="426943" h="403296">
                  <a:moveTo>
                    <a:pt x="333685" y="78987"/>
                  </a:moveTo>
                  <a:lnTo>
                    <a:pt x="351926" y="97756"/>
                  </a:lnTo>
                  <a:lnTo>
                    <a:pt x="399228" y="117895"/>
                  </a:lnTo>
                  <a:lnTo>
                    <a:pt x="426943" y="153847"/>
                  </a:lnTo>
                  <a:lnTo>
                    <a:pt x="406982" y="241739"/>
                  </a:lnTo>
                  <a:lnTo>
                    <a:pt x="421991" y="286446"/>
                  </a:lnTo>
                  <a:lnTo>
                    <a:pt x="404133" y="294240"/>
                  </a:lnTo>
                  <a:lnTo>
                    <a:pt x="359563" y="285704"/>
                  </a:lnTo>
                  <a:lnTo>
                    <a:pt x="343680" y="315207"/>
                  </a:lnTo>
                  <a:lnTo>
                    <a:pt x="348716" y="346111"/>
                  </a:lnTo>
                  <a:lnTo>
                    <a:pt x="272795" y="381362"/>
                  </a:lnTo>
                  <a:lnTo>
                    <a:pt x="259620" y="396403"/>
                  </a:lnTo>
                  <a:lnTo>
                    <a:pt x="168392" y="387714"/>
                  </a:lnTo>
                  <a:lnTo>
                    <a:pt x="142199" y="403296"/>
                  </a:lnTo>
                  <a:lnTo>
                    <a:pt x="105439" y="392659"/>
                  </a:lnTo>
                  <a:lnTo>
                    <a:pt x="100972" y="371235"/>
                  </a:lnTo>
                  <a:lnTo>
                    <a:pt x="66595" y="355056"/>
                  </a:lnTo>
                  <a:lnTo>
                    <a:pt x="15897" y="363520"/>
                  </a:lnTo>
                  <a:lnTo>
                    <a:pt x="0" y="273887"/>
                  </a:lnTo>
                  <a:lnTo>
                    <a:pt x="35093" y="153745"/>
                  </a:lnTo>
                  <a:lnTo>
                    <a:pt x="103351" y="112155"/>
                  </a:lnTo>
                  <a:lnTo>
                    <a:pt x="171436" y="81769"/>
                  </a:lnTo>
                  <a:lnTo>
                    <a:pt x="286522" y="0"/>
                  </a:lnTo>
                  <a:lnTo>
                    <a:pt x="304135" y="13869"/>
                  </a:lnTo>
                  <a:lnTo>
                    <a:pt x="317585" y="6521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333888" y="4526478"/>
              <a:ext cx="794860" cy="519881"/>
            </a:xfrm>
            <a:custGeom>
              <a:avLst/>
              <a:pathLst>
                <a:path w="794860" h="519881">
                  <a:moveTo>
                    <a:pt x="361134" y="75448"/>
                  </a:moveTo>
                  <a:lnTo>
                    <a:pt x="423723" y="163955"/>
                  </a:lnTo>
                  <a:lnTo>
                    <a:pt x="459674" y="241006"/>
                  </a:lnTo>
                  <a:lnTo>
                    <a:pt x="502092" y="263133"/>
                  </a:lnTo>
                  <a:lnTo>
                    <a:pt x="529794" y="257480"/>
                  </a:lnTo>
                  <a:lnTo>
                    <a:pt x="560530" y="286538"/>
                  </a:lnTo>
                  <a:lnTo>
                    <a:pt x="599204" y="293576"/>
                  </a:lnTo>
                  <a:lnTo>
                    <a:pt x="652588" y="332315"/>
                  </a:lnTo>
                  <a:lnTo>
                    <a:pt x="709892" y="353059"/>
                  </a:lnTo>
                  <a:lnTo>
                    <a:pt x="750723" y="400786"/>
                  </a:lnTo>
                  <a:lnTo>
                    <a:pt x="794860" y="426723"/>
                  </a:lnTo>
                  <a:lnTo>
                    <a:pt x="779383" y="430318"/>
                  </a:lnTo>
                  <a:lnTo>
                    <a:pt x="735478" y="472121"/>
                  </a:lnTo>
                  <a:lnTo>
                    <a:pt x="712186" y="519881"/>
                  </a:lnTo>
                  <a:lnTo>
                    <a:pt x="674911" y="513320"/>
                  </a:lnTo>
                  <a:lnTo>
                    <a:pt x="606975" y="499952"/>
                  </a:lnTo>
                  <a:lnTo>
                    <a:pt x="572037" y="482397"/>
                  </a:lnTo>
                  <a:lnTo>
                    <a:pt x="556197" y="435385"/>
                  </a:lnTo>
                  <a:lnTo>
                    <a:pt x="452741" y="429099"/>
                  </a:lnTo>
                  <a:lnTo>
                    <a:pt x="419754" y="439422"/>
                  </a:lnTo>
                  <a:lnTo>
                    <a:pt x="377147" y="366486"/>
                  </a:lnTo>
                  <a:lnTo>
                    <a:pt x="379798" y="338044"/>
                  </a:lnTo>
                  <a:lnTo>
                    <a:pt x="360878" y="303651"/>
                  </a:lnTo>
                  <a:lnTo>
                    <a:pt x="309831" y="281761"/>
                  </a:lnTo>
                  <a:lnTo>
                    <a:pt x="212563" y="293366"/>
                  </a:lnTo>
                  <a:lnTo>
                    <a:pt x="178672" y="263875"/>
                  </a:lnTo>
                  <a:lnTo>
                    <a:pt x="135130" y="241068"/>
                  </a:lnTo>
                  <a:lnTo>
                    <a:pt x="104504" y="262794"/>
                  </a:lnTo>
                  <a:lnTo>
                    <a:pt x="84472" y="302440"/>
                  </a:lnTo>
                  <a:lnTo>
                    <a:pt x="37698" y="265175"/>
                  </a:lnTo>
                  <a:lnTo>
                    <a:pt x="0" y="114166"/>
                  </a:lnTo>
                  <a:lnTo>
                    <a:pt x="49000" y="84419"/>
                  </a:lnTo>
                  <a:lnTo>
                    <a:pt x="81246" y="101758"/>
                  </a:lnTo>
                  <a:lnTo>
                    <a:pt x="154617" y="104908"/>
                  </a:lnTo>
                  <a:lnTo>
                    <a:pt x="150669" y="71384"/>
                  </a:lnTo>
                  <a:lnTo>
                    <a:pt x="225042" y="73247"/>
                  </a:lnTo>
                  <a:lnTo>
                    <a:pt x="254393" y="56457"/>
                  </a:lnTo>
                  <a:lnTo>
                    <a:pt x="283279" y="0"/>
                  </a:lnTo>
                  <a:lnTo>
                    <a:pt x="310218" y="4147"/>
                  </a:lnTo>
                  <a:lnTo>
                    <a:pt x="305894" y="47135"/>
                  </a:lnTo>
                  <a:lnTo>
                    <a:pt x="324358" y="7151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95023" y="4430022"/>
              <a:ext cx="558442" cy="563029"/>
            </a:xfrm>
            <a:custGeom>
              <a:avLst/>
              <a:pathLst>
                <a:path w="558442" h="563029">
                  <a:moveTo>
                    <a:pt x="513291" y="198089"/>
                  </a:moveTo>
                  <a:lnTo>
                    <a:pt x="507693" y="228327"/>
                  </a:lnTo>
                  <a:lnTo>
                    <a:pt x="404260" y="282413"/>
                  </a:lnTo>
                  <a:lnTo>
                    <a:pt x="402025" y="364066"/>
                  </a:lnTo>
                  <a:lnTo>
                    <a:pt x="455008" y="473435"/>
                  </a:lnTo>
                  <a:lnTo>
                    <a:pt x="483585" y="490967"/>
                  </a:lnTo>
                  <a:lnTo>
                    <a:pt x="503375" y="536814"/>
                  </a:lnTo>
                  <a:lnTo>
                    <a:pt x="529123" y="553442"/>
                  </a:lnTo>
                  <a:lnTo>
                    <a:pt x="486111" y="563029"/>
                  </a:lnTo>
                  <a:lnTo>
                    <a:pt x="433725" y="523179"/>
                  </a:lnTo>
                  <a:lnTo>
                    <a:pt x="389588" y="497241"/>
                  </a:lnTo>
                  <a:lnTo>
                    <a:pt x="348757" y="449515"/>
                  </a:lnTo>
                  <a:lnTo>
                    <a:pt x="291453" y="428771"/>
                  </a:lnTo>
                  <a:lnTo>
                    <a:pt x="238069" y="390031"/>
                  </a:lnTo>
                  <a:lnTo>
                    <a:pt x="199395" y="382993"/>
                  </a:lnTo>
                  <a:lnTo>
                    <a:pt x="168659" y="353935"/>
                  </a:lnTo>
                  <a:lnTo>
                    <a:pt x="140957" y="359589"/>
                  </a:lnTo>
                  <a:lnTo>
                    <a:pt x="98539" y="337462"/>
                  </a:lnTo>
                  <a:lnTo>
                    <a:pt x="62588" y="260411"/>
                  </a:lnTo>
                  <a:lnTo>
                    <a:pt x="0" y="171903"/>
                  </a:lnTo>
                  <a:lnTo>
                    <a:pt x="43903" y="152958"/>
                  </a:lnTo>
                  <a:lnTo>
                    <a:pt x="97977" y="119561"/>
                  </a:lnTo>
                  <a:lnTo>
                    <a:pt x="183254" y="89596"/>
                  </a:lnTo>
                  <a:lnTo>
                    <a:pt x="238374" y="62618"/>
                  </a:lnTo>
                  <a:lnTo>
                    <a:pt x="342793" y="0"/>
                  </a:lnTo>
                  <a:lnTo>
                    <a:pt x="379703" y="23522"/>
                  </a:lnTo>
                  <a:lnTo>
                    <a:pt x="449650" y="10640"/>
                  </a:lnTo>
                  <a:lnTo>
                    <a:pt x="512157" y="54387"/>
                  </a:lnTo>
                  <a:lnTo>
                    <a:pt x="558442" y="121359"/>
                  </a:lnTo>
                  <a:lnTo>
                    <a:pt x="490725" y="16600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035501" y="4339987"/>
              <a:ext cx="453004" cy="329451"/>
            </a:xfrm>
            <a:custGeom>
              <a:avLst/>
              <a:pathLst>
                <a:path w="453004" h="329451">
                  <a:moveTo>
                    <a:pt x="316780" y="58364"/>
                  </a:moveTo>
                  <a:lnTo>
                    <a:pt x="330518" y="122510"/>
                  </a:lnTo>
                  <a:lnTo>
                    <a:pt x="360330" y="172620"/>
                  </a:lnTo>
                  <a:lnTo>
                    <a:pt x="404057" y="185622"/>
                  </a:lnTo>
                  <a:lnTo>
                    <a:pt x="426824" y="206759"/>
                  </a:lnTo>
                  <a:lnTo>
                    <a:pt x="449056" y="257875"/>
                  </a:lnTo>
                  <a:lnTo>
                    <a:pt x="453004" y="291398"/>
                  </a:lnTo>
                  <a:lnTo>
                    <a:pt x="379634" y="288249"/>
                  </a:lnTo>
                  <a:lnTo>
                    <a:pt x="347387" y="270910"/>
                  </a:lnTo>
                  <a:lnTo>
                    <a:pt x="298387" y="300657"/>
                  </a:lnTo>
                  <a:lnTo>
                    <a:pt x="123212" y="301283"/>
                  </a:lnTo>
                  <a:lnTo>
                    <a:pt x="104013" y="327656"/>
                  </a:lnTo>
                  <a:lnTo>
                    <a:pt x="84369" y="329451"/>
                  </a:lnTo>
                  <a:lnTo>
                    <a:pt x="44268" y="294570"/>
                  </a:lnTo>
                  <a:lnTo>
                    <a:pt x="3350" y="283235"/>
                  </a:lnTo>
                  <a:lnTo>
                    <a:pt x="0" y="209831"/>
                  </a:lnTo>
                  <a:lnTo>
                    <a:pt x="5381" y="191485"/>
                  </a:lnTo>
                  <a:lnTo>
                    <a:pt x="41984" y="175892"/>
                  </a:lnTo>
                  <a:lnTo>
                    <a:pt x="71184" y="144837"/>
                  </a:lnTo>
                  <a:lnTo>
                    <a:pt x="72243" y="98295"/>
                  </a:lnTo>
                  <a:lnTo>
                    <a:pt x="19826" y="58374"/>
                  </a:lnTo>
                  <a:lnTo>
                    <a:pt x="8669" y="0"/>
                  </a:lnTo>
                  <a:lnTo>
                    <a:pt x="60674" y="18119"/>
                  </a:lnTo>
                  <a:lnTo>
                    <a:pt x="171486" y="46873"/>
                  </a:lnTo>
                  <a:lnTo>
                    <a:pt x="181891" y="11494"/>
                  </a:lnTo>
                  <a:lnTo>
                    <a:pt x="216794" y="12444"/>
                  </a:lnTo>
                  <a:lnTo>
                    <a:pt x="223019" y="62108"/>
                  </a:lnTo>
                  <a:lnTo>
                    <a:pt x="243492" y="5539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166175" y="4277905"/>
              <a:ext cx="635850" cy="602070"/>
            </a:xfrm>
            <a:custGeom>
              <a:avLst/>
              <a:pathLst>
                <a:path w="635850" h="602070">
                  <a:moveTo>
                    <a:pt x="552575" y="505271"/>
                  </a:moveTo>
                  <a:lnTo>
                    <a:pt x="504667" y="538840"/>
                  </a:lnTo>
                  <a:lnTo>
                    <a:pt x="464608" y="554282"/>
                  </a:lnTo>
                  <a:lnTo>
                    <a:pt x="461940" y="584330"/>
                  </a:lnTo>
                  <a:lnTo>
                    <a:pt x="413871" y="577195"/>
                  </a:lnTo>
                  <a:lnTo>
                    <a:pt x="383862" y="561963"/>
                  </a:lnTo>
                  <a:lnTo>
                    <a:pt x="374743" y="542357"/>
                  </a:lnTo>
                  <a:lnTo>
                    <a:pt x="321836" y="504942"/>
                  </a:lnTo>
                  <a:lnTo>
                    <a:pt x="297148" y="520130"/>
                  </a:lnTo>
                  <a:lnTo>
                    <a:pt x="241053" y="493033"/>
                  </a:lnTo>
                  <a:lnTo>
                    <a:pt x="227718" y="457920"/>
                  </a:lnTo>
                  <a:lnTo>
                    <a:pt x="186416" y="460849"/>
                  </a:lnTo>
                  <a:lnTo>
                    <a:pt x="166844" y="517374"/>
                  </a:lnTo>
                  <a:lnTo>
                    <a:pt x="124186" y="516586"/>
                  </a:lnTo>
                  <a:lnTo>
                    <a:pt x="96862" y="564940"/>
                  </a:lnTo>
                  <a:lnTo>
                    <a:pt x="93735" y="602070"/>
                  </a:lnTo>
                  <a:lnTo>
                    <a:pt x="91099" y="562568"/>
                  </a:lnTo>
                  <a:lnTo>
                    <a:pt x="50640" y="487533"/>
                  </a:lnTo>
                  <a:lnTo>
                    <a:pt x="38064" y="461896"/>
                  </a:lnTo>
                  <a:lnTo>
                    <a:pt x="4518" y="448965"/>
                  </a:lnTo>
                  <a:lnTo>
                    <a:pt x="0" y="415873"/>
                  </a:lnTo>
                  <a:lnTo>
                    <a:pt x="9881" y="373940"/>
                  </a:lnTo>
                  <a:lnTo>
                    <a:pt x="83125" y="372197"/>
                  </a:lnTo>
                  <a:lnTo>
                    <a:pt x="111490" y="428301"/>
                  </a:lnTo>
                  <a:lnTo>
                    <a:pt x="158454" y="442488"/>
                  </a:lnTo>
                  <a:lnTo>
                    <a:pt x="206217" y="344195"/>
                  </a:lnTo>
                  <a:lnTo>
                    <a:pt x="234597" y="295973"/>
                  </a:lnTo>
                  <a:lnTo>
                    <a:pt x="280176" y="289976"/>
                  </a:lnTo>
                  <a:lnTo>
                    <a:pt x="300747" y="252344"/>
                  </a:lnTo>
                  <a:lnTo>
                    <a:pt x="340315" y="244856"/>
                  </a:lnTo>
                  <a:lnTo>
                    <a:pt x="364113" y="168337"/>
                  </a:lnTo>
                  <a:lnTo>
                    <a:pt x="398789" y="107721"/>
                  </a:lnTo>
                  <a:lnTo>
                    <a:pt x="435935" y="55197"/>
                  </a:lnTo>
                  <a:lnTo>
                    <a:pt x="469116" y="20138"/>
                  </a:lnTo>
                  <a:lnTo>
                    <a:pt x="528022" y="23557"/>
                  </a:lnTo>
                  <a:lnTo>
                    <a:pt x="602097" y="0"/>
                  </a:lnTo>
                  <a:lnTo>
                    <a:pt x="629005" y="17627"/>
                  </a:lnTo>
                  <a:lnTo>
                    <a:pt x="625987" y="48157"/>
                  </a:lnTo>
                  <a:lnTo>
                    <a:pt x="635850" y="91962"/>
                  </a:lnTo>
                  <a:lnTo>
                    <a:pt x="548496" y="170281"/>
                  </a:lnTo>
                  <a:lnTo>
                    <a:pt x="617127" y="255372"/>
                  </a:lnTo>
                  <a:lnTo>
                    <a:pt x="634389" y="304024"/>
                  </a:lnTo>
                  <a:lnTo>
                    <a:pt x="610915" y="332743"/>
                  </a:lnTo>
                  <a:lnTo>
                    <a:pt x="609712" y="357846"/>
                  </a:lnTo>
                  <a:lnTo>
                    <a:pt x="590667" y="385052"/>
                  </a:lnTo>
                  <a:lnTo>
                    <a:pt x="564534" y="44450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862257" y="4246270"/>
              <a:ext cx="473406" cy="664392"/>
            </a:xfrm>
            <a:custGeom>
              <a:avLst/>
              <a:pathLst>
                <a:path w="473406" h="664392">
                  <a:moveTo>
                    <a:pt x="201108" y="0"/>
                  </a:moveTo>
                  <a:lnTo>
                    <a:pt x="238316" y="41572"/>
                  </a:lnTo>
                  <a:lnTo>
                    <a:pt x="318403" y="48679"/>
                  </a:lnTo>
                  <a:lnTo>
                    <a:pt x="332671" y="65995"/>
                  </a:lnTo>
                  <a:lnTo>
                    <a:pt x="333861" y="119630"/>
                  </a:lnTo>
                  <a:lnTo>
                    <a:pt x="385953" y="159631"/>
                  </a:lnTo>
                  <a:lnTo>
                    <a:pt x="406926" y="226997"/>
                  </a:lnTo>
                  <a:lnTo>
                    <a:pt x="389373" y="293274"/>
                  </a:lnTo>
                  <a:lnTo>
                    <a:pt x="400686" y="319793"/>
                  </a:lnTo>
                  <a:lnTo>
                    <a:pt x="473406" y="425956"/>
                  </a:lnTo>
                  <a:lnTo>
                    <a:pt x="438261" y="450948"/>
                  </a:lnTo>
                  <a:lnTo>
                    <a:pt x="402472" y="527289"/>
                  </a:lnTo>
                  <a:lnTo>
                    <a:pt x="346880" y="579806"/>
                  </a:lnTo>
                  <a:lnTo>
                    <a:pt x="308534" y="630287"/>
                  </a:lnTo>
                  <a:lnTo>
                    <a:pt x="249770" y="619529"/>
                  </a:lnTo>
                  <a:lnTo>
                    <a:pt x="231585" y="635633"/>
                  </a:lnTo>
                  <a:lnTo>
                    <a:pt x="234786" y="664392"/>
                  </a:lnTo>
                  <a:lnTo>
                    <a:pt x="204791" y="662142"/>
                  </a:lnTo>
                  <a:lnTo>
                    <a:pt x="180383" y="634082"/>
                  </a:lnTo>
                  <a:lnTo>
                    <a:pt x="150457" y="620045"/>
                  </a:lnTo>
                  <a:lnTo>
                    <a:pt x="123864" y="579526"/>
                  </a:lnTo>
                  <a:lnTo>
                    <a:pt x="88306" y="574200"/>
                  </a:lnTo>
                  <a:lnTo>
                    <a:pt x="73297" y="529493"/>
                  </a:lnTo>
                  <a:lnTo>
                    <a:pt x="93257" y="441601"/>
                  </a:lnTo>
                  <a:lnTo>
                    <a:pt x="65543" y="405648"/>
                  </a:lnTo>
                  <a:lnTo>
                    <a:pt x="18241" y="385510"/>
                  </a:lnTo>
                  <a:lnTo>
                    <a:pt x="0" y="366741"/>
                  </a:lnTo>
                  <a:lnTo>
                    <a:pt x="30990" y="335898"/>
                  </a:lnTo>
                  <a:lnTo>
                    <a:pt x="88806" y="254429"/>
                  </a:lnTo>
                  <a:lnTo>
                    <a:pt x="201289" y="210482"/>
                  </a:lnTo>
                  <a:lnTo>
                    <a:pt x="231684" y="169786"/>
                  </a:lnTo>
                  <a:lnTo>
                    <a:pt x="214269" y="135468"/>
                  </a:lnTo>
                  <a:lnTo>
                    <a:pt x="184741" y="4292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67733" y="4192503"/>
              <a:ext cx="547361" cy="705041"/>
            </a:xfrm>
            <a:custGeom>
              <a:avLst/>
              <a:pathLst>
                <a:path w="547361" h="705041">
                  <a:moveTo>
                    <a:pt x="547361" y="341520"/>
                  </a:moveTo>
                  <a:lnTo>
                    <a:pt x="432275" y="423290"/>
                  </a:lnTo>
                  <a:lnTo>
                    <a:pt x="364190" y="453676"/>
                  </a:lnTo>
                  <a:lnTo>
                    <a:pt x="295932" y="495265"/>
                  </a:lnTo>
                  <a:lnTo>
                    <a:pt x="260838" y="615407"/>
                  </a:lnTo>
                  <a:lnTo>
                    <a:pt x="276736" y="705041"/>
                  </a:lnTo>
                  <a:lnTo>
                    <a:pt x="236203" y="704363"/>
                  </a:lnTo>
                  <a:lnTo>
                    <a:pt x="214029" y="677695"/>
                  </a:lnTo>
                  <a:lnTo>
                    <a:pt x="194086" y="588703"/>
                  </a:lnTo>
                  <a:lnTo>
                    <a:pt x="162239" y="551848"/>
                  </a:lnTo>
                  <a:lnTo>
                    <a:pt x="83509" y="515588"/>
                  </a:lnTo>
                  <a:lnTo>
                    <a:pt x="71605" y="494615"/>
                  </a:lnTo>
                  <a:lnTo>
                    <a:pt x="84294" y="419850"/>
                  </a:lnTo>
                  <a:lnTo>
                    <a:pt x="121248" y="347228"/>
                  </a:lnTo>
                  <a:lnTo>
                    <a:pt x="132437" y="302113"/>
                  </a:lnTo>
                  <a:lnTo>
                    <a:pt x="139005" y="224017"/>
                  </a:lnTo>
                  <a:lnTo>
                    <a:pt x="111100" y="208647"/>
                  </a:lnTo>
                  <a:lnTo>
                    <a:pt x="40503" y="201394"/>
                  </a:lnTo>
                  <a:lnTo>
                    <a:pt x="32149" y="193682"/>
                  </a:lnTo>
                  <a:lnTo>
                    <a:pt x="0" y="95419"/>
                  </a:lnTo>
                  <a:lnTo>
                    <a:pt x="14023" y="53157"/>
                  </a:lnTo>
                  <a:lnTo>
                    <a:pt x="136489" y="63281"/>
                  </a:lnTo>
                  <a:lnTo>
                    <a:pt x="241115" y="61629"/>
                  </a:lnTo>
                  <a:lnTo>
                    <a:pt x="348103" y="0"/>
                  </a:lnTo>
                  <a:lnTo>
                    <a:pt x="341544" y="43693"/>
                  </a:lnTo>
                  <a:lnTo>
                    <a:pt x="355235" y="105260"/>
                  </a:lnTo>
                  <a:lnTo>
                    <a:pt x="368959" y="112237"/>
                  </a:lnTo>
                  <a:lnTo>
                    <a:pt x="364517" y="154417"/>
                  </a:lnTo>
                  <a:lnTo>
                    <a:pt x="380167" y="186016"/>
                  </a:lnTo>
                  <a:lnTo>
                    <a:pt x="433750" y="215698"/>
                  </a:lnTo>
                  <a:lnTo>
                    <a:pt x="452513" y="252165"/>
                  </a:lnTo>
                  <a:lnTo>
                    <a:pt x="494480" y="28671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914591" y="4177404"/>
              <a:ext cx="492146" cy="509714"/>
            </a:xfrm>
            <a:custGeom>
              <a:avLst/>
              <a:pathLst>
                <a:path w="492146" h="509714">
                  <a:moveTo>
                    <a:pt x="367164" y="68256"/>
                  </a:moveTo>
                  <a:lnTo>
                    <a:pt x="353141" y="110518"/>
                  </a:lnTo>
                  <a:lnTo>
                    <a:pt x="385290" y="208781"/>
                  </a:lnTo>
                  <a:lnTo>
                    <a:pt x="393644" y="216492"/>
                  </a:lnTo>
                  <a:lnTo>
                    <a:pt x="464241" y="223746"/>
                  </a:lnTo>
                  <a:lnTo>
                    <a:pt x="492146" y="239116"/>
                  </a:lnTo>
                  <a:lnTo>
                    <a:pt x="485579" y="317212"/>
                  </a:lnTo>
                  <a:lnTo>
                    <a:pt x="474389" y="362327"/>
                  </a:lnTo>
                  <a:lnTo>
                    <a:pt x="437436" y="434949"/>
                  </a:lnTo>
                  <a:lnTo>
                    <a:pt x="424746" y="509714"/>
                  </a:lnTo>
                  <a:lnTo>
                    <a:pt x="397510" y="484392"/>
                  </a:lnTo>
                  <a:lnTo>
                    <a:pt x="343851" y="451059"/>
                  </a:lnTo>
                  <a:lnTo>
                    <a:pt x="293723" y="450708"/>
                  </a:lnTo>
                  <a:lnTo>
                    <a:pt x="271157" y="418622"/>
                  </a:lnTo>
                  <a:lnTo>
                    <a:pt x="338873" y="373977"/>
                  </a:lnTo>
                  <a:lnTo>
                    <a:pt x="292588" y="307006"/>
                  </a:lnTo>
                  <a:lnTo>
                    <a:pt x="230081" y="263259"/>
                  </a:lnTo>
                  <a:lnTo>
                    <a:pt x="160135" y="276140"/>
                  </a:lnTo>
                  <a:lnTo>
                    <a:pt x="123225" y="252618"/>
                  </a:lnTo>
                  <a:lnTo>
                    <a:pt x="18806" y="315236"/>
                  </a:lnTo>
                  <a:lnTo>
                    <a:pt x="0" y="245876"/>
                  </a:lnTo>
                  <a:lnTo>
                    <a:pt x="15479" y="186097"/>
                  </a:lnTo>
                  <a:lnTo>
                    <a:pt x="13393" y="156585"/>
                  </a:lnTo>
                  <a:lnTo>
                    <a:pt x="103879" y="83021"/>
                  </a:lnTo>
                  <a:lnTo>
                    <a:pt x="106258" y="62947"/>
                  </a:lnTo>
                  <a:lnTo>
                    <a:pt x="146592" y="32982"/>
                  </a:lnTo>
                  <a:lnTo>
                    <a:pt x="237819" y="16052"/>
                  </a:lnTo>
                  <a:lnTo>
                    <a:pt x="261818" y="0"/>
                  </a:lnTo>
                  <a:lnTo>
                    <a:pt x="258953" y="28186"/>
                  </a:lnTo>
                  <a:lnTo>
                    <a:pt x="281131" y="6459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609278" y="4152403"/>
              <a:ext cx="484663" cy="460607"/>
            </a:xfrm>
            <a:custGeom>
              <a:avLst/>
              <a:pathLst>
                <a:path w="484663" h="460607">
                  <a:moveTo>
                    <a:pt x="437720" y="136789"/>
                  </a:moveTo>
                  <a:lnTo>
                    <a:pt x="467248" y="229335"/>
                  </a:lnTo>
                  <a:lnTo>
                    <a:pt x="484663" y="263652"/>
                  </a:lnTo>
                  <a:lnTo>
                    <a:pt x="454268" y="304349"/>
                  </a:lnTo>
                  <a:lnTo>
                    <a:pt x="341785" y="348296"/>
                  </a:lnTo>
                  <a:lnTo>
                    <a:pt x="283970" y="429765"/>
                  </a:lnTo>
                  <a:lnTo>
                    <a:pt x="252979" y="460607"/>
                  </a:lnTo>
                  <a:lnTo>
                    <a:pt x="236879" y="446833"/>
                  </a:lnTo>
                  <a:lnTo>
                    <a:pt x="223429" y="395490"/>
                  </a:lnTo>
                  <a:lnTo>
                    <a:pt x="205816" y="381620"/>
                  </a:lnTo>
                  <a:lnTo>
                    <a:pt x="152936" y="326813"/>
                  </a:lnTo>
                  <a:lnTo>
                    <a:pt x="110968" y="292265"/>
                  </a:lnTo>
                  <a:lnTo>
                    <a:pt x="92205" y="255798"/>
                  </a:lnTo>
                  <a:lnTo>
                    <a:pt x="38622" y="226116"/>
                  </a:lnTo>
                  <a:lnTo>
                    <a:pt x="22972" y="194516"/>
                  </a:lnTo>
                  <a:lnTo>
                    <a:pt x="27414" y="152337"/>
                  </a:lnTo>
                  <a:lnTo>
                    <a:pt x="13691" y="145360"/>
                  </a:lnTo>
                  <a:lnTo>
                    <a:pt x="0" y="83793"/>
                  </a:lnTo>
                  <a:lnTo>
                    <a:pt x="6558" y="40099"/>
                  </a:lnTo>
                  <a:lnTo>
                    <a:pt x="46610" y="2099"/>
                  </a:lnTo>
                  <a:lnTo>
                    <a:pt x="64469" y="0"/>
                  </a:lnTo>
                  <a:lnTo>
                    <a:pt x="116407" y="27717"/>
                  </a:lnTo>
                  <a:lnTo>
                    <a:pt x="129353" y="58130"/>
                  </a:lnTo>
                  <a:lnTo>
                    <a:pt x="160758" y="48541"/>
                  </a:lnTo>
                  <a:lnTo>
                    <a:pt x="183229" y="62776"/>
                  </a:lnTo>
                  <a:lnTo>
                    <a:pt x="242609" y="54085"/>
                  </a:lnTo>
                  <a:lnTo>
                    <a:pt x="256899" y="78959"/>
                  </a:lnTo>
                  <a:lnTo>
                    <a:pt x="299612" y="78659"/>
                  </a:lnTo>
                  <a:lnTo>
                    <a:pt x="328183" y="89896"/>
                  </a:lnTo>
                  <a:lnTo>
                    <a:pt x="314791" y="112667"/>
                  </a:lnTo>
                  <a:lnTo>
                    <a:pt x="335032" y="18622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524869" y="4152704"/>
              <a:ext cx="408528" cy="449222"/>
            </a:xfrm>
            <a:custGeom>
              <a:avLst/>
              <a:pathLst>
                <a:path w="408528" h="449222">
                  <a:moveTo>
                    <a:pt x="263370" y="0"/>
                  </a:moveTo>
                  <a:lnTo>
                    <a:pt x="265154" y="26518"/>
                  </a:lnTo>
                  <a:lnTo>
                    <a:pt x="297305" y="71316"/>
                  </a:lnTo>
                  <a:lnTo>
                    <a:pt x="329597" y="85696"/>
                  </a:lnTo>
                  <a:lnTo>
                    <a:pt x="372610" y="124652"/>
                  </a:lnTo>
                  <a:lnTo>
                    <a:pt x="375882" y="145328"/>
                  </a:lnTo>
                  <a:lnTo>
                    <a:pt x="403115" y="181285"/>
                  </a:lnTo>
                  <a:lnTo>
                    <a:pt x="405202" y="210797"/>
                  </a:lnTo>
                  <a:lnTo>
                    <a:pt x="389722" y="270576"/>
                  </a:lnTo>
                  <a:lnTo>
                    <a:pt x="408528" y="339936"/>
                  </a:lnTo>
                  <a:lnTo>
                    <a:pt x="353408" y="366914"/>
                  </a:lnTo>
                  <a:lnTo>
                    <a:pt x="268131" y="396880"/>
                  </a:lnTo>
                  <a:lnTo>
                    <a:pt x="214057" y="430277"/>
                  </a:lnTo>
                  <a:lnTo>
                    <a:pt x="170154" y="449222"/>
                  </a:lnTo>
                  <a:lnTo>
                    <a:pt x="133377" y="445284"/>
                  </a:lnTo>
                  <a:lnTo>
                    <a:pt x="114913" y="420909"/>
                  </a:lnTo>
                  <a:lnTo>
                    <a:pt x="119237" y="377921"/>
                  </a:lnTo>
                  <a:lnTo>
                    <a:pt x="92298" y="373773"/>
                  </a:lnTo>
                  <a:lnTo>
                    <a:pt x="63413" y="430231"/>
                  </a:lnTo>
                  <a:lnTo>
                    <a:pt x="34062" y="447021"/>
                  </a:lnTo>
                  <a:lnTo>
                    <a:pt x="29165" y="393338"/>
                  </a:lnTo>
                  <a:lnTo>
                    <a:pt x="15243" y="338796"/>
                  </a:lnTo>
                  <a:lnTo>
                    <a:pt x="0" y="315974"/>
                  </a:lnTo>
                  <a:lnTo>
                    <a:pt x="15310" y="277626"/>
                  </a:lnTo>
                  <a:lnTo>
                    <a:pt x="26498" y="193429"/>
                  </a:lnTo>
                  <a:lnTo>
                    <a:pt x="22665" y="170304"/>
                  </a:lnTo>
                  <a:lnTo>
                    <a:pt x="84977" y="112313"/>
                  </a:lnTo>
                  <a:lnTo>
                    <a:pt x="91658" y="61682"/>
                  </a:lnTo>
                  <a:lnTo>
                    <a:pt x="74442" y="26799"/>
                  </a:lnTo>
                  <a:lnTo>
                    <a:pt x="100065" y="28665"/>
                  </a:lnTo>
                  <a:lnTo>
                    <a:pt x="118716" y="53486"/>
                  </a:lnTo>
                  <a:lnTo>
                    <a:pt x="163062" y="63525"/>
                  </a:lnTo>
                  <a:lnTo>
                    <a:pt x="212472" y="39551"/>
                  </a:lnTo>
                  <a:lnTo>
                    <a:pt x="227652" y="194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08653" y="4018279"/>
              <a:ext cx="475410" cy="426240"/>
            </a:xfrm>
            <a:custGeom>
              <a:avLst/>
              <a:pathLst>
                <a:path w="475410" h="426240">
                  <a:moveTo>
                    <a:pt x="458565" y="144917"/>
                  </a:moveTo>
                  <a:lnTo>
                    <a:pt x="475410" y="165567"/>
                  </a:lnTo>
                  <a:lnTo>
                    <a:pt x="467567" y="342003"/>
                  </a:lnTo>
                  <a:lnTo>
                    <a:pt x="426890" y="304721"/>
                  </a:lnTo>
                  <a:lnTo>
                    <a:pt x="398981" y="298351"/>
                  </a:lnTo>
                  <a:lnTo>
                    <a:pt x="370169" y="319585"/>
                  </a:lnTo>
                  <a:lnTo>
                    <a:pt x="360705" y="366896"/>
                  </a:lnTo>
                  <a:lnTo>
                    <a:pt x="344500" y="380787"/>
                  </a:lnTo>
                  <a:lnTo>
                    <a:pt x="321806" y="426240"/>
                  </a:lnTo>
                  <a:lnTo>
                    <a:pt x="294222" y="380432"/>
                  </a:lnTo>
                  <a:lnTo>
                    <a:pt x="294818" y="357362"/>
                  </a:lnTo>
                  <a:lnTo>
                    <a:pt x="24702" y="361556"/>
                  </a:lnTo>
                  <a:lnTo>
                    <a:pt x="0" y="328292"/>
                  </a:lnTo>
                  <a:lnTo>
                    <a:pt x="43899" y="313613"/>
                  </a:lnTo>
                  <a:lnTo>
                    <a:pt x="101494" y="267915"/>
                  </a:lnTo>
                  <a:lnTo>
                    <a:pt x="112955" y="229713"/>
                  </a:lnTo>
                  <a:lnTo>
                    <a:pt x="78874" y="210532"/>
                  </a:lnTo>
                  <a:lnTo>
                    <a:pt x="84829" y="192857"/>
                  </a:lnTo>
                  <a:lnTo>
                    <a:pt x="67414" y="129481"/>
                  </a:lnTo>
                  <a:lnTo>
                    <a:pt x="126523" y="84206"/>
                  </a:lnTo>
                  <a:lnTo>
                    <a:pt x="136618" y="63260"/>
                  </a:lnTo>
                  <a:lnTo>
                    <a:pt x="168320" y="63710"/>
                  </a:lnTo>
                  <a:lnTo>
                    <a:pt x="201806" y="18915"/>
                  </a:lnTo>
                  <a:lnTo>
                    <a:pt x="215056" y="28025"/>
                  </a:lnTo>
                  <a:lnTo>
                    <a:pt x="259520" y="0"/>
                  </a:lnTo>
                  <a:lnTo>
                    <a:pt x="264928" y="23292"/>
                  </a:lnTo>
                  <a:lnTo>
                    <a:pt x="327778" y="22436"/>
                  </a:lnTo>
                  <a:lnTo>
                    <a:pt x="376447" y="52895"/>
                  </a:lnTo>
                  <a:lnTo>
                    <a:pt x="401751" y="26267"/>
                  </a:lnTo>
                  <a:lnTo>
                    <a:pt x="420605" y="44198"/>
                  </a:lnTo>
                  <a:lnTo>
                    <a:pt x="427783" y="80530"/>
                  </a:lnTo>
                  <a:lnTo>
                    <a:pt x="416725" y="1153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935989" y="3985440"/>
              <a:ext cx="901169" cy="510777"/>
            </a:xfrm>
            <a:custGeom>
              <a:avLst/>
              <a:pathLst>
                <a:path w="901169" h="510777">
                  <a:moveTo>
                    <a:pt x="261915" y="0"/>
                  </a:moveTo>
                  <a:lnTo>
                    <a:pt x="291087" y="13590"/>
                  </a:lnTo>
                  <a:lnTo>
                    <a:pt x="314874" y="56456"/>
                  </a:lnTo>
                  <a:lnTo>
                    <a:pt x="335052" y="145752"/>
                  </a:lnTo>
                  <a:lnTo>
                    <a:pt x="436547" y="152579"/>
                  </a:lnTo>
                  <a:lnTo>
                    <a:pt x="469993" y="122071"/>
                  </a:lnTo>
                  <a:lnTo>
                    <a:pt x="548722" y="160312"/>
                  </a:lnTo>
                  <a:lnTo>
                    <a:pt x="569617" y="156837"/>
                  </a:lnTo>
                  <a:lnTo>
                    <a:pt x="616979" y="169859"/>
                  </a:lnTo>
                  <a:lnTo>
                    <a:pt x="661394" y="209602"/>
                  </a:lnTo>
                  <a:lnTo>
                    <a:pt x="665021" y="238129"/>
                  </a:lnTo>
                  <a:lnTo>
                    <a:pt x="701053" y="270780"/>
                  </a:lnTo>
                  <a:lnTo>
                    <a:pt x="763693" y="255284"/>
                  </a:lnTo>
                  <a:lnTo>
                    <a:pt x="845181" y="215439"/>
                  </a:lnTo>
                  <a:lnTo>
                    <a:pt x="851833" y="195517"/>
                  </a:lnTo>
                  <a:lnTo>
                    <a:pt x="901169" y="172827"/>
                  </a:lnTo>
                  <a:lnTo>
                    <a:pt x="898836" y="212361"/>
                  </a:lnTo>
                  <a:lnTo>
                    <a:pt x="879046" y="288172"/>
                  </a:lnTo>
                  <a:lnTo>
                    <a:pt x="854935" y="322931"/>
                  </a:lnTo>
                  <a:lnTo>
                    <a:pt x="812966" y="290719"/>
                  </a:lnTo>
                  <a:lnTo>
                    <a:pt x="798378" y="292364"/>
                  </a:lnTo>
                  <a:lnTo>
                    <a:pt x="749716" y="332969"/>
                  </a:lnTo>
                  <a:lnTo>
                    <a:pt x="750159" y="358886"/>
                  </a:lnTo>
                  <a:lnTo>
                    <a:pt x="738107" y="393194"/>
                  </a:lnTo>
                  <a:lnTo>
                    <a:pt x="696139" y="402935"/>
                  </a:lnTo>
                  <a:lnTo>
                    <a:pt x="669795" y="382557"/>
                  </a:lnTo>
                  <a:lnTo>
                    <a:pt x="657293" y="324574"/>
                  </a:lnTo>
                  <a:lnTo>
                    <a:pt x="633332" y="282327"/>
                  </a:lnTo>
                  <a:lnTo>
                    <a:pt x="606395" y="260604"/>
                  </a:lnTo>
                  <a:lnTo>
                    <a:pt x="576035" y="268842"/>
                  </a:lnTo>
                  <a:lnTo>
                    <a:pt x="530347" y="304048"/>
                  </a:lnTo>
                  <a:lnTo>
                    <a:pt x="491357" y="292667"/>
                  </a:lnTo>
                  <a:lnTo>
                    <a:pt x="467095" y="304653"/>
                  </a:lnTo>
                  <a:lnTo>
                    <a:pt x="438524" y="272740"/>
                  </a:lnTo>
                  <a:lnTo>
                    <a:pt x="406228" y="331467"/>
                  </a:lnTo>
                  <a:lnTo>
                    <a:pt x="410394" y="353194"/>
                  </a:lnTo>
                  <a:lnTo>
                    <a:pt x="383904" y="392146"/>
                  </a:lnTo>
                  <a:lnTo>
                    <a:pt x="388817" y="430051"/>
                  </a:lnTo>
                  <a:lnTo>
                    <a:pt x="370063" y="449677"/>
                  </a:lnTo>
                  <a:lnTo>
                    <a:pt x="374529" y="475299"/>
                  </a:lnTo>
                  <a:lnTo>
                    <a:pt x="328317" y="469003"/>
                  </a:lnTo>
                  <a:lnTo>
                    <a:pt x="309206" y="499712"/>
                  </a:lnTo>
                  <a:lnTo>
                    <a:pt x="245660" y="510777"/>
                  </a:lnTo>
                  <a:lnTo>
                    <a:pt x="244614" y="474851"/>
                  </a:lnTo>
                  <a:lnTo>
                    <a:pt x="211474" y="447593"/>
                  </a:lnTo>
                  <a:lnTo>
                    <a:pt x="0" y="466441"/>
                  </a:lnTo>
                  <a:lnTo>
                    <a:pt x="11138" y="429804"/>
                  </a:lnTo>
                  <a:lnTo>
                    <a:pt x="40231" y="374842"/>
                  </a:lnTo>
                  <a:lnTo>
                    <a:pt x="48074" y="198406"/>
                  </a:lnTo>
                  <a:lnTo>
                    <a:pt x="31229" y="177756"/>
                  </a:lnTo>
                  <a:lnTo>
                    <a:pt x="60580" y="171069"/>
                  </a:lnTo>
                  <a:lnTo>
                    <a:pt x="109521" y="181356"/>
                  </a:lnTo>
                  <a:lnTo>
                    <a:pt x="138962" y="103782"/>
                  </a:lnTo>
                  <a:lnTo>
                    <a:pt x="207476" y="136708"/>
                  </a:lnTo>
                  <a:lnTo>
                    <a:pt x="205345" y="101852"/>
                  </a:lnTo>
                  <a:lnTo>
                    <a:pt x="222409" y="70734"/>
                  </a:lnTo>
                  <a:lnTo>
                    <a:pt x="264354" y="3088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755644" y="3935659"/>
              <a:ext cx="420765" cy="398329"/>
            </a:xfrm>
            <a:custGeom>
              <a:avLst/>
              <a:pathLst>
                <a:path w="420765" h="398329">
                  <a:moveTo>
                    <a:pt x="382010" y="105691"/>
                  </a:moveTo>
                  <a:lnTo>
                    <a:pt x="397960" y="183635"/>
                  </a:lnTo>
                  <a:lnTo>
                    <a:pt x="420765" y="241744"/>
                  </a:lnTo>
                  <a:lnTo>
                    <a:pt x="396766" y="257797"/>
                  </a:lnTo>
                  <a:lnTo>
                    <a:pt x="305539" y="274727"/>
                  </a:lnTo>
                  <a:lnTo>
                    <a:pt x="265205" y="304692"/>
                  </a:lnTo>
                  <a:lnTo>
                    <a:pt x="262825" y="324766"/>
                  </a:lnTo>
                  <a:lnTo>
                    <a:pt x="172340" y="398329"/>
                  </a:lnTo>
                  <a:lnTo>
                    <a:pt x="145106" y="362372"/>
                  </a:lnTo>
                  <a:lnTo>
                    <a:pt x="141835" y="341696"/>
                  </a:lnTo>
                  <a:lnTo>
                    <a:pt x="98821" y="302741"/>
                  </a:lnTo>
                  <a:lnTo>
                    <a:pt x="66529" y="288361"/>
                  </a:lnTo>
                  <a:lnTo>
                    <a:pt x="34379" y="243562"/>
                  </a:lnTo>
                  <a:lnTo>
                    <a:pt x="32594" y="217044"/>
                  </a:lnTo>
                  <a:lnTo>
                    <a:pt x="43984" y="152636"/>
                  </a:lnTo>
                  <a:lnTo>
                    <a:pt x="0" y="133952"/>
                  </a:lnTo>
                  <a:lnTo>
                    <a:pt x="1174" y="98501"/>
                  </a:lnTo>
                  <a:lnTo>
                    <a:pt x="36202" y="56493"/>
                  </a:lnTo>
                  <a:lnTo>
                    <a:pt x="37650" y="36642"/>
                  </a:lnTo>
                  <a:lnTo>
                    <a:pt x="88027" y="0"/>
                  </a:lnTo>
                  <a:lnTo>
                    <a:pt x="114035" y="431"/>
                  </a:lnTo>
                  <a:lnTo>
                    <a:pt x="152870" y="28394"/>
                  </a:lnTo>
                  <a:lnTo>
                    <a:pt x="179494" y="16154"/>
                  </a:lnTo>
                  <a:lnTo>
                    <a:pt x="183762" y="79820"/>
                  </a:lnTo>
                  <a:lnTo>
                    <a:pt x="209569" y="101571"/>
                  </a:lnTo>
                  <a:lnTo>
                    <a:pt x="222478" y="141025"/>
                  </a:lnTo>
                  <a:lnTo>
                    <a:pt x="281774" y="156312"/>
                  </a:lnTo>
                  <a:lnTo>
                    <a:pt x="318538" y="117711"/>
                  </a:lnTo>
                  <a:lnTo>
                    <a:pt x="361829" y="11988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05756" y="3764028"/>
              <a:ext cx="600338" cy="880988"/>
            </a:xfrm>
            <a:custGeom>
              <a:avLst/>
              <a:pathLst>
                <a:path w="600338" h="880988">
                  <a:moveTo>
                    <a:pt x="546525" y="634323"/>
                  </a:moveTo>
                  <a:lnTo>
                    <a:pt x="473236" y="631358"/>
                  </a:lnTo>
                  <a:lnTo>
                    <a:pt x="452764" y="638067"/>
                  </a:lnTo>
                  <a:lnTo>
                    <a:pt x="446539" y="588403"/>
                  </a:lnTo>
                  <a:lnTo>
                    <a:pt x="411636" y="587453"/>
                  </a:lnTo>
                  <a:lnTo>
                    <a:pt x="401230" y="622832"/>
                  </a:lnTo>
                  <a:lnTo>
                    <a:pt x="290419" y="594078"/>
                  </a:lnTo>
                  <a:lnTo>
                    <a:pt x="238414" y="575959"/>
                  </a:lnTo>
                  <a:lnTo>
                    <a:pt x="249570" y="634334"/>
                  </a:lnTo>
                  <a:lnTo>
                    <a:pt x="301988" y="674255"/>
                  </a:lnTo>
                  <a:lnTo>
                    <a:pt x="300929" y="720796"/>
                  </a:lnTo>
                  <a:lnTo>
                    <a:pt x="271729" y="751852"/>
                  </a:lnTo>
                  <a:lnTo>
                    <a:pt x="235126" y="767444"/>
                  </a:lnTo>
                  <a:lnTo>
                    <a:pt x="229744" y="785791"/>
                  </a:lnTo>
                  <a:lnTo>
                    <a:pt x="233095" y="859194"/>
                  </a:lnTo>
                  <a:lnTo>
                    <a:pt x="274013" y="870530"/>
                  </a:lnTo>
                  <a:lnTo>
                    <a:pt x="227197" y="880988"/>
                  </a:lnTo>
                  <a:lnTo>
                    <a:pt x="141303" y="869971"/>
                  </a:lnTo>
                  <a:lnTo>
                    <a:pt x="147555" y="824720"/>
                  </a:lnTo>
                  <a:lnTo>
                    <a:pt x="124576" y="762683"/>
                  </a:lnTo>
                  <a:lnTo>
                    <a:pt x="85112" y="754765"/>
                  </a:lnTo>
                  <a:lnTo>
                    <a:pt x="57739" y="726540"/>
                  </a:lnTo>
                  <a:lnTo>
                    <a:pt x="97370" y="660771"/>
                  </a:lnTo>
                  <a:lnTo>
                    <a:pt x="112998" y="603254"/>
                  </a:lnTo>
                  <a:lnTo>
                    <a:pt x="94038" y="553223"/>
                  </a:lnTo>
                  <a:lnTo>
                    <a:pt x="111386" y="499810"/>
                  </a:lnTo>
                  <a:lnTo>
                    <a:pt x="107807" y="393147"/>
                  </a:lnTo>
                  <a:lnTo>
                    <a:pt x="39384" y="383304"/>
                  </a:lnTo>
                  <a:lnTo>
                    <a:pt x="0" y="316375"/>
                  </a:lnTo>
                  <a:lnTo>
                    <a:pt x="3000" y="291963"/>
                  </a:lnTo>
                  <a:lnTo>
                    <a:pt x="25915" y="285685"/>
                  </a:lnTo>
                  <a:lnTo>
                    <a:pt x="76014" y="234597"/>
                  </a:lnTo>
                  <a:lnTo>
                    <a:pt x="177114" y="196362"/>
                  </a:lnTo>
                  <a:lnTo>
                    <a:pt x="212067" y="142772"/>
                  </a:lnTo>
                  <a:lnTo>
                    <a:pt x="210701" y="116484"/>
                  </a:lnTo>
                  <a:lnTo>
                    <a:pt x="265090" y="0"/>
                  </a:lnTo>
                  <a:lnTo>
                    <a:pt x="277813" y="5673"/>
                  </a:lnTo>
                  <a:lnTo>
                    <a:pt x="310948" y="76922"/>
                  </a:lnTo>
                  <a:lnTo>
                    <a:pt x="341621" y="87002"/>
                  </a:lnTo>
                  <a:lnTo>
                    <a:pt x="328060" y="128425"/>
                  </a:lnTo>
                  <a:lnTo>
                    <a:pt x="337999" y="154816"/>
                  </a:lnTo>
                  <a:lnTo>
                    <a:pt x="366106" y="163759"/>
                  </a:lnTo>
                  <a:lnTo>
                    <a:pt x="382026" y="206283"/>
                  </a:lnTo>
                  <a:lnTo>
                    <a:pt x="356691" y="292204"/>
                  </a:lnTo>
                  <a:lnTo>
                    <a:pt x="390175" y="353402"/>
                  </a:lnTo>
                  <a:lnTo>
                    <a:pt x="380488" y="367984"/>
                  </a:lnTo>
                  <a:lnTo>
                    <a:pt x="384518" y="409532"/>
                  </a:lnTo>
                  <a:lnTo>
                    <a:pt x="433586" y="451656"/>
                  </a:lnTo>
                  <a:lnTo>
                    <a:pt x="473096" y="461601"/>
                  </a:lnTo>
                  <a:lnTo>
                    <a:pt x="517482" y="458729"/>
                  </a:lnTo>
                  <a:lnTo>
                    <a:pt x="600338" y="545740"/>
                  </a:lnTo>
                  <a:lnTo>
                    <a:pt x="515778" y="59907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48289" y="3695236"/>
              <a:ext cx="1027489" cy="1087939"/>
            </a:xfrm>
            <a:custGeom>
              <a:avLst/>
              <a:pathLst>
                <a:path w="1027489" h="1087939">
                  <a:moveTo>
                    <a:pt x="1005161" y="517397"/>
                  </a:moveTo>
                  <a:lnTo>
                    <a:pt x="983734" y="512001"/>
                  </a:lnTo>
                  <a:lnTo>
                    <a:pt x="952478" y="544214"/>
                  </a:lnTo>
                  <a:lnTo>
                    <a:pt x="940424" y="606842"/>
                  </a:lnTo>
                  <a:lnTo>
                    <a:pt x="950100" y="643097"/>
                  </a:lnTo>
                  <a:lnTo>
                    <a:pt x="911702" y="703178"/>
                  </a:lnTo>
                  <a:lnTo>
                    <a:pt x="858869" y="730890"/>
                  </a:lnTo>
                  <a:lnTo>
                    <a:pt x="835949" y="758908"/>
                  </a:lnTo>
                  <a:lnTo>
                    <a:pt x="760793" y="805506"/>
                  </a:lnTo>
                  <a:lnTo>
                    <a:pt x="712870" y="805651"/>
                  </a:lnTo>
                  <a:lnTo>
                    <a:pt x="681170" y="841460"/>
                  </a:lnTo>
                  <a:lnTo>
                    <a:pt x="674771" y="887455"/>
                  </a:lnTo>
                  <a:lnTo>
                    <a:pt x="650264" y="891899"/>
                  </a:lnTo>
                  <a:lnTo>
                    <a:pt x="598702" y="886408"/>
                  </a:lnTo>
                  <a:lnTo>
                    <a:pt x="594089" y="939492"/>
                  </a:lnTo>
                  <a:lnTo>
                    <a:pt x="549904" y="943704"/>
                  </a:lnTo>
                  <a:lnTo>
                    <a:pt x="476053" y="1001955"/>
                  </a:lnTo>
                  <a:lnTo>
                    <a:pt x="438426" y="993648"/>
                  </a:lnTo>
                  <a:lnTo>
                    <a:pt x="410888" y="1011539"/>
                  </a:lnTo>
                  <a:lnTo>
                    <a:pt x="362824" y="1024969"/>
                  </a:lnTo>
                  <a:lnTo>
                    <a:pt x="363199" y="1048059"/>
                  </a:lnTo>
                  <a:lnTo>
                    <a:pt x="300863" y="1037299"/>
                  </a:lnTo>
                  <a:lnTo>
                    <a:pt x="272354" y="1062028"/>
                  </a:lnTo>
                  <a:lnTo>
                    <a:pt x="234245" y="1062676"/>
                  </a:lnTo>
                  <a:lnTo>
                    <a:pt x="170461" y="1087939"/>
                  </a:lnTo>
                  <a:lnTo>
                    <a:pt x="182421" y="1027176"/>
                  </a:lnTo>
                  <a:lnTo>
                    <a:pt x="208553" y="967720"/>
                  </a:lnTo>
                  <a:lnTo>
                    <a:pt x="227599" y="940515"/>
                  </a:lnTo>
                  <a:lnTo>
                    <a:pt x="228801" y="915412"/>
                  </a:lnTo>
                  <a:lnTo>
                    <a:pt x="252275" y="886693"/>
                  </a:lnTo>
                  <a:lnTo>
                    <a:pt x="235014" y="838040"/>
                  </a:lnTo>
                  <a:lnTo>
                    <a:pt x="166382" y="752949"/>
                  </a:lnTo>
                  <a:lnTo>
                    <a:pt x="253737" y="674630"/>
                  </a:lnTo>
                  <a:lnTo>
                    <a:pt x="243873" y="630825"/>
                  </a:lnTo>
                  <a:lnTo>
                    <a:pt x="246892" y="600295"/>
                  </a:lnTo>
                  <a:lnTo>
                    <a:pt x="219983" y="582668"/>
                  </a:lnTo>
                  <a:lnTo>
                    <a:pt x="145908" y="606225"/>
                  </a:lnTo>
                  <a:lnTo>
                    <a:pt x="87002" y="602806"/>
                  </a:lnTo>
                  <a:lnTo>
                    <a:pt x="53821" y="637866"/>
                  </a:lnTo>
                  <a:lnTo>
                    <a:pt x="30721" y="608696"/>
                  </a:lnTo>
                  <a:lnTo>
                    <a:pt x="55300" y="576452"/>
                  </a:lnTo>
                  <a:lnTo>
                    <a:pt x="27416" y="553017"/>
                  </a:lnTo>
                  <a:lnTo>
                    <a:pt x="36973" y="445084"/>
                  </a:lnTo>
                  <a:lnTo>
                    <a:pt x="13885" y="426764"/>
                  </a:lnTo>
                  <a:lnTo>
                    <a:pt x="0" y="361580"/>
                  </a:lnTo>
                  <a:lnTo>
                    <a:pt x="22474" y="295510"/>
                  </a:lnTo>
                  <a:lnTo>
                    <a:pt x="64889" y="292964"/>
                  </a:lnTo>
                  <a:lnTo>
                    <a:pt x="91826" y="245022"/>
                  </a:lnTo>
                  <a:lnTo>
                    <a:pt x="441713" y="45756"/>
                  </a:lnTo>
                  <a:lnTo>
                    <a:pt x="529752" y="0"/>
                  </a:lnTo>
                  <a:lnTo>
                    <a:pt x="576845" y="49506"/>
                  </a:lnTo>
                  <a:lnTo>
                    <a:pt x="636375" y="121716"/>
                  </a:lnTo>
                  <a:lnTo>
                    <a:pt x="709897" y="199175"/>
                  </a:lnTo>
                  <a:lnTo>
                    <a:pt x="729837" y="188390"/>
                  </a:lnTo>
                  <a:lnTo>
                    <a:pt x="765409" y="192135"/>
                  </a:lnTo>
                  <a:lnTo>
                    <a:pt x="808567" y="143892"/>
                  </a:lnTo>
                  <a:lnTo>
                    <a:pt x="867949" y="139697"/>
                  </a:lnTo>
                  <a:lnTo>
                    <a:pt x="919885" y="175502"/>
                  </a:lnTo>
                  <a:lnTo>
                    <a:pt x="966173" y="222399"/>
                  </a:lnTo>
                  <a:lnTo>
                    <a:pt x="965277" y="244723"/>
                  </a:lnTo>
                  <a:lnTo>
                    <a:pt x="932390" y="249967"/>
                  </a:lnTo>
                  <a:lnTo>
                    <a:pt x="926135" y="276185"/>
                  </a:lnTo>
                  <a:lnTo>
                    <a:pt x="886845" y="295511"/>
                  </a:lnTo>
                  <a:lnTo>
                    <a:pt x="872707" y="313339"/>
                  </a:lnTo>
                  <a:lnTo>
                    <a:pt x="922563" y="358887"/>
                  </a:lnTo>
                  <a:lnTo>
                    <a:pt x="984327" y="429599"/>
                  </a:lnTo>
                  <a:lnTo>
                    <a:pt x="1008588" y="423908"/>
                  </a:lnTo>
                  <a:lnTo>
                    <a:pt x="1027489" y="451025"/>
                  </a:lnTo>
                  <a:lnTo>
                    <a:pt x="1011860" y="47604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070847" y="3696495"/>
              <a:ext cx="545680" cy="903230"/>
            </a:xfrm>
            <a:custGeom>
              <a:avLst/>
              <a:pathLst>
                <a:path w="545680" h="903230">
                  <a:moveTo>
                    <a:pt x="365750" y="218030"/>
                  </a:moveTo>
                  <a:lnTo>
                    <a:pt x="462457" y="184285"/>
                  </a:lnTo>
                  <a:lnTo>
                    <a:pt x="468557" y="206308"/>
                  </a:lnTo>
                  <a:lnTo>
                    <a:pt x="421528" y="258895"/>
                  </a:lnTo>
                  <a:lnTo>
                    <a:pt x="457693" y="298149"/>
                  </a:lnTo>
                  <a:lnTo>
                    <a:pt x="478962" y="340713"/>
                  </a:lnTo>
                  <a:lnTo>
                    <a:pt x="475992" y="397051"/>
                  </a:lnTo>
                  <a:lnTo>
                    <a:pt x="484406" y="433127"/>
                  </a:lnTo>
                  <a:lnTo>
                    <a:pt x="525488" y="451412"/>
                  </a:lnTo>
                  <a:lnTo>
                    <a:pt x="528465" y="483008"/>
                  </a:lnTo>
                  <a:lnTo>
                    <a:pt x="545680" y="517890"/>
                  </a:lnTo>
                  <a:lnTo>
                    <a:pt x="538999" y="568522"/>
                  </a:lnTo>
                  <a:lnTo>
                    <a:pt x="476687" y="626513"/>
                  </a:lnTo>
                  <a:lnTo>
                    <a:pt x="480520" y="649638"/>
                  </a:lnTo>
                  <a:lnTo>
                    <a:pt x="469332" y="733835"/>
                  </a:lnTo>
                  <a:lnTo>
                    <a:pt x="454022" y="772183"/>
                  </a:lnTo>
                  <a:lnTo>
                    <a:pt x="469265" y="795005"/>
                  </a:lnTo>
                  <a:lnTo>
                    <a:pt x="483187" y="849547"/>
                  </a:lnTo>
                  <a:lnTo>
                    <a:pt x="488084" y="903230"/>
                  </a:lnTo>
                  <a:lnTo>
                    <a:pt x="413710" y="901367"/>
                  </a:lnTo>
                  <a:lnTo>
                    <a:pt x="391478" y="850251"/>
                  </a:lnTo>
                  <a:lnTo>
                    <a:pt x="368711" y="829114"/>
                  </a:lnTo>
                  <a:lnTo>
                    <a:pt x="324985" y="816112"/>
                  </a:lnTo>
                  <a:lnTo>
                    <a:pt x="295172" y="766003"/>
                  </a:lnTo>
                  <a:lnTo>
                    <a:pt x="281434" y="701856"/>
                  </a:lnTo>
                  <a:lnTo>
                    <a:pt x="250687" y="666610"/>
                  </a:lnTo>
                  <a:lnTo>
                    <a:pt x="335248" y="613273"/>
                  </a:lnTo>
                  <a:lnTo>
                    <a:pt x="252392" y="526262"/>
                  </a:lnTo>
                  <a:lnTo>
                    <a:pt x="208005" y="529134"/>
                  </a:lnTo>
                  <a:lnTo>
                    <a:pt x="168496" y="519189"/>
                  </a:lnTo>
                  <a:lnTo>
                    <a:pt x="119427" y="477065"/>
                  </a:lnTo>
                  <a:lnTo>
                    <a:pt x="115397" y="435517"/>
                  </a:lnTo>
                  <a:lnTo>
                    <a:pt x="125085" y="420935"/>
                  </a:lnTo>
                  <a:lnTo>
                    <a:pt x="91601" y="359737"/>
                  </a:lnTo>
                  <a:lnTo>
                    <a:pt x="116935" y="273816"/>
                  </a:lnTo>
                  <a:lnTo>
                    <a:pt x="101015" y="231292"/>
                  </a:lnTo>
                  <a:lnTo>
                    <a:pt x="72908" y="222349"/>
                  </a:lnTo>
                  <a:lnTo>
                    <a:pt x="62969" y="195958"/>
                  </a:lnTo>
                  <a:lnTo>
                    <a:pt x="76531" y="154535"/>
                  </a:lnTo>
                  <a:lnTo>
                    <a:pt x="45857" y="144455"/>
                  </a:lnTo>
                  <a:lnTo>
                    <a:pt x="12723" y="73206"/>
                  </a:lnTo>
                  <a:lnTo>
                    <a:pt x="0" y="67532"/>
                  </a:lnTo>
                  <a:lnTo>
                    <a:pt x="17438" y="26706"/>
                  </a:lnTo>
                  <a:lnTo>
                    <a:pt x="148585" y="0"/>
                  </a:lnTo>
                  <a:lnTo>
                    <a:pt x="150670" y="37010"/>
                  </a:lnTo>
                  <a:lnTo>
                    <a:pt x="189212" y="62776"/>
                  </a:lnTo>
                  <a:lnTo>
                    <a:pt x="213725" y="95309"/>
                  </a:lnTo>
                  <a:lnTo>
                    <a:pt x="217639" y="156848"/>
                  </a:lnTo>
                  <a:lnTo>
                    <a:pt x="236392" y="208703"/>
                  </a:lnTo>
                  <a:lnTo>
                    <a:pt x="277170" y="244959"/>
                  </a:lnTo>
                  <a:lnTo>
                    <a:pt x="303363" y="231178"/>
                  </a:lnTo>
                  <a:lnTo>
                    <a:pt x="335211" y="24016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039788" y="3576101"/>
              <a:ext cx="664654" cy="679682"/>
            </a:xfrm>
            <a:custGeom>
              <a:avLst/>
              <a:pathLst>
                <a:path w="664654" h="679682">
                  <a:moveTo>
                    <a:pt x="253549" y="410"/>
                  </a:moveTo>
                  <a:lnTo>
                    <a:pt x="251948" y="39352"/>
                  </a:lnTo>
                  <a:lnTo>
                    <a:pt x="304280" y="53964"/>
                  </a:lnTo>
                  <a:lnTo>
                    <a:pt x="324103" y="96793"/>
                  </a:lnTo>
                  <a:lnTo>
                    <a:pt x="354170" y="127182"/>
                  </a:lnTo>
                  <a:lnTo>
                    <a:pt x="368935" y="161401"/>
                  </a:lnTo>
                  <a:lnTo>
                    <a:pt x="367845" y="205546"/>
                  </a:lnTo>
                  <a:lnTo>
                    <a:pt x="393280" y="224926"/>
                  </a:lnTo>
                  <a:lnTo>
                    <a:pt x="398907" y="181692"/>
                  </a:lnTo>
                  <a:lnTo>
                    <a:pt x="422030" y="142056"/>
                  </a:lnTo>
                  <a:lnTo>
                    <a:pt x="431794" y="91468"/>
                  </a:lnTo>
                  <a:lnTo>
                    <a:pt x="426496" y="61377"/>
                  </a:lnTo>
                  <a:lnTo>
                    <a:pt x="437040" y="18668"/>
                  </a:lnTo>
                  <a:lnTo>
                    <a:pt x="486935" y="19032"/>
                  </a:lnTo>
                  <a:lnTo>
                    <a:pt x="510803" y="24152"/>
                  </a:lnTo>
                  <a:lnTo>
                    <a:pt x="538903" y="56888"/>
                  </a:lnTo>
                  <a:lnTo>
                    <a:pt x="582953" y="67750"/>
                  </a:lnTo>
                  <a:lnTo>
                    <a:pt x="626236" y="43210"/>
                  </a:lnTo>
                  <a:lnTo>
                    <a:pt x="648214" y="51029"/>
                  </a:lnTo>
                  <a:lnTo>
                    <a:pt x="664654" y="82405"/>
                  </a:lnTo>
                  <a:lnTo>
                    <a:pt x="617275" y="100547"/>
                  </a:lnTo>
                  <a:lnTo>
                    <a:pt x="615809" y="153133"/>
                  </a:lnTo>
                  <a:lnTo>
                    <a:pt x="555487" y="189022"/>
                  </a:lnTo>
                  <a:lnTo>
                    <a:pt x="533613" y="225221"/>
                  </a:lnTo>
                  <a:lnTo>
                    <a:pt x="543995" y="263396"/>
                  </a:lnTo>
                  <a:lnTo>
                    <a:pt x="533070" y="341558"/>
                  </a:lnTo>
                  <a:lnTo>
                    <a:pt x="481498" y="395128"/>
                  </a:lnTo>
                  <a:lnTo>
                    <a:pt x="482568" y="447394"/>
                  </a:lnTo>
                  <a:lnTo>
                    <a:pt x="526293" y="469377"/>
                  </a:lnTo>
                  <a:lnTo>
                    <a:pt x="552482" y="468959"/>
                  </a:lnTo>
                  <a:lnTo>
                    <a:pt x="578942" y="493763"/>
                  </a:lnTo>
                  <a:lnTo>
                    <a:pt x="605259" y="490232"/>
                  </a:lnTo>
                  <a:lnTo>
                    <a:pt x="607018" y="547598"/>
                  </a:lnTo>
                  <a:lnTo>
                    <a:pt x="616100" y="578400"/>
                  </a:lnTo>
                  <a:lnTo>
                    <a:pt x="576048" y="616401"/>
                  </a:lnTo>
                  <a:lnTo>
                    <a:pt x="469060" y="678031"/>
                  </a:lnTo>
                  <a:lnTo>
                    <a:pt x="364434" y="679682"/>
                  </a:lnTo>
                  <a:lnTo>
                    <a:pt x="241968" y="669559"/>
                  </a:lnTo>
                  <a:lnTo>
                    <a:pt x="155934" y="665898"/>
                  </a:lnTo>
                  <a:lnTo>
                    <a:pt x="133756" y="629489"/>
                  </a:lnTo>
                  <a:lnTo>
                    <a:pt x="136621" y="601302"/>
                  </a:lnTo>
                  <a:lnTo>
                    <a:pt x="113817" y="543193"/>
                  </a:lnTo>
                  <a:lnTo>
                    <a:pt x="97867" y="465249"/>
                  </a:lnTo>
                  <a:lnTo>
                    <a:pt x="132605" y="458981"/>
                  </a:lnTo>
                  <a:lnTo>
                    <a:pt x="123702" y="421893"/>
                  </a:lnTo>
                  <a:lnTo>
                    <a:pt x="137140" y="367721"/>
                  </a:lnTo>
                  <a:lnTo>
                    <a:pt x="162690" y="362430"/>
                  </a:lnTo>
                  <a:lnTo>
                    <a:pt x="192161" y="312162"/>
                  </a:lnTo>
                  <a:lnTo>
                    <a:pt x="216405" y="287387"/>
                  </a:lnTo>
                  <a:lnTo>
                    <a:pt x="169623" y="261378"/>
                  </a:lnTo>
                  <a:lnTo>
                    <a:pt x="123489" y="266022"/>
                  </a:lnTo>
                  <a:lnTo>
                    <a:pt x="104738" y="281453"/>
                  </a:lnTo>
                  <a:lnTo>
                    <a:pt x="67086" y="257182"/>
                  </a:lnTo>
                  <a:lnTo>
                    <a:pt x="40594" y="228268"/>
                  </a:lnTo>
                  <a:lnTo>
                    <a:pt x="16630" y="165042"/>
                  </a:lnTo>
                  <a:lnTo>
                    <a:pt x="0" y="83981"/>
                  </a:lnTo>
                  <a:lnTo>
                    <a:pt x="37947" y="106112"/>
                  </a:lnTo>
                  <a:lnTo>
                    <a:pt x="66786" y="108193"/>
                  </a:lnTo>
                  <a:lnTo>
                    <a:pt x="100269" y="58013"/>
                  </a:lnTo>
                  <a:lnTo>
                    <a:pt x="136753" y="56957"/>
                  </a:lnTo>
                  <a:lnTo>
                    <a:pt x="157368" y="11702"/>
                  </a:lnTo>
                  <a:lnTo>
                    <a:pt x="210192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521286" y="3498361"/>
              <a:ext cx="690309" cy="840270"/>
            </a:xfrm>
            <a:custGeom>
              <a:avLst/>
              <a:pathLst>
                <a:path w="690309" h="840270">
                  <a:moveTo>
                    <a:pt x="550946" y="95412"/>
                  </a:moveTo>
                  <a:lnTo>
                    <a:pt x="581818" y="123526"/>
                  </a:lnTo>
                  <a:lnTo>
                    <a:pt x="602060" y="196936"/>
                  </a:lnTo>
                  <a:lnTo>
                    <a:pt x="634798" y="221960"/>
                  </a:lnTo>
                  <a:lnTo>
                    <a:pt x="664565" y="231844"/>
                  </a:lnTo>
                  <a:lnTo>
                    <a:pt x="664118" y="259411"/>
                  </a:lnTo>
                  <a:lnTo>
                    <a:pt x="617389" y="286232"/>
                  </a:lnTo>
                  <a:lnTo>
                    <a:pt x="605628" y="325183"/>
                  </a:lnTo>
                  <a:lnTo>
                    <a:pt x="600274" y="345711"/>
                  </a:lnTo>
                  <a:lnTo>
                    <a:pt x="660397" y="402645"/>
                  </a:lnTo>
                  <a:lnTo>
                    <a:pt x="667691" y="481297"/>
                  </a:lnTo>
                  <a:lnTo>
                    <a:pt x="690309" y="504672"/>
                  </a:lnTo>
                  <a:lnTo>
                    <a:pt x="653104" y="528192"/>
                  </a:lnTo>
                  <a:lnTo>
                    <a:pt x="631524" y="538680"/>
                  </a:lnTo>
                  <a:lnTo>
                    <a:pt x="571400" y="591569"/>
                  </a:lnTo>
                  <a:lnTo>
                    <a:pt x="538509" y="601457"/>
                  </a:lnTo>
                  <a:lnTo>
                    <a:pt x="543123" y="630074"/>
                  </a:lnTo>
                  <a:lnTo>
                    <a:pt x="528538" y="662285"/>
                  </a:lnTo>
                  <a:lnTo>
                    <a:pt x="538062" y="689701"/>
                  </a:lnTo>
                  <a:lnTo>
                    <a:pt x="542078" y="747908"/>
                  </a:lnTo>
                  <a:lnTo>
                    <a:pt x="525711" y="790831"/>
                  </a:lnTo>
                  <a:lnTo>
                    <a:pt x="423023" y="840270"/>
                  </a:lnTo>
                  <a:lnTo>
                    <a:pt x="402782" y="766709"/>
                  </a:lnTo>
                  <a:lnTo>
                    <a:pt x="416174" y="743938"/>
                  </a:lnTo>
                  <a:lnTo>
                    <a:pt x="387604" y="732701"/>
                  </a:lnTo>
                  <a:lnTo>
                    <a:pt x="344891" y="733001"/>
                  </a:lnTo>
                  <a:lnTo>
                    <a:pt x="330600" y="708127"/>
                  </a:lnTo>
                  <a:lnTo>
                    <a:pt x="271220" y="716818"/>
                  </a:lnTo>
                  <a:lnTo>
                    <a:pt x="248749" y="702583"/>
                  </a:lnTo>
                  <a:lnTo>
                    <a:pt x="217344" y="712172"/>
                  </a:lnTo>
                  <a:lnTo>
                    <a:pt x="204398" y="681759"/>
                  </a:lnTo>
                  <a:lnTo>
                    <a:pt x="152460" y="654042"/>
                  </a:lnTo>
                  <a:lnTo>
                    <a:pt x="134602" y="656141"/>
                  </a:lnTo>
                  <a:lnTo>
                    <a:pt x="125519" y="625338"/>
                  </a:lnTo>
                  <a:lnTo>
                    <a:pt x="123761" y="567972"/>
                  </a:lnTo>
                  <a:lnTo>
                    <a:pt x="97444" y="571504"/>
                  </a:lnTo>
                  <a:lnTo>
                    <a:pt x="70984" y="546699"/>
                  </a:lnTo>
                  <a:lnTo>
                    <a:pt x="44795" y="547118"/>
                  </a:lnTo>
                  <a:lnTo>
                    <a:pt x="1069" y="525134"/>
                  </a:lnTo>
                  <a:lnTo>
                    <a:pt x="0" y="472869"/>
                  </a:lnTo>
                  <a:lnTo>
                    <a:pt x="51572" y="419298"/>
                  </a:lnTo>
                  <a:lnTo>
                    <a:pt x="62497" y="341136"/>
                  </a:lnTo>
                  <a:lnTo>
                    <a:pt x="52115" y="302962"/>
                  </a:lnTo>
                  <a:lnTo>
                    <a:pt x="73989" y="266763"/>
                  </a:lnTo>
                  <a:lnTo>
                    <a:pt x="134311" y="230874"/>
                  </a:lnTo>
                  <a:lnTo>
                    <a:pt x="135777" y="178287"/>
                  </a:lnTo>
                  <a:lnTo>
                    <a:pt x="183155" y="160146"/>
                  </a:lnTo>
                  <a:lnTo>
                    <a:pt x="166716" y="128769"/>
                  </a:lnTo>
                  <a:lnTo>
                    <a:pt x="202637" y="97559"/>
                  </a:lnTo>
                  <a:lnTo>
                    <a:pt x="342461" y="0"/>
                  </a:lnTo>
                  <a:lnTo>
                    <a:pt x="387294" y="41138"/>
                  </a:lnTo>
                  <a:lnTo>
                    <a:pt x="406896" y="36708"/>
                  </a:lnTo>
                  <a:lnTo>
                    <a:pt x="467281" y="86623"/>
                  </a:lnTo>
                  <a:lnTo>
                    <a:pt x="505090" y="7375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269513" y="3374595"/>
              <a:ext cx="257210" cy="426433"/>
            </a:xfrm>
            <a:custGeom>
              <a:avLst/>
              <a:pathLst>
                <a:path w="257210" h="426433">
                  <a:moveTo>
                    <a:pt x="257210" y="220539"/>
                  </a:moveTo>
                  <a:lnTo>
                    <a:pt x="207315" y="220175"/>
                  </a:lnTo>
                  <a:lnTo>
                    <a:pt x="196771" y="262884"/>
                  </a:lnTo>
                  <a:lnTo>
                    <a:pt x="202069" y="292975"/>
                  </a:lnTo>
                  <a:lnTo>
                    <a:pt x="192304" y="343563"/>
                  </a:lnTo>
                  <a:lnTo>
                    <a:pt x="169181" y="383199"/>
                  </a:lnTo>
                  <a:lnTo>
                    <a:pt x="163555" y="426433"/>
                  </a:lnTo>
                  <a:lnTo>
                    <a:pt x="138120" y="407053"/>
                  </a:lnTo>
                  <a:lnTo>
                    <a:pt x="139209" y="362908"/>
                  </a:lnTo>
                  <a:lnTo>
                    <a:pt x="124445" y="328689"/>
                  </a:lnTo>
                  <a:lnTo>
                    <a:pt x="94378" y="298300"/>
                  </a:lnTo>
                  <a:lnTo>
                    <a:pt x="74554" y="255471"/>
                  </a:lnTo>
                  <a:lnTo>
                    <a:pt x="22223" y="240859"/>
                  </a:lnTo>
                  <a:lnTo>
                    <a:pt x="23824" y="201916"/>
                  </a:lnTo>
                  <a:lnTo>
                    <a:pt x="22626" y="169172"/>
                  </a:lnTo>
                  <a:lnTo>
                    <a:pt x="0" y="88200"/>
                  </a:lnTo>
                  <a:lnTo>
                    <a:pt x="12447" y="74633"/>
                  </a:lnTo>
                  <a:lnTo>
                    <a:pt x="51829" y="66665"/>
                  </a:lnTo>
                  <a:lnTo>
                    <a:pt x="56066" y="84358"/>
                  </a:lnTo>
                  <a:lnTo>
                    <a:pt x="98202" y="77548"/>
                  </a:lnTo>
                  <a:lnTo>
                    <a:pt x="137998" y="24006"/>
                  </a:lnTo>
                  <a:lnTo>
                    <a:pt x="180514" y="0"/>
                  </a:lnTo>
                  <a:lnTo>
                    <a:pt x="172217" y="40181"/>
                  </a:lnTo>
                  <a:lnTo>
                    <a:pt x="144369" y="62696"/>
                  </a:lnTo>
                  <a:lnTo>
                    <a:pt x="133492" y="95727"/>
                  </a:lnTo>
                  <a:lnTo>
                    <a:pt x="228642" y="18605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017429" y="3310108"/>
              <a:ext cx="275907" cy="374186"/>
            </a:xfrm>
            <a:custGeom>
              <a:avLst/>
              <a:pathLst>
                <a:path w="275907" h="374186">
                  <a:moveTo>
                    <a:pt x="264531" y="139119"/>
                  </a:moveTo>
                  <a:lnTo>
                    <a:pt x="252083" y="152686"/>
                  </a:lnTo>
                  <a:lnTo>
                    <a:pt x="274710" y="233659"/>
                  </a:lnTo>
                  <a:lnTo>
                    <a:pt x="275907" y="266403"/>
                  </a:lnTo>
                  <a:lnTo>
                    <a:pt x="232550" y="265992"/>
                  </a:lnTo>
                  <a:lnTo>
                    <a:pt x="179727" y="277695"/>
                  </a:lnTo>
                  <a:lnTo>
                    <a:pt x="159112" y="322950"/>
                  </a:lnTo>
                  <a:lnTo>
                    <a:pt x="122627" y="324006"/>
                  </a:lnTo>
                  <a:lnTo>
                    <a:pt x="89145" y="374186"/>
                  </a:lnTo>
                  <a:lnTo>
                    <a:pt x="60306" y="372105"/>
                  </a:lnTo>
                  <a:lnTo>
                    <a:pt x="22358" y="349974"/>
                  </a:lnTo>
                  <a:lnTo>
                    <a:pt x="17112" y="292001"/>
                  </a:lnTo>
                  <a:lnTo>
                    <a:pt x="0" y="252297"/>
                  </a:lnTo>
                  <a:lnTo>
                    <a:pt x="42119" y="203009"/>
                  </a:lnTo>
                  <a:lnTo>
                    <a:pt x="47921" y="182182"/>
                  </a:lnTo>
                  <a:lnTo>
                    <a:pt x="38545" y="141730"/>
                  </a:lnTo>
                  <a:lnTo>
                    <a:pt x="50166" y="124565"/>
                  </a:lnTo>
                  <a:lnTo>
                    <a:pt x="54020" y="59628"/>
                  </a:lnTo>
                  <a:lnTo>
                    <a:pt x="76498" y="29063"/>
                  </a:lnTo>
                  <a:lnTo>
                    <a:pt x="71138" y="0"/>
                  </a:lnTo>
                  <a:lnTo>
                    <a:pt x="96098" y="20426"/>
                  </a:lnTo>
                  <a:lnTo>
                    <a:pt x="68790" y="41601"/>
                  </a:lnTo>
                  <a:lnTo>
                    <a:pt x="70847" y="72124"/>
                  </a:lnTo>
                  <a:lnTo>
                    <a:pt x="95155" y="71887"/>
                  </a:lnTo>
                  <a:lnTo>
                    <a:pt x="113181" y="108637"/>
                  </a:lnTo>
                  <a:lnTo>
                    <a:pt x="165402" y="106934"/>
                  </a:lnTo>
                  <a:lnTo>
                    <a:pt x="215517" y="125303"/>
                  </a:lnTo>
                  <a:lnTo>
                    <a:pt x="239767" y="12188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561701" y="3268037"/>
              <a:ext cx="318566" cy="585024"/>
            </a:xfrm>
            <a:custGeom>
              <a:avLst/>
              <a:pathLst>
                <a:path w="318566" h="585024">
                  <a:moveTo>
                    <a:pt x="318566" y="243882"/>
                  </a:moveTo>
                  <a:lnTo>
                    <a:pt x="310082" y="310249"/>
                  </a:lnTo>
                  <a:lnTo>
                    <a:pt x="293262" y="352802"/>
                  </a:lnTo>
                  <a:lnTo>
                    <a:pt x="258438" y="385759"/>
                  </a:lnTo>
                  <a:lnTo>
                    <a:pt x="158129" y="505321"/>
                  </a:lnTo>
                  <a:lnTo>
                    <a:pt x="169888" y="585024"/>
                  </a:lnTo>
                  <a:lnTo>
                    <a:pt x="135210" y="574387"/>
                  </a:lnTo>
                  <a:lnTo>
                    <a:pt x="95922" y="576333"/>
                  </a:lnTo>
                  <a:lnTo>
                    <a:pt x="61249" y="570941"/>
                  </a:lnTo>
                  <a:lnTo>
                    <a:pt x="81420" y="540586"/>
                  </a:lnTo>
                  <a:lnTo>
                    <a:pt x="22719" y="490618"/>
                  </a:lnTo>
                  <a:lnTo>
                    <a:pt x="1418" y="486346"/>
                  </a:lnTo>
                  <a:lnTo>
                    <a:pt x="0" y="453520"/>
                  </a:lnTo>
                  <a:lnTo>
                    <a:pt x="31393" y="437757"/>
                  </a:lnTo>
                  <a:lnTo>
                    <a:pt x="72971" y="437049"/>
                  </a:lnTo>
                  <a:lnTo>
                    <a:pt x="79561" y="409213"/>
                  </a:lnTo>
                  <a:lnTo>
                    <a:pt x="105026" y="390769"/>
                  </a:lnTo>
                  <a:lnTo>
                    <a:pt x="105248" y="328034"/>
                  </a:lnTo>
                  <a:lnTo>
                    <a:pt x="97228" y="283429"/>
                  </a:lnTo>
                  <a:lnTo>
                    <a:pt x="119371" y="237841"/>
                  </a:lnTo>
                  <a:lnTo>
                    <a:pt x="109657" y="217209"/>
                  </a:lnTo>
                  <a:lnTo>
                    <a:pt x="70398" y="188197"/>
                  </a:lnTo>
                  <a:lnTo>
                    <a:pt x="67932" y="156999"/>
                  </a:lnTo>
                  <a:lnTo>
                    <a:pt x="49973" y="126963"/>
                  </a:lnTo>
                  <a:lnTo>
                    <a:pt x="34600" y="67295"/>
                  </a:lnTo>
                  <a:lnTo>
                    <a:pt x="42542" y="37883"/>
                  </a:lnTo>
                  <a:lnTo>
                    <a:pt x="77416" y="0"/>
                  </a:lnTo>
                  <a:lnTo>
                    <a:pt x="103662" y="21093"/>
                  </a:lnTo>
                  <a:lnTo>
                    <a:pt x="107827" y="59448"/>
                  </a:lnTo>
                  <a:lnTo>
                    <a:pt x="176885" y="111286"/>
                  </a:lnTo>
                  <a:lnTo>
                    <a:pt x="180901" y="149943"/>
                  </a:lnTo>
                  <a:lnTo>
                    <a:pt x="205308" y="173166"/>
                  </a:lnTo>
                  <a:lnTo>
                    <a:pt x="236263" y="182004"/>
                  </a:lnTo>
                  <a:lnTo>
                    <a:pt x="252042" y="203280"/>
                  </a:lnTo>
                  <a:lnTo>
                    <a:pt x="302937" y="24208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401543" y="3146138"/>
              <a:ext cx="823152" cy="1237078"/>
            </a:xfrm>
            <a:custGeom>
              <a:avLst/>
              <a:pathLst>
                <a:path w="823152" h="1237078">
                  <a:moveTo>
                    <a:pt x="660319" y="414574"/>
                  </a:moveTo>
                  <a:lnTo>
                    <a:pt x="669315" y="470914"/>
                  </a:lnTo>
                  <a:lnTo>
                    <a:pt x="636077" y="498182"/>
                  </a:lnTo>
                  <a:lnTo>
                    <a:pt x="629599" y="525927"/>
                  </a:lnTo>
                  <a:lnTo>
                    <a:pt x="716381" y="569738"/>
                  </a:lnTo>
                  <a:lnTo>
                    <a:pt x="757352" y="580377"/>
                  </a:lnTo>
                  <a:lnTo>
                    <a:pt x="796133" y="603195"/>
                  </a:lnTo>
                  <a:lnTo>
                    <a:pt x="794298" y="642176"/>
                  </a:lnTo>
                  <a:lnTo>
                    <a:pt x="770914" y="672677"/>
                  </a:lnTo>
                  <a:lnTo>
                    <a:pt x="733965" y="695362"/>
                  </a:lnTo>
                  <a:lnTo>
                    <a:pt x="760499" y="715656"/>
                  </a:lnTo>
                  <a:lnTo>
                    <a:pt x="763574" y="735952"/>
                  </a:lnTo>
                  <a:lnTo>
                    <a:pt x="823152" y="760065"/>
                  </a:lnTo>
                  <a:lnTo>
                    <a:pt x="773498" y="776644"/>
                  </a:lnTo>
                  <a:lnTo>
                    <a:pt x="757121" y="822289"/>
                  </a:lnTo>
                  <a:lnTo>
                    <a:pt x="715601" y="910830"/>
                  </a:lnTo>
                  <a:lnTo>
                    <a:pt x="668872" y="935700"/>
                  </a:lnTo>
                  <a:lnTo>
                    <a:pt x="623778" y="935699"/>
                  </a:lnTo>
                  <a:lnTo>
                    <a:pt x="609342" y="920119"/>
                  </a:lnTo>
                  <a:lnTo>
                    <a:pt x="561121" y="938695"/>
                  </a:lnTo>
                  <a:lnTo>
                    <a:pt x="522283" y="969109"/>
                  </a:lnTo>
                  <a:lnTo>
                    <a:pt x="531063" y="985291"/>
                  </a:lnTo>
                  <a:lnTo>
                    <a:pt x="503381" y="1023346"/>
                  </a:lnTo>
                  <a:lnTo>
                    <a:pt x="503828" y="1085670"/>
                  </a:lnTo>
                  <a:lnTo>
                    <a:pt x="490728" y="1101552"/>
                  </a:lnTo>
                  <a:lnTo>
                    <a:pt x="509036" y="1141554"/>
                  </a:lnTo>
                  <a:lnTo>
                    <a:pt x="484331" y="1149494"/>
                  </a:lnTo>
                  <a:lnTo>
                    <a:pt x="484034" y="1174665"/>
                  </a:lnTo>
                  <a:lnTo>
                    <a:pt x="450994" y="1196088"/>
                  </a:lnTo>
                  <a:lnTo>
                    <a:pt x="411903" y="1237078"/>
                  </a:lnTo>
                  <a:lnTo>
                    <a:pt x="332231" y="1202233"/>
                  </a:lnTo>
                  <a:lnTo>
                    <a:pt x="284605" y="1198188"/>
                  </a:lnTo>
                  <a:lnTo>
                    <a:pt x="284162" y="1172271"/>
                  </a:lnTo>
                  <a:lnTo>
                    <a:pt x="332824" y="1131666"/>
                  </a:lnTo>
                  <a:lnTo>
                    <a:pt x="347412" y="1130021"/>
                  </a:lnTo>
                  <a:lnTo>
                    <a:pt x="389381" y="1162233"/>
                  </a:lnTo>
                  <a:lnTo>
                    <a:pt x="413492" y="1127474"/>
                  </a:lnTo>
                  <a:lnTo>
                    <a:pt x="433282" y="1051663"/>
                  </a:lnTo>
                  <a:lnTo>
                    <a:pt x="435615" y="1012129"/>
                  </a:lnTo>
                  <a:lnTo>
                    <a:pt x="399201" y="931953"/>
                  </a:lnTo>
                  <a:lnTo>
                    <a:pt x="372413" y="931656"/>
                  </a:lnTo>
                  <a:lnTo>
                    <a:pt x="352618" y="857942"/>
                  </a:lnTo>
                  <a:lnTo>
                    <a:pt x="326425" y="830223"/>
                  </a:lnTo>
                  <a:lnTo>
                    <a:pt x="355152" y="790672"/>
                  </a:lnTo>
                  <a:lnTo>
                    <a:pt x="363039" y="755912"/>
                  </a:lnTo>
                  <a:lnTo>
                    <a:pt x="344138" y="716960"/>
                  </a:lnTo>
                  <a:lnTo>
                    <a:pt x="355152" y="652387"/>
                  </a:lnTo>
                  <a:lnTo>
                    <a:pt x="308717" y="638005"/>
                  </a:lnTo>
                  <a:lnTo>
                    <a:pt x="270318" y="580321"/>
                  </a:lnTo>
                  <a:lnTo>
                    <a:pt x="266005" y="547062"/>
                  </a:lnTo>
                  <a:lnTo>
                    <a:pt x="279695" y="485337"/>
                  </a:lnTo>
                  <a:lnTo>
                    <a:pt x="253356" y="420165"/>
                  </a:lnTo>
                  <a:lnTo>
                    <a:pt x="238024" y="320681"/>
                  </a:lnTo>
                  <a:lnTo>
                    <a:pt x="242046" y="271839"/>
                  </a:lnTo>
                  <a:lnTo>
                    <a:pt x="232372" y="249968"/>
                  </a:lnTo>
                  <a:lnTo>
                    <a:pt x="160040" y="250117"/>
                  </a:lnTo>
                  <a:lnTo>
                    <a:pt x="148729" y="231090"/>
                  </a:lnTo>
                  <a:lnTo>
                    <a:pt x="157215" y="167564"/>
                  </a:lnTo>
                  <a:lnTo>
                    <a:pt x="133996" y="117222"/>
                  </a:lnTo>
                  <a:lnTo>
                    <a:pt x="101851" y="94452"/>
                  </a:lnTo>
                  <a:lnTo>
                    <a:pt x="36217" y="74823"/>
                  </a:lnTo>
                  <a:lnTo>
                    <a:pt x="0" y="36154"/>
                  </a:lnTo>
                  <a:lnTo>
                    <a:pt x="47404" y="0"/>
                  </a:lnTo>
                  <a:lnTo>
                    <a:pt x="75767" y="18108"/>
                  </a:lnTo>
                  <a:lnTo>
                    <a:pt x="107705" y="22215"/>
                  </a:lnTo>
                  <a:lnTo>
                    <a:pt x="165071" y="13794"/>
                  </a:lnTo>
                  <a:lnTo>
                    <a:pt x="227652" y="48366"/>
                  </a:lnTo>
                  <a:lnTo>
                    <a:pt x="244259" y="76691"/>
                  </a:lnTo>
                  <a:lnTo>
                    <a:pt x="261727" y="155507"/>
                  </a:lnTo>
                  <a:lnTo>
                    <a:pt x="313218" y="156233"/>
                  </a:lnTo>
                  <a:lnTo>
                    <a:pt x="338162" y="183315"/>
                  </a:lnTo>
                  <a:lnTo>
                    <a:pt x="384469" y="184811"/>
                  </a:lnTo>
                  <a:lnTo>
                    <a:pt x="411434" y="171808"/>
                  </a:lnTo>
                  <a:lnTo>
                    <a:pt x="461105" y="130945"/>
                  </a:lnTo>
                  <a:lnTo>
                    <a:pt x="519414" y="121599"/>
                  </a:lnTo>
                  <a:lnTo>
                    <a:pt x="603886" y="80144"/>
                  </a:lnTo>
                  <a:lnTo>
                    <a:pt x="630463" y="109604"/>
                  </a:lnTo>
                  <a:lnTo>
                    <a:pt x="646898" y="172514"/>
                  </a:lnTo>
                  <a:lnTo>
                    <a:pt x="636229" y="185783"/>
                  </a:lnTo>
                  <a:lnTo>
                    <a:pt x="658620" y="223316"/>
                  </a:lnTo>
                  <a:lnTo>
                    <a:pt x="620467" y="294850"/>
                  </a:lnTo>
                  <a:lnTo>
                    <a:pt x="635047" y="37864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647609" y="3107159"/>
              <a:ext cx="446319" cy="694721"/>
            </a:xfrm>
            <a:custGeom>
              <a:avLst/>
              <a:pathLst>
                <a:path w="446319" h="694721">
                  <a:moveTo>
                    <a:pt x="445148" y="167341"/>
                  </a:moveTo>
                  <a:lnTo>
                    <a:pt x="440958" y="202949"/>
                  </a:lnTo>
                  <a:lnTo>
                    <a:pt x="446319" y="232012"/>
                  </a:lnTo>
                  <a:lnTo>
                    <a:pt x="423840" y="262577"/>
                  </a:lnTo>
                  <a:lnTo>
                    <a:pt x="419987" y="327515"/>
                  </a:lnTo>
                  <a:lnTo>
                    <a:pt x="408365" y="344679"/>
                  </a:lnTo>
                  <a:lnTo>
                    <a:pt x="417741" y="385131"/>
                  </a:lnTo>
                  <a:lnTo>
                    <a:pt x="411940" y="405958"/>
                  </a:lnTo>
                  <a:lnTo>
                    <a:pt x="369820" y="455246"/>
                  </a:lnTo>
                  <a:lnTo>
                    <a:pt x="386933" y="494951"/>
                  </a:lnTo>
                  <a:lnTo>
                    <a:pt x="392179" y="552924"/>
                  </a:lnTo>
                  <a:lnTo>
                    <a:pt x="408809" y="633985"/>
                  </a:lnTo>
                  <a:lnTo>
                    <a:pt x="394334" y="644271"/>
                  </a:lnTo>
                  <a:lnTo>
                    <a:pt x="357650" y="632242"/>
                  </a:lnTo>
                  <a:lnTo>
                    <a:pt x="316034" y="667742"/>
                  </a:lnTo>
                  <a:lnTo>
                    <a:pt x="266798" y="694721"/>
                  </a:lnTo>
                  <a:lnTo>
                    <a:pt x="253605" y="676554"/>
                  </a:lnTo>
                  <a:lnTo>
                    <a:pt x="189668" y="664782"/>
                  </a:lnTo>
                  <a:lnTo>
                    <a:pt x="156943" y="676854"/>
                  </a:lnTo>
                  <a:lnTo>
                    <a:pt x="80501" y="683538"/>
                  </a:lnTo>
                  <a:lnTo>
                    <a:pt x="68917" y="636867"/>
                  </a:lnTo>
                  <a:lnTo>
                    <a:pt x="35397" y="551327"/>
                  </a:lnTo>
                  <a:lnTo>
                    <a:pt x="27086" y="472612"/>
                  </a:lnTo>
                  <a:lnTo>
                    <a:pt x="0" y="405093"/>
                  </a:lnTo>
                  <a:lnTo>
                    <a:pt x="21312" y="373237"/>
                  </a:lnTo>
                  <a:lnTo>
                    <a:pt x="47689" y="370200"/>
                  </a:lnTo>
                  <a:lnTo>
                    <a:pt x="33472" y="338031"/>
                  </a:lnTo>
                  <a:lnTo>
                    <a:pt x="36791" y="312775"/>
                  </a:lnTo>
                  <a:lnTo>
                    <a:pt x="87050" y="277861"/>
                  </a:lnTo>
                  <a:lnTo>
                    <a:pt x="80040" y="225647"/>
                  </a:lnTo>
                  <a:lnTo>
                    <a:pt x="92045" y="157963"/>
                  </a:lnTo>
                  <a:lnTo>
                    <a:pt x="129528" y="126573"/>
                  </a:lnTo>
                  <a:lnTo>
                    <a:pt x="204052" y="94964"/>
                  </a:lnTo>
                  <a:lnTo>
                    <a:pt x="235266" y="67004"/>
                  </a:lnTo>
                  <a:lnTo>
                    <a:pt x="226758" y="37129"/>
                  </a:lnTo>
                  <a:lnTo>
                    <a:pt x="239788" y="20355"/>
                  </a:lnTo>
                  <a:lnTo>
                    <a:pt x="266651" y="28402"/>
                  </a:lnTo>
                  <a:lnTo>
                    <a:pt x="281095" y="0"/>
                  </a:lnTo>
                  <a:lnTo>
                    <a:pt x="317346" y="4881"/>
                  </a:lnTo>
                  <a:lnTo>
                    <a:pt x="323110" y="39944"/>
                  </a:lnTo>
                  <a:lnTo>
                    <a:pt x="362511" y="56481"/>
                  </a:lnTo>
                  <a:lnTo>
                    <a:pt x="362088" y="93993"/>
                  </a:lnTo>
                  <a:lnTo>
                    <a:pt x="393993" y="103939"/>
                  </a:lnTo>
                  <a:lnTo>
                    <a:pt x="429969" y="13891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86220" y="3034037"/>
              <a:ext cx="488876" cy="424916"/>
            </a:xfrm>
            <a:custGeom>
              <a:avLst/>
              <a:pathLst>
                <a:path w="488876" h="424916">
                  <a:moveTo>
                    <a:pt x="488876" y="0"/>
                  </a:moveTo>
                  <a:lnTo>
                    <a:pt x="461226" y="27605"/>
                  </a:lnTo>
                  <a:lnTo>
                    <a:pt x="447261" y="77958"/>
                  </a:lnTo>
                  <a:lnTo>
                    <a:pt x="413651" y="103489"/>
                  </a:lnTo>
                  <a:lnTo>
                    <a:pt x="412533" y="248856"/>
                  </a:lnTo>
                  <a:lnTo>
                    <a:pt x="389984" y="303711"/>
                  </a:lnTo>
                  <a:lnTo>
                    <a:pt x="363807" y="340557"/>
                  </a:lnTo>
                  <a:lnTo>
                    <a:pt x="321292" y="364564"/>
                  </a:lnTo>
                  <a:lnTo>
                    <a:pt x="281495" y="418106"/>
                  </a:lnTo>
                  <a:lnTo>
                    <a:pt x="239359" y="424916"/>
                  </a:lnTo>
                  <a:lnTo>
                    <a:pt x="235122" y="407222"/>
                  </a:lnTo>
                  <a:lnTo>
                    <a:pt x="195740" y="415191"/>
                  </a:lnTo>
                  <a:lnTo>
                    <a:pt x="170977" y="397957"/>
                  </a:lnTo>
                  <a:lnTo>
                    <a:pt x="146727" y="401375"/>
                  </a:lnTo>
                  <a:lnTo>
                    <a:pt x="96612" y="383006"/>
                  </a:lnTo>
                  <a:lnTo>
                    <a:pt x="44391" y="384709"/>
                  </a:lnTo>
                  <a:lnTo>
                    <a:pt x="26365" y="347958"/>
                  </a:lnTo>
                  <a:lnTo>
                    <a:pt x="2056" y="348195"/>
                  </a:lnTo>
                  <a:lnTo>
                    <a:pt x="0" y="317672"/>
                  </a:lnTo>
                  <a:lnTo>
                    <a:pt x="27307" y="296498"/>
                  </a:lnTo>
                  <a:lnTo>
                    <a:pt x="2347" y="276071"/>
                  </a:lnTo>
                  <a:lnTo>
                    <a:pt x="6537" y="240463"/>
                  </a:lnTo>
                  <a:lnTo>
                    <a:pt x="53588" y="224875"/>
                  </a:lnTo>
                  <a:lnTo>
                    <a:pt x="51022" y="195388"/>
                  </a:lnTo>
                  <a:lnTo>
                    <a:pt x="78710" y="184763"/>
                  </a:lnTo>
                  <a:lnTo>
                    <a:pt x="123366" y="185254"/>
                  </a:lnTo>
                  <a:lnTo>
                    <a:pt x="150326" y="171533"/>
                  </a:lnTo>
                  <a:lnTo>
                    <a:pt x="187728" y="168151"/>
                  </a:lnTo>
                  <a:lnTo>
                    <a:pt x="192405" y="146512"/>
                  </a:lnTo>
                  <a:lnTo>
                    <a:pt x="219740" y="134161"/>
                  </a:lnTo>
                  <a:lnTo>
                    <a:pt x="252966" y="95382"/>
                  </a:lnTo>
                  <a:lnTo>
                    <a:pt x="270370" y="80969"/>
                  </a:lnTo>
                  <a:lnTo>
                    <a:pt x="342806" y="57507"/>
                  </a:lnTo>
                  <a:lnTo>
                    <a:pt x="377722" y="59201"/>
                  </a:lnTo>
                  <a:lnTo>
                    <a:pt x="392301" y="3441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072233" y="2715467"/>
              <a:ext cx="608840" cy="1151976"/>
            </a:xfrm>
            <a:custGeom>
              <a:avLst/>
              <a:pathLst>
                <a:path w="608840" h="1151976">
                  <a:moveTo>
                    <a:pt x="566885" y="552569"/>
                  </a:moveTo>
                  <a:lnTo>
                    <a:pt x="532010" y="590452"/>
                  </a:lnTo>
                  <a:lnTo>
                    <a:pt x="524069" y="619864"/>
                  </a:lnTo>
                  <a:lnTo>
                    <a:pt x="539442" y="679533"/>
                  </a:lnTo>
                  <a:lnTo>
                    <a:pt x="557401" y="709568"/>
                  </a:lnTo>
                  <a:lnTo>
                    <a:pt x="559867" y="740767"/>
                  </a:lnTo>
                  <a:lnTo>
                    <a:pt x="599126" y="769779"/>
                  </a:lnTo>
                  <a:lnTo>
                    <a:pt x="608840" y="790411"/>
                  </a:lnTo>
                  <a:lnTo>
                    <a:pt x="586696" y="835998"/>
                  </a:lnTo>
                  <a:lnTo>
                    <a:pt x="594717" y="880603"/>
                  </a:lnTo>
                  <a:lnTo>
                    <a:pt x="594495" y="943339"/>
                  </a:lnTo>
                  <a:lnTo>
                    <a:pt x="569030" y="961782"/>
                  </a:lnTo>
                  <a:lnTo>
                    <a:pt x="562440" y="989618"/>
                  </a:lnTo>
                  <a:lnTo>
                    <a:pt x="520862" y="990326"/>
                  </a:lnTo>
                  <a:lnTo>
                    <a:pt x="489468" y="1006089"/>
                  </a:lnTo>
                  <a:lnTo>
                    <a:pt x="490887" y="1038915"/>
                  </a:lnTo>
                  <a:lnTo>
                    <a:pt x="512188" y="1043187"/>
                  </a:lnTo>
                  <a:lnTo>
                    <a:pt x="570889" y="1093155"/>
                  </a:lnTo>
                  <a:lnTo>
                    <a:pt x="550717" y="1123511"/>
                  </a:lnTo>
                  <a:lnTo>
                    <a:pt x="479875" y="1113623"/>
                  </a:lnTo>
                  <a:lnTo>
                    <a:pt x="425555" y="1119017"/>
                  </a:lnTo>
                  <a:lnTo>
                    <a:pt x="384627" y="1133099"/>
                  </a:lnTo>
                  <a:lnTo>
                    <a:pt x="318102" y="1139241"/>
                  </a:lnTo>
                  <a:lnTo>
                    <a:pt x="274646" y="1151976"/>
                  </a:lnTo>
                  <a:lnTo>
                    <a:pt x="225535" y="1128307"/>
                  </a:lnTo>
                  <a:lnTo>
                    <a:pt x="208056" y="1094417"/>
                  </a:lnTo>
                  <a:lnTo>
                    <a:pt x="179992" y="1087553"/>
                  </a:lnTo>
                  <a:lnTo>
                    <a:pt x="116593" y="1102384"/>
                  </a:lnTo>
                  <a:lnTo>
                    <a:pt x="54682" y="1108077"/>
                  </a:lnTo>
                  <a:lnTo>
                    <a:pt x="66443" y="1069125"/>
                  </a:lnTo>
                  <a:lnTo>
                    <a:pt x="113172" y="1042304"/>
                  </a:lnTo>
                  <a:lnTo>
                    <a:pt x="113619" y="1014737"/>
                  </a:lnTo>
                  <a:lnTo>
                    <a:pt x="83852" y="1004853"/>
                  </a:lnTo>
                  <a:lnTo>
                    <a:pt x="51114" y="979830"/>
                  </a:lnTo>
                  <a:lnTo>
                    <a:pt x="30872" y="906420"/>
                  </a:lnTo>
                  <a:lnTo>
                    <a:pt x="0" y="878306"/>
                  </a:lnTo>
                  <a:lnTo>
                    <a:pt x="21348" y="855630"/>
                  </a:lnTo>
                  <a:lnTo>
                    <a:pt x="31532" y="789631"/>
                  </a:lnTo>
                  <a:lnTo>
                    <a:pt x="64058" y="758693"/>
                  </a:lnTo>
                  <a:lnTo>
                    <a:pt x="63760" y="737120"/>
                  </a:lnTo>
                  <a:lnTo>
                    <a:pt x="104986" y="710899"/>
                  </a:lnTo>
                  <a:lnTo>
                    <a:pt x="37421" y="530516"/>
                  </a:lnTo>
                  <a:lnTo>
                    <a:pt x="42329" y="511487"/>
                  </a:lnTo>
                  <a:lnTo>
                    <a:pt x="198894" y="436426"/>
                  </a:lnTo>
                  <a:lnTo>
                    <a:pt x="182822" y="402268"/>
                  </a:lnTo>
                  <a:lnTo>
                    <a:pt x="202912" y="340390"/>
                  </a:lnTo>
                  <a:lnTo>
                    <a:pt x="200680" y="301590"/>
                  </a:lnTo>
                  <a:lnTo>
                    <a:pt x="218689" y="272073"/>
                  </a:lnTo>
                  <a:lnTo>
                    <a:pt x="213033" y="227276"/>
                  </a:lnTo>
                  <a:lnTo>
                    <a:pt x="222408" y="193417"/>
                  </a:lnTo>
                  <a:lnTo>
                    <a:pt x="196065" y="164204"/>
                  </a:lnTo>
                  <a:lnTo>
                    <a:pt x="207971" y="115510"/>
                  </a:lnTo>
                  <a:lnTo>
                    <a:pt x="226130" y="89293"/>
                  </a:lnTo>
                  <a:lnTo>
                    <a:pt x="227319" y="0"/>
                  </a:lnTo>
                  <a:lnTo>
                    <a:pt x="243839" y="54233"/>
                  </a:lnTo>
                  <a:lnTo>
                    <a:pt x="265417" y="88091"/>
                  </a:lnTo>
                  <a:lnTo>
                    <a:pt x="305601" y="122401"/>
                  </a:lnTo>
                  <a:lnTo>
                    <a:pt x="336855" y="192370"/>
                  </a:lnTo>
                  <a:lnTo>
                    <a:pt x="369003" y="220237"/>
                  </a:lnTo>
                  <a:lnTo>
                    <a:pt x="389687" y="288555"/>
                  </a:lnTo>
                  <a:lnTo>
                    <a:pt x="371680" y="299043"/>
                  </a:lnTo>
                  <a:lnTo>
                    <a:pt x="376442" y="355227"/>
                  </a:lnTo>
                  <a:lnTo>
                    <a:pt x="359922" y="372156"/>
                  </a:lnTo>
                  <a:lnTo>
                    <a:pt x="371979" y="400473"/>
                  </a:lnTo>
                  <a:lnTo>
                    <a:pt x="363939" y="421745"/>
                  </a:lnTo>
                  <a:lnTo>
                    <a:pt x="437459" y="456353"/>
                  </a:lnTo>
                  <a:lnTo>
                    <a:pt x="455467" y="449164"/>
                  </a:lnTo>
                  <a:lnTo>
                    <a:pt x="506365" y="498604"/>
                  </a:lnTo>
                  <a:lnTo>
                    <a:pt x="503243" y="54010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78227" y="2712280"/>
              <a:ext cx="621325" cy="802380"/>
            </a:xfrm>
            <a:custGeom>
              <a:avLst/>
              <a:pathLst>
                <a:path w="621325" h="802380">
                  <a:moveTo>
                    <a:pt x="621325" y="3187"/>
                  </a:moveTo>
                  <a:lnTo>
                    <a:pt x="620136" y="92481"/>
                  </a:lnTo>
                  <a:lnTo>
                    <a:pt x="601976" y="118697"/>
                  </a:lnTo>
                  <a:lnTo>
                    <a:pt x="590071" y="167391"/>
                  </a:lnTo>
                  <a:lnTo>
                    <a:pt x="616414" y="196604"/>
                  </a:lnTo>
                  <a:lnTo>
                    <a:pt x="607038" y="230464"/>
                  </a:lnTo>
                  <a:lnTo>
                    <a:pt x="612695" y="275260"/>
                  </a:lnTo>
                  <a:lnTo>
                    <a:pt x="594686" y="304777"/>
                  </a:lnTo>
                  <a:lnTo>
                    <a:pt x="596917" y="343578"/>
                  </a:lnTo>
                  <a:lnTo>
                    <a:pt x="576828" y="405455"/>
                  </a:lnTo>
                  <a:lnTo>
                    <a:pt x="592900" y="439613"/>
                  </a:lnTo>
                  <a:lnTo>
                    <a:pt x="436335" y="514674"/>
                  </a:lnTo>
                  <a:lnTo>
                    <a:pt x="431427" y="533704"/>
                  </a:lnTo>
                  <a:lnTo>
                    <a:pt x="498992" y="714086"/>
                  </a:lnTo>
                  <a:lnTo>
                    <a:pt x="457766" y="740308"/>
                  </a:lnTo>
                  <a:lnTo>
                    <a:pt x="458064" y="761880"/>
                  </a:lnTo>
                  <a:lnTo>
                    <a:pt x="425538" y="792818"/>
                  </a:lnTo>
                  <a:lnTo>
                    <a:pt x="407452" y="802380"/>
                  </a:lnTo>
                  <a:lnTo>
                    <a:pt x="357974" y="797798"/>
                  </a:lnTo>
                  <a:lnTo>
                    <a:pt x="339816" y="764023"/>
                  </a:lnTo>
                  <a:lnTo>
                    <a:pt x="308316" y="747468"/>
                  </a:lnTo>
                  <a:lnTo>
                    <a:pt x="292857" y="671876"/>
                  </a:lnTo>
                  <a:lnTo>
                    <a:pt x="319486" y="624588"/>
                  </a:lnTo>
                  <a:lnTo>
                    <a:pt x="280466" y="595725"/>
                  </a:lnTo>
                  <a:lnTo>
                    <a:pt x="270602" y="553965"/>
                  </a:lnTo>
                  <a:lnTo>
                    <a:pt x="209007" y="580276"/>
                  </a:lnTo>
                  <a:lnTo>
                    <a:pt x="168734" y="535752"/>
                  </a:lnTo>
                  <a:lnTo>
                    <a:pt x="111215" y="497119"/>
                  </a:lnTo>
                  <a:lnTo>
                    <a:pt x="58494" y="437054"/>
                  </a:lnTo>
                  <a:lnTo>
                    <a:pt x="16858" y="436091"/>
                  </a:lnTo>
                  <a:lnTo>
                    <a:pt x="0" y="364695"/>
                  </a:lnTo>
                  <a:lnTo>
                    <a:pt x="3543" y="332491"/>
                  </a:lnTo>
                  <a:lnTo>
                    <a:pt x="62660" y="305151"/>
                  </a:lnTo>
                  <a:lnTo>
                    <a:pt x="160174" y="299700"/>
                  </a:lnTo>
                  <a:lnTo>
                    <a:pt x="367843" y="284957"/>
                  </a:lnTo>
                  <a:lnTo>
                    <a:pt x="386837" y="261085"/>
                  </a:lnTo>
                  <a:lnTo>
                    <a:pt x="383070" y="231178"/>
                  </a:lnTo>
                  <a:lnTo>
                    <a:pt x="406435" y="195731"/>
                  </a:lnTo>
                  <a:lnTo>
                    <a:pt x="476503" y="169551"/>
                  </a:lnTo>
                  <a:lnTo>
                    <a:pt x="501427" y="145425"/>
                  </a:lnTo>
                  <a:lnTo>
                    <a:pt x="538941" y="83211"/>
                  </a:lnTo>
                  <a:lnTo>
                    <a:pt x="606119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284346" y="2606205"/>
              <a:ext cx="1005523" cy="946013"/>
            </a:xfrm>
            <a:custGeom>
              <a:avLst/>
              <a:pathLst>
                <a:path w="1005523" h="946013">
                  <a:moveTo>
                    <a:pt x="1005523" y="772371"/>
                  </a:moveTo>
                  <a:lnTo>
                    <a:pt x="981078" y="811324"/>
                  </a:lnTo>
                  <a:lnTo>
                    <a:pt x="937324" y="833947"/>
                  </a:lnTo>
                  <a:lnTo>
                    <a:pt x="898330" y="821510"/>
                  </a:lnTo>
                  <a:lnTo>
                    <a:pt x="873326" y="828851"/>
                  </a:lnTo>
                  <a:lnTo>
                    <a:pt x="851005" y="888779"/>
                  </a:lnTo>
                  <a:lnTo>
                    <a:pt x="815137" y="919045"/>
                  </a:lnTo>
                  <a:lnTo>
                    <a:pt x="791476" y="918445"/>
                  </a:lnTo>
                  <a:lnTo>
                    <a:pt x="749360" y="946013"/>
                  </a:lnTo>
                  <a:lnTo>
                    <a:pt x="732689" y="934179"/>
                  </a:lnTo>
                  <a:lnTo>
                    <a:pt x="696079" y="945861"/>
                  </a:lnTo>
                  <a:lnTo>
                    <a:pt x="634910" y="937774"/>
                  </a:lnTo>
                  <a:lnTo>
                    <a:pt x="595921" y="905713"/>
                  </a:lnTo>
                  <a:lnTo>
                    <a:pt x="580293" y="903915"/>
                  </a:lnTo>
                  <a:lnTo>
                    <a:pt x="529397" y="865112"/>
                  </a:lnTo>
                  <a:lnTo>
                    <a:pt x="513618" y="843836"/>
                  </a:lnTo>
                  <a:lnTo>
                    <a:pt x="482663" y="834998"/>
                  </a:lnTo>
                  <a:lnTo>
                    <a:pt x="458256" y="811774"/>
                  </a:lnTo>
                  <a:lnTo>
                    <a:pt x="454240" y="773117"/>
                  </a:lnTo>
                  <a:lnTo>
                    <a:pt x="385182" y="721279"/>
                  </a:lnTo>
                  <a:lnTo>
                    <a:pt x="381017" y="682924"/>
                  </a:lnTo>
                  <a:lnTo>
                    <a:pt x="354771" y="661831"/>
                  </a:lnTo>
                  <a:lnTo>
                    <a:pt x="291129" y="649366"/>
                  </a:lnTo>
                  <a:lnTo>
                    <a:pt x="294251" y="607866"/>
                  </a:lnTo>
                  <a:lnTo>
                    <a:pt x="243354" y="558426"/>
                  </a:lnTo>
                  <a:lnTo>
                    <a:pt x="225345" y="565615"/>
                  </a:lnTo>
                  <a:lnTo>
                    <a:pt x="151826" y="531007"/>
                  </a:lnTo>
                  <a:lnTo>
                    <a:pt x="159865" y="509735"/>
                  </a:lnTo>
                  <a:lnTo>
                    <a:pt x="147809" y="481418"/>
                  </a:lnTo>
                  <a:lnTo>
                    <a:pt x="164328" y="464489"/>
                  </a:lnTo>
                  <a:lnTo>
                    <a:pt x="159566" y="408305"/>
                  </a:lnTo>
                  <a:lnTo>
                    <a:pt x="177573" y="397817"/>
                  </a:lnTo>
                  <a:lnTo>
                    <a:pt x="156889" y="329499"/>
                  </a:lnTo>
                  <a:lnTo>
                    <a:pt x="124741" y="301632"/>
                  </a:lnTo>
                  <a:lnTo>
                    <a:pt x="93487" y="231663"/>
                  </a:lnTo>
                  <a:lnTo>
                    <a:pt x="53303" y="197353"/>
                  </a:lnTo>
                  <a:lnTo>
                    <a:pt x="31726" y="163495"/>
                  </a:lnTo>
                  <a:lnTo>
                    <a:pt x="15205" y="109262"/>
                  </a:lnTo>
                  <a:lnTo>
                    <a:pt x="0" y="106074"/>
                  </a:lnTo>
                  <a:lnTo>
                    <a:pt x="16686" y="70631"/>
                  </a:lnTo>
                  <a:lnTo>
                    <a:pt x="31470" y="39689"/>
                  </a:lnTo>
                  <a:lnTo>
                    <a:pt x="83558" y="19242"/>
                  </a:lnTo>
                  <a:lnTo>
                    <a:pt x="126421" y="16469"/>
                  </a:lnTo>
                  <a:lnTo>
                    <a:pt x="182509" y="0"/>
                  </a:lnTo>
                  <a:lnTo>
                    <a:pt x="192581" y="24119"/>
                  </a:lnTo>
                  <a:lnTo>
                    <a:pt x="240073" y="48967"/>
                  </a:lnTo>
                  <a:lnTo>
                    <a:pt x="295488" y="60239"/>
                  </a:lnTo>
                  <a:lnTo>
                    <a:pt x="325460" y="80175"/>
                  </a:lnTo>
                  <a:lnTo>
                    <a:pt x="390114" y="72058"/>
                  </a:lnTo>
                  <a:lnTo>
                    <a:pt x="425509" y="91296"/>
                  </a:lnTo>
                  <a:lnTo>
                    <a:pt x="466108" y="142558"/>
                  </a:lnTo>
                  <a:lnTo>
                    <a:pt x="472324" y="166393"/>
                  </a:lnTo>
                  <a:lnTo>
                    <a:pt x="500114" y="194048"/>
                  </a:lnTo>
                  <a:lnTo>
                    <a:pt x="516664" y="227805"/>
                  </a:lnTo>
                  <a:lnTo>
                    <a:pt x="554625" y="224250"/>
                  </a:lnTo>
                  <a:lnTo>
                    <a:pt x="577390" y="252050"/>
                  </a:lnTo>
                  <a:lnTo>
                    <a:pt x="622237" y="268696"/>
                  </a:lnTo>
                  <a:lnTo>
                    <a:pt x="648553" y="261858"/>
                  </a:lnTo>
                  <a:lnTo>
                    <a:pt x="714538" y="213830"/>
                  </a:lnTo>
                  <a:lnTo>
                    <a:pt x="790759" y="204266"/>
                  </a:lnTo>
                  <a:lnTo>
                    <a:pt x="855650" y="221728"/>
                  </a:lnTo>
                  <a:lnTo>
                    <a:pt x="906085" y="41776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89277" y="2182463"/>
              <a:ext cx="820914" cy="521016"/>
            </a:xfrm>
            <a:custGeom>
              <a:avLst/>
              <a:pathLst>
                <a:path w="820914" h="521016">
                  <a:moveTo>
                    <a:pt x="820914" y="310218"/>
                  </a:moveTo>
                  <a:lnTo>
                    <a:pt x="762874" y="352618"/>
                  </a:lnTo>
                  <a:lnTo>
                    <a:pt x="748583" y="430524"/>
                  </a:lnTo>
                  <a:lnTo>
                    <a:pt x="671793" y="436816"/>
                  </a:lnTo>
                  <a:lnTo>
                    <a:pt x="614198" y="461835"/>
                  </a:lnTo>
                  <a:lnTo>
                    <a:pt x="543356" y="461839"/>
                  </a:lnTo>
                  <a:lnTo>
                    <a:pt x="488888" y="491802"/>
                  </a:lnTo>
                  <a:lnTo>
                    <a:pt x="462692" y="521016"/>
                  </a:lnTo>
                  <a:lnTo>
                    <a:pt x="387091" y="520869"/>
                  </a:lnTo>
                  <a:lnTo>
                    <a:pt x="374887" y="476369"/>
                  </a:lnTo>
                  <a:lnTo>
                    <a:pt x="290506" y="461389"/>
                  </a:lnTo>
                  <a:lnTo>
                    <a:pt x="243179" y="428127"/>
                  </a:lnTo>
                  <a:lnTo>
                    <a:pt x="221450" y="335089"/>
                  </a:lnTo>
                  <a:lnTo>
                    <a:pt x="225466" y="316810"/>
                  </a:lnTo>
                  <a:lnTo>
                    <a:pt x="185436" y="293886"/>
                  </a:lnTo>
                  <a:lnTo>
                    <a:pt x="171147" y="257033"/>
                  </a:lnTo>
                  <a:lnTo>
                    <a:pt x="140937" y="241001"/>
                  </a:lnTo>
                  <a:lnTo>
                    <a:pt x="124565" y="215831"/>
                  </a:lnTo>
                  <a:lnTo>
                    <a:pt x="95840" y="199949"/>
                  </a:lnTo>
                  <a:lnTo>
                    <a:pt x="80513" y="152006"/>
                  </a:lnTo>
                  <a:lnTo>
                    <a:pt x="66376" y="138073"/>
                  </a:lnTo>
                  <a:lnTo>
                    <a:pt x="58190" y="82188"/>
                  </a:lnTo>
                  <a:lnTo>
                    <a:pt x="23661" y="51476"/>
                  </a:lnTo>
                  <a:lnTo>
                    <a:pt x="0" y="14171"/>
                  </a:lnTo>
                  <a:lnTo>
                    <a:pt x="60762" y="0"/>
                  </a:lnTo>
                  <a:lnTo>
                    <a:pt x="102142" y="23136"/>
                  </a:lnTo>
                  <a:lnTo>
                    <a:pt x="126416" y="23827"/>
                  </a:lnTo>
                  <a:lnTo>
                    <a:pt x="179549" y="44529"/>
                  </a:lnTo>
                  <a:lnTo>
                    <a:pt x="225450" y="16887"/>
                  </a:lnTo>
                  <a:lnTo>
                    <a:pt x="260306" y="18149"/>
                  </a:lnTo>
                  <a:lnTo>
                    <a:pt x="267009" y="46985"/>
                  </a:lnTo>
                  <a:lnTo>
                    <a:pt x="333268" y="81113"/>
                  </a:lnTo>
                  <a:lnTo>
                    <a:pt x="352576" y="67826"/>
                  </a:lnTo>
                  <a:lnTo>
                    <a:pt x="387632" y="82026"/>
                  </a:lnTo>
                  <a:lnTo>
                    <a:pt x="385257" y="105137"/>
                  </a:lnTo>
                  <a:lnTo>
                    <a:pt x="424112" y="117905"/>
                  </a:lnTo>
                  <a:lnTo>
                    <a:pt x="429457" y="149629"/>
                  </a:lnTo>
                  <a:lnTo>
                    <a:pt x="479488" y="165404"/>
                  </a:lnTo>
                  <a:lnTo>
                    <a:pt x="533533" y="148757"/>
                  </a:lnTo>
                  <a:lnTo>
                    <a:pt x="570629" y="176904"/>
                  </a:lnTo>
                  <a:lnTo>
                    <a:pt x="635332" y="201747"/>
                  </a:lnTo>
                  <a:lnTo>
                    <a:pt x="681743" y="191776"/>
                  </a:lnTo>
                  <a:lnTo>
                    <a:pt x="692064" y="221145"/>
                  </a:lnTo>
                  <a:lnTo>
                    <a:pt x="753562" y="26810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234811" y="1400291"/>
              <a:ext cx="1540814" cy="1092389"/>
            </a:xfrm>
            <a:custGeom>
              <a:avLst/>
              <a:pathLst>
                <a:path w="1540814" h="1092389">
                  <a:moveTo>
                    <a:pt x="1099729" y="40989"/>
                  </a:moveTo>
                  <a:lnTo>
                    <a:pt x="1158021" y="127826"/>
                  </a:lnTo>
                  <a:lnTo>
                    <a:pt x="1168810" y="162423"/>
                  </a:lnTo>
                  <a:lnTo>
                    <a:pt x="1191827" y="169022"/>
                  </a:lnTo>
                  <a:lnTo>
                    <a:pt x="1248371" y="209732"/>
                  </a:lnTo>
                  <a:lnTo>
                    <a:pt x="1329797" y="289516"/>
                  </a:lnTo>
                  <a:lnTo>
                    <a:pt x="1526848" y="601802"/>
                  </a:lnTo>
                  <a:lnTo>
                    <a:pt x="1540814" y="720591"/>
                  </a:lnTo>
                  <a:lnTo>
                    <a:pt x="1505403" y="780956"/>
                  </a:lnTo>
                  <a:lnTo>
                    <a:pt x="1505262" y="828222"/>
                  </a:lnTo>
                  <a:lnTo>
                    <a:pt x="1530167" y="847316"/>
                  </a:lnTo>
                  <a:lnTo>
                    <a:pt x="1508736" y="890424"/>
                  </a:lnTo>
                  <a:lnTo>
                    <a:pt x="1520134" y="928683"/>
                  </a:lnTo>
                  <a:lnTo>
                    <a:pt x="1466412" y="980125"/>
                  </a:lnTo>
                  <a:lnTo>
                    <a:pt x="1408725" y="990962"/>
                  </a:lnTo>
                  <a:lnTo>
                    <a:pt x="1405009" y="952305"/>
                  </a:lnTo>
                  <a:lnTo>
                    <a:pt x="1377622" y="959496"/>
                  </a:lnTo>
                  <a:lnTo>
                    <a:pt x="1353811" y="989311"/>
                  </a:lnTo>
                  <a:lnTo>
                    <a:pt x="1339378" y="1067969"/>
                  </a:lnTo>
                  <a:lnTo>
                    <a:pt x="1307083" y="1088343"/>
                  </a:lnTo>
                  <a:lnTo>
                    <a:pt x="1275380" y="1092389"/>
                  </a:lnTo>
                  <a:lnTo>
                    <a:pt x="1208029" y="1050277"/>
                  </a:lnTo>
                  <a:lnTo>
                    <a:pt x="1146530" y="1003317"/>
                  </a:lnTo>
                  <a:lnTo>
                    <a:pt x="1136209" y="973947"/>
                  </a:lnTo>
                  <a:lnTo>
                    <a:pt x="1089798" y="983919"/>
                  </a:lnTo>
                  <a:lnTo>
                    <a:pt x="1025095" y="959076"/>
                  </a:lnTo>
                  <a:lnTo>
                    <a:pt x="987999" y="930929"/>
                  </a:lnTo>
                  <a:lnTo>
                    <a:pt x="933954" y="947576"/>
                  </a:lnTo>
                  <a:lnTo>
                    <a:pt x="883923" y="931800"/>
                  </a:lnTo>
                  <a:lnTo>
                    <a:pt x="878578" y="900077"/>
                  </a:lnTo>
                  <a:lnTo>
                    <a:pt x="839723" y="887309"/>
                  </a:lnTo>
                  <a:lnTo>
                    <a:pt x="842098" y="864198"/>
                  </a:lnTo>
                  <a:lnTo>
                    <a:pt x="807042" y="849998"/>
                  </a:lnTo>
                  <a:lnTo>
                    <a:pt x="787734" y="863285"/>
                  </a:lnTo>
                  <a:lnTo>
                    <a:pt x="721475" y="829156"/>
                  </a:lnTo>
                  <a:lnTo>
                    <a:pt x="714772" y="800321"/>
                  </a:lnTo>
                  <a:lnTo>
                    <a:pt x="679916" y="799059"/>
                  </a:lnTo>
                  <a:lnTo>
                    <a:pt x="634015" y="826701"/>
                  </a:lnTo>
                  <a:lnTo>
                    <a:pt x="580882" y="805998"/>
                  </a:lnTo>
                  <a:lnTo>
                    <a:pt x="556608" y="805308"/>
                  </a:lnTo>
                  <a:lnTo>
                    <a:pt x="515228" y="782171"/>
                  </a:lnTo>
                  <a:lnTo>
                    <a:pt x="454466" y="796342"/>
                  </a:lnTo>
                  <a:lnTo>
                    <a:pt x="426041" y="761132"/>
                  </a:lnTo>
                  <a:lnTo>
                    <a:pt x="374397" y="754392"/>
                  </a:lnTo>
                  <a:lnTo>
                    <a:pt x="362640" y="668095"/>
                  </a:lnTo>
                  <a:lnTo>
                    <a:pt x="286593" y="707346"/>
                  </a:lnTo>
                  <a:lnTo>
                    <a:pt x="234947" y="768173"/>
                  </a:lnTo>
                  <a:lnTo>
                    <a:pt x="208459" y="778064"/>
                  </a:lnTo>
                  <a:lnTo>
                    <a:pt x="152350" y="783008"/>
                  </a:lnTo>
                  <a:lnTo>
                    <a:pt x="120502" y="798887"/>
                  </a:lnTo>
                  <a:lnTo>
                    <a:pt x="99670" y="834995"/>
                  </a:lnTo>
                  <a:lnTo>
                    <a:pt x="57847" y="851926"/>
                  </a:lnTo>
                  <a:lnTo>
                    <a:pt x="36712" y="879794"/>
                  </a:lnTo>
                  <a:lnTo>
                    <a:pt x="13148" y="875839"/>
                  </a:lnTo>
                  <a:lnTo>
                    <a:pt x="0" y="851564"/>
                  </a:lnTo>
                  <a:lnTo>
                    <a:pt x="30518" y="799517"/>
                  </a:lnTo>
                  <a:lnTo>
                    <a:pt x="84636" y="749933"/>
                  </a:lnTo>
                  <a:lnTo>
                    <a:pt x="97254" y="704180"/>
                  </a:lnTo>
                  <a:lnTo>
                    <a:pt x="91708" y="686397"/>
                  </a:lnTo>
                  <a:lnTo>
                    <a:pt x="158026" y="655654"/>
                  </a:lnTo>
                  <a:lnTo>
                    <a:pt x="167541" y="625477"/>
                  </a:lnTo>
                  <a:lnTo>
                    <a:pt x="194737" y="601820"/>
                  </a:lnTo>
                  <a:lnTo>
                    <a:pt x="211345" y="569675"/>
                  </a:lnTo>
                  <a:lnTo>
                    <a:pt x="237062" y="546844"/>
                  </a:lnTo>
                  <a:lnTo>
                    <a:pt x="278734" y="563019"/>
                  </a:lnTo>
                  <a:lnTo>
                    <a:pt x="307226" y="542777"/>
                  </a:lnTo>
                  <a:lnTo>
                    <a:pt x="339185" y="498630"/>
                  </a:lnTo>
                  <a:lnTo>
                    <a:pt x="347029" y="461345"/>
                  </a:lnTo>
                  <a:lnTo>
                    <a:pt x="383820" y="421038"/>
                  </a:lnTo>
                  <a:lnTo>
                    <a:pt x="396968" y="429965"/>
                  </a:lnTo>
                  <a:lnTo>
                    <a:pt x="458260" y="415267"/>
                  </a:lnTo>
                  <a:lnTo>
                    <a:pt x="491311" y="370717"/>
                  </a:lnTo>
                  <a:lnTo>
                    <a:pt x="506982" y="325524"/>
                  </a:lnTo>
                  <a:lnTo>
                    <a:pt x="480681" y="269516"/>
                  </a:lnTo>
                  <a:lnTo>
                    <a:pt x="489302" y="190711"/>
                  </a:lnTo>
                  <a:lnTo>
                    <a:pt x="518748" y="182394"/>
                  </a:lnTo>
                  <a:lnTo>
                    <a:pt x="520168" y="112984"/>
                  </a:lnTo>
                  <a:lnTo>
                    <a:pt x="566785" y="75353"/>
                  </a:lnTo>
                  <a:lnTo>
                    <a:pt x="596643" y="83174"/>
                  </a:lnTo>
                  <a:lnTo>
                    <a:pt x="675744" y="60732"/>
                  </a:lnTo>
                  <a:lnTo>
                    <a:pt x="713344" y="70952"/>
                  </a:lnTo>
                  <a:lnTo>
                    <a:pt x="736779" y="53401"/>
                  </a:lnTo>
                  <a:lnTo>
                    <a:pt x="807157" y="27933"/>
                  </a:lnTo>
                  <a:lnTo>
                    <a:pt x="859352" y="19907"/>
                  </a:lnTo>
                  <a:lnTo>
                    <a:pt x="882781" y="4838"/>
                  </a:lnTo>
                  <a:lnTo>
                    <a:pt x="910978" y="0"/>
                  </a:lnTo>
                  <a:lnTo>
                    <a:pt x="1025440" y="17841"/>
                  </a:lnTo>
                  <a:lnTo>
                    <a:pt x="1039853" y="3128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528678" y="4889079"/>
              <a:ext cx="419252" cy="171269"/>
            </a:xfrm>
            <a:custGeom>
              <a:avLst/>
              <a:pathLst>
                <a:path w="419252" h="171269">
                  <a:moveTo>
                    <a:pt x="358058" y="171269"/>
                  </a:moveTo>
                  <a:lnTo>
                    <a:pt x="262733" y="161337"/>
                  </a:lnTo>
                  <a:lnTo>
                    <a:pt x="215874" y="145097"/>
                  </a:lnTo>
                  <a:lnTo>
                    <a:pt x="195917" y="126910"/>
                  </a:lnTo>
                  <a:lnTo>
                    <a:pt x="150939" y="124078"/>
                  </a:lnTo>
                  <a:lnTo>
                    <a:pt x="104970" y="157389"/>
                  </a:lnTo>
                  <a:lnTo>
                    <a:pt x="0" y="138962"/>
                  </a:lnTo>
                  <a:lnTo>
                    <a:pt x="115135" y="124267"/>
                  </a:lnTo>
                  <a:lnTo>
                    <a:pt x="128035" y="91253"/>
                  </a:lnTo>
                  <a:lnTo>
                    <a:pt x="198960" y="80192"/>
                  </a:lnTo>
                  <a:lnTo>
                    <a:pt x="241753" y="27733"/>
                  </a:lnTo>
                  <a:lnTo>
                    <a:pt x="306171" y="20742"/>
                  </a:lnTo>
                  <a:lnTo>
                    <a:pt x="309113" y="8957"/>
                  </a:lnTo>
                  <a:lnTo>
                    <a:pt x="403332" y="0"/>
                  </a:lnTo>
                  <a:lnTo>
                    <a:pt x="419252" y="16776"/>
                  </a:lnTo>
                  <a:lnTo>
                    <a:pt x="371777" y="104123"/>
                  </a:lnTo>
                  <a:lnTo>
                    <a:pt x="375354" y="138284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039296" y="4633952"/>
              <a:ext cx="344546" cy="329304"/>
            </a:xfrm>
            <a:custGeom>
              <a:avLst/>
              <a:pathLst>
                <a:path w="344546" h="329304">
                  <a:moveTo>
                    <a:pt x="344546" y="187629"/>
                  </a:moveTo>
                  <a:lnTo>
                    <a:pt x="319401" y="213562"/>
                  </a:lnTo>
                  <a:lnTo>
                    <a:pt x="319677" y="263334"/>
                  </a:lnTo>
                  <a:lnTo>
                    <a:pt x="287309" y="319795"/>
                  </a:lnTo>
                  <a:lnTo>
                    <a:pt x="215136" y="305616"/>
                  </a:lnTo>
                  <a:lnTo>
                    <a:pt x="175645" y="323420"/>
                  </a:lnTo>
                  <a:lnTo>
                    <a:pt x="146129" y="318835"/>
                  </a:lnTo>
                  <a:lnTo>
                    <a:pt x="84243" y="329304"/>
                  </a:lnTo>
                  <a:lnTo>
                    <a:pt x="41505" y="307282"/>
                  </a:lnTo>
                  <a:lnTo>
                    <a:pt x="0" y="266387"/>
                  </a:lnTo>
                  <a:lnTo>
                    <a:pt x="65217" y="226088"/>
                  </a:lnTo>
                  <a:lnTo>
                    <a:pt x="117335" y="168977"/>
                  </a:lnTo>
                  <a:lnTo>
                    <a:pt x="151593" y="119902"/>
                  </a:lnTo>
                  <a:lnTo>
                    <a:pt x="192566" y="89079"/>
                  </a:lnTo>
                  <a:lnTo>
                    <a:pt x="242352" y="87023"/>
                  </a:lnTo>
                  <a:lnTo>
                    <a:pt x="236099" y="32040"/>
                  </a:lnTo>
                  <a:lnTo>
                    <a:pt x="256719" y="0"/>
                  </a:lnTo>
                  <a:lnTo>
                    <a:pt x="261325" y="30003"/>
                  </a:lnTo>
                  <a:lnTo>
                    <a:pt x="294359" y="91228"/>
                  </a:lnTo>
                  <a:lnTo>
                    <a:pt x="331151" y="123738"/>
                  </a:lnTo>
                  <a:lnTo>
                    <a:pt x="309430" y="152512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718261" y="4316631"/>
              <a:ext cx="592258" cy="583708"/>
            </a:xfrm>
            <a:custGeom>
              <a:avLst/>
              <a:pathLst>
                <a:path w="592258" h="583708">
                  <a:moveTo>
                    <a:pt x="257960" y="43651"/>
                  </a:moveTo>
                  <a:lnTo>
                    <a:pt x="228867" y="98614"/>
                  </a:lnTo>
                  <a:lnTo>
                    <a:pt x="217728" y="135250"/>
                  </a:lnTo>
                  <a:lnTo>
                    <a:pt x="429202" y="116403"/>
                  </a:lnTo>
                  <a:lnTo>
                    <a:pt x="462343" y="143660"/>
                  </a:lnTo>
                  <a:lnTo>
                    <a:pt x="463388" y="179587"/>
                  </a:lnTo>
                  <a:lnTo>
                    <a:pt x="526935" y="168521"/>
                  </a:lnTo>
                  <a:lnTo>
                    <a:pt x="546046" y="137812"/>
                  </a:lnTo>
                  <a:lnTo>
                    <a:pt x="592258" y="144108"/>
                  </a:lnTo>
                  <a:lnTo>
                    <a:pt x="591514" y="191302"/>
                  </a:lnTo>
                  <a:lnTo>
                    <a:pt x="559513" y="258423"/>
                  </a:lnTo>
                  <a:lnTo>
                    <a:pt x="577754" y="317321"/>
                  </a:lnTo>
                  <a:lnTo>
                    <a:pt x="557133" y="349361"/>
                  </a:lnTo>
                  <a:lnTo>
                    <a:pt x="563387" y="404345"/>
                  </a:lnTo>
                  <a:lnTo>
                    <a:pt x="513601" y="406401"/>
                  </a:lnTo>
                  <a:lnTo>
                    <a:pt x="472628" y="437223"/>
                  </a:lnTo>
                  <a:lnTo>
                    <a:pt x="438370" y="486299"/>
                  </a:lnTo>
                  <a:lnTo>
                    <a:pt x="386252" y="543410"/>
                  </a:lnTo>
                  <a:lnTo>
                    <a:pt x="321034" y="583708"/>
                  </a:lnTo>
                  <a:lnTo>
                    <a:pt x="319924" y="524860"/>
                  </a:lnTo>
                  <a:lnTo>
                    <a:pt x="268759" y="465768"/>
                  </a:lnTo>
                  <a:lnTo>
                    <a:pt x="182216" y="417043"/>
                  </a:lnTo>
                  <a:lnTo>
                    <a:pt x="164150" y="393920"/>
                  </a:lnTo>
                  <a:lnTo>
                    <a:pt x="113589" y="364768"/>
                  </a:lnTo>
                  <a:lnTo>
                    <a:pt x="89865" y="342298"/>
                  </a:lnTo>
                  <a:lnTo>
                    <a:pt x="31542" y="334920"/>
                  </a:lnTo>
                  <a:lnTo>
                    <a:pt x="0" y="292061"/>
                  </a:lnTo>
                  <a:lnTo>
                    <a:pt x="43688" y="256022"/>
                  </a:lnTo>
                  <a:lnTo>
                    <a:pt x="55445" y="180366"/>
                  </a:lnTo>
                  <a:lnTo>
                    <a:pt x="52323" y="150102"/>
                  </a:lnTo>
                  <a:lnTo>
                    <a:pt x="84615" y="82081"/>
                  </a:lnTo>
                  <a:lnTo>
                    <a:pt x="112199" y="127888"/>
                  </a:lnTo>
                  <a:lnTo>
                    <a:pt x="134893" y="82435"/>
                  </a:lnTo>
                  <a:lnTo>
                    <a:pt x="151098" y="68544"/>
                  </a:lnTo>
                  <a:lnTo>
                    <a:pt x="160561" y="21233"/>
                  </a:lnTo>
                  <a:lnTo>
                    <a:pt x="189374" y="0"/>
                  </a:lnTo>
                  <a:lnTo>
                    <a:pt x="217282" y="6369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434987" y="4267768"/>
              <a:ext cx="381535" cy="552318"/>
            </a:xfrm>
            <a:custGeom>
              <a:avLst/>
              <a:pathLst>
                <a:path w="381535" h="552318">
                  <a:moveTo>
                    <a:pt x="251162" y="76558"/>
                  </a:moveTo>
                  <a:lnTo>
                    <a:pt x="298787" y="80603"/>
                  </a:lnTo>
                  <a:lnTo>
                    <a:pt x="378460" y="115448"/>
                  </a:lnTo>
                  <a:lnTo>
                    <a:pt x="381535" y="178587"/>
                  </a:lnTo>
                  <a:lnTo>
                    <a:pt x="374690" y="246606"/>
                  </a:lnTo>
                  <a:lnTo>
                    <a:pt x="362636" y="289306"/>
                  </a:lnTo>
                  <a:lnTo>
                    <a:pt x="320216" y="326758"/>
                  </a:lnTo>
                  <a:lnTo>
                    <a:pt x="341501" y="374402"/>
                  </a:lnTo>
                  <a:lnTo>
                    <a:pt x="311735" y="417402"/>
                  </a:lnTo>
                  <a:lnTo>
                    <a:pt x="308906" y="474933"/>
                  </a:lnTo>
                  <a:lnTo>
                    <a:pt x="298638" y="490066"/>
                  </a:lnTo>
                  <a:lnTo>
                    <a:pt x="294325" y="541156"/>
                  </a:lnTo>
                  <a:lnTo>
                    <a:pt x="283296" y="552318"/>
                  </a:lnTo>
                  <a:lnTo>
                    <a:pt x="201748" y="516781"/>
                  </a:lnTo>
                  <a:lnTo>
                    <a:pt x="182970" y="487861"/>
                  </a:lnTo>
                  <a:lnTo>
                    <a:pt x="189432" y="465057"/>
                  </a:lnTo>
                  <a:lnTo>
                    <a:pt x="162796" y="424642"/>
                  </a:lnTo>
                  <a:lnTo>
                    <a:pt x="164051" y="328870"/>
                  </a:lnTo>
                  <a:lnTo>
                    <a:pt x="128272" y="321974"/>
                  </a:lnTo>
                  <a:lnTo>
                    <a:pt x="40364" y="260276"/>
                  </a:lnTo>
                  <a:lnTo>
                    <a:pt x="0" y="296541"/>
                  </a:lnTo>
                  <a:lnTo>
                    <a:pt x="894" y="225471"/>
                  </a:lnTo>
                  <a:lnTo>
                    <a:pt x="28900" y="192495"/>
                  </a:lnTo>
                  <a:lnTo>
                    <a:pt x="26728" y="156143"/>
                  </a:lnTo>
                  <a:lnTo>
                    <a:pt x="79218" y="81543"/>
                  </a:lnTo>
                  <a:lnTo>
                    <a:pt x="129288" y="51616"/>
                  </a:lnTo>
                  <a:lnTo>
                    <a:pt x="134335" y="0"/>
                  </a:lnTo>
                  <a:lnTo>
                    <a:pt x="158295" y="42246"/>
                  </a:lnTo>
                  <a:lnTo>
                    <a:pt x="170798" y="100229"/>
                  </a:lnTo>
                  <a:lnTo>
                    <a:pt x="197142" y="120607"/>
                  </a:lnTo>
                  <a:lnTo>
                    <a:pt x="239110" y="110866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80661" y="4259073"/>
              <a:ext cx="622811" cy="413153"/>
            </a:xfrm>
            <a:custGeom>
              <a:avLst/>
              <a:pathLst>
                <a:path w="622811" h="413153">
                  <a:moveTo>
                    <a:pt x="327992" y="87498"/>
                  </a:moveTo>
                  <a:lnTo>
                    <a:pt x="352694" y="120762"/>
                  </a:lnTo>
                  <a:lnTo>
                    <a:pt x="622811" y="116568"/>
                  </a:lnTo>
                  <a:lnTo>
                    <a:pt x="622215" y="139638"/>
                  </a:lnTo>
                  <a:lnTo>
                    <a:pt x="589923" y="207659"/>
                  </a:lnTo>
                  <a:lnTo>
                    <a:pt x="593045" y="237923"/>
                  </a:lnTo>
                  <a:lnTo>
                    <a:pt x="581288" y="313579"/>
                  </a:lnTo>
                  <a:lnTo>
                    <a:pt x="537599" y="349618"/>
                  </a:lnTo>
                  <a:lnTo>
                    <a:pt x="520976" y="331050"/>
                  </a:lnTo>
                  <a:lnTo>
                    <a:pt x="451985" y="309718"/>
                  </a:lnTo>
                  <a:lnTo>
                    <a:pt x="407109" y="312464"/>
                  </a:lnTo>
                  <a:lnTo>
                    <a:pt x="382212" y="303678"/>
                  </a:lnTo>
                  <a:lnTo>
                    <a:pt x="350784" y="313920"/>
                  </a:lnTo>
                  <a:lnTo>
                    <a:pt x="294962" y="316121"/>
                  </a:lnTo>
                  <a:lnTo>
                    <a:pt x="271131" y="342085"/>
                  </a:lnTo>
                  <a:lnTo>
                    <a:pt x="202510" y="382867"/>
                  </a:lnTo>
                  <a:lnTo>
                    <a:pt x="192464" y="408502"/>
                  </a:lnTo>
                  <a:lnTo>
                    <a:pt x="155002" y="413153"/>
                  </a:lnTo>
                  <a:lnTo>
                    <a:pt x="82282" y="306990"/>
                  </a:lnTo>
                  <a:lnTo>
                    <a:pt x="70970" y="280471"/>
                  </a:lnTo>
                  <a:lnTo>
                    <a:pt x="88522" y="214194"/>
                  </a:lnTo>
                  <a:lnTo>
                    <a:pt x="67549" y="146828"/>
                  </a:lnTo>
                  <a:lnTo>
                    <a:pt x="15457" y="106827"/>
                  </a:lnTo>
                  <a:lnTo>
                    <a:pt x="14268" y="53192"/>
                  </a:lnTo>
                  <a:lnTo>
                    <a:pt x="0" y="35875"/>
                  </a:lnTo>
                  <a:lnTo>
                    <a:pt x="81265" y="0"/>
                  </a:lnTo>
                  <a:lnTo>
                    <a:pt x="137572" y="15657"/>
                  </a:lnTo>
                  <a:lnTo>
                    <a:pt x="155744" y="35026"/>
                  </a:lnTo>
                  <a:lnTo>
                    <a:pt x="207349" y="52196"/>
                  </a:lnTo>
                  <a:lnTo>
                    <a:pt x="224000" y="67778"/>
                  </a:lnTo>
                  <a:lnTo>
                    <a:pt x="308000" y="89624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77774" y="4246044"/>
              <a:ext cx="346645" cy="575536"/>
            </a:xfrm>
            <a:custGeom>
              <a:avLst/>
              <a:pathLst>
                <a:path w="346645" h="575536">
                  <a:moveTo>
                    <a:pt x="291547" y="21723"/>
                  </a:moveTo>
                  <a:lnTo>
                    <a:pt x="286501" y="73340"/>
                  </a:lnTo>
                  <a:lnTo>
                    <a:pt x="236431" y="103267"/>
                  </a:lnTo>
                  <a:lnTo>
                    <a:pt x="183941" y="177867"/>
                  </a:lnTo>
                  <a:lnTo>
                    <a:pt x="186113" y="214218"/>
                  </a:lnTo>
                  <a:lnTo>
                    <a:pt x="158107" y="247194"/>
                  </a:lnTo>
                  <a:lnTo>
                    <a:pt x="157212" y="318265"/>
                  </a:lnTo>
                  <a:lnTo>
                    <a:pt x="197577" y="282000"/>
                  </a:lnTo>
                  <a:lnTo>
                    <a:pt x="285485" y="343697"/>
                  </a:lnTo>
                  <a:lnTo>
                    <a:pt x="321263" y="350593"/>
                  </a:lnTo>
                  <a:lnTo>
                    <a:pt x="320009" y="446366"/>
                  </a:lnTo>
                  <a:lnTo>
                    <a:pt x="346645" y="486781"/>
                  </a:lnTo>
                  <a:lnTo>
                    <a:pt x="340183" y="509585"/>
                  </a:lnTo>
                  <a:lnTo>
                    <a:pt x="299390" y="521211"/>
                  </a:lnTo>
                  <a:lnTo>
                    <a:pt x="294350" y="553371"/>
                  </a:lnTo>
                  <a:lnTo>
                    <a:pt x="230460" y="556267"/>
                  </a:lnTo>
                  <a:lnTo>
                    <a:pt x="210133" y="569679"/>
                  </a:lnTo>
                  <a:lnTo>
                    <a:pt x="149836" y="515798"/>
                  </a:lnTo>
                  <a:lnTo>
                    <a:pt x="106068" y="575536"/>
                  </a:lnTo>
                  <a:lnTo>
                    <a:pt x="70951" y="540420"/>
                  </a:lnTo>
                  <a:lnTo>
                    <a:pt x="92672" y="511646"/>
                  </a:lnTo>
                  <a:lnTo>
                    <a:pt x="55881" y="479135"/>
                  </a:lnTo>
                  <a:lnTo>
                    <a:pt x="22847" y="417911"/>
                  </a:lnTo>
                  <a:lnTo>
                    <a:pt x="18240" y="387907"/>
                  </a:lnTo>
                  <a:lnTo>
                    <a:pt x="0" y="329009"/>
                  </a:lnTo>
                  <a:lnTo>
                    <a:pt x="32001" y="261888"/>
                  </a:lnTo>
                  <a:lnTo>
                    <a:pt x="32745" y="214695"/>
                  </a:lnTo>
                  <a:lnTo>
                    <a:pt x="28278" y="189072"/>
                  </a:lnTo>
                  <a:lnTo>
                    <a:pt x="47032" y="169447"/>
                  </a:lnTo>
                  <a:lnTo>
                    <a:pt x="42119" y="131542"/>
                  </a:lnTo>
                  <a:lnTo>
                    <a:pt x="68609" y="92589"/>
                  </a:lnTo>
                  <a:lnTo>
                    <a:pt x="64443" y="70863"/>
                  </a:lnTo>
                  <a:lnTo>
                    <a:pt x="96739" y="12136"/>
                  </a:lnTo>
                  <a:lnTo>
                    <a:pt x="125310" y="44048"/>
                  </a:lnTo>
                  <a:lnTo>
                    <a:pt x="149572" y="32063"/>
                  </a:lnTo>
                  <a:lnTo>
                    <a:pt x="188562" y="43444"/>
                  </a:lnTo>
                  <a:lnTo>
                    <a:pt x="234250" y="8238"/>
                  </a:lnTo>
                  <a:lnTo>
                    <a:pt x="264610" y="0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198553" y="4163133"/>
              <a:ext cx="800638" cy="528341"/>
            </a:xfrm>
            <a:custGeom>
              <a:avLst/>
              <a:pathLst>
                <a:path w="800638" h="528341">
                  <a:moveTo>
                    <a:pt x="800638" y="142803"/>
                  </a:moveTo>
                  <a:lnTo>
                    <a:pt x="782156" y="146019"/>
                  </a:lnTo>
                  <a:lnTo>
                    <a:pt x="708727" y="220584"/>
                  </a:lnTo>
                  <a:lnTo>
                    <a:pt x="686419" y="288829"/>
                  </a:lnTo>
                  <a:lnTo>
                    <a:pt x="636894" y="309016"/>
                  </a:lnTo>
                  <a:lnTo>
                    <a:pt x="598881" y="304664"/>
                  </a:lnTo>
                  <a:lnTo>
                    <a:pt x="590555" y="277884"/>
                  </a:lnTo>
                  <a:lnTo>
                    <a:pt x="542106" y="281018"/>
                  </a:lnTo>
                  <a:lnTo>
                    <a:pt x="500493" y="305359"/>
                  </a:lnTo>
                  <a:lnTo>
                    <a:pt x="472584" y="307193"/>
                  </a:lnTo>
                  <a:lnTo>
                    <a:pt x="447371" y="376296"/>
                  </a:lnTo>
                  <a:lnTo>
                    <a:pt x="465888" y="396958"/>
                  </a:lnTo>
                  <a:lnTo>
                    <a:pt x="445936" y="457852"/>
                  </a:lnTo>
                  <a:lnTo>
                    <a:pt x="348672" y="477388"/>
                  </a:lnTo>
                  <a:lnTo>
                    <a:pt x="275577" y="477388"/>
                  </a:lnTo>
                  <a:lnTo>
                    <a:pt x="207647" y="511637"/>
                  </a:lnTo>
                  <a:lnTo>
                    <a:pt x="180720" y="510132"/>
                  </a:lnTo>
                  <a:lnTo>
                    <a:pt x="160141" y="528341"/>
                  </a:lnTo>
                  <a:lnTo>
                    <a:pt x="94354" y="522294"/>
                  </a:lnTo>
                  <a:lnTo>
                    <a:pt x="66912" y="460096"/>
                  </a:lnTo>
                  <a:lnTo>
                    <a:pt x="42684" y="457847"/>
                  </a:lnTo>
                  <a:lnTo>
                    <a:pt x="26102" y="433964"/>
                  </a:lnTo>
                  <a:lnTo>
                    <a:pt x="0" y="424002"/>
                  </a:lnTo>
                  <a:lnTo>
                    <a:pt x="24506" y="419558"/>
                  </a:lnTo>
                  <a:lnTo>
                    <a:pt x="30906" y="373563"/>
                  </a:lnTo>
                  <a:lnTo>
                    <a:pt x="62605" y="337755"/>
                  </a:lnTo>
                  <a:lnTo>
                    <a:pt x="110529" y="337609"/>
                  </a:lnTo>
                  <a:lnTo>
                    <a:pt x="185685" y="291011"/>
                  </a:lnTo>
                  <a:lnTo>
                    <a:pt x="208605" y="262994"/>
                  </a:lnTo>
                  <a:lnTo>
                    <a:pt x="261438" y="235281"/>
                  </a:lnTo>
                  <a:lnTo>
                    <a:pt x="299836" y="175201"/>
                  </a:lnTo>
                  <a:lnTo>
                    <a:pt x="290160" y="138946"/>
                  </a:lnTo>
                  <a:lnTo>
                    <a:pt x="302214" y="76318"/>
                  </a:lnTo>
                  <a:lnTo>
                    <a:pt x="333470" y="44104"/>
                  </a:lnTo>
                  <a:lnTo>
                    <a:pt x="354897" y="49501"/>
                  </a:lnTo>
                  <a:lnTo>
                    <a:pt x="485906" y="0"/>
                  </a:lnTo>
                  <a:lnTo>
                    <a:pt x="525375" y="7383"/>
                  </a:lnTo>
                  <a:lnTo>
                    <a:pt x="532759" y="83337"/>
                  </a:lnTo>
                  <a:lnTo>
                    <a:pt x="549193" y="108481"/>
                  </a:lnTo>
                  <a:lnTo>
                    <a:pt x="624811" y="69368"/>
                  </a:lnTo>
                  <a:lnTo>
                    <a:pt x="695716" y="52254"/>
                  </a:lnTo>
                  <a:lnTo>
                    <a:pt x="741314" y="69012"/>
                  </a:lnTo>
                  <a:lnTo>
                    <a:pt x="770065" y="42291"/>
                  </a:lnTo>
                  <a:lnTo>
                    <a:pt x="798642" y="105010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835448" y="4084203"/>
              <a:ext cx="596300" cy="524744"/>
            </a:xfrm>
            <a:custGeom>
              <a:avLst/>
              <a:pathLst>
                <a:path w="596300" h="524744">
                  <a:moveTo>
                    <a:pt x="0" y="387946"/>
                  </a:moveTo>
                  <a:lnTo>
                    <a:pt x="49525" y="367759"/>
                  </a:lnTo>
                  <a:lnTo>
                    <a:pt x="71833" y="299514"/>
                  </a:lnTo>
                  <a:lnTo>
                    <a:pt x="145262" y="224949"/>
                  </a:lnTo>
                  <a:lnTo>
                    <a:pt x="163744" y="221733"/>
                  </a:lnTo>
                  <a:lnTo>
                    <a:pt x="209167" y="214812"/>
                  </a:lnTo>
                  <a:lnTo>
                    <a:pt x="248634" y="196178"/>
                  </a:lnTo>
                  <a:lnTo>
                    <a:pt x="261432" y="154381"/>
                  </a:lnTo>
                  <a:lnTo>
                    <a:pt x="335241" y="112819"/>
                  </a:lnTo>
                  <a:lnTo>
                    <a:pt x="465236" y="70739"/>
                  </a:lnTo>
                  <a:lnTo>
                    <a:pt x="477822" y="52656"/>
                  </a:lnTo>
                  <a:lnTo>
                    <a:pt x="466047" y="19122"/>
                  </a:lnTo>
                  <a:lnTo>
                    <a:pt x="495451" y="0"/>
                  </a:lnTo>
                  <a:lnTo>
                    <a:pt x="524725" y="12809"/>
                  </a:lnTo>
                  <a:lnTo>
                    <a:pt x="575564" y="9064"/>
                  </a:lnTo>
                  <a:lnTo>
                    <a:pt x="596300" y="21338"/>
                  </a:lnTo>
                  <a:lnTo>
                    <a:pt x="588446" y="69905"/>
                  </a:lnTo>
                  <a:lnTo>
                    <a:pt x="568768" y="109864"/>
                  </a:lnTo>
                  <a:lnTo>
                    <a:pt x="587547" y="184240"/>
                  </a:lnTo>
                  <a:lnTo>
                    <a:pt x="583653" y="216841"/>
                  </a:lnTo>
                  <a:lnTo>
                    <a:pt x="541531" y="260387"/>
                  </a:lnTo>
                  <a:lnTo>
                    <a:pt x="585227" y="308968"/>
                  </a:lnTo>
                  <a:lnTo>
                    <a:pt x="575501" y="344542"/>
                  </a:lnTo>
                  <a:lnTo>
                    <a:pt x="538927" y="385997"/>
                  </a:lnTo>
                  <a:lnTo>
                    <a:pt x="539443" y="435257"/>
                  </a:lnTo>
                  <a:lnTo>
                    <a:pt x="522915" y="510143"/>
                  </a:lnTo>
                  <a:lnTo>
                    <a:pt x="422866" y="524744"/>
                  </a:lnTo>
                  <a:lnTo>
                    <a:pt x="411743" y="499318"/>
                  </a:lnTo>
                  <a:lnTo>
                    <a:pt x="383905" y="476789"/>
                  </a:lnTo>
                  <a:lnTo>
                    <a:pt x="336082" y="479880"/>
                  </a:lnTo>
                  <a:lnTo>
                    <a:pt x="290140" y="446224"/>
                  </a:lnTo>
                  <a:lnTo>
                    <a:pt x="285913" y="428484"/>
                  </a:lnTo>
                  <a:lnTo>
                    <a:pt x="249968" y="414423"/>
                  </a:lnTo>
                  <a:lnTo>
                    <a:pt x="224101" y="444902"/>
                  </a:lnTo>
                  <a:lnTo>
                    <a:pt x="183276" y="445382"/>
                  </a:lnTo>
                  <a:lnTo>
                    <a:pt x="166506" y="427055"/>
                  </a:lnTo>
                  <a:lnTo>
                    <a:pt x="122337" y="464287"/>
                  </a:lnTo>
                  <a:lnTo>
                    <a:pt x="100499" y="437788"/>
                  </a:lnTo>
                  <a:lnTo>
                    <a:pt x="80612" y="448645"/>
                  </a:lnTo>
                  <a:lnTo>
                    <a:pt x="66735" y="414677"/>
                  </a:lnTo>
                  <a:lnTo>
                    <a:pt x="40338" y="428037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049825" y="4026554"/>
              <a:ext cx="585351" cy="322143"/>
            </a:xfrm>
            <a:custGeom>
              <a:avLst/>
              <a:pathLst>
                <a:path w="585351" h="322143">
                  <a:moveTo>
                    <a:pt x="378238" y="74554"/>
                  </a:moveTo>
                  <a:lnTo>
                    <a:pt x="491703" y="79864"/>
                  </a:lnTo>
                  <a:lnTo>
                    <a:pt x="585351" y="75931"/>
                  </a:lnTo>
                  <a:lnTo>
                    <a:pt x="526242" y="121206"/>
                  </a:lnTo>
                  <a:lnTo>
                    <a:pt x="543658" y="184582"/>
                  </a:lnTo>
                  <a:lnTo>
                    <a:pt x="537702" y="202258"/>
                  </a:lnTo>
                  <a:lnTo>
                    <a:pt x="571783" y="221438"/>
                  </a:lnTo>
                  <a:lnTo>
                    <a:pt x="560322" y="259640"/>
                  </a:lnTo>
                  <a:lnTo>
                    <a:pt x="502728" y="305338"/>
                  </a:lnTo>
                  <a:lnTo>
                    <a:pt x="458828" y="320017"/>
                  </a:lnTo>
                  <a:lnTo>
                    <a:pt x="438836" y="322143"/>
                  </a:lnTo>
                  <a:lnTo>
                    <a:pt x="354836" y="300298"/>
                  </a:lnTo>
                  <a:lnTo>
                    <a:pt x="338185" y="284715"/>
                  </a:lnTo>
                  <a:lnTo>
                    <a:pt x="286580" y="267546"/>
                  </a:lnTo>
                  <a:lnTo>
                    <a:pt x="268408" y="248176"/>
                  </a:lnTo>
                  <a:lnTo>
                    <a:pt x="212101" y="232519"/>
                  </a:lnTo>
                  <a:lnTo>
                    <a:pt x="130835" y="268395"/>
                  </a:lnTo>
                  <a:lnTo>
                    <a:pt x="50748" y="261288"/>
                  </a:lnTo>
                  <a:lnTo>
                    <a:pt x="13539" y="219716"/>
                  </a:lnTo>
                  <a:lnTo>
                    <a:pt x="9523" y="161509"/>
                  </a:lnTo>
                  <a:lnTo>
                    <a:pt x="0" y="134092"/>
                  </a:lnTo>
                  <a:lnTo>
                    <a:pt x="14585" y="101882"/>
                  </a:lnTo>
                  <a:lnTo>
                    <a:pt x="9970" y="73264"/>
                  </a:lnTo>
                  <a:lnTo>
                    <a:pt x="42861" y="63377"/>
                  </a:lnTo>
                  <a:lnTo>
                    <a:pt x="102985" y="10488"/>
                  </a:lnTo>
                  <a:lnTo>
                    <a:pt x="124566" y="0"/>
                  </a:lnTo>
                  <a:lnTo>
                    <a:pt x="116564" y="19379"/>
                  </a:lnTo>
                  <a:lnTo>
                    <a:pt x="142968" y="72935"/>
                  </a:lnTo>
                  <a:lnTo>
                    <a:pt x="223277" y="75017"/>
                  </a:lnTo>
                  <a:lnTo>
                    <a:pt x="275590" y="50458"/>
                  </a:lnTo>
                  <a:lnTo>
                    <a:pt x="339628" y="74546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755203" y="3953140"/>
              <a:ext cx="848386" cy="767252"/>
            </a:xfrm>
            <a:custGeom>
              <a:avLst/>
              <a:pathLst>
                <a:path w="848386" h="767252">
                  <a:moveTo>
                    <a:pt x="793086" y="103676"/>
                  </a:moveTo>
                  <a:lnTo>
                    <a:pt x="806971" y="168860"/>
                  </a:lnTo>
                  <a:lnTo>
                    <a:pt x="830059" y="187180"/>
                  </a:lnTo>
                  <a:lnTo>
                    <a:pt x="820502" y="295113"/>
                  </a:lnTo>
                  <a:lnTo>
                    <a:pt x="848386" y="318548"/>
                  </a:lnTo>
                  <a:lnTo>
                    <a:pt x="823807" y="350792"/>
                  </a:lnTo>
                  <a:lnTo>
                    <a:pt x="846907" y="379962"/>
                  </a:lnTo>
                  <a:lnTo>
                    <a:pt x="809761" y="432485"/>
                  </a:lnTo>
                  <a:lnTo>
                    <a:pt x="775085" y="493102"/>
                  </a:lnTo>
                  <a:lnTo>
                    <a:pt x="751288" y="569621"/>
                  </a:lnTo>
                  <a:lnTo>
                    <a:pt x="711719" y="577109"/>
                  </a:lnTo>
                  <a:lnTo>
                    <a:pt x="691149" y="614741"/>
                  </a:lnTo>
                  <a:lnTo>
                    <a:pt x="645570" y="620738"/>
                  </a:lnTo>
                  <a:lnTo>
                    <a:pt x="617189" y="668960"/>
                  </a:lnTo>
                  <a:lnTo>
                    <a:pt x="569426" y="767252"/>
                  </a:lnTo>
                  <a:lnTo>
                    <a:pt x="522462" y="753066"/>
                  </a:lnTo>
                  <a:lnTo>
                    <a:pt x="494097" y="696962"/>
                  </a:lnTo>
                  <a:lnTo>
                    <a:pt x="420854" y="698705"/>
                  </a:lnTo>
                  <a:lnTo>
                    <a:pt x="410972" y="740638"/>
                  </a:lnTo>
                  <a:lnTo>
                    <a:pt x="350788" y="706617"/>
                  </a:lnTo>
                  <a:lnTo>
                    <a:pt x="301487" y="641126"/>
                  </a:lnTo>
                  <a:lnTo>
                    <a:pt x="0" y="641386"/>
                  </a:lnTo>
                  <a:lnTo>
                    <a:pt x="42419" y="603934"/>
                  </a:lnTo>
                  <a:lnTo>
                    <a:pt x="54474" y="561234"/>
                  </a:lnTo>
                  <a:lnTo>
                    <a:pt x="61319" y="493215"/>
                  </a:lnTo>
                  <a:lnTo>
                    <a:pt x="58243" y="430076"/>
                  </a:lnTo>
                  <a:lnTo>
                    <a:pt x="97334" y="389086"/>
                  </a:lnTo>
                  <a:lnTo>
                    <a:pt x="130374" y="367664"/>
                  </a:lnTo>
                  <a:lnTo>
                    <a:pt x="130671" y="342492"/>
                  </a:lnTo>
                  <a:lnTo>
                    <a:pt x="155376" y="334552"/>
                  </a:lnTo>
                  <a:lnTo>
                    <a:pt x="137068" y="294550"/>
                  </a:lnTo>
                  <a:lnTo>
                    <a:pt x="150168" y="278668"/>
                  </a:lnTo>
                  <a:lnTo>
                    <a:pt x="149720" y="216344"/>
                  </a:lnTo>
                  <a:lnTo>
                    <a:pt x="177403" y="178290"/>
                  </a:lnTo>
                  <a:lnTo>
                    <a:pt x="168623" y="162107"/>
                  </a:lnTo>
                  <a:lnTo>
                    <a:pt x="207461" y="131693"/>
                  </a:lnTo>
                  <a:lnTo>
                    <a:pt x="255682" y="113117"/>
                  </a:lnTo>
                  <a:lnTo>
                    <a:pt x="270118" y="128697"/>
                  </a:lnTo>
                  <a:lnTo>
                    <a:pt x="315212" y="128698"/>
                  </a:lnTo>
                  <a:lnTo>
                    <a:pt x="361941" y="103828"/>
                  </a:lnTo>
                  <a:lnTo>
                    <a:pt x="403461" y="15288"/>
                  </a:lnTo>
                  <a:lnTo>
                    <a:pt x="476387" y="0"/>
                  </a:lnTo>
                  <a:lnTo>
                    <a:pt x="505409" y="7642"/>
                  </a:lnTo>
                  <a:lnTo>
                    <a:pt x="546930" y="302"/>
                  </a:lnTo>
                  <a:lnTo>
                    <a:pt x="579822" y="47045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428064" y="3829090"/>
              <a:ext cx="300551" cy="277327"/>
            </a:xfrm>
            <a:custGeom>
              <a:avLst/>
              <a:pathLst>
                <a:path w="300551" h="277327">
                  <a:moveTo>
                    <a:pt x="194886" y="9888"/>
                  </a:moveTo>
                  <a:lnTo>
                    <a:pt x="229560" y="15280"/>
                  </a:lnTo>
                  <a:lnTo>
                    <a:pt x="230749" y="40749"/>
                  </a:lnTo>
                  <a:lnTo>
                    <a:pt x="279271" y="67420"/>
                  </a:lnTo>
                  <a:lnTo>
                    <a:pt x="300551" y="96786"/>
                  </a:lnTo>
                  <a:lnTo>
                    <a:pt x="284031" y="136788"/>
                  </a:lnTo>
                  <a:lnTo>
                    <a:pt x="294448" y="168251"/>
                  </a:lnTo>
                  <a:lnTo>
                    <a:pt x="276889" y="181285"/>
                  </a:lnTo>
                  <a:lnTo>
                    <a:pt x="282395" y="208103"/>
                  </a:lnTo>
                  <a:lnTo>
                    <a:pt x="248909" y="252898"/>
                  </a:lnTo>
                  <a:lnTo>
                    <a:pt x="217208" y="252449"/>
                  </a:lnTo>
                  <a:lnTo>
                    <a:pt x="207113" y="273395"/>
                  </a:lnTo>
                  <a:lnTo>
                    <a:pt x="113465" y="277327"/>
                  </a:lnTo>
                  <a:lnTo>
                    <a:pt x="0" y="272018"/>
                  </a:lnTo>
                  <a:lnTo>
                    <a:pt x="32632" y="205692"/>
                  </a:lnTo>
                  <a:lnTo>
                    <a:pt x="86836" y="138461"/>
                  </a:lnTo>
                  <a:lnTo>
                    <a:pt x="127096" y="133667"/>
                  </a:lnTo>
                  <a:lnTo>
                    <a:pt x="129373" y="94245"/>
                  </a:lnTo>
                  <a:lnTo>
                    <a:pt x="119360" y="48957"/>
                  </a:lnTo>
                  <a:lnTo>
                    <a:pt x="124044" y="0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121561" y="3803021"/>
              <a:ext cx="435875" cy="298549"/>
            </a:xfrm>
            <a:custGeom>
              <a:avLst/>
              <a:pathLst>
                <a:path w="435875" h="298549">
                  <a:moveTo>
                    <a:pt x="430547" y="26069"/>
                  </a:moveTo>
                  <a:lnTo>
                    <a:pt x="425863" y="75026"/>
                  </a:lnTo>
                  <a:lnTo>
                    <a:pt x="435875" y="120315"/>
                  </a:lnTo>
                  <a:lnTo>
                    <a:pt x="433598" y="159736"/>
                  </a:lnTo>
                  <a:lnTo>
                    <a:pt x="393339" y="164531"/>
                  </a:lnTo>
                  <a:lnTo>
                    <a:pt x="339135" y="231761"/>
                  </a:lnTo>
                  <a:lnTo>
                    <a:pt x="306502" y="298087"/>
                  </a:lnTo>
                  <a:lnTo>
                    <a:pt x="267893" y="298079"/>
                  </a:lnTo>
                  <a:lnTo>
                    <a:pt x="203855" y="273990"/>
                  </a:lnTo>
                  <a:lnTo>
                    <a:pt x="151541" y="298549"/>
                  </a:lnTo>
                  <a:lnTo>
                    <a:pt x="71233" y="296467"/>
                  </a:lnTo>
                  <a:lnTo>
                    <a:pt x="44829" y="242911"/>
                  </a:lnTo>
                  <a:lnTo>
                    <a:pt x="52830" y="223532"/>
                  </a:lnTo>
                  <a:lnTo>
                    <a:pt x="90034" y="200012"/>
                  </a:lnTo>
                  <a:lnTo>
                    <a:pt x="67417" y="176637"/>
                  </a:lnTo>
                  <a:lnTo>
                    <a:pt x="60122" y="97985"/>
                  </a:lnTo>
                  <a:lnTo>
                    <a:pt x="0" y="41051"/>
                  </a:lnTo>
                  <a:lnTo>
                    <a:pt x="5353" y="20523"/>
                  </a:lnTo>
                  <a:lnTo>
                    <a:pt x="67265" y="14831"/>
                  </a:lnTo>
                  <a:lnTo>
                    <a:pt x="130664" y="0"/>
                  </a:lnTo>
                  <a:lnTo>
                    <a:pt x="158728" y="6863"/>
                  </a:lnTo>
                  <a:lnTo>
                    <a:pt x="176207" y="40753"/>
                  </a:lnTo>
                  <a:lnTo>
                    <a:pt x="225318" y="64423"/>
                  </a:lnTo>
                  <a:lnTo>
                    <a:pt x="268774" y="51688"/>
                  </a:lnTo>
                  <a:lnTo>
                    <a:pt x="335298" y="45545"/>
                  </a:lnTo>
                  <a:lnTo>
                    <a:pt x="376227" y="31463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492375" y="3739402"/>
              <a:ext cx="763817" cy="476827"/>
            </a:xfrm>
            <a:custGeom>
              <a:avLst/>
              <a:pathLst>
                <a:path w="763817" h="476827">
                  <a:moveTo>
                    <a:pt x="564043" y="1742"/>
                  </a:moveTo>
                  <a:lnTo>
                    <a:pt x="588007" y="64967"/>
                  </a:lnTo>
                  <a:lnTo>
                    <a:pt x="614499" y="93881"/>
                  </a:lnTo>
                  <a:lnTo>
                    <a:pt x="652150" y="118153"/>
                  </a:lnTo>
                  <a:lnTo>
                    <a:pt x="670901" y="102722"/>
                  </a:lnTo>
                  <a:lnTo>
                    <a:pt x="717036" y="98077"/>
                  </a:lnTo>
                  <a:lnTo>
                    <a:pt x="763817" y="124087"/>
                  </a:lnTo>
                  <a:lnTo>
                    <a:pt x="739574" y="148861"/>
                  </a:lnTo>
                  <a:lnTo>
                    <a:pt x="710103" y="199129"/>
                  </a:lnTo>
                  <a:lnTo>
                    <a:pt x="684552" y="204420"/>
                  </a:lnTo>
                  <a:lnTo>
                    <a:pt x="671115" y="258593"/>
                  </a:lnTo>
                  <a:lnTo>
                    <a:pt x="680018" y="295681"/>
                  </a:lnTo>
                  <a:lnTo>
                    <a:pt x="645279" y="301948"/>
                  </a:lnTo>
                  <a:lnTo>
                    <a:pt x="625098" y="316145"/>
                  </a:lnTo>
                  <a:lnTo>
                    <a:pt x="581807" y="313969"/>
                  </a:lnTo>
                  <a:lnTo>
                    <a:pt x="545043" y="352569"/>
                  </a:lnTo>
                  <a:lnTo>
                    <a:pt x="485747" y="337283"/>
                  </a:lnTo>
                  <a:lnTo>
                    <a:pt x="472838" y="297828"/>
                  </a:lnTo>
                  <a:lnTo>
                    <a:pt x="447031" y="276078"/>
                  </a:lnTo>
                  <a:lnTo>
                    <a:pt x="442763" y="212412"/>
                  </a:lnTo>
                  <a:lnTo>
                    <a:pt x="416139" y="224651"/>
                  </a:lnTo>
                  <a:lnTo>
                    <a:pt x="377304" y="196688"/>
                  </a:lnTo>
                  <a:lnTo>
                    <a:pt x="351296" y="196257"/>
                  </a:lnTo>
                  <a:lnTo>
                    <a:pt x="300919" y="232900"/>
                  </a:lnTo>
                  <a:lnTo>
                    <a:pt x="299471" y="252750"/>
                  </a:lnTo>
                  <a:lnTo>
                    <a:pt x="264444" y="294759"/>
                  </a:lnTo>
                  <a:lnTo>
                    <a:pt x="263269" y="330209"/>
                  </a:lnTo>
                  <a:lnTo>
                    <a:pt x="307254" y="348894"/>
                  </a:lnTo>
                  <a:lnTo>
                    <a:pt x="295863" y="413302"/>
                  </a:lnTo>
                  <a:lnTo>
                    <a:pt x="260146" y="415248"/>
                  </a:lnTo>
                  <a:lnTo>
                    <a:pt x="244965" y="452853"/>
                  </a:lnTo>
                  <a:lnTo>
                    <a:pt x="195555" y="476827"/>
                  </a:lnTo>
                  <a:lnTo>
                    <a:pt x="151209" y="466788"/>
                  </a:lnTo>
                  <a:lnTo>
                    <a:pt x="132558" y="441967"/>
                  </a:lnTo>
                  <a:lnTo>
                    <a:pt x="106936" y="440101"/>
                  </a:lnTo>
                  <a:lnTo>
                    <a:pt x="103959" y="408505"/>
                  </a:lnTo>
                  <a:lnTo>
                    <a:pt x="62877" y="390220"/>
                  </a:lnTo>
                  <a:lnTo>
                    <a:pt x="54463" y="354144"/>
                  </a:lnTo>
                  <a:lnTo>
                    <a:pt x="57433" y="297807"/>
                  </a:lnTo>
                  <a:lnTo>
                    <a:pt x="36164" y="255242"/>
                  </a:lnTo>
                  <a:lnTo>
                    <a:pt x="0" y="215988"/>
                  </a:lnTo>
                  <a:lnTo>
                    <a:pt x="47028" y="163401"/>
                  </a:lnTo>
                  <a:lnTo>
                    <a:pt x="40928" y="141378"/>
                  </a:lnTo>
                  <a:lnTo>
                    <a:pt x="62358" y="112085"/>
                  </a:lnTo>
                  <a:lnTo>
                    <a:pt x="98903" y="94102"/>
                  </a:lnTo>
                  <a:lnTo>
                    <a:pt x="141019" y="109175"/>
                  </a:lnTo>
                  <a:lnTo>
                    <a:pt x="154932" y="100706"/>
                  </a:lnTo>
                  <a:lnTo>
                    <a:pt x="156432" y="62930"/>
                  </a:lnTo>
                  <a:lnTo>
                    <a:pt x="193630" y="49677"/>
                  </a:lnTo>
                  <a:lnTo>
                    <a:pt x="235735" y="51295"/>
                  </a:lnTo>
                  <a:lnTo>
                    <a:pt x="312177" y="44611"/>
                  </a:lnTo>
                  <a:lnTo>
                    <a:pt x="344901" y="32539"/>
                  </a:lnTo>
                  <a:lnTo>
                    <a:pt x="408838" y="44311"/>
                  </a:lnTo>
                  <a:lnTo>
                    <a:pt x="422031" y="62478"/>
                  </a:lnTo>
                  <a:lnTo>
                    <a:pt x="471267" y="35499"/>
                  </a:lnTo>
                  <a:lnTo>
                    <a:pt x="512884" y="0"/>
                  </a:lnTo>
                  <a:lnTo>
                    <a:pt x="549568" y="12029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088285" y="3539286"/>
              <a:ext cx="348311" cy="402167"/>
            </a:xfrm>
            <a:custGeom>
              <a:avLst/>
              <a:pathLst>
                <a:path w="348311" h="402167">
                  <a:moveTo>
                    <a:pt x="347418" y="835"/>
                  </a:moveTo>
                  <a:lnTo>
                    <a:pt x="328736" y="37307"/>
                  </a:lnTo>
                  <a:lnTo>
                    <a:pt x="309718" y="35374"/>
                  </a:lnTo>
                  <a:lnTo>
                    <a:pt x="290438" y="78449"/>
                  </a:lnTo>
                  <a:lnTo>
                    <a:pt x="295422" y="111658"/>
                  </a:lnTo>
                  <a:lnTo>
                    <a:pt x="276837" y="168520"/>
                  </a:lnTo>
                  <a:lnTo>
                    <a:pt x="274254" y="232587"/>
                  </a:lnTo>
                  <a:lnTo>
                    <a:pt x="293692" y="258814"/>
                  </a:lnTo>
                  <a:lnTo>
                    <a:pt x="348311" y="375239"/>
                  </a:lnTo>
                  <a:lnTo>
                    <a:pt x="317773" y="397376"/>
                  </a:lnTo>
                  <a:lnTo>
                    <a:pt x="285924" y="388387"/>
                  </a:lnTo>
                  <a:lnTo>
                    <a:pt x="259732" y="402167"/>
                  </a:lnTo>
                  <a:lnTo>
                    <a:pt x="218953" y="365912"/>
                  </a:lnTo>
                  <a:lnTo>
                    <a:pt x="200200" y="314057"/>
                  </a:lnTo>
                  <a:lnTo>
                    <a:pt x="196287" y="252518"/>
                  </a:lnTo>
                  <a:lnTo>
                    <a:pt x="171774" y="219985"/>
                  </a:lnTo>
                  <a:lnTo>
                    <a:pt x="133231" y="194218"/>
                  </a:lnTo>
                  <a:lnTo>
                    <a:pt x="131146" y="157208"/>
                  </a:lnTo>
                  <a:lnTo>
                    <a:pt x="0" y="183915"/>
                  </a:lnTo>
                  <a:lnTo>
                    <a:pt x="12502" y="157940"/>
                  </a:lnTo>
                  <a:lnTo>
                    <a:pt x="55765" y="151403"/>
                  </a:lnTo>
                  <a:lnTo>
                    <a:pt x="66400" y="137305"/>
                  </a:lnTo>
                  <a:lnTo>
                    <a:pt x="103844" y="35781"/>
                  </a:lnTo>
                  <a:lnTo>
                    <a:pt x="191374" y="47637"/>
                  </a:lnTo>
                  <a:lnTo>
                    <a:pt x="248132" y="0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362540" y="3471827"/>
              <a:ext cx="365570" cy="442698"/>
            </a:xfrm>
            <a:custGeom>
              <a:avLst/>
              <a:pathLst>
                <a:path w="365570" h="442698">
                  <a:moveTo>
                    <a:pt x="306381" y="8569"/>
                  </a:moveTo>
                  <a:lnTo>
                    <a:pt x="285068" y="40425"/>
                  </a:lnTo>
                  <a:lnTo>
                    <a:pt x="312155" y="107943"/>
                  </a:lnTo>
                  <a:lnTo>
                    <a:pt x="320466" y="186658"/>
                  </a:lnTo>
                  <a:lnTo>
                    <a:pt x="353986" y="272199"/>
                  </a:lnTo>
                  <a:lnTo>
                    <a:pt x="365570" y="318869"/>
                  </a:lnTo>
                  <a:lnTo>
                    <a:pt x="323465" y="317252"/>
                  </a:lnTo>
                  <a:lnTo>
                    <a:pt x="286267" y="330505"/>
                  </a:lnTo>
                  <a:lnTo>
                    <a:pt x="284767" y="368281"/>
                  </a:lnTo>
                  <a:lnTo>
                    <a:pt x="270854" y="376750"/>
                  </a:lnTo>
                  <a:lnTo>
                    <a:pt x="228738" y="361676"/>
                  </a:lnTo>
                  <a:lnTo>
                    <a:pt x="192193" y="379659"/>
                  </a:lnTo>
                  <a:lnTo>
                    <a:pt x="170764" y="408953"/>
                  </a:lnTo>
                  <a:lnTo>
                    <a:pt x="74056" y="442698"/>
                  </a:lnTo>
                  <a:lnTo>
                    <a:pt x="19437" y="326273"/>
                  </a:lnTo>
                  <a:lnTo>
                    <a:pt x="0" y="300046"/>
                  </a:lnTo>
                  <a:lnTo>
                    <a:pt x="2582" y="235979"/>
                  </a:lnTo>
                  <a:lnTo>
                    <a:pt x="21168" y="179117"/>
                  </a:lnTo>
                  <a:lnTo>
                    <a:pt x="16183" y="145908"/>
                  </a:lnTo>
                  <a:lnTo>
                    <a:pt x="35463" y="102833"/>
                  </a:lnTo>
                  <a:lnTo>
                    <a:pt x="54481" y="104767"/>
                  </a:lnTo>
                  <a:lnTo>
                    <a:pt x="73163" y="68294"/>
                  </a:lnTo>
                  <a:lnTo>
                    <a:pt x="92920" y="40291"/>
                  </a:lnTo>
                  <a:lnTo>
                    <a:pt x="135127" y="30333"/>
                  </a:lnTo>
                  <a:lnTo>
                    <a:pt x="170590" y="7220"/>
                  </a:lnTo>
                  <a:lnTo>
                    <a:pt x="207429" y="22844"/>
                  </a:lnTo>
                  <a:lnTo>
                    <a:pt x="234036" y="0"/>
                  </a:lnTo>
                  <a:lnTo>
                    <a:pt x="267958" y="13038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657624" y="3378577"/>
              <a:ext cx="697977" cy="788219"/>
            </a:xfrm>
            <a:custGeom>
              <a:avLst/>
              <a:pathLst>
                <a:path w="697977" h="788219">
                  <a:moveTo>
                    <a:pt x="632402" y="156"/>
                  </a:moveTo>
                  <a:lnTo>
                    <a:pt x="697977" y="188110"/>
                  </a:lnTo>
                  <a:lnTo>
                    <a:pt x="662126" y="196950"/>
                  </a:lnTo>
                  <a:lnTo>
                    <a:pt x="636888" y="188284"/>
                  </a:lnTo>
                  <a:lnTo>
                    <a:pt x="615445" y="212907"/>
                  </a:lnTo>
                  <a:lnTo>
                    <a:pt x="548576" y="228515"/>
                  </a:lnTo>
                  <a:lnTo>
                    <a:pt x="552987" y="258932"/>
                  </a:lnTo>
                  <a:lnTo>
                    <a:pt x="537893" y="320485"/>
                  </a:lnTo>
                  <a:lnTo>
                    <a:pt x="543175" y="338858"/>
                  </a:lnTo>
                  <a:lnTo>
                    <a:pt x="542731" y="519144"/>
                  </a:lnTo>
                  <a:lnTo>
                    <a:pt x="488326" y="538419"/>
                  </a:lnTo>
                  <a:lnTo>
                    <a:pt x="540280" y="606862"/>
                  </a:lnTo>
                  <a:lnTo>
                    <a:pt x="542719" y="637751"/>
                  </a:lnTo>
                  <a:lnTo>
                    <a:pt x="500774" y="677597"/>
                  </a:lnTo>
                  <a:lnTo>
                    <a:pt x="483709" y="708715"/>
                  </a:lnTo>
                  <a:lnTo>
                    <a:pt x="485841" y="743571"/>
                  </a:lnTo>
                  <a:lnTo>
                    <a:pt x="417327" y="710645"/>
                  </a:lnTo>
                  <a:lnTo>
                    <a:pt x="387886" y="788219"/>
                  </a:lnTo>
                  <a:lnTo>
                    <a:pt x="338945" y="777932"/>
                  </a:lnTo>
                  <a:lnTo>
                    <a:pt x="309594" y="784619"/>
                  </a:lnTo>
                  <a:lnTo>
                    <a:pt x="267754" y="755070"/>
                  </a:lnTo>
                  <a:lnTo>
                    <a:pt x="278812" y="720232"/>
                  </a:lnTo>
                  <a:lnTo>
                    <a:pt x="271634" y="683899"/>
                  </a:lnTo>
                  <a:lnTo>
                    <a:pt x="252780" y="665968"/>
                  </a:lnTo>
                  <a:lnTo>
                    <a:pt x="227476" y="692597"/>
                  </a:lnTo>
                  <a:lnTo>
                    <a:pt x="178807" y="662138"/>
                  </a:lnTo>
                  <a:lnTo>
                    <a:pt x="115957" y="662994"/>
                  </a:lnTo>
                  <a:lnTo>
                    <a:pt x="110549" y="639701"/>
                  </a:lnTo>
                  <a:lnTo>
                    <a:pt x="66085" y="667727"/>
                  </a:lnTo>
                  <a:lnTo>
                    <a:pt x="52835" y="658616"/>
                  </a:lnTo>
                  <a:lnTo>
                    <a:pt x="47329" y="631798"/>
                  </a:lnTo>
                  <a:lnTo>
                    <a:pt x="64887" y="618764"/>
                  </a:lnTo>
                  <a:lnTo>
                    <a:pt x="54470" y="587301"/>
                  </a:lnTo>
                  <a:lnTo>
                    <a:pt x="70990" y="547299"/>
                  </a:lnTo>
                  <a:lnTo>
                    <a:pt x="49710" y="517934"/>
                  </a:lnTo>
                  <a:lnTo>
                    <a:pt x="1188" y="491262"/>
                  </a:lnTo>
                  <a:lnTo>
                    <a:pt x="0" y="465793"/>
                  </a:lnTo>
                  <a:lnTo>
                    <a:pt x="39287" y="463847"/>
                  </a:lnTo>
                  <a:lnTo>
                    <a:pt x="73965" y="474483"/>
                  </a:lnTo>
                  <a:lnTo>
                    <a:pt x="62206" y="394780"/>
                  </a:lnTo>
                  <a:lnTo>
                    <a:pt x="162515" y="275219"/>
                  </a:lnTo>
                  <a:lnTo>
                    <a:pt x="197339" y="242262"/>
                  </a:lnTo>
                  <a:lnTo>
                    <a:pt x="214159" y="199709"/>
                  </a:lnTo>
                  <a:lnTo>
                    <a:pt x="222643" y="133341"/>
                  </a:lnTo>
                  <a:lnTo>
                    <a:pt x="261632" y="165402"/>
                  </a:lnTo>
                  <a:lnTo>
                    <a:pt x="322800" y="173489"/>
                  </a:lnTo>
                  <a:lnTo>
                    <a:pt x="359411" y="161807"/>
                  </a:lnTo>
                  <a:lnTo>
                    <a:pt x="376082" y="173641"/>
                  </a:lnTo>
                  <a:lnTo>
                    <a:pt x="418198" y="146073"/>
                  </a:lnTo>
                  <a:lnTo>
                    <a:pt x="441859" y="146674"/>
                  </a:lnTo>
                  <a:lnTo>
                    <a:pt x="477727" y="116407"/>
                  </a:lnTo>
                  <a:lnTo>
                    <a:pt x="500048" y="56479"/>
                  </a:lnTo>
                  <a:lnTo>
                    <a:pt x="525052" y="49138"/>
                  </a:lnTo>
                  <a:lnTo>
                    <a:pt x="564046" y="61575"/>
                  </a:lnTo>
                  <a:lnTo>
                    <a:pt x="607800" y="38952"/>
                  </a:lnTo>
                  <a:lnTo>
                    <a:pt x="632245" y="0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92130" y="3233733"/>
              <a:ext cx="585007" cy="353191"/>
            </a:xfrm>
            <a:custGeom>
              <a:avLst/>
              <a:pathLst>
                <a:path w="585007" h="353191">
                  <a:moveTo>
                    <a:pt x="585007" y="0"/>
                  </a:moveTo>
                  <a:lnTo>
                    <a:pt x="547524" y="31389"/>
                  </a:lnTo>
                  <a:lnTo>
                    <a:pt x="535519" y="99074"/>
                  </a:lnTo>
                  <a:lnTo>
                    <a:pt x="542529" y="151287"/>
                  </a:lnTo>
                  <a:lnTo>
                    <a:pt x="492270" y="186201"/>
                  </a:lnTo>
                  <a:lnTo>
                    <a:pt x="488951" y="211457"/>
                  </a:lnTo>
                  <a:lnTo>
                    <a:pt x="503169" y="243626"/>
                  </a:lnTo>
                  <a:lnTo>
                    <a:pt x="476791" y="246664"/>
                  </a:lnTo>
                  <a:lnTo>
                    <a:pt x="438368" y="251133"/>
                  </a:lnTo>
                  <a:lnTo>
                    <a:pt x="404446" y="238094"/>
                  </a:lnTo>
                  <a:lnTo>
                    <a:pt x="377839" y="260939"/>
                  </a:lnTo>
                  <a:lnTo>
                    <a:pt x="341000" y="245314"/>
                  </a:lnTo>
                  <a:lnTo>
                    <a:pt x="305537" y="268428"/>
                  </a:lnTo>
                  <a:lnTo>
                    <a:pt x="263330" y="278385"/>
                  </a:lnTo>
                  <a:lnTo>
                    <a:pt x="243574" y="306389"/>
                  </a:lnTo>
                  <a:lnTo>
                    <a:pt x="144287" y="305553"/>
                  </a:lnTo>
                  <a:lnTo>
                    <a:pt x="87529" y="353191"/>
                  </a:lnTo>
                  <a:lnTo>
                    <a:pt x="0" y="341334"/>
                  </a:lnTo>
                  <a:lnTo>
                    <a:pt x="13882" y="293456"/>
                  </a:lnTo>
                  <a:lnTo>
                    <a:pt x="29671" y="290042"/>
                  </a:lnTo>
                  <a:lnTo>
                    <a:pt x="45042" y="253927"/>
                  </a:lnTo>
                  <a:lnTo>
                    <a:pt x="40145" y="206824"/>
                  </a:lnTo>
                  <a:lnTo>
                    <a:pt x="87893" y="156319"/>
                  </a:lnTo>
                  <a:lnTo>
                    <a:pt x="154532" y="102545"/>
                  </a:lnTo>
                  <a:lnTo>
                    <a:pt x="196209" y="43577"/>
                  </a:lnTo>
                  <a:lnTo>
                    <a:pt x="217142" y="52352"/>
                  </a:lnTo>
                  <a:lnTo>
                    <a:pt x="314330" y="48076"/>
                  </a:lnTo>
                  <a:lnTo>
                    <a:pt x="322377" y="69973"/>
                  </a:lnTo>
                  <a:lnTo>
                    <a:pt x="358070" y="90178"/>
                  </a:lnTo>
                  <a:lnTo>
                    <a:pt x="446590" y="67379"/>
                  </a:lnTo>
                  <a:lnTo>
                    <a:pt x="480986" y="40157"/>
                  </a:lnTo>
                  <a:lnTo>
                    <a:pt x="490453" y="16544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45950" y="3182292"/>
              <a:ext cx="691208" cy="1073928"/>
            </a:xfrm>
            <a:custGeom>
              <a:avLst/>
              <a:pathLst>
                <a:path w="691208" h="1073928">
                  <a:moveTo>
                    <a:pt x="691208" y="975975"/>
                  </a:moveTo>
                  <a:lnTo>
                    <a:pt x="641872" y="998664"/>
                  </a:lnTo>
                  <a:lnTo>
                    <a:pt x="635220" y="1018587"/>
                  </a:lnTo>
                  <a:lnTo>
                    <a:pt x="553732" y="1058432"/>
                  </a:lnTo>
                  <a:lnTo>
                    <a:pt x="491092" y="1073928"/>
                  </a:lnTo>
                  <a:lnTo>
                    <a:pt x="455060" y="1041276"/>
                  </a:lnTo>
                  <a:lnTo>
                    <a:pt x="451433" y="1012749"/>
                  </a:lnTo>
                  <a:lnTo>
                    <a:pt x="407017" y="973007"/>
                  </a:lnTo>
                  <a:lnTo>
                    <a:pt x="359655" y="959985"/>
                  </a:lnTo>
                  <a:lnTo>
                    <a:pt x="338760" y="963459"/>
                  </a:lnTo>
                  <a:lnTo>
                    <a:pt x="260031" y="925218"/>
                  </a:lnTo>
                  <a:lnTo>
                    <a:pt x="226586" y="955727"/>
                  </a:lnTo>
                  <a:lnTo>
                    <a:pt x="125091" y="948900"/>
                  </a:lnTo>
                  <a:lnTo>
                    <a:pt x="104913" y="859604"/>
                  </a:lnTo>
                  <a:lnTo>
                    <a:pt x="81126" y="816738"/>
                  </a:lnTo>
                  <a:lnTo>
                    <a:pt x="51954" y="803147"/>
                  </a:lnTo>
                  <a:lnTo>
                    <a:pt x="0" y="734704"/>
                  </a:lnTo>
                  <a:lnTo>
                    <a:pt x="54405" y="715429"/>
                  </a:lnTo>
                  <a:lnTo>
                    <a:pt x="54849" y="535142"/>
                  </a:lnTo>
                  <a:lnTo>
                    <a:pt x="49567" y="516770"/>
                  </a:lnTo>
                  <a:lnTo>
                    <a:pt x="64661" y="455217"/>
                  </a:lnTo>
                  <a:lnTo>
                    <a:pt x="60250" y="424800"/>
                  </a:lnTo>
                  <a:lnTo>
                    <a:pt x="127119" y="409192"/>
                  </a:lnTo>
                  <a:lnTo>
                    <a:pt x="148562" y="384569"/>
                  </a:lnTo>
                  <a:lnTo>
                    <a:pt x="173800" y="393235"/>
                  </a:lnTo>
                  <a:lnTo>
                    <a:pt x="209651" y="384395"/>
                  </a:lnTo>
                  <a:lnTo>
                    <a:pt x="144076" y="196441"/>
                  </a:lnTo>
                  <a:lnTo>
                    <a:pt x="160696" y="183846"/>
                  </a:lnTo>
                  <a:lnTo>
                    <a:pt x="195522" y="130963"/>
                  </a:lnTo>
                  <a:lnTo>
                    <a:pt x="225435" y="107438"/>
                  </a:lnTo>
                  <a:lnTo>
                    <a:pt x="214572" y="75826"/>
                  </a:lnTo>
                  <a:lnTo>
                    <a:pt x="255200" y="169"/>
                  </a:lnTo>
                  <a:lnTo>
                    <a:pt x="255592" y="0"/>
                  </a:lnTo>
                  <a:lnTo>
                    <a:pt x="291809" y="38669"/>
                  </a:lnTo>
                  <a:lnTo>
                    <a:pt x="357443" y="58298"/>
                  </a:lnTo>
                  <a:lnTo>
                    <a:pt x="389588" y="81068"/>
                  </a:lnTo>
                  <a:lnTo>
                    <a:pt x="412808" y="131410"/>
                  </a:lnTo>
                  <a:lnTo>
                    <a:pt x="404321" y="194935"/>
                  </a:lnTo>
                  <a:lnTo>
                    <a:pt x="415633" y="213963"/>
                  </a:lnTo>
                  <a:lnTo>
                    <a:pt x="487964" y="213814"/>
                  </a:lnTo>
                  <a:lnTo>
                    <a:pt x="497639" y="235685"/>
                  </a:lnTo>
                  <a:lnTo>
                    <a:pt x="493617" y="284527"/>
                  </a:lnTo>
                  <a:lnTo>
                    <a:pt x="508948" y="384011"/>
                  </a:lnTo>
                  <a:lnTo>
                    <a:pt x="535287" y="449183"/>
                  </a:lnTo>
                  <a:lnTo>
                    <a:pt x="521598" y="510908"/>
                  </a:lnTo>
                  <a:lnTo>
                    <a:pt x="525911" y="544167"/>
                  </a:lnTo>
                  <a:lnTo>
                    <a:pt x="564310" y="601851"/>
                  </a:lnTo>
                  <a:lnTo>
                    <a:pt x="610744" y="616233"/>
                  </a:lnTo>
                  <a:lnTo>
                    <a:pt x="599731" y="680806"/>
                  </a:lnTo>
                  <a:lnTo>
                    <a:pt x="618631" y="719758"/>
                  </a:lnTo>
                  <a:lnTo>
                    <a:pt x="610744" y="754518"/>
                  </a:lnTo>
                  <a:lnTo>
                    <a:pt x="582018" y="794069"/>
                  </a:lnTo>
                  <a:lnTo>
                    <a:pt x="608211" y="821788"/>
                  </a:lnTo>
                  <a:lnTo>
                    <a:pt x="628005" y="895501"/>
                  </a:lnTo>
                  <a:lnTo>
                    <a:pt x="654794" y="895799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403005" y="3034037"/>
              <a:ext cx="700759" cy="609815"/>
            </a:xfrm>
            <a:custGeom>
              <a:avLst/>
              <a:pathLst>
                <a:path w="700759" h="609815">
                  <a:moveTo>
                    <a:pt x="278764" y="10734"/>
                  </a:moveTo>
                  <a:lnTo>
                    <a:pt x="275221" y="42938"/>
                  </a:lnTo>
                  <a:lnTo>
                    <a:pt x="292080" y="114334"/>
                  </a:lnTo>
                  <a:lnTo>
                    <a:pt x="333715" y="115297"/>
                  </a:lnTo>
                  <a:lnTo>
                    <a:pt x="386437" y="175362"/>
                  </a:lnTo>
                  <a:lnTo>
                    <a:pt x="443956" y="213995"/>
                  </a:lnTo>
                  <a:lnTo>
                    <a:pt x="484228" y="258519"/>
                  </a:lnTo>
                  <a:lnTo>
                    <a:pt x="545824" y="232208"/>
                  </a:lnTo>
                  <a:lnTo>
                    <a:pt x="555688" y="273968"/>
                  </a:lnTo>
                  <a:lnTo>
                    <a:pt x="594707" y="302831"/>
                  </a:lnTo>
                  <a:lnTo>
                    <a:pt x="568078" y="350120"/>
                  </a:lnTo>
                  <a:lnTo>
                    <a:pt x="583538" y="425712"/>
                  </a:lnTo>
                  <a:lnTo>
                    <a:pt x="615038" y="442266"/>
                  </a:lnTo>
                  <a:lnTo>
                    <a:pt x="633195" y="476041"/>
                  </a:lnTo>
                  <a:lnTo>
                    <a:pt x="682673" y="480623"/>
                  </a:lnTo>
                  <a:lnTo>
                    <a:pt x="700759" y="471061"/>
                  </a:lnTo>
                  <a:lnTo>
                    <a:pt x="690575" y="537060"/>
                  </a:lnTo>
                  <a:lnTo>
                    <a:pt x="669227" y="559737"/>
                  </a:lnTo>
                  <a:lnTo>
                    <a:pt x="623371" y="538074"/>
                  </a:lnTo>
                  <a:lnTo>
                    <a:pt x="585562" y="550947"/>
                  </a:lnTo>
                  <a:lnTo>
                    <a:pt x="525177" y="501032"/>
                  </a:lnTo>
                  <a:lnTo>
                    <a:pt x="505575" y="505462"/>
                  </a:lnTo>
                  <a:lnTo>
                    <a:pt x="460742" y="464324"/>
                  </a:lnTo>
                  <a:lnTo>
                    <a:pt x="320918" y="561883"/>
                  </a:lnTo>
                  <a:lnTo>
                    <a:pt x="284997" y="593093"/>
                  </a:lnTo>
                  <a:lnTo>
                    <a:pt x="263019" y="585275"/>
                  </a:lnTo>
                  <a:lnTo>
                    <a:pt x="219735" y="609815"/>
                  </a:lnTo>
                  <a:lnTo>
                    <a:pt x="175685" y="598952"/>
                  </a:lnTo>
                  <a:lnTo>
                    <a:pt x="147586" y="566217"/>
                  </a:lnTo>
                  <a:lnTo>
                    <a:pt x="123718" y="561096"/>
                  </a:lnTo>
                  <a:lnTo>
                    <a:pt x="95150" y="526617"/>
                  </a:lnTo>
                  <a:lnTo>
                    <a:pt x="0" y="436285"/>
                  </a:lnTo>
                  <a:lnTo>
                    <a:pt x="10877" y="403254"/>
                  </a:lnTo>
                  <a:lnTo>
                    <a:pt x="38725" y="380739"/>
                  </a:lnTo>
                  <a:lnTo>
                    <a:pt x="47022" y="340557"/>
                  </a:lnTo>
                  <a:lnTo>
                    <a:pt x="73199" y="303711"/>
                  </a:lnTo>
                  <a:lnTo>
                    <a:pt x="95748" y="248856"/>
                  </a:lnTo>
                  <a:lnTo>
                    <a:pt x="96866" y="103489"/>
                  </a:lnTo>
                  <a:lnTo>
                    <a:pt x="130475" y="77958"/>
                  </a:lnTo>
                  <a:lnTo>
                    <a:pt x="144441" y="27605"/>
                  </a:lnTo>
                  <a:lnTo>
                    <a:pt x="172091" y="0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88961" y="2068386"/>
              <a:ext cx="1887408" cy="1310347"/>
            </a:xfrm>
            <a:custGeom>
              <a:avLst/>
              <a:pathLst>
                <a:path w="1887408" h="1310347">
                  <a:moveTo>
                    <a:pt x="1500316" y="128247"/>
                  </a:moveTo>
                  <a:lnTo>
                    <a:pt x="1523977" y="165552"/>
                  </a:lnTo>
                  <a:lnTo>
                    <a:pt x="1558507" y="196265"/>
                  </a:lnTo>
                  <a:lnTo>
                    <a:pt x="1566693" y="252149"/>
                  </a:lnTo>
                  <a:lnTo>
                    <a:pt x="1580830" y="266083"/>
                  </a:lnTo>
                  <a:lnTo>
                    <a:pt x="1596157" y="314025"/>
                  </a:lnTo>
                  <a:lnTo>
                    <a:pt x="1624882" y="329907"/>
                  </a:lnTo>
                  <a:lnTo>
                    <a:pt x="1641253" y="355077"/>
                  </a:lnTo>
                  <a:lnTo>
                    <a:pt x="1671464" y="371110"/>
                  </a:lnTo>
                  <a:lnTo>
                    <a:pt x="1685753" y="407963"/>
                  </a:lnTo>
                  <a:lnTo>
                    <a:pt x="1725782" y="430887"/>
                  </a:lnTo>
                  <a:lnTo>
                    <a:pt x="1721767" y="449165"/>
                  </a:lnTo>
                  <a:lnTo>
                    <a:pt x="1743496" y="542204"/>
                  </a:lnTo>
                  <a:lnTo>
                    <a:pt x="1790823" y="575465"/>
                  </a:lnTo>
                  <a:lnTo>
                    <a:pt x="1875204" y="590445"/>
                  </a:lnTo>
                  <a:lnTo>
                    <a:pt x="1887408" y="634946"/>
                  </a:lnTo>
                  <a:lnTo>
                    <a:pt x="1877286" y="647828"/>
                  </a:lnTo>
                  <a:lnTo>
                    <a:pt x="1768199" y="640185"/>
                  </a:lnTo>
                  <a:lnTo>
                    <a:pt x="1718197" y="617863"/>
                  </a:lnTo>
                  <a:lnTo>
                    <a:pt x="1679054" y="627901"/>
                  </a:lnTo>
                  <a:lnTo>
                    <a:pt x="1654350" y="671352"/>
                  </a:lnTo>
                  <a:lnTo>
                    <a:pt x="1678012" y="745512"/>
                  </a:lnTo>
                  <a:lnTo>
                    <a:pt x="1657324" y="790009"/>
                  </a:lnTo>
                  <a:lnTo>
                    <a:pt x="1672355" y="836304"/>
                  </a:lnTo>
                  <a:lnTo>
                    <a:pt x="1623837" y="848441"/>
                  </a:lnTo>
                  <a:lnTo>
                    <a:pt x="1598987" y="839000"/>
                  </a:lnTo>
                  <a:lnTo>
                    <a:pt x="1585593" y="808136"/>
                  </a:lnTo>
                  <a:lnTo>
                    <a:pt x="1530611" y="776138"/>
                  </a:lnTo>
                  <a:lnTo>
                    <a:pt x="1507906" y="794651"/>
                  </a:lnTo>
                  <a:lnTo>
                    <a:pt x="1473677" y="802295"/>
                  </a:lnTo>
                  <a:lnTo>
                    <a:pt x="1464448" y="826865"/>
                  </a:lnTo>
                  <a:lnTo>
                    <a:pt x="1399262" y="817877"/>
                  </a:lnTo>
                  <a:lnTo>
                    <a:pt x="1396287" y="836754"/>
                  </a:lnTo>
                  <a:lnTo>
                    <a:pt x="1344943" y="873157"/>
                  </a:lnTo>
                  <a:lnTo>
                    <a:pt x="1384679" y="953765"/>
                  </a:lnTo>
                  <a:lnTo>
                    <a:pt x="1207429" y="954215"/>
                  </a:lnTo>
                  <a:lnTo>
                    <a:pt x="1212340" y="999010"/>
                  </a:lnTo>
                  <a:lnTo>
                    <a:pt x="1197013" y="1040659"/>
                  </a:lnTo>
                  <a:lnTo>
                    <a:pt x="1209362" y="1062533"/>
                  </a:lnTo>
                  <a:lnTo>
                    <a:pt x="1212190" y="1114075"/>
                  </a:lnTo>
                  <a:lnTo>
                    <a:pt x="1171561" y="1189732"/>
                  </a:lnTo>
                  <a:lnTo>
                    <a:pt x="1182425" y="1221344"/>
                  </a:lnTo>
                  <a:lnTo>
                    <a:pt x="1152511" y="1244869"/>
                  </a:lnTo>
                  <a:lnTo>
                    <a:pt x="1117685" y="1297752"/>
                  </a:lnTo>
                  <a:lnTo>
                    <a:pt x="1101065" y="1310347"/>
                  </a:lnTo>
                  <a:lnTo>
                    <a:pt x="1100909" y="1310190"/>
                  </a:lnTo>
                  <a:lnTo>
                    <a:pt x="1001471" y="955582"/>
                  </a:lnTo>
                  <a:lnTo>
                    <a:pt x="951036" y="759547"/>
                  </a:lnTo>
                  <a:lnTo>
                    <a:pt x="886145" y="742085"/>
                  </a:lnTo>
                  <a:lnTo>
                    <a:pt x="809924" y="751649"/>
                  </a:lnTo>
                  <a:lnTo>
                    <a:pt x="743939" y="799677"/>
                  </a:lnTo>
                  <a:lnTo>
                    <a:pt x="717623" y="806515"/>
                  </a:lnTo>
                  <a:lnTo>
                    <a:pt x="672776" y="789869"/>
                  </a:lnTo>
                  <a:lnTo>
                    <a:pt x="650011" y="762069"/>
                  </a:lnTo>
                  <a:lnTo>
                    <a:pt x="612050" y="765624"/>
                  </a:lnTo>
                  <a:lnTo>
                    <a:pt x="595500" y="731867"/>
                  </a:lnTo>
                  <a:lnTo>
                    <a:pt x="567710" y="704212"/>
                  </a:lnTo>
                  <a:lnTo>
                    <a:pt x="561494" y="680377"/>
                  </a:lnTo>
                  <a:lnTo>
                    <a:pt x="520894" y="629115"/>
                  </a:lnTo>
                  <a:lnTo>
                    <a:pt x="485499" y="609877"/>
                  </a:lnTo>
                  <a:lnTo>
                    <a:pt x="420846" y="617994"/>
                  </a:lnTo>
                  <a:lnTo>
                    <a:pt x="390874" y="598058"/>
                  </a:lnTo>
                  <a:lnTo>
                    <a:pt x="335458" y="586786"/>
                  </a:lnTo>
                  <a:lnTo>
                    <a:pt x="287967" y="561938"/>
                  </a:lnTo>
                  <a:lnTo>
                    <a:pt x="277894" y="537819"/>
                  </a:lnTo>
                  <a:lnTo>
                    <a:pt x="221807" y="554288"/>
                  </a:lnTo>
                  <a:lnTo>
                    <a:pt x="178943" y="557061"/>
                  </a:lnTo>
                  <a:lnTo>
                    <a:pt x="126855" y="577508"/>
                  </a:lnTo>
                  <a:lnTo>
                    <a:pt x="81077" y="543372"/>
                  </a:lnTo>
                  <a:lnTo>
                    <a:pt x="29295" y="522342"/>
                  </a:lnTo>
                  <a:lnTo>
                    <a:pt x="0" y="481745"/>
                  </a:lnTo>
                  <a:lnTo>
                    <a:pt x="29108" y="454642"/>
                  </a:lnTo>
                  <a:lnTo>
                    <a:pt x="57670" y="446250"/>
                  </a:lnTo>
                  <a:lnTo>
                    <a:pt x="82605" y="417761"/>
                  </a:lnTo>
                  <a:lnTo>
                    <a:pt x="112179" y="406661"/>
                  </a:lnTo>
                  <a:lnTo>
                    <a:pt x="142991" y="412287"/>
                  </a:lnTo>
                  <a:lnTo>
                    <a:pt x="187551" y="397729"/>
                  </a:lnTo>
                  <a:lnTo>
                    <a:pt x="236241" y="410490"/>
                  </a:lnTo>
                  <a:lnTo>
                    <a:pt x="285435" y="400690"/>
                  </a:lnTo>
                  <a:lnTo>
                    <a:pt x="430591" y="403506"/>
                  </a:lnTo>
                  <a:lnTo>
                    <a:pt x="484645" y="383765"/>
                  </a:lnTo>
                  <a:lnTo>
                    <a:pt x="567292" y="381910"/>
                  </a:lnTo>
                  <a:lnTo>
                    <a:pt x="599939" y="361765"/>
                  </a:lnTo>
                  <a:lnTo>
                    <a:pt x="637269" y="338297"/>
                  </a:lnTo>
                  <a:lnTo>
                    <a:pt x="734211" y="336011"/>
                  </a:lnTo>
                  <a:lnTo>
                    <a:pt x="752936" y="348847"/>
                  </a:lnTo>
                  <a:lnTo>
                    <a:pt x="795562" y="345557"/>
                  </a:lnTo>
                  <a:lnTo>
                    <a:pt x="850596" y="321146"/>
                  </a:lnTo>
                  <a:lnTo>
                    <a:pt x="889557" y="232901"/>
                  </a:lnTo>
                  <a:lnTo>
                    <a:pt x="948074" y="243295"/>
                  </a:lnTo>
                  <a:lnTo>
                    <a:pt x="961420" y="201489"/>
                  </a:lnTo>
                  <a:lnTo>
                    <a:pt x="1013947" y="198356"/>
                  </a:lnTo>
                  <a:lnTo>
                    <a:pt x="1045850" y="183468"/>
                  </a:lnTo>
                  <a:lnTo>
                    <a:pt x="1058998" y="207743"/>
                  </a:lnTo>
                  <a:lnTo>
                    <a:pt x="1082563" y="211699"/>
                  </a:lnTo>
                  <a:lnTo>
                    <a:pt x="1103698" y="183830"/>
                  </a:lnTo>
                  <a:lnTo>
                    <a:pt x="1145520" y="166900"/>
                  </a:lnTo>
                  <a:lnTo>
                    <a:pt x="1166352" y="130792"/>
                  </a:lnTo>
                  <a:lnTo>
                    <a:pt x="1198200" y="114912"/>
                  </a:lnTo>
                  <a:lnTo>
                    <a:pt x="1254310" y="109969"/>
                  </a:lnTo>
                  <a:lnTo>
                    <a:pt x="1280798" y="100078"/>
                  </a:lnTo>
                  <a:lnTo>
                    <a:pt x="1332443" y="39251"/>
                  </a:lnTo>
                  <a:lnTo>
                    <a:pt x="1408490" y="0"/>
                  </a:lnTo>
                  <a:lnTo>
                    <a:pt x="1420248" y="86296"/>
                  </a:lnTo>
                  <a:lnTo>
                    <a:pt x="1471892" y="93037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200590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200590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200590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57200" y="970711"/>
              <a:ext cx="361547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Central African Republic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6109644" y="5737575"/>
              <a:ext cx="596761" cy="641932"/>
            </a:xfrm>
            <a:custGeom>
              <a:avLst/>
              <a:pathLst>
                <a:path w="596761" h="641932">
                  <a:moveTo>
                    <a:pt x="580182" y="447066"/>
                  </a:moveTo>
                  <a:lnTo>
                    <a:pt x="551221" y="495121"/>
                  </a:lnTo>
                  <a:lnTo>
                    <a:pt x="555925" y="572249"/>
                  </a:lnTo>
                  <a:lnTo>
                    <a:pt x="523979" y="596264"/>
                  </a:lnTo>
                  <a:lnTo>
                    <a:pt x="460106" y="558101"/>
                  </a:lnTo>
                  <a:lnTo>
                    <a:pt x="319252" y="641932"/>
                  </a:lnTo>
                  <a:lnTo>
                    <a:pt x="287070" y="572241"/>
                  </a:lnTo>
                  <a:lnTo>
                    <a:pt x="245003" y="566903"/>
                  </a:lnTo>
                  <a:lnTo>
                    <a:pt x="213066" y="527967"/>
                  </a:lnTo>
                  <a:lnTo>
                    <a:pt x="213685" y="468429"/>
                  </a:lnTo>
                  <a:lnTo>
                    <a:pt x="142535" y="472024"/>
                  </a:lnTo>
                  <a:lnTo>
                    <a:pt x="122853" y="425919"/>
                  </a:lnTo>
                  <a:lnTo>
                    <a:pt x="63825" y="421209"/>
                  </a:lnTo>
                  <a:lnTo>
                    <a:pt x="37411" y="456476"/>
                  </a:lnTo>
                  <a:lnTo>
                    <a:pt x="0" y="387929"/>
                  </a:lnTo>
                  <a:lnTo>
                    <a:pt x="66735" y="246877"/>
                  </a:lnTo>
                  <a:lnTo>
                    <a:pt x="51738" y="176547"/>
                  </a:lnTo>
                  <a:lnTo>
                    <a:pt x="70200" y="111923"/>
                  </a:lnTo>
                  <a:lnTo>
                    <a:pt x="203824" y="6154"/>
                  </a:lnTo>
                  <a:lnTo>
                    <a:pt x="325709" y="0"/>
                  </a:lnTo>
                  <a:lnTo>
                    <a:pt x="358041" y="39090"/>
                  </a:lnTo>
                  <a:lnTo>
                    <a:pt x="347602" y="84269"/>
                  </a:lnTo>
                  <a:lnTo>
                    <a:pt x="439397" y="102454"/>
                  </a:lnTo>
                  <a:lnTo>
                    <a:pt x="451825" y="198283"/>
                  </a:lnTo>
                  <a:lnTo>
                    <a:pt x="596761" y="37899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6885798" y="5144380"/>
              <a:ext cx="618747" cy="914598"/>
            </a:xfrm>
            <a:custGeom>
              <a:avLst/>
              <a:pathLst>
                <a:path w="618747" h="914598">
                  <a:moveTo>
                    <a:pt x="340224" y="52719"/>
                  </a:moveTo>
                  <a:lnTo>
                    <a:pt x="360181" y="128069"/>
                  </a:lnTo>
                  <a:lnTo>
                    <a:pt x="350255" y="160025"/>
                  </a:lnTo>
                  <a:lnTo>
                    <a:pt x="367487" y="257631"/>
                  </a:lnTo>
                  <a:lnTo>
                    <a:pt x="402495" y="293983"/>
                  </a:lnTo>
                  <a:lnTo>
                    <a:pt x="506747" y="321973"/>
                  </a:lnTo>
                  <a:lnTo>
                    <a:pt x="569560" y="324050"/>
                  </a:lnTo>
                  <a:lnTo>
                    <a:pt x="618747" y="454434"/>
                  </a:lnTo>
                  <a:lnTo>
                    <a:pt x="573956" y="428855"/>
                  </a:lnTo>
                  <a:lnTo>
                    <a:pt x="517247" y="444452"/>
                  </a:lnTo>
                  <a:lnTo>
                    <a:pt x="515988" y="484437"/>
                  </a:lnTo>
                  <a:lnTo>
                    <a:pt x="454989" y="612256"/>
                  </a:lnTo>
                  <a:lnTo>
                    <a:pt x="496589" y="673986"/>
                  </a:lnTo>
                  <a:lnTo>
                    <a:pt x="428960" y="771345"/>
                  </a:lnTo>
                  <a:lnTo>
                    <a:pt x="406556" y="866501"/>
                  </a:lnTo>
                  <a:lnTo>
                    <a:pt x="370347" y="914598"/>
                  </a:lnTo>
                  <a:lnTo>
                    <a:pt x="274574" y="854899"/>
                  </a:lnTo>
                  <a:lnTo>
                    <a:pt x="218936" y="874863"/>
                  </a:lnTo>
                  <a:lnTo>
                    <a:pt x="182952" y="834126"/>
                  </a:lnTo>
                  <a:lnTo>
                    <a:pt x="122863" y="895923"/>
                  </a:lnTo>
                  <a:lnTo>
                    <a:pt x="31786" y="824822"/>
                  </a:lnTo>
                  <a:lnTo>
                    <a:pt x="37720" y="759036"/>
                  </a:lnTo>
                  <a:lnTo>
                    <a:pt x="37409" y="687820"/>
                  </a:lnTo>
                  <a:lnTo>
                    <a:pt x="0" y="635689"/>
                  </a:lnTo>
                  <a:lnTo>
                    <a:pt x="35859" y="572049"/>
                  </a:lnTo>
                  <a:lnTo>
                    <a:pt x="20943" y="538648"/>
                  </a:lnTo>
                  <a:lnTo>
                    <a:pt x="59173" y="430074"/>
                  </a:lnTo>
                  <a:lnTo>
                    <a:pt x="20959" y="388473"/>
                  </a:lnTo>
                  <a:lnTo>
                    <a:pt x="23977" y="325848"/>
                  </a:lnTo>
                  <a:lnTo>
                    <a:pt x="65842" y="282347"/>
                  </a:lnTo>
                  <a:lnTo>
                    <a:pt x="147741" y="271196"/>
                  </a:lnTo>
                  <a:lnTo>
                    <a:pt x="130592" y="215051"/>
                  </a:lnTo>
                  <a:lnTo>
                    <a:pt x="81288" y="121255"/>
                  </a:lnTo>
                  <a:lnTo>
                    <a:pt x="128780" y="39372"/>
                  </a:lnTo>
                  <a:lnTo>
                    <a:pt x="210101" y="0"/>
                  </a:lnTo>
                  <a:lnTo>
                    <a:pt x="255282" y="4805"/>
                  </a:lnTo>
                  <a:lnTo>
                    <a:pt x="303390" y="4922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16027" y="4560910"/>
              <a:ext cx="795150" cy="790892"/>
            </a:xfrm>
            <a:custGeom>
              <a:avLst/>
              <a:pathLst>
                <a:path w="795150" h="790892">
                  <a:moveTo>
                    <a:pt x="795150" y="260504"/>
                  </a:moveTo>
                  <a:lnTo>
                    <a:pt x="729386" y="361236"/>
                  </a:lnTo>
                  <a:lnTo>
                    <a:pt x="714779" y="439016"/>
                  </a:lnTo>
                  <a:lnTo>
                    <a:pt x="765382" y="477823"/>
                  </a:lnTo>
                  <a:lnTo>
                    <a:pt x="757418" y="582243"/>
                  </a:lnTo>
                  <a:lnTo>
                    <a:pt x="759277" y="582943"/>
                  </a:lnTo>
                  <a:lnTo>
                    <a:pt x="757418" y="582243"/>
                  </a:lnTo>
                  <a:lnTo>
                    <a:pt x="665610" y="632776"/>
                  </a:lnTo>
                  <a:lnTo>
                    <a:pt x="604715" y="650300"/>
                  </a:lnTo>
                  <a:lnTo>
                    <a:pt x="614489" y="581619"/>
                  </a:lnTo>
                  <a:lnTo>
                    <a:pt x="538757" y="559712"/>
                  </a:lnTo>
                  <a:lnTo>
                    <a:pt x="396693" y="594531"/>
                  </a:lnTo>
                  <a:lnTo>
                    <a:pt x="396233" y="594768"/>
                  </a:lnTo>
                  <a:lnTo>
                    <a:pt x="395453" y="595227"/>
                  </a:lnTo>
                  <a:lnTo>
                    <a:pt x="392449" y="594493"/>
                  </a:lnTo>
                  <a:lnTo>
                    <a:pt x="390749" y="593835"/>
                  </a:lnTo>
                  <a:lnTo>
                    <a:pt x="350895" y="579585"/>
                  </a:lnTo>
                  <a:lnTo>
                    <a:pt x="350005" y="580250"/>
                  </a:lnTo>
                  <a:lnTo>
                    <a:pt x="302040" y="591146"/>
                  </a:lnTo>
                  <a:lnTo>
                    <a:pt x="300763" y="589431"/>
                  </a:lnTo>
                  <a:lnTo>
                    <a:pt x="299335" y="589241"/>
                  </a:lnTo>
                  <a:lnTo>
                    <a:pt x="297955" y="592168"/>
                  </a:lnTo>
                  <a:lnTo>
                    <a:pt x="283636" y="630465"/>
                  </a:lnTo>
                  <a:lnTo>
                    <a:pt x="218629" y="693873"/>
                  </a:lnTo>
                  <a:lnTo>
                    <a:pt x="216854" y="694885"/>
                  </a:lnTo>
                  <a:lnTo>
                    <a:pt x="206271" y="705315"/>
                  </a:lnTo>
                  <a:lnTo>
                    <a:pt x="206619" y="707345"/>
                  </a:lnTo>
                  <a:lnTo>
                    <a:pt x="136381" y="766312"/>
                  </a:lnTo>
                  <a:lnTo>
                    <a:pt x="135283" y="764587"/>
                  </a:lnTo>
                  <a:lnTo>
                    <a:pt x="127921" y="762413"/>
                  </a:lnTo>
                  <a:lnTo>
                    <a:pt x="125619" y="765173"/>
                  </a:lnTo>
                  <a:lnTo>
                    <a:pt x="122061" y="764625"/>
                  </a:lnTo>
                  <a:lnTo>
                    <a:pt x="121808" y="763233"/>
                  </a:lnTo>
                  <a:lnTo>
                    <a:pt x="107966" y="736110"/>
                  </a:lnTo>
                  <a:lnTo>
                    <a:pt x="34603" y="729949"/>
                  </a:lnTo>
                  <a:lnTo>
                    <a:pt x="33568" y="733937"/>
                  </a:lnTo>
                  <a:lnTo>
                    <a:pt x="1342" y="790892"/>
                  </a:lnTo>
                  <a:lnTo>
                    <a:pt x="282" y="790663"/>
                  </a:lnTo>
                  <a:lnTo>
                    <a:pt x="0" y="789414"/>
                  </a:lnTo>
                  <a:lnTo>
                    <a:pt x="676" y="786801"/>
                  </a:lnTo>
                  <a:lnTo>
                    <a:pt x="2422" y="773074"/>
                  </a:lnTo>
                  <a:lnTo>
                    <a:pt x="2046" y="771958"/>
                  </a:lnTo>
                  <a:lnTo>
                    <a:pt x="2431" y="770766"/>
                  </a:lnTo>
                  <a:lnTo>
                    <a:pt x="4403" y="769403"/>
                  </a:lnTo>
                  <a:lnTo>
                    <a:pt x="5755" y="766343"/>
                  </a:lnTo>
                  <a:lnTo>
                    <a:pt x="23286" y="705003"/>
                  </a:lnTo>
                  <a:lnTo>
                    <a:pt x="23595" y="702991"/>
                  </a:lnTo>
                  <a:lnTo>
                    <a:pt x="36131" y="692275"/>
                  </a:lnTo>
                  <a:lnTo>
                    <a:pt x="37652" y="693476"/>
                  </a:lnTo>
                  <a:lnTo>
                    <a:pt x="58807" y="612506"/>
                  </a:lnTo>
                  <a:lnTo>
                    <a:pt x="82591" y="539850"/>
                  </a:lnTo>
                  <a:lnTo>
                    <a:pt x="84665" y="537924"/>
                  </a:lnTo>
                  <a:lnTo>
                    <a:pt x="117931" y="489831"/>
                  </a:lnTo>
                  <a:lnTo>
                    <a:pt x="118357" y="488046"/>
                  </a:lnTo>
                  <a:lnTo>
                    <a:pt x="129747" y="485116"/>
                  </a:lnTo>
                  <a:lnTo>
                    <a:pt x="132369" y="486777"/>
                  </a:lnTo>
                  <a:lnTo>
                    <a:pt x="133372" y="484473"/>
                  </a:lnTo>
                  <a:lnTo>
                    <a:pt x="133607" y="483282"/>
                  </a:lnTo>
                  <a:lnTo>
                    <a:pt x="135053" y="481751"/>
                  </a:lnTo>
                  <a:lnTo>
                    <a:pt x="136936" y="482551"/>
                  </a:lnTo>
                  <a:lnTo>
                    <a:pt x="138424" y="482494"/>
                  </a:lnTo>
                  <a:lnTo>
                    <a:pt x="140170" y="480397"/>
                  </a:lnTo>
                  <a:lnTo>
                    <a:pt x="142199" y="478528"/>
                  </a:lnTo>
                  <a:lnTo>
                    <a:pt x="144499" y="478700"/>
                  </a:lnTo>
                  <a:lnTo>
                    <a:pt x="148621" y="475898"/>
                  </a:lnTo>
                  <a:lnTo>
                    <a:pt x="149090" y="474231"/>
                  </a:lnTo>
                  <a:lnTo>
                    <a:pt x="172082" y="467878"/>
                  </a:lnTo>
                  <a:lnTo>
                    <a:pt x="173802" y="470816"/>
                  </a:lnTo>
                  <a:lnTo>
                    <a:pt x="196207" y="454963"/>
                  </a:lnTo>
                  <a:lnTo>
                    <a:pt x="198330" y="452478"/>
                  </a:lnTo>
                  <a:lnTo>
                    <a:pt x="203056" y="449906"/>
                  </a:lnTo>
                  <a:lnTo>
                    <a:pt x="208476" y="447129"/>
                  </a:lnTo>
                  <a:lnTo>
                    <a:pt x="170855" y="312070"/>
                  </a:lnTo>
                  <a:lnTo>
                    <a:pt x="135265" y="290677"/>
                  </a:lnTo>
                  <a:lnTo>
                    <a:pt x="106004" y="94490"/>
                  </a:lnTo>
                  <a:lnTo>
                    <a:pt x="106181" y="91452"/>
                  </a:lnTo>
                  <a:lnTo>
                    <a:pt x="107580" y="87066"/>
                  </a:lnTo>
                  <a:lnTo>
                    <a:pt x="108077" y="86018"/>
                  </a:lnTo>
                  <a:lnTo>
                    <a:pt x="108274" y="83262"/>
                  </a:lnTo>
                  <a:lnTo>
                    <a:pt x="113401" y="75426"/>
                  </a:lnTo>
                  <a:lnTo>
                    <a:pt x="119420" y="63013"/>
                  </a:lnTo>
                  <a:lnTo>
                    <a:pt x="119721" y="57941"/>
                  </a:lnTo>
                  <a:lnTo>
                    <a:pt x="119128" y="55561"/>
                  </a:lnTo>
                  <a:lnTo>
                    <a:pt x="220136" y="27193"/>
                  </a:lnTo>
                  <a:lnTo>
                    <a:pt x="231956" y="0"/>
                  </a:lnTo>
                  <a:lnTo>
                    <a:pt x="248589" y="62196"/>
                  </a:lnTo>
                  <a:lnTo>
                    <a:pt x="219435" y="122847"/>
                  </a:lnTo>
                  <a:lnTo>
                    <a:pt x="390631" y="67900"/>
                  </a:lnTo>
                  <a:lnTo>
                    <a:pt x="397087" y="143146"/>
                  </a:lnTo>
                  <a:lnTo>
                    <a:pt x="452166" y="153955"/>
                  </a:lnTo>
                  <a:lnTo>
                    <a:pt x="499327" y="212037"/>
                  </a:lnTo>
                  <a:lnTo>
                    <a:pt x="542096" y="171886"/>
                  </a:lnTo>
                  <a:lnTo>
                    <a:pt x="588254" y="227500"/>
                  </a:lnTo>
                  <a:lnTo>
                    <a:pt x="657523" y="199748"/>
                  </a:lnTo>
                  <a:lnTo>
                    <a:pt x="668291" y="277899"/>
                  </a:lnTo>
                  <a:lnTo>
                    <a:pt x="703478" y="285961"/>
                  </a:lnTo>
                  <a:lnTo>
                    <a:pt x="772260" y="2480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267923" y="3965993"/>
              <a:ext cx="882232" cy="659726"/>
            </a:xfrm>
            <a:custGeom>
              <a:avLst/>
              <a:pathLst>
                <a:path w="882232" h="659726">
                  <a:moveTo>
                    <a:pt x="882232" y="97438"/>
                  </a:moveTo>
                  <a:lnTo>
                    <a:pt x="876878" y="124518"/>
                  </a:lnTo>
                  <a:lnTo>
                    <a:pt x="866947" y="127794"/>
                  </a:lnTo>
                  <a:lnTo>
                    <a:pt x="862316" y="125249"/>
                  </a:lnTo>
                  <a:lnTo>
                    <a:pt x="854335" y="122494"/>
                  </a:lnTo>
                  <a:lnTo>
                    <a:pt x="853499" y="122494"/>
                  </a:lnTo>
                  <a:lnTo>
                    <a:pt x="784950" y="309079"/>
                  </a:lnTo>
                  <a:lnTo>
                    <a:pt x="782311" y="305934"/>
                  </a:lnTo>
                  <a:lnTo>
                    <a:pt x="774612" y="304341"/>
                  </a:lnTo>
                  <a:lnTo>
                    <a:pt x="772884" y="305438"/>
                  </a:lnTo>
                  <a:lnTo>
                    <a:pt x="761852" y="327051"/>
                  </a:lnTo>
                  <a:lnTo>
                    <a:pt x="758509" y="323171"/>
                  </a:lnTo>
                  <a:lnTo>
                    <a:pt x="753448" y="323466"/>
                  </a:lnTo>
                  <a:lnTo>
                    <a:pt x="749823" y="324086"/>
                  </a:lnTo>
                  <a:lnTo>
                    <a:pt x="743335" y="323228"/>
                  </a:lnTo>
                  <a:lnTo>
                    <a:pt x="739681" y="321768"/>
                  </a:lnTo>
                  <a:lnTo>
                    <a:pt x="729494" y="320731"/>
                  </a:lnTo>
                  <a:lnTo>
                    <a:pt x="726912" y="322028"/>
                  </a:lnTo>
                  <a:lnTo>
                    <a:pt x="705749" y="372776"/>
                  </a:lnTo>
                  <a:lnTo>
                    <a:pt x="705495" y="372709"/>
                  </a:lnTo>
                  <a:lnTo>
                    <a:pt x="705336" y="372747"/>
                  </a:lnTo>
                  <a:lnTo>
                    <a:pt x="669614" y="427029"/>
                  </a:lnTo>
                  <a:lnTo>
                    <a:pt x="666398" y="424821"/>
                  </a:lnTo>
                  <a:lnTo>
                    <a:pt x="655882" y="421819"/>
                  </a:lnTo>
                  <a:lnTo>
                    <a:pt x="652060" y="424145"/>
                  </a:lnTo>
                  <a:lnTo>
                    <a:pt x="566819" y="431727"/>
                  </a:lnTo>
                  <a:lnTo>
                    <a:pt x="566199" y="424024"/>
                  </a:lnTo>
                  <a:lnTo>
                    <a:pt x="537288" y="447725"/>
                  </a:lnTo>
                  <a:lnTo>
                    <a:pt x="531547" y="512767"/>
                  </a:lnTo>
                  <a:lnTo>
                    <a:pt x="537188" y="519714"/>
                  </a:lnTo>
                  <a:lnTo>
                    <a:pt x="514860" y="543854"/>
                  </a:lnTo>
                  <a:lnTo>
                    <a:pt x="509781" y="551576"/>
                  </a:lnTo>
                  <a:lnTo>
                    <a:pt x="452721" y="611878"/>
                  </a:lnTo>
                  <a:lnTo>
                    <a:pt x="449585" y="618255"/>
                  </a:lnTo>
                  <a:lnTo>
                    <a:pt x="441238" y="622404"/>
                  </a:lnTo>
                  <a:lnTo>
                    <a:pt x="438944" y="622570"/>
                  </a:lnTo>
                  <a:lnTo>
                    <a:pt x="413267" y="651129"/>
                  </a:lnTo>
                  <a:lnTo>
                    <a:pt x="410939" y="653713"/>
                  </a:lnTo>
                  <a:lnTo>
                    <a:pt x="326411" y="613246"/>
                  </a:lnTo>
                  <a:lnTo>
                    <a:pt x="321134" y="612550"/>
                  </a:lnTo>
                  <a:lnTo>
                    <a:pt x="283904" y="626232"/>
                  </a:lnTo>
                  <a:lnTo>
                    <a:pt x="277679" y="629465"/>
                  </a:lnTo>
                  <a:lnTo>
                    <a:pt x="231558" y="641707"/>
                  </a:lnTo>
                  <a:lnTo>
                    <a:pt x="225435" y="645359"/>
                  </a:lnTo>
                  <a:lnTo>
                    <a:pt x="207257" y="659726"/>
                  </a:lnTo>
                  <a:lnTo>
                    <a:pt x="185200" y="640202"/>
                  </a:lnTo>
                  <a:lnTo>
                    <a:pt x="255836" y="561585"/>
                  </a:lnTo>
                  <a:lnTo>
                    <a:pt x="183590" y="528039"/>
                  </a:lnTo>
                  <a:lnTo>
                    <a:pt x="198629" y="469884"/>
                  </a:lnTo>
                  <a:lnTo>
                    <a:pt x="116759" y="439531"/>
                  </a:lnTo>
                  <a:lnTo>
                    <a:pt x="83432" y="363950"/>
                  </a:lnTo>
                  <a:lnTo>
                    <a:pt x="91402" y="308264"/>
                  </a:lnTo>
                  <a:lnTo>
                    <a:pt x="38275" y="307951"/>
                  </a:lnTo>
                  <a:lnTo>
                    <a:pt x="0" y="245021"/>
                  </a:lnTo>
                  <a:lnTo>
                    <a:pt x="13189" y="208854"/>
                  </a:lnTo>
                  <a:lnTo>
                    <a:pt x="26682" y="182489"/>
                  </a:lnTo>
                  <a:lnTo>
                    <a:pt x="124587" y="161053"/>
                  </a:lnTo>
                  <a:lnTo>
                    <a:pt x="166914" y="103993"/>
                  </a:lnTo>
                  <a:lnTo>
                    <a:pt x="218371" y="123516"/>
                  </a:lnTo>
                  <a:lnTo>
                    <a:pt x="233236" y="167513"/>
                  </a:lnTo>
                  <a:lnTo>
                    <a:pt x="381847" y="139994"/>
                  </a:lnTo>
                  <a:lnTo>
                    <a:pt x="418439" y="137456"/>
                  </a:lnTo>
                  <a:lnTo>
                    <a:pt x="512100" y="69107"/>
                  </a:lnTo>
                  <a:lnTo>
                    <a:pt x="636354" y="11414"/>
                  </a:lnTo>
                  <a:lnTo>
                    <a:pt x="732139" y="0"/>
                  </a:lnTo>
                  <a:lnTo>
                    <a:pt x="790461" y="1762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819020" y="3781727"/>
              <a:ext cx="1054568" cy="1108247"/>
            </a:xfrm>
            <a:custGeom>
              <a:avLst/>
              <a:pathLst>
                <a:path w="1054568" h="1108247">
                  <a:moveTo>
                    <a:pt x="1054568" y="404345"/>
                  </a:moveTo>
                  <a:lnTo>
                    <a:pt x="1037760" y="441783"/>
                  </a:lnTo>
                  <a:lnTo>
                    <a:pt x="1048211" y="593221"/>
                  </a:lnTo>
                  <a:lnTo>
                    <a:pt x="1010701" y="704968"/>
                  </a:lnTo>
                  <a:lnTo>
                    <a:pt x="967768" y="752015"/>
                  </a:lnTo>
                  <a:lnTo>
                    <a:pt x="950823" y="818987"/>
                  </a:lnTo>
                  <a:lnTo>
                    <a:pt x="976474" y="920677"/>
                  </a:lnTo>
                  <a:lnTo>
                    <a:pt x="887053" y="965292"/>
                  </a:lnTo>
                  <a:lnTo>
                    <a:pt x="843497" y="1029432"/>
                  </a:lnTo>
                  <a:lnTo>
                    <a:pt x="734243" y="1098287"/>
                  </a:lnTo>
                  <a:lnTo>
                    <a:pt x="633697" y="1075641"/>
                  </a:lnTo>
                  <a:lnTo>
                    <a:pt x="529499" y="1108247"/>
                  </a:lnTo>
                  <a:lnTo>
                    <a:pt x="455193" y="1088534"/>
                  </a:lnTo>
                  <a:lnTo>
                    <a:pt x="392844" y="1025910"/>
                  </a:lnTo>
                  <a:lnTo>
                    <a:pt x="316831" y="982252"/>
                  </a:lnTo>
                  <a:lnTo>
                    <a:pt x="163951" y="1009682"/>
                  </a:lnTo>
                  <a:lnTo>
                    <a:pt x="118519" y="1002959"/>
                  </a:lnTo>
                  <a:lnTo>
                    <a:pt x="79552" y="944149"/>
                  </a:lnTo>
                  <a:lnTo>
                    <a:pt x="104084" y="890893"/>
                  </a:lnTo>
                  <a:lnTo>
                    <a:pt x="39142" y="854571"/>
                  </a:lnTo>
                  <a:lnTo>
                    <a:pt x="0" y="668635"/>
                  </a:lnTo>
                  <a:lnTo>
                    <a:pt x="84534" y="642208"/>
                  </a:lnTo>
                  <a:lnTo>
                    <a:pt x="82274" y="600727"/>
                  </a:lnTo>
                  <a:lnTo>
                    <a:pt x="133120" y="544497"/>
                  </a:lnTo>
                  <a:lnTo>
                    <a:pt x="109803" y="502486"/>
                  </a:lnTo>
                  <a:lnTo>
                    <a:pt x="179876" y="491866"/>
                  </a:lnTo>
                  <a:lnTo>
                    <a:pt x="236939" y="514037"/>
                  </a:lnTo>
                  <a:lnTo>
                    <a:pt x="302294" y="507234"/>
                  </a:lnTo>
                  <a:lnTo>
                    <a:pt x="348976" y="480856"/>
                  </a:lnTo>
                  <a:lnTo>
                    <a:pt x="446013" y="462033"/>
                  </a:lnTo>
                  <a:lnTo>
                    <a:pt x="510224" y="467300"/>
                  </a:lnTo>
                  <a:lnTo>
                    <a:pt x="605402" y="426035"/>
                  </a:lnTo>
                  <a:lnTo>
                    <a:pt x="544728" y="300143"/>
                  </a:lnTo>
                  <a:lnTo>
                    <a:pt x="582936" y="238112"/>
                  </a:lnTo>
                  <a:lnTo>
                    <a:pt x="568616" y="171106"/>
                  </a:lnTo>
                  <a:lnTo>
                    <a:pt x="516205" y="177059"/>
                  </a:lnTo>
                  <a:lnTo>
                    <a:pt x="474933" y="107123"/>
                  </a:lnTo>
                  <a:lnTo>
                    <a:pt x="476157" y="50182"/>
                  </a:lnTo>
                  <a:lnTo>
                    <a:pt x="603157" y="0"/>
                  </a:lnTo>
                  <a:lnTo>
                    <a:pt x="666581" y="36256"/>
                  </a:lnTo>
                  <a:lnTo>
                    <a:pt x="748087" y="103483"/>
                  </a:lnTo>
                  <a:lnTo>
                    <a:pt x="829477" y="101314"/>
                  </a:lnTo>
                  <a:lnTo>
                    <a:pt x="914731" y="167296"/>
                  </a:lnTo>
                  <a:lnTo>
                    <a:pt x="1010066" y="2885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187221" y="3148307"/>
              <a:ext cx="1250390" cy="1470543"/>
            </a:xfrm>
            <a:custGeom>
              <a:avLst/>
              <a:pathLst>
                <a:path w="1250390" h="1470543">
                  <a:moveTo>
                    <a:pt x="993985" y="981381"/>
                  </a:moveTo>
                  <a:lnTo>
                    <a:pt x="1035699" y="1057468"/>
                  </a:lnTo>
                  <a:lnTo>
                    <a:pt x="1044485" y="1164256"/>
                  </a:lnTo>
                  <a:lnTo>
                    <a:pt x="1017717" y="1254959"/>
                  </a:lnTo>
                  <a:lnTo>
                    <a:pt x="970565" y="1339484"/>
                  </a:lnTo>
                  <a:lnTo>
                    <a:pt x="960763" y="1412602"/>
                  </a:lnTo>
                  <a:lnTo>
                    <a:pt x="948943" y="1439795"/>
                  </a:lnTo>
                  <a:lnTo>
                    <a:pt x="847934" y="1468164"/>
                  </a:lnTo>
                  <a:lnTo>
                    <a:pt x="848527" y="1470543"/>
                  </a:lnTo>
                  <a:lnTo>
                    <a:pt x="847934" y="1468164"/>
                  </a:lnTo>
                  <a:lnTo>
                    <a:pt x="782194" y="1441038"/>
                  </a:lnTo>
                  <a:lnTo>
                    <a:pt x="709655" y="1439304"/>
                  </a:lnTo>
                  <a:lnTo>
                    <a:pt x="711457" y="1386335"/>
                  </a:lnTo>
                  <a:lnTo>
                    <a:pt x="711081" y="1383865"/>
                  </a:lnTo>
                  <a:lnTo>
                    <a:pt x="716218" y="1377592"/>
                  </a:lnTo>
                  <a:lnTo>
                    <a:pt x="719786" y="1373922"/>
                  </a:lnTo>
                  <a:lnTo>
                    <a:pt x="716086" y="1359192"/>
                  </a:lnTo>
                  <a:lnTo>
                    <a:pt x="714255" y="1357476"/>
                  </a:lnTo>
                  <a:lnTo>
                    <a:pt x="707879" y="1349401"/>
                  </a:lnTo>
                  <a:lnTo>
                    <a:pt x="709005" y="1342708"/>
                  </a:lnTo>
                  <a:lnTo>
                    <a:pt x="755618" y="1326643"/>
                  </a:lnTo>
                  <a:lnTo>
                    <a:pt x="760218" y="1316633"/>
                  </a:lnTo>
                  <a:lnTo>
                    <a:pt x="762904" y="1309121"/>
                  </a:lnTo>
                  <a:lnTo>
                    <a:pt x="763834" y="1306537"/>
                  </a:lnTo>
                  <a:lnTo>
                    <a:pt x="755166" y="1278575"/>
                  </a:lnTo>
                  <a:lnTo>
                    <a:pt x="752199" y="1269870"/>
                  </a:lnTo>
                  <a:lnTo>
                    <a:pt x="759645" y="1250955"/>
                  </a:lnTo>
                  <a:lnTo>
                    <a:pt x="765457" y="1249325"/>
                  </a:lnTo>
                  <a:lnTo>
                    <a:pt x="722289" y="1178176"/>
                  </a:lnTo>
                  <a:lnTo>
                    <a:pt x="716411" y="1179787"/>
                  </a:lnTo>
                  <a:lnTo>
                    <a:pt x="708329" y="1166337"/>
                  </a:lnTo>
                  <a:lnTo>
                    <a:pt x="708495" y="1160653"/>
                  </a:lnTo>
                  <a:lnTo>
                    <a:pt x="705067" y="1157917"/>
                  </a:lnTo>
                  <a:lnTo>
                    <a:pt x="701161" y="1156926"/>
                  </a:lnTo>
                  <a:lnTo>
                    <a:pt x="696278" y="1154600"/>
                  </a:lnTo>
                  <a:lnTo>
                    <a:pt x="639693" y="1143255"/>
                  </a:lnTo>
                  <a:lnTo>
                    <a:pt x="638603" y="1144600"/>
                  </a:lnTo>
                  <a:lnTo>
                    <a:pt x="634200" y="1155497"/>
                  </a:lnTo>
                  <a:lnTo>
                    <a:pt x="629814" y="1152150"/>
                  </a:lnTo>
                  <a:lnTo>
                    <a:pt x="623691" y="1144428"/>
                  </a:lnTo>
                  <a:lnTo>
                    <a:pt x="621344" y="1139881"/>
                  </a:lnTo>
                  <a:lnTo>
                    <a:pt x="620818" y="1136668"/>
                  </a:lnTo>
                  <a:lnTo>
                    <a:pt x="624189" y="1135018"/>
                  </a:lnTo>
                  <a:lnTo>
                    <a:pt x="591050" y="1078799"/>
                  </a:lnTo>
                  <a:lnTo>
                    <a:pt x="589407" y="1077054"/>
                  </a:lnTo>
                  <a:lnTo>
                    <a:pt x="596158" y="1062754"/>
                  </a:lnTo>
                  <a:lnTo>
                    <a:pt x="597003" y="1057891"/>
                  </a:lnTo>
                  <a:lnTo>
                    <a:pt x="594947" y="1054536"/>
                  </a:lnTo>
                  <a:lnTo>
                    <a:pt x="591378" y="1050893"/>
                  </a:lnTo>
                  <a:lnTo>
                    <a:pt x="600402" y="1020052"/>
                  </a:lnTo>
                  <a:lnTo>
                    <a:pt x="586224" y="1015451"/>
                  </a:lnTo>
                  <a:lnTo>
                    <a:pt x="576579" y="1002577"/>
                  </a:lnTo>
                  <a:lnTo>
                    <a:pt x="572850" y="989507"/>
                  </a:lnTo>
                  <a:lnTo>
                    <a:pt x="569808" y="973662"/>
                  </a:lnTo>
                  <a:lnTo>
                    <a:pt x="521972" y="893780"/>
                  </a:lnTo>
                  <a:lnTo>
                    <a:pt x="519381" y="895801"/>
                  </a:lnTo>
                  <a:lnTo>
                    <a:pt x="510798" y="895124"/>
                  </a:lnTo>
                  <a:lnTo>
                    <a:pt x="510189" y="889520"/>
                  </a:lnTo>
                  <a:lnTo>
                    <a:pt x="476176" y="854531"/>
                  </a:lnTo>
                  <a:lnTo>
                    <a:pt x="474279" y="847647"/>
                  </a:lnTo>
                  <a:lnTo>
                    <a:pt x="467959" y="830630"/>
                  </a:lnTo>
                  <a:lnTo>
                    <a:pt x="462109" y="823699"/>
                  </a:lnTo>
                  <a:lnTo>
                    <a:pt x="374477" y="712843"/>
                  </a:lnTo>
                  <a:lnTo>
                    <a:pt x="344569" y="701403"/>
                  </a:lnTo>
                  <a:lnTo>
                    <a:pt x="338747" y="700726"/>
                  </a:lnTo>
                  <a:lnTo>
                    <a:pt x="297374" y="668847"/>
                  </a:lnTo>
                  <a:lnTo>
                    <a:pt x="297965" y="662383"/>
                  </a:lnTo>
                  <a:lnTo>
                    <a:pt x="297758" y="651429"/>
                  </a:lnTo>
                  <a:lnTo>
                    <a:pt x="292255" y="639082"/>
                  </a:lnTo>
                  <a:lnTo>
                    <a:pt x="253059" y="563596"/>
                  </a:lnTo>
                  <a:lnTo>
                    <a:pt x="57293" y="563600"/>
                  </a:lnTo>
                  <a:lnTo>
                    <a:pt x="0" y="563601"/>
                  </a:lnTo>
                  <a:lnTo>
                    <a:pt x="84010" y="362762"/>
                  </a:lnTo>
                  <a:lnTo>
                    <a:pt x="95127" y="291467"/>
                  </a:lnTo>
                  <a:lnTo>
                    <a:pt x="84594" y="188389"/>
                  </a:lnTo>
                  <a:lnTo>
                    <a:pt x="171057" y="182959"/>
                  </a:lnTo>
                  <a:lnTo>
                    <a:pt x="233901" y="106689"/>
                  </a:lnTo>
                  <a:lnTo>
                    <a:pt x="334757" y="50353"/>
                  </a:lnTo>
                  <a:lnTo>
                    <a:pt x="418668" y="78644"/>
                  </a:lnTo>
                  <a:lnTo>
                    <a:pt x="492938" y="51440"/>
                  </a:lnTo>
                  <a:lnTo>
                    <a:pt x="658151" y="129927"/>
                  </a:lnTo>
                  <a:lnTo>
                    <a:pt x="680308" y="85657"/>
                  </a:lnTo>
                  <a:lnTo>
                    <a:pt x="720595" y="72839"/>
                  </a:lnTo>
                  <a:lnTo>
                    <a:pt x="747522" y="19567"/>
                  </a:lnTo>
                  <a:lnTo>
                    <a:pt x="788685" y="0"/>
                  </a:lnTo>
                  <a:lnTo>
                    <a:pt x="873400" y="6107"/>
                  </a:lnTo>
                  <a:lnTo>
                    <a:pt x="948411" y="52598"/>
                  </a:lnTo>
                  <a:lnTo>
                    <a:pt x="1010638" y="42063"/>
                  </a:lnTo>
                  <a:lnTo>
                    <a:pt x="1163963" y="68029"/>
                  </a:lnTo>
                  <a:lnTo>
                    <a:pt x="1203965" y="123574"/>
                  </a:lnTo>
                  <a:lnTo>
                    <a:pt x="1243158" y="91510"/>
                  </a:lnTo>
                  <a:lnTo>
                    <a:pt x="1250390" y="181122"/>
                  </a:lnTo>
                  <a:lnTo>
                    <a:pt x="1218494" y="251812"/>
                  </a:lnTo>
                  <a:lnTo>
                    <a:pt x="1179339" y="241595"/>
                  </a:lnTo>
                  <a:lnTo>
                    <a:pt x="1164954" y="319852"/>
                  </a:lnTo>
                  <a:lnTo>
                    <a:pt x="1197736" y="367023"/>
                  </a:lnTo>
                  <a:lnTo>
                    <a:pt x="1172693" y="412720"/>
                  </a:lnTo>
                  <a:lnTo>
                    <a:pt x="1077881" y="488790"/>
                  </a:lnTo>
                  <a:lnTo>
                    <a:pt x="1047778" y="561682"/>
                  </a:lnTo>
                  <a:lnTo>
                    <a:pt x="1079637" y="663780"/>
                  </a:lnTo>
                  <a:lnTo>
                    <a:pt x="1040944" y="692845"/>
                  </a:lnTo>
                  <a:lnTo>
                    <a:pt x="1042878" y="770468"/>
                  </a:lnTo>
                  <a:lnTo>
                    <a:pt x="998337" y="817049"/>
                  </a:lnTo>
                  <a:lnTo>
                    <a:pt x="1008513" y="8928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642325" y="2697982"/>
              <a:ext cx="1706541" cy="1597781"/>
            </a:xfrm>
            <a:custGeom>
              <a:avLst/>
              <a:pathLst>
                <a:path w="1706541" h="1597781">
                  <a:moveTo>
                    <a:pt x="1687580" y="1015203"/>
                  </a:moveTo>
                  <a:lnTo>
                    <a:pt x="1662143" y="1077761"/>
                  </a:lnTo>
                  <a:lnTo>
                    <a:pt x="1706541" y="1141903"/>
                  </a:lnTo>
                  <a:lnTo>
                    <a:pt x="1680969" y="1411180"/>
                  </a:lnTo>
                  <a:lnTo>
                    <a:pt x="1479322" y="1413237"/>
                  </a:lnTo>
                  <a:lnTo>
                    <a:pt x="1354997" y="1478578"/>
                  </a:lnTo>
                  <a:lnTo>
                    <a:pt x="1267931" y="1546366"/>
                  </a:lnTo>
                  <a:lnTo>
                    <a:pt x="1231262" y="1488090"/>
                  </a:lnTo>
                  <a:lnTo>
                    <a:pt x="1186760" y="1372280"/>
                  </a:lnTo>
                  <a:lnTo>
                    <a:pt x="1091426" y="1251041"/>
                  </a:lnTo>
                  <a:lnTo>
                    <a:pt x="1006172" y="1185059"/>
                  </a:lnTo>
                  <a:lnTo>
                    <a:pt x="924781" y="1187228"/>
                  </a:lnTo>
                  <a:lnTo>
                    <a:pt x="843275" y="1120001"/>
                  </a:lnTo>
                  <a:lnTo>
                    <a:pt x="779851" y="1083744"/>
                  </a:lnTo>
                  <a:lnTo>
                    <a:pt x="652852" y="1133927"/>
                  </a:lnTo>
                  <a:lnTo>
                    <a:pt x="651628" y="1190868"/>
                  </a:lnTo>
                  <a:lnTo>
                    <a:pt x="692899" y="1260804"/>
                  </a:lnTo>
                  <a:lnTo>
                    <a:pt x="745311" y="1254851"/>
                  </a:lnTo>
                  <a:lnTo>
                    <a:pt x="759631" y="1321857"/>
                  </a:lnTo>
                  <a:lnTo>
                    <a:pt x="721422" y="1383888"/>
                  </a:lnTo>
                  <a:lnTo>
                    <a:pt x="782096" y="1509780"/>
                  </a:lnTo>
                  <a:lnTo>
                    <a:pt x="686918" y="1551045"/>
                  </a:lnTo>
                  <a:lnTo>
                    <a:pt x="622708" y="1545778"/>
                  </a:lnTo>
                  <a:lnTo>
                    <a:pt x="525670" y="1564601"/>
                  </a:lnTo>
                  <a:lnTo>
                    <a:pt x="478988" y="1590979"/>
                  </a:lnTo>
                  <a:lnTo>
                    <a:pt x="413634" y="1597781"/>
                  </a:lnTo>
                  <a:lnTo>
                    <a:pt x="356570" y="1575611"/>
                  </a:lnTo>
                  <a:lnTo>
                    <a:pt x="286497" y="1586231"/>
                  </a:lnTo>
                  <a:lnTo>
                    <a:pt x="259624" y="1530223"/>
                  </a:lnTo>
                  <a:lnTo>
                    <a:pt x="80083" y="1455336"/>
                  </a:lnTo>
                  <a:lnTo>
                    <a:pt x="0" y="1342985"/>
                  </a:lnTo>
                  <a:lnTo>
                    <a:pt x="86537" y="1304674"/>
                  </a:lnTo>
                  <a:lnTo>
                    <a:pt x="148113" y="1197647"/>
                  </a:lnTo>
                  <a:lnTo>
                    <a:pt x="202386" y="1128799"/>
                  </a:lnTo>
                  <a:lnTo>
                    <a:pt x="147350" y="1070357"/>
                  </a:lnTo>
                  <a:lnTo>
                    <a:pt x="231451" y="994905"/>
                  </a:lnTo>
                  <a:lnTo>
                    <a:pt x="171755" y="891496"/>
                  </a:lnTo>
                  <a:lnTo>
                    <a:pt x="170841" y="847958"/>
                  </a:lnTo>
                  <a:lnTo>
                    <a:pt x="219491" y="821120"/>
                  </a:lnTo>
                  <a:lnTo>
                    <a:pt x="203973" y="730579"/>
                  </a:lnTo>
                  <a:lnTo>
                    <a:pt x="213947" y="620212"/>
                  </a:lnTo>
                  <a:lnTo>
                    <a:pt x="279799" y="440652"/>
                  </a:lnTo>
                  <a:lnTo>
                    <a:pt x="333956" y="380448"/>
                  </a:lnTo>
                  <a:lnTo>
                    <a:pt x="436461" y="364781"/>
                  </a:lnTo>
                  <a:lnTo>
                    <a:pt x="476044" y="336429"/>
                  </a:lnTo>
                  <a:lnTo>
                    <a:pt x="502207" y="219138"/>
                  </a:lnTo>
                  <a:lnTo>
                    <a:pt x="519360" y="196194"/>
                  </a:lnTo>
                  <a:lnTo>
                    <a:pt x="552747" y="190865"/>
                  </a:lnTo>
                  <a:lnTo>
                    <a:pt x="601804" y="38850"/>
                  </a:lnTo>
                  <a:lnTo>
                    <a:pt x="659929" y="0"/>
                  </a:lnTo>
                  <a:lnTo>
                    <a:pt x="691943" y="27995"/>
                  </a:lnTo>
                  <a:lnTo>
                    <a:pt x="701660" y="84670"/>
                  </a:lnTo>
                  <a:lnTo>
                    <a:pt x="762168" y="122031"/>
                  </a:lnTo>
                  <a:lnTo>
                    <a:pt x="816821" y="340586"/>
                  </a:lnTo>
                  <a:lnTo>
                    <a:pt x="829795" y="364483"/>
                  </a:lnTo>
                  <a:lnTo>
                    <a:pt x="933436" y="409643"/>
                  </a:lnTo>
                  <a:lnTo>
                    <a:pt x="960764" y="454145"/>
                  </a:lnTo>
                  <a:lnTo>
                    <a:pt x="966967" y="522377"/>
                  </a:lnTo>
                  <a:lnTo>
                    <a:pt x="948890" y="589167"/>
                  </a:lnTo>
                  <a:lnTo>
                    <a:pt x="1052806" y="750141"/>
                  </a:lnTo>
                  <a:lnTo>
                    <a:pt x="1121721" y="810029"/>
                  </a:lnTo>
                  <a:lnTo>
                    <a:pt x="1208216" y="815854"/>
                  </a:lnTo>
                  <a:lnTo>
                    <a:pt x="1379351" y="916590"/>
                  </a:lnTo>
                  <a:lnTo>
                    <a:pt x="1462603" y="916326"/>
                  </a:lnTo>
                  <a:lnTo>
                    <a:pt x="1545563" y="973495"/>
                  </a:lnTo>
                  <a:lnTo>
                    <a:pt x="1633415" y="9885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19075" y="1590374"/>
              <a:ext cx="1250981" cy="1244286"/>
            </a:xfrm>
            <a:custGeom>
              <a:avLst/>
              <a:pathLst>
                <a:path w="1250981" h="1244286">
                  <a:moveTo>
                    <a:pt x="1172578" y="46764"/>
                  </a:moveTo>
                  <a:lnTo>
                    <a:pt x="1047646" y="142146"/>
                  </a:lnTo>
                  <a:lnTo>
                    <a:pt x="1076267" y="186354"/>
                  </a:lnTo>
                  <a:lnTo>
                    <a:pt x="1090333" y="256817"/>
                  </a:lnTo>
                  <a:lnTo>
                    <a:pt x="1084174" y="339616"/>
                  </a:lnTo>
                  <a:lnTo>
                    <a:pt x="1024216" y="429571"/>
                  </a:lnTo>
                  <a:lnTo>
                    <a:pt x="1049543" y="451802"/>
                  </a:lnTo>
                  <a:lnTo>
                    <a:pt x="1013484" y="518391"/>
                  </a:lnTo>
                  <a:lnTo>
                    <a:pt x="1006097" y="607227"/>
                  </a:lnTo>
                  <a:lnTo>
                    <a:pt x="1047064" y="652415"/>
                  </a:lnTo>
                  <a:lnTo>
                    <a:pt x="1132996" y="690565"/>
                  </a:lnTo>
                  <a:lnTo>
                    <a:pt x="1203326" y="699998"/>
                  </a:lnTo>
                  <a:lnTo>
                    <a:pt x="1246398" y="726862"/>
                  </a:lnTo>
                  <a:lnTo>
                    <a:pt x="1250981" y="780137"/>
                  </a:lnTo>
                  <a:lnTo>
                    <a:pt x="1128065" y="816562"/>
                  </a:lnTo>
                  <a:lnTo>
                    <a:pt x="1022059" y="762457"/>
                  </a:lnTo>
                  <a:lnTo>
                    <a:pt x="1004975" y="791415"/>
                  </a:lnTo>
                  <a:lnTo>
                    <a:pt x="931447" y="817095"/>
                  </a:lnTo>
                  <a:lnTo>
                    <a:pt x="898392" y="860563"/>
                  </a:lnTo>
                  <a:lnTo>
                    <a:pt x="815627" y="879081"/>
                  </a:lnTo>
                  <a:lnTo>
                    <a:pt x="839232" y="924465"/>
                  </a:lnTo>
                  <a:lnTo>
                    <a:pt x="774135" y="980264"/>
                  </a:lnTo>
                  <a:lnTo>
                    <a:pt x="632729" y="993228"/>
                  </a:lnTo>
                  <a:lnTo>
                    <a:pt x="578743" y="1041106"/>
                  </a:lnTo>
                  <a:lnTo>
                    <a:pt x="497108" y="1047468"/>
                  </a:lnTo>
                  <a:lnTo>
                    <a:pt x="408034" y="1131891"/>
                  </a:lnTo>
                  <a:lnTo>
                    <a:pt x="299677" y="1174302"/>
                  </a:lnTo>
                  <a:lnTo>
                    <a:pt x="278713" y="1208670"/>
                  </a:lnTo>
                  <a:lnTo>
                    <a:pt x="199705" y="1244286"/>
                  </a:lnTo>
                  <a:lnTo>
                    <a:pt x="166637" y="1216920"/>
                  </a:lnTo>
                  <a:lnTo>
                    <a:pt x="170423" y="1115494"/>
                  </a:lnTo>
                  <a:lnTo>
                    <a:pt x="77329" y="1027636"/>
                  </a:lnTo>
                  <a:lnTo>
                    <a:pt x="28370" y="998328"/>
                  </a:lnTo>
                  <a:lnTo>
                    <a:pt x="154" y="913145"/>
                  </a:lnTo>
                  <a:lnTo>
                    <a:pt x="0" y="874164"/>
                  </a:lnTo>
                  <a:lnTo>
                    <a:pt x="64989" y="785477"/>
                  </a:lnTo>
                  <a:lnTo>
                    <a:pt x="138066" y="763865"/>
                  </a:lnTo>
                  <a:lnTo>
                    <a:pt x="200642" y="711729"/>
                  </a:lnTo>
                  <a:lnTo>
                    <a:pt x="188141" y="662520"/>
                  </a:lnTo>
                  <a:lnTo>
                    <a:pt x="132054" y="656165"/>
                  </a:lnTo>
                  <a:lnTo>
                    <a:pt x="120156" y="610215"/>
                  </a:lnTo>
                  <a:lnTo>
                    <a:pt x="181031" y="568993"/>
                  </a:lnTo>
                  <a:lnTo>
                    <a:pt x="183538" y="513607"/>
                  </a:lnTo>
                  <a:lnTo>
                    <a:pt x="221714" y="508649"/>
                  </a:lnTo>
                  <a:lnTo>
                    <a:pt x="250351" y="453244"/>
                  </a:lnTo>
                  <a:lnTo>
                    <a:pt x="244281" y="352314"/>
                  </a:lnTo>
                  <a:lnTo>
                    <a:pt x="266781" y="320173"/>
                  </a:lnTo>
                  <a:lnTo>
                    <a:pt x="166222" y="270478"/>
                  </a:lnTo>
                  <a:lnTo>
                    <a:pt x="159956" y="183689"/>
                  </a:lnTo>
                  <a:lnTo>
                    <a:pt x="190260" y="124101"/>
                  </a:lnTo>
                  <a:lnTo>
                    <a:pt x="248048" y="85818"/>
                  </a:lnTo>
                  <a:lnTo>
                    <a:pt x="274301" y="4056"/>
                  </a:lnTo>
                  <a:lnTo>
                    <a:pt x="301946" y="18804"/>
                  </a:lnTo>
                  <a:lnTo>
                    <a:pt x="379492" y="1852"/>
                  </a:lnTo>
                  <a:lnTo>
                    <a:pt x="432051" y="61188"/>
                  </a:lnTo>
                  <a:lnTo>
                    <a:pt x="516002" y="114699"/>
                  </a:lnTo>
                  <a:lnTo>
                    <a:pt x="508810" y="178937"/>
                  </a:lnTo>
                  <a:lnTo>
                    <a:pt x="545170" y="220713"/>
                  </a:lnTo>
                  <a:lnTo>
                    <a:pt x="564779" y="291691"/>
                  </a:lnTo>
                  <a:lnTo>
                    <a:pt x="624192" y="315953"/>
                  </a:lnTo>
                  <a:lnTo>
                    <a:pt x="672523" y="244135"/>
                  </a:lnTo>
                  <a:lnTo>
                    <a:pt x="755213" y="184548"/>
                  </a:lnTo>
                  <a:lnTo>
                    <a:pt x="782960" y="98687"/>
                  </a:lnTo>
                  <a:lnTo>
                    <a:pt x="826850" y="103682"/>
                  </a:lnTo>
                  <a:lnTo>
                    <a:pt x="943524" y="21767"/>
                  </a:lnTo>
                  <a:lnTo>
                    <a:pt x="937713" y="0"/>
                  </a:lnTo>
                  <a:lnTo>
                    <a:pt x="974447" y="30832"/>
                  </a:lnTo>
                  <a:lnTo>
                    <a:pt x="1017135" y="9534"/>
                  </a:lnTo>
                  <a:lnTo>
                    <a:pt x="1115529" y="5014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6313469" y="5254071"/>
              <a:ext cx="720070" cy="930571"/>
            </a:xfrm>
            <a:custGeom>
              <a:avLst/>
              <a:pathLst>
                <a:path w="720070" h="930571">
                  <a:moveTo>
                    <a:pt x="702921" y="105361"/>
                  </a:moveTo>
                  <a:lnTo>
                    <a:pt x="720070" y="161505"/>
                  </a:lnTo>
                  <a:lnTo>
                    <a:pt x="638171" y="172657"/>
                  </a:lnTo>
                  <a:lnTo>
                    <a:pt x="596306" y="216158"/>
                  </a:lnTo>
                  <a:lnTo>
                    <a:pt x="593289" y="278782"/>
                  </a:lnTo>
                  <a:lnTo>
                    <a:pt x="631502" y="320384"/>
                  </a:lnTo>
                  <a:lnTo>
                    <a:pt x="593272" y="428958"/>
                  </a:lnTo>
                  <a:lnTo>
                    <a:pt x="608188" y="462359"/>
                  </a:lnTo>
                  <a:lnTo>
                    <a:pt x="572329" y="525999"/>
                  </a:lnTo>
                  <a:lnTo>
                    <a:pt x="609738" y="578130"/>
                  </a:lnTo>
                  <a:lnTo>
                    <a:pt x="610049" y="649346"/>
                  </a:lnTo>
                  <a:lnTo>
                    <a:pt x="513883" y="652628"/>
                  </a:lnTo>
                  <a:lnTo>
                    <a:pt x="468819" y="706237"/>
                  </a:lnTo>
                  <a:lnTo>
                    <a:pt x="459411" y="789371"/>
                  </a:lnTo>
                  <a:lnTo>
                    <a:pt x="473731" y="821719"/>
                  </a:lnTo>
                  <a:lnTo>
                    <a:pt x="376357" y="930571"/>
                  </a:lnTo>
                  <a:lnTo>
                    <a:pt x="392937" y="862501"/>
                  </a:lnTo>
                  <a:lnTo>
                    <a:pt x="248000" y="681788"/>
                  </a:lnTo>
                  <a:lnTo>
                    <a:pt x="235572" y="585959"/>
                  </a:lnTo>
                  <a:lnTo>
                    <a:pt x="143777" y="567773"/>
                  </a:lnTo>
                  <a:lnTo>
                    <a:pt x="154217" y="522595"/>
                  </a:lnTo>
                  <a:lnTo>
                    <a:pt x="121885" y="483504"/>
                  </a:lnTo>
                  <a:lnTo>
                    <a:pt x="0" y="489658"/>
                  </a:lnTo>
                  <a:lnTo>
                    <a:pt x="136443" y="318126"/>
                  </a:lnTo>
                  <a:lnTo>
                    <a:pt x="192492" y="276975"/>
                  </a:lnTo>
                  <a:lnTo>
                    <a:pt x="212385" y="195360"/>
                  </a:lnTo>
                  <a:lnTo>
                    <a:pt x="261584" y="121998"/>
                  </a:lnTo>
                  <a:lnTo>
                    <a:pt x="354495" y="143546"/>
                  </a:lnTo>
                  <a:lnTo>
                    <a:pt x="386249" y="115450"/>
                  </a:lnTo>
                  <a:lnTo>
                    <a:pt x="394083" y="50875"/>
                  </a:lnTo>
                  <a:lnTo>
                    <a:pt x="490818" y="0"/>
                  </a:lnTo>
                  <a:lnTo>
                    <a:pt x="580485" y="45100"/>
                  </a:lnTo>
                  <a:lnTo>
                    <a:pt x="599062" y="110464"/>
                  </a:lnTo>
                  <a:lnTo>
                    <a:pt x="673725" y="1244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630807" y="4763979"/>
              <a:ext cx="991472" cy="1085520"/>
            </a:xfrm>
            <a:custGeom>
              <a:avLst/>
              <a:pathLst>
                <a:path w="991472" h="1085520">
                  <a:moveTo>
                    <a:pt x="922456" y="116035"/>
                  </a:moveTo>
                  <a:lnTo>
                    <a:pt x="985569" y="251353"/>
                  </a:lnTo>
                  <a:lnTo>
                    <a:pt x="975148" y="318852"/>
                  </a:lnTo>
                  <a:lnTo>
                    <a:pt x="991472" y="442491"/>
                  </a:lnTo>
                  <a:lnTo>
                    <a:pt x="983599" y="519311"/>
                  </a:lnTo>
                  <a:lnTo>
                    <a:pt x="944245" y="612090"/>
                  </a:lnTo>
                  <a:lnTo>
                    <a:pt x="895046" y="685451"/>
                  </a:lnTo>
                  <a:lnTo>
                    <a:pt x="875154" y="767067"/>
                  </a:lnTo>
                  <a:lnTo>
                    <a:pt x="819104" y="808217"/>
                  </a:lnTo>
                  <a:lnTo>
                    <a:pt x="682661" y="979750"/>
                  </a:lnTo>
                  <a:lnTo>
                    <a:pt x="549037" y="1085520"/>
                  </a:lnTo>
                  <a:lnTo>
                    <a:pt x="483396" y="980407"/>
                  </a:lnTo>
                  <a:lnTo>
                    <a:pt x="475357" y="911363"/>
                  </a:lnTo>
                  <a:lnTo>
                    <a:pt x="507189" y="832691"/>
                  </a:lnTo>
                  <a:lnTo>
                    <a:pt x="447654" y="728946"/>
                  </a:lnTo>
                  <a:lnTo>
                    <a:pt x="449344" y="687770"/>
                  </a:lnTo>
                  <a:lnTo>
                    <a:pt x="400345" y="668951"/>
                  </a:lnTo>
                  <a:lnTo>
                    <a:pt x="426017" y="600937"/>
                  </a:lnTo>
                  <a:lnTo>
                    <a:pt x="394080" y="555385"/>
                  </a:lnTo>
                  <a:lnTo>
                    <a:pt x="432524" y="517021"/>
                  </a:lnTo>
                  <a:lnTo>
                    <a:pt x="370500" y="493283"/>
                  </a:lnTo>
                  <a:lnTo>
                    <a:pt x="274690" y="387699"/>
                  </a:lnTo>
                  <a:lnTo>
                    <a:pt x="229289" y="390378"/>
                  </a:lnTo>
                  <a:lnTo>
                    <a:pt x="161856" y="328295"/>
                  </a:lnTo>
                  <a:lnTo>
                    <a:pt x="140260" y="369920"/>
                  </a:lnTo>
                  <a:lnTo>
                    <a:pt x="44498" y="379874"/>
                  </a:lnTo>
                  <a:lnTo>
                    <a:pt x="42638" y="379174"/>
                  </a:lnTo>
                  <a:lnTo>
                    <a:pt x="50602" y="274754"/>
                  </a:lnTo>
                  <a:lnTo>
                    <a:pt x="0" y="235948"/>
                  </a:lnTo>
                  <a:lnTo>
                    <a:pt x="14606" y="158167"/>
                  </a:lnTo>
                  <a:lnTo>
                    <a:pt x="80370" y="57435"/>
                  </a:lnTo>
                  <a:lnTo>
                    <a:pt x="187586" y="15360"/>
                  </a:lnTo>
                  <a:lnTo>
                    <a:pt x="267869" y="6784"/>
                  </a:lnTo>
                  <a:lnTo>
                    <a:pt x="306731" y="20707"/>
                  </a:lnTo>
                  <a:lnTo>
                    <a:pt x="352164" y="27430"/>
                  </a:lnTo>
                  <a:lnTo>
                    <a:pt x="505044" y="0"/>
                  </a:lnTo>
                  <a:lnTo>
                    <a:pt x="581057" y="43658"/>
                  </a:lnTo>
                  <a:lnTo>
                    <a:pt x="643406" y="106282"/>
                  </a:lnTo>
                  <a:lnTo>
                    <a:pt x="717712" y="125995"/>
                  </a:lnTo>
                  <a:lnTo>
                    <a:pt x="821909" y="933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300077" y="2885599"/>
              <a:ext cx="862602" cy="972911"/>
            </a:xfrm>
            <a:custGeom>
              <a:avLst/>
              <a:pathLst>
                <a:path w="862602" h="972911">
                  <a:moveTo>
                    <a:pt x="593712" y="4688"/>
                  </a:moveTo>
                  <a:lnTo>
                    <a:pt x="545012" y="97758"/>
                  </a:lnTo>
                  <a:lnTo>
                    <a:pt x="537897" y="139859"/>
                  </a:lnTo>
                  <a:lnTo>
                    <a:pt x="594595" y="191834"/>
                  </a:lnTo>
                  <a:lnTo>
                    <a:pt x="630313" y="173451"/>
                  </a:lnTo>
                  <a:lnTo>
                    <a:pt x="648291" y="121587"/>
                  </a:lnTo>
                  <a:lnTo>
                    <a:pt x="723475" y="108904"/>
                  </a:lnTo>
                  <a:lnTo>
                    <a:pt x="785045" y="134137"/>
                  </a:lnTo>
                  <a:lnTo>
                    <a:pt x="844739" y="189286"/>
                  </a:lnTo>
                  <a:lnTo>
                    <a:pt x="862602" y="255859"/>
                  </a:lnTo>
                  <a:lnTo>
                    <a:pt x="807778" y="326363"/>
                  </a:lnTo>
                  <a:lnTo>
                    <a:pt x="764445" y="335364"/>
                  </a:lnTo>
                  <a:lnTo>
                    <a:pt x="717746" y="450628"/>
                  </a:lnTo>
                  <a:lnTo>
                    <a:pt x="676911" y="468382"/>
                  </a:lnTo>
                  <a:lnTo>
                    <a:pt x="667167" y="529121"/>
                  </a:lnTo>
                  <a:lnTo>
                    <a:pt x="736352" y="560178"/>
                  </a:lnTo>
                  <a:lnTo>
                    <a:pt x="673043" y="667835"/>
                  </a:lnTo>
                  <a:lnTo>
                    <a:pt x="606238" y="722742"/>
                  </a:lnTo>
                  <a:lnTo>
                    <a:pt x="666439" y="795900"/>
                  </a:lnTo>
                  <a:lnTo>
                    <a:pt x="809970" y="884487"/>
                  </a:lnTo>
                  <a:lnTo>
                    <a:pt x="783518" y="945117"/>
                  </a:lnTo>
                  <a:lnTo>
                    <a:pt x="681219" y="972911"/>
                  </a:lnTo>
                  <a:lnTo>
                    <a:pt x="632840" y="915892"/>
                  </a:lnTo>
                  <a:lnTo>
                    <a:pt x="455407" y="799096"/>
                  </a:lnTo>
                  <a:lnTo>
                    <a:pt x="489337" y="715645"/>
                  </a:lnTo>
                  <a:lnTo>
                    <a:pt x="443965" y="693091"/>
                  </a:lnTo>
                  <a:lnTo>
                    <a:pt x="444626" y="763678"/>
                  </a:lnTo>
                  <a:lnTo>
                    <a:pt x="389247" y="781518"/>
                  </a:lnTo>
                  <a:lnTo>
                    <a:pt x="341282" y="732871"/>
                  </a:lnTo>
                  <a:lnTo>
                    <a:pt x="294934" y="716446"/>
                  </a:lnTo>
                  <a:lnTo>
                    <a:pt x="220705" y="637826"/>
                  </a:lnTo>
                  <a:lnTo>
                    <a:pt x="162384" y="604223"/>
                  </a:lnTo>
                  <a:lnTo>
                    <a:pt x="88048" y="624743"/>
                  </a:lnTo>
                  <a:lnTo>
                    <a:pt x="83271" y="502952"/>
                  </a:lnTo>
                  <a:lnTo>
                    <a:pt x="0" y="427707"/>
                  </a:lnTo>
                  <a:lnTo>
                    <a:pt x="8079" y="350905"/>
                  </a:lnTo>
                  <a:lnTo>
                    <a:pt x="80193" y="260499"/>
                  </a:lnTo>
                  <a:lnTo>
                    <a:pt x="119923" y="274152"/>
                  </a:lnTo>
                  <a:lnTo>
                    <a:pt x="186734" y="337299"/>
                  </a:lnTo>
                  <a:lnTo>
                    <a:pt x="269033" y="324739"/>
                  </a:lnTo>
                  <a:lnTo>
                    <a:pt x="346832" y="257914"/>
                  </a:lnTo>
                  <a:lnTo>
                    <a:pt x="375055" y="205163"/>
                  </a:lnTo>
                  <a:lnTo>
                    <a:pt x="487818" y="72020"/>
                  </a:lnTo>
                  <a:lnTo>
                    <a:pt x="55949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805756" y="2782460"/>
              <a:ext cx="163325" cy="188216"/>
            </a:xfrm>
            <a:custGeom>
              <a:avLst/>
              <a:pathLst>
                <a:path w="163325" h="188216">
                  <a:moveTo>
                    <a:pt x="145994" y="75733"/>
                  </a:move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948406" y="2111884"/>
              <a:ext cx="1114085" cy="1152270"/>
            </a:xfrm>
            <a:custGeom>
              <a:avLst/>
              <a:pathLst>
                <a:path w="1114085" h="1152270">
                  <a:moveTo>
                    <a:pt x="805813" y="33436"/>
                  </a:moveTo>
                  <a:lnTo>
                    <a:pt x="834572" y="70622"/>
                  </a:lnTo>
                  <a:lnTo>
                    <a:pt x="836820" y="140237"/>
                  </a:lnTo>
                  <a:lnTo>
                    <a:pt x="891770" y="153924"/>
                  </a:lnTo>
                  <a:lnTo>
                    <a:pt x="938112" y="197033"/>
                  </a:lnTo>
                  <a:lnTo>
                    <a:pt x="915880" y="265762"/>
                  </a:lnTo>
                  <a:lnTo>
                    <a:pt x="999181" y="327384"/>
                  </a:lnTo>
                  <a:lnTo>
                    <a:pt x="1017540" y="363897"/>
                  </a:lnTo>
                  <a:lnTo>
                    <a:pt x="1064257" y="406500"/>
                  </a:lnTo>
                  <a:lnTo>
                    <a:pt x="1114085" y="502102"/>
                  </a:lnTo>
                  <a:lnTo>
                    <a:pt x="1092857" y="557512"/>
                  </a:lnTo>
                  <a:lnTo>
                    <a:pt x="1040662" y="612161"/>
                  </a:lnTo>
                  <a:lnTo>
                    <a:pt x="1083501" y="664022"/>
                  </a:lnTo>
                  <a:lnTo>
                    <a:pt x="1079503" y="706371"/>
                  </a:lnTo>
                  <a:lnTo>
                    <a:pt x="945383" y="778404"/>
                  </a:lnTo>
                  <a:lnTo>
                    <a:pt x="911166" y="773715"/>
                  </a:lnTo>
                  <a:lnTo>
                    <a:pt x="839489" y="845736"/>
                  </a:lnTo>
                  <a:lnTo>
                    <a:pt x="726726" y="978878"/>
                  </a:lnTo>
                  <a:lnTo>
                    <a:pt x="698503" y="1031629"/>
                  </a:lnTo>
                  <a:lnTo>
                    <a:pt x="620704" y="1098454"/>
                  </a:lnTo>
                  <a:lnTo>
                    <a:pt x="538405" y="1111015"/>
                  </a:lnTo>
                  <a:lnTo>
                    <a:pt x="471594" y="1047867"/>
                  </a:lnTo>
                  <a:lnTo>
                    <a:pt x="431865" y="1034215"/>
                  </a:lnTo>
                  <a:lnTo>
                    <a:pt x="359750" y="1124621"/>
                  </a:lnTo>
                  <a:lnTo>
                    <a:pt x="315123" y="1152270"/>
                  </a:lnTo>
                  <a:lnTo>
                    <a:pt x="258335" y="1146115"/>
                  </a:lnTo>
                  <a:lnTo>
                    <a:pt x="241780" y="1110345"/>
                  </a:lnTo>
                  <a:lnTo>
                    <a:pt x="290393" y="1029535"/>
                  </a:lnTo>
                  <a:lnTo>
                    <a:pt x="290416" y="951074"/>
                  </a:lnTo>
                  <a:lnTo>
                    <a:pt x="206711" y="994857"/>
                  </a:lnTo>
                  <a:lnTo>
                    <a:pt x="191054" y="933747"/>
                  </a:lnTo>
                  <a:lnTo>
                    <a:pt x="142292" y="909544"/>
                  </a:lnTo>
                  <a:lnTo>
                    <a:pt x="161975" y="802948"/>
                  </a:lnTo>
                  <a:lnTo>
                    <a:pt x="115064" y="787278"/>
                  </a:lnTo>
                  <a:lnTo>
                    <a:pt x="97102" y="656792"/>
                  </a:lnTo>
                  <a:lnTo>
                    <a:pt x="63310" y="682411"/>
                  </a:lnTo>
                  <a:lnTo>
                    <a:pt x="0" y="594791"/>
                  </a:lnTo>
                  <a:lnTo>
                    <a:pt x="97272" y="408718"/>
                  </a:lnTo>
                  <a:lnTo>
                    <a:pt x="148850" y="282184"/>
                  </a:lnTo>
                  <a:lnTo>
                    <a:pt x="245265" y="163666"/>
                  </a:lnTo>
                  <a:lnTo>
                    <a:pt x="385341" y="171227"/>
                  </a:lnTo>
                  <a:lnTo>
                    <a:pt x="488953" y="114632"/>
                  </a:lnTo>
                  <a:lnTo>
                    <a:pt x="570013" y="71800"/>
                  </a:lnTo>
                  <a:lnTo>
                    <a:pt x="618320" y="0"/>
                  </a:lnTo>
                  <a:lnTo>
                    <a:pt x="767799" y="4012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906316" y="3218695"/>
              <a:ext cx="715578" cy="747951"/>
            </a:xfrm>
            <a:custGeom>
              <a:avLst/>
              <a:pathLst>
                <a:path w="715578" h="747951">
                  <a:moveTo>
                    <a:pt x="689844" y="114210"/>
                  </a:moveTo>
                  <a:lnTo>
                    <a:pt x="715578" y="248109"/>
                  </a:lnTo>
                  <a:lnTo>
                    <a:pt x="677487" y="325333"/>
                  </a:lnTo>
                  <a:lnTo>
                    <a:pt x="687734" y="381371"/>
                  </a:lnTo>
                  <a:lnTo>
                    <a:pt x="576965" y="456444"/>
                  </a:lnTo>
                  <a:lnTo>
                    <a:pt x="608311" y="528583"/>
                  </a:lnTo>
                  <a:lnTo>
                    <a:pt x="508161" y="552812"/>
                  </a:lnTo>
                  <a:lnTo>
                    <a:pt x="436981" y="648542"/>
                  </a:lnTo>
                  <a:lnTo>
                    <a:pt x="486065" y="720310"/>
                  </a:lnTo>
                  <a:lnTo>
                    <a:pt x="405136" y="747951"/>
                  </a:lnTo>
                  <a:lnTo>
                    <a:pt x="309494" y="726250"/>
                  </a:lnTo>
                  <a:lnTo>
                    <a:pt x="232041" y="655024"/>
                  </a:lnTo>
                  <a:lnTo>
                    <a:pt x="157366" y="664408"/>
                  </a:lnTo>
                  <a:lnTo>
                    <a:pt x="208865" y="587003"/>
                  </a:lnTo>
                  <a:lnTo>
                    <a:pt x="203732" y="551391"/>
                  </a:lnTo>
                  <a:lnTo>
                    <a:pt x="60201" y="462805"/>
                  </a:lnTo>
                  <a:lnTo>
                    <a:pt x="0" y="389646"/>
                  </a:lnTo>
                  <a:lnTo>
                    <a:pt x="66804" y="334739"/>
                  </a:lnTo>
                  <a:lnTo>
                    <a:pt x="130114" y="227082"/>
                  </a:lnTo>
                  <a:lnTo>
                    <a:pt x="219914" y="217533"/>
                  </a:lnTo>
                  <a:lnTo>
                    <a:pt x="264370" y="252817"/>
                  </a:lnTo>
                  <a:lnTo>
                    <a:pt x="303459" y="247363"/>
                  </a:lnTo>
                  <a:lnTo>
                    <a:pt x="334179" y="171664"/>
                  </a:lnTo>
                  <a:lnTo>
                    <a:pt x="382627" y="109026"/>
                  </a:lnTo>
                  <a:lnTo>
                    <a:pt x="395510" y="36825"/>
                  </a:lnTo>
                  <a:lnTo>
                    <a:pt x="479294" y="0"/>
                  </a:lnTo>
                  <a:lnTo>
                    <a:pt x="504765" y="5429"/>
                  </a:lnTo>
                  <a:lnTo>
                    <a:pt x="601551" y="9139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53263" y="4109162"/>
              <a:ext cx="1223620" cy="1288454"/>
            </a:xfrm>
            <a:custGeom>
              <a:avLst/>
              <a:pathLst>
                <a:path w="1223620" h="1288454">
                  <a:moveTo>
                    <a:pt x="1150307" y="480230"/>
                  </a:moveTo>
                  <a:lnTo>
                    <a:pt x="1054053" y="488279"/>
                  </a:lnTo>
                  <a:lnTo>
                    <a:pt x="977710" y="552603"/>
                  </a:lnTo>
                  <a:lnTo>
                    <a:pt x="935848" y="731179"/>
                  </a:lnTo>
                  <a:lnTo>
                    <a:pt x="970171" y="774024"/>
                  </a:lnTo>
                  <a:lnTo>
                    <a:pt x="1115159" y="770209"/>
                  </a:lnTo>
                  <a:lnTo>
                    <a:pt x="1201975" y="1001877"/>
                  </a:lnTo>
                  <a:lnTo>
                    <a:pt x="1223620" y="1043082"/>
                  </a:lnTo>
                  <a:lnTo>
                    <a:pt x="1201488" y="1088882"/>
                  </a:lnTo>
                  <a:lnTo>
                    <a:pt x="1212596" y="1141488"/>
                  </a:lnTo>
                  <a:lnTo>
                    <a:pt x="1141370" y="1142328"/>
                  </a:lnTo>
                  <a:lnTo>
                    <a:pt x="1106324" y="1057650"/>
                  </a:lnTo>
                  <a:lnTo>
                    <a:pt x="1063325" y="1036257"/>
                  </a:lnTo>
                  <a:lnTo>
                    <a:pt x="1049559" y="1098035"/>
                  </a:lnTo>
                  <a:lnTo>
                    <a:pt x="978436" y="1071370"/>
                  </a:lnTo>
                  <a:lnTo>
                    <a:pt x="966117" y="1022271"/>
                  </a:lnTo>
                  <a:lnTo>
                    <a:pt x="920103" y="1040643"/>
                  </a:lnTo>
                  <a:lnTo>
                    <a:pt x="846773" y="1028984"/>
                  </a:lnTo>
                  <a:lnTo>
                    <a:pt x="789961" y="1047832"/>
                  </a:lnTo>
                  <a:lnTo>
                    <a:pt x="719730" y="1029957"/>
                  </a:lnTo>
                  <a:lnTo>
                    <a:pt x="672758" y="1087937"/>
                  </a:lnTo>
                  <a:lnTo>
                    <a:pt x="635925" y="1084444"/>
                  </a:lnTo>
                  <a:lnTo>
                    <a:pt x="587816" y="1040023"/>
                  </a:lnTo>
                  <a:lnTo>
                    <a:pt x="542635" y="1035218"/>
                  </a:lnTo>
                  <a:lnTo>
                    <a:pt x="461314" y="1074591"/>
                  </a:lnTo>
                  <a:lnTo>
                    <a:pt x="413822" y="1156473"/>
                  </a:lnTo>
                  <a:lnTo>
                    <a:pt x="463126" y="1250269"/>
                  </a:lnTo>
                  <a:lnTo>
                    <a:pt x="433931" y="1269323"/>
                  </a:lnTo>
                  <a:lnTo>
                    <a:pt x="359268" y="1255372"/>
                  </a:lnTo>
                  <a:lnTo>
                    <a:pt x="340690" y="1190008"/>
                  </a:lnTo>
                  <a:lnTo>
                    <a:pt x="251023" y="1144908"/>
                  </a:lnTo>
                  <a:lnTo>
                    <a:pt x="154288" y="1195783"/>
                  </a:lnTo>
                  <a:lnTo>
                    <a:pt x="146454" y="1260358"/>
                  </a:lnTo>
                  <a:lnTo>
                    <a:pt x="114700" y="1288454"/>
                  </a:lnTo>
                  <a:lnTo>
                    <a:pt x="21789" y="1266907"/>
                  </a:lnTo>
                  <a:lnTo>
                    <a:pt x="61143" y="1174127"/>
                  </a:lnTo>
                  <a:lnTo>
                    <a:pt x="69016" y="1097308"/>
                  </a:lnTo>
                  <a:lnTo>
                    <a:pt x="52692" y="973668"/>
                  </a:lnTo>
                  <a:lnTo>
                    <a:pt x="63113" y="906169"/>
                  </a:lnTo>
                  <a:lnTo>
                    <a:pt x="0" y="770851"/>
                  </a:lnTo>
                  <a:lnTo>
                    <a:pt x="109254" y="701996"/>
                  </a:lnTo>
                  <a:lnTo>
                    <a:pt x="152809" y="637856"/>
                  </a:lnTo>
                  <a:lnTo>
                    <a:pt x="242230" y="593241"/>
                  </a:lnTo>
                  <a:lnTo>
                    <a:pt x="216580" y="491551"/>
                  </a:lnTo>
                  <a:lnTo>
                    <a:pt x="233525" y="424580"/>
                  </a:lnTo>
                  <a:lnTo>
                    <a:pt x="276457" y="377533"/>
                  </a:lnTo>
                  <a:lnTo>
                    <a:pt x="313967" y="265785"/>
                  </a:lnTo>
                  <a:lnTo>
                    <a:pt x="303516" y="114348"/>
                  </a:lnTo>
                  <a:lnTo>
                    <a:pt x="320325" y="76910"/>
                  </a:lnTo>
                  <a:lnTo>
                    <a:pt x="356994" y="135185"/>
                  </a:lnTo>
                  <a:lnTo>
                    <a:pt x="444059" y="67397"/>
                  </a:lnTo>
                  <a:lnTo>
                    <a:pt x="568385" y="2057"/>
                  </a:lnTo>
                  <a:lnTo>
                    <a:pt x="770031" y="0"/>
                  </a:lnTo>
                  <a:lnTo>
                    <a:pt x="788094" y="92374"/>
                  </a:lnTo>
                  <a:lnTo>
                    <a:pt x="852316" y="168062"/>
                  </a:lnTo>
                  <a:lnTo>
                    <a:pt x="927543" y="180150"/>
                  </a:lnTo>
                  <a:lnTo>
                    <a:pt x="1034772" y="150500"/>
                  </a:lnTo>
                  <a:lnTo>
                    <a:pt x="1006104" y="223661"/>
                  </a:lnTo>
                  <a:lnTo>
                    <a:pt x="988357" y="316377"/>
                  </a:lnTo>
                  <a:lnTo>
                    <a:pt x="1037622" y="387756"/>
                  </a:lnTo>
                  <a:lnTo>
                    <a:pt x="1105550" y="4559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135463" y="3998608"/>
              <a:ext cx="816678" cy="848263"/>
            </a:xfrm>
            <a:custGeom>
              <a:avLst/>
              <a:pathLst>
                <a:path w="816678" h="848263">
                  <a:moveTo>
                    <a:pt x="506862" y="42359"/>
                  </a:moveTo>
                  <a:lnTo>
                    <a:pt x="586946" y="154709"/>
                  </a:lnTo>
                  <a:lnTo>
                    <a:pt x="766487" y="229596"/>
                  </a:lnTo>
                  <a:lnTo>
                    <a:pt x="793360" y="285604"/>
                  </a:lnTo>
                  <a:lnTo>
                    <a:pt x="816678" y="327615"/>
                  </a:lnTo>
                  <a:lnTo>
                    <a:pt x="765831" y="383846"/>
                  </a:lnTo>
                  <a:lnTo>
                    <a:pt x="768092" y="425327"/>
                  </a:lnTo>
                  <a:lnTo>
                    <a:pt x="683557" y="451753"/>
                  </a:lnTo>
                  <a:lnTo>
                    <a:pt x="722699" y="637689"/>
                  </a:lnTo>
                  <a:lnTo>
                    <a:pt x="787641" y="674011"/>
                  </a:lnTo>
                  <a:lnTo>
                    <a:pt x="763109" y="727267"/>
                  </a:lnTo>
                  <a:lnTo>
                    <a:pt x="802076" y="786078"/>
                  </a:lnTo>
                  <a:lnTo>
                    <a:pt x="763213" y="772155"/>
                  </a:lnTo>
                  <a:lnTo>
                    <a:pt x="682930" y="780730"/>
                  </a:lnTo>
                  <a:lnTo>
                    <a:pt x="575715" y="822806"/>
                  </a:lnTo>
                  <a:lnTo>
                    <a:pt x="552825" y="810345"/>
                  </a:lnTo>
                  <a:lnTo>
                    <a:pt x="484043" y="848263"/>
                  </a:lnTo>
                  <a:lnTo>
                    <a:pt x="448855" y="840201"/>
                  </a:lnTo>
                  <a:lnTo>
                    <a:pt x="438088" y="762050"/>
                  </a:lnTo>
                  <a:lnTo>
                    <a:pt x="368819" y="789802"/>
                  </a:lnTo>
                  <a:lnTo>
                    <a:pt x="322661" y="734188"/>
                  </a:lnTo>
                  <a:lnTo>
                    <a:pt x="279892" y="774339"/>
                  </a:lnTo>
                  <a:lnTo>
                    <a:pt x="232731" y="716257"/>
                  </a:lnTo>
                  <a:lnTo>
                    <a:pt x="177652" y="705448"/>
                  </a:lnTo>
                  <a:lnTo>
                    <a:pt x="171196" y="630202"/>
                  </a:lnTo>
                  <a:lnTo>
                    <a:pt x="0" y="685149"/>
                  </a:lnTo>
                  <a:lnTo>
                    <a:pt x="29154" y="624498"/>
                  </a:lnTo>
                  <a:lnTo>
                    <a:pt x="12521" y="562301"/>
                  </a:lnTo>
                  <a:lnTo>
                    <a:pt x="22323" y="489184"/>
                  </a:lnTo>
                  <a:lnTo>
                    <a:pt x="69476" y="404658"/>
                  </a:lnTo>
                  <a:lnTo>
                    <a:pt x="96244" y="313955"/>
                  </a:lnTo>
                  <a:lnTo>
                    <a:pt x="87457" y="207168"/>
                  </a:lnTo>
                  <a:lnTo>
                    <a:pt x="45744" y="131080"/>
                  </a:lnTo>
                  <a:lnTo>
                    <a:pt x="174598" y="145916"/>
                  </a:lnTo>
                  <a:lnTo>
                    <a:pt x="211958" y="121683"/>
                  </a:lnTo>
                  <a:lnTo>
                    <a:pt x="288230" y="0"/>
                  </a:lnTo>
                  <a:lnTo>
                    <a:pt x="338321" y="26685"/>
                  </a:lnTo>
                  <a:lnTo>
                    <a:pt x="376869" y="85067"/>
                  </a:lnTo>
                  <a:lnTo>
                    <a:pt x="434589" y="3891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285233" y="3747279"/>
              <a:ext cx="364537" cy="401203"/>
            </a:xfrm>
            <a:custGeom>
              <a:avLst/>
              <a:pathLst>
                <a:path w="364537" h="401203">
                  <a:moveTo>
                    <a:pt x="364537" y="358708"/>
                  </a:moveTo>
                  <a:lnTo>
                    <a:pt x="215926" y="386227"/>
                  </a:lnTo>
                  <a:lnTo>
                    <a:pt x="201061" y="342230"/>
                  </a:lnTo>
                  <a:lnTo>
                    <a:pt x="149604" y="322707"/>
                  </a:lnTo>
                  <a:lnTo>
                    <a:pt x="107277" y="379767"/>
                  </a:lnTo>
                  <a:lnTo>
                    <a:pt x="9372" y="401203"/>
                  </a:lnTo>
                  <a:lnTo>
                    <a:pt x="0" y="370257"/>
                  </a:lnTo>
                  <a:lnTo>
                    <a:pt x="35715" y="294816"/>
                  </a:lnTo>
                  <a:lnTo>
                    <a:pt x="3863" y="255004"/>
                  </a:lnTo>
                  <a:lnTo>
                    <a:pt x="26218" y="219367"/>
                  </a:lnTo>
                  <a:lnTo>
                    <a:pt x="107147" y="191726"/>
                  </a:lnTo>
                  <a:lnTo>
                    <a:pt x="58064" y="119958"/>
                  </a:lnTo>
                  <a:lnTo>
                    <a:pt x="129243" y="24228"/>
                  </a:lnTo>
                  <a:lnTo>
                    <a:pt x="229394" y="0"/>
                  </a:lnTo>
                  <a:lnTo>
                    <a:pt x="280600" y="78746"/>
                  </a:lnTo>
                  <a:lnTo>
                    <a:pt x="270235" y="110827"/>
                  </a:lnTo>
                  <a:lnTo>
                    <a:pt x="284484" y="235212"/>
                  </a:lnTo>
                  <a:lnTo>
                    <a:pt x="349052" y="3101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3281" y="3111113"/>
              <a:ext cx="1095747" cy="994874"/>
            </a:xfrm>
            <a:custGeom>
              <a:avLst/>
              <a:pathLst>
                <a:path w="1095747" h="994874">
                  <a:moveTo>
                    <a:pt x="837866" y="142157"/>
                  </a:moveTo>
                  <a:lnTo>
                    <a:pt x="800629" y="293663"/>
                  </a:lnTo>
                  <a:lnTo>
                    <a:pt x="820237" y="339691"/>
                  </a:lnTo>
                  <a:lnTo>
                    <a:pt x="901038" y="327514"/>
                  </a:lnTo>
                  <a:lnTo>
                    <a:pt x="997201" y="342727"/>
                  </a:lnTo>
                  <a:lnTo>
                    <a:pt x="999954" y="385457"/>
                  </a:lnTo>
                  <a:lnTo>
                    <a:pt x="1066025" y="480935"/>
                  </a:lnTo>
                  <a:lnTo>
                    <a:pt x="1095747" y="563991"/>
                  </a:lnTo>
                  <a:lnTo>
                    <a:pt x="1051043" y="624474"/>
                  </a:lnTo>
                  <a:lnTo>
                    <a:pt x="1074292" y="719095"/>
                  </a:lnTo>
                  <a:lnTo>
                    <a:pt x="1068243" y="714837"/>
                  </a:lnTo>
                  <a:lnTo>
                    <a:pt x="1068343" y="714386"/>
                  </a:lnTo>
                  <a:lnTo>
                    <a:pt x="1066362" y="713270"/>
                  </a:lnTo>
                  <a:lnTo>
                    <a:pt x="1065742" y="713242"/>
                  </a:lnTo>
                  <a:lnTo>
                    <a:pt x="1003419" y="673030"/>
                  </a:lnTo>
                  <a:lnTo>
                    <a:pt x="1003353" y="672668"/>
                  </a:lnTo>
                  <a:lnTo>
                    <a:pt x="796184" y="712677"/>
                  </a:lnTo>
                  <a:lnTo>
                    <a:pt x="745516" y="746027"/>
                  </a:lnTo>
                  <a:lnTo>
                    <a:pt x="747085" y="748354"/>
                  </a:lnTo>
                  <a:lnTo>
                    <a:pt x="745940" y="761844"/>
                  </a:lnTo>
                  <a:lnTo>
                    <a:pt x="746587" y="763121"/>
                  </a:lnTo>
                  <a:lnTo>
                    <a:pt x="750775" y="764008"/>
                  </a:lnTo>
                  <a:lnTo>
                    <a:pt x="752052" y="763731"/>
                  </a:lnTo>
                  <a:lnTo>
                    <a:pt x="752616" y="781435"/>
                  </a:lnTo>
                  <a:lnTo>
                    <a:pt x="751161" y="780625"/>
                  </a:lnTo>
                  <a:lnTo>
                    <a:pt x="747837" y="780511"/>
                  </a:lnTo>
                  <a:lnTo>
                    <a:pt x="746166" y="782265"/>
                  </a:lnTo>
                  <a:lnTo>
                    <a:pt x="728908" y="835245"/>
                  </a:lnTo>
                  <a:lnTo>
                    <a:pt x="728270" y="836541"/>
                  </a:lnTo>
                  <a:lnTo>
                    <a:pt x="729200" y="838018"/>
                  </a:lnTo>
                  <a:lnTo>
                    <a:pt x="731115" y="837160"/>
                  </a:lnTo>
                  <a:lnTo>
                    <a:pt x="721351" y="881482"/>
                  </a:lnTo>
                  <a:lnTo>
                    <a:pt x="720712" y="881254"/>
                  </a:lnTo>
                  <a:lnTo>
                    <a:pt x="712441" y="866963"/>
                  </a:lnTo>
                  <a:lnTo>
                    <a:pt x="711585" y="867820"/>
                  </a:lnTo>
                  <a:lnTo>
                    <a:pt x="692487" y="882866"/>
                  </a:lnTo>
                  <a:lnTo>
                    <a:pt x="690543" y="882952"/>
                  </a:lnTo>
                  <a:lnTo>
                    <a:pt x="684411" y="883838"/>
                  </a:lnTo>
                  <a:lnTo>
                    <a:pt x="683463" y="885383"/>
                  </a:lnTo>
                  <a:lnTo>
                    <a:pt x="671896" y="925911"/>
                  </a:lnTo>
                  <a:lnTo>
                    <a:pt x="670938" y="924948"/>
                  </a:lnTo>
                  <a:lnTo>
                    <a:pt x="667671" y="923575"/>
                  </a:lnTo>
                  <a:lnTo>
                    <a:pt x="667032" y="923527"/>
                  </a:lnTo>
                  <a:lnTo>
                    <a:pt x="666874" y="952318"/>
                  </a:lnTo>
                  <a:lnTo>
                    <a:pt x="575103" y="872506"/>
                  </a:lnTo>
                  <a:lnTo>
                    <a:pt x="516781" y="854880"/>
                  </a:lnTo>
                  <a:lnTo>
                    <a:pt x="420996" y="866295"/>
                  </a:lnTo>
                  <a:lnTo>
                    <a:pt x="296742" y="923987"/>
                  </a:lnTo>
                  <a:lnTo>
                    <a:pt x="203081" y="992337"/>
                  </a:lnTo>
                  <a:lnTo>
                    <a:pt x="166489" y="994874"/>
                  </a:lnTo>
                  <a:lnTo>
                    <a:pt x="151004" y="946310"/>
                  </a:lnTo>
                  <a:lnTo>
                    <a:pt x="86436" y="871378"/>
                  </a:lnTo>
                  <a:lnTo>
                    <a:pt x="72187" y="746993"/>
                  </a:lnTo>
                  <a:lnTo>
                    <a:pt x="82552" y="714912"/>
                  </a:lnTo>
                  <a:lnTo>
                    <a:pt x="31346" y="636166"/>
                  </a:lnTo>
                  <a:lnTo>
                    <a:pt x="0" y="564026"/>
                  </a:lnTo>
                  <a:lnTo>
                    <a:pt x="110768" y="488954"/>
                  </a:lnTo>
                  <a:lnTo>
                    <a:pt x="100521" y="432916"/>
                  </a:lnTo>
                  <a:lnTo>
                    <a:pt x="138613" y="355692"/>
                  </a:lnTo>
                  <a:lnTo>
                    <a:pt x="112879" y="221792"/>
                  </a:lnTo>
                  <a:lnTo>
                    <a:pt x="178691" y="184513"/>
                  </a:lnTo>
                  <a:lnTo>
                    <a:pt x="230271" y="212150"/>
                  </a:lnTo>
                  <a:lnTo>
                    <a:pt x="263989" y="178294"/>
                  </a:lnTo>
                  <a:lnTo>
                    <a:pt x="316812" y="67979"/>
                  </a:lnTo>
                  <a:lnTo>
                    <a:pt x="346786" y="111346"/>
                  </a:lnTo>
                  <a:lnTo>
                    <a:pt x="385378" y="79512"/>
                  </a:lnTo>
                  <a:lnTo>
                    <a:pt x="540981" y="133277"/>
                  </a:lnTo>
                  <a:lnTo>
                    <a:pt x="603178" y="73546"/>
                  </a:lnTo>
                  <a:lnTo>
                    <a:pt x="633151" y="70123"/>
                  </a:lnTo>
                  <a:lnTo>
                    <a:pt x="727433" y="0"/>
                  </a:lnTo>
                  <a:lnTo>
                    <a:pt x="747283" y="4238"/>
                  </a:lnTo>
                  <a:lnTo>
                    <a:pt x="737558" y="62264"/>
                  </a:lnTo>
                  <a:lnTo>
                    <a:pt x="789139" y="1183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967245" y="2958608"/>
              <a:ext cx="460609" cy="512904"/>
            </a:xfrm>
            <a:custGeom>
              <a:avLst/>
              <a:pathLst>
                <a:path w="460609" h="512904">
                  <a:moveTo>
                    <a:pt x="418365" y="260086"/>
                  </a:moveTo>
                  <a:lnTo>
                    <a:pt x="334581" y="296912"/>
                  </a:lnTo>
                  <a:lnTo>
                    <a:pt x="321698" y="369113"/>
                  </a:lnTo>
                  <a:lnTo>
                    <a:pt x="273250" y="431751"/>
                  </a:lnTo>
                  <a:lnTo>
                    <a:pt x="242530" y="507449"/>
                  </a:lnTo>
                  <a:lnTo>
                    <a:pt x="203440" y="512904"/>
                  </a:lnTo>
                  <a:lnTo>
                    <a:pt x="158985" y="477620"/>
                  </a:lnTo>
                  <a:lnTo>
                    <a:pt x="69185" y="487169"/>
                  </a:lnTo>
                  <a:lnTo>
                    <a:pt x="0" y="456112"/>
                  </a:lnTo>
                  <a:lnTo>
                    <a:pt x="9743" y="395372"/>
                  </a:lnTo>
                  <a:lnTo>
                    <a:pt x="50578" y="377619"/>
                  </a:lnTo>
                  <a:lnTo>
                    <a:pt x="97277" y="262355"/>
                  </a:lnTo>
                  <a:lnTo>
                    <a:pt x="140610" y="253354"/>
                  </a:lnTo>
                  <a:lnTo>
                    <a:pt x="195434" y="182850"/>
                  </a:lnTo>
                  <a:lnTo>
                    <a:pt x="177571" y="116277"/>
                  </a:lnTo>
                  <a:lnTo>
                    <a:pt x="304319" y="0"/>
                  </a:lnTo>
                  <a:lnTo>
                    <a:pt x="377007" y="16480"/>
                  </a:lnTo>
                  <a:lnTo>
                    <a:pt x="373884" y="101187"/>
                  </a:lnTo>
                  <a:lnTo>
                    <a:pt x="419992" y="87757"/>
                  </a:lnTo>
                  <a:lnTo>
                    <a:pt x="460609" y="123913"/>
                  </a:lnTo>
                  <a:lnTo>
                    <a:pt x="414104" y="1846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139764" y="2631480"/>
              <a:ext cx="1014553" cy="705217"/>
            </a:xfrm>
            <a:custGeom>
              <a:avLst/>
              <a:pathLst>
                <a:path w="1014553" h="705217">
                  <a:moveTo>
                    <a:pt x="758054" y="0"/>
                  </a:moveTo>
                  <a:lnTo>
                    <a:pt x="760399" y="71010"/>
                  </a:lnTo>
                  <a:lnTo>
                    <a:pt x="692963" y="126298"/>
                  </a:lnTo>
                  <a:lnTo>
                    <a:pt x="669032" y="193867"/>
                  </a:lnTo>
                  <a:lnTo>
                    <a:pt x="581378" y="245423"/>
                  </a:lnTo>
                  <a:lnTo>
                    <a:pt x="677211" y="301576"/>
                  </a:lnTo>
                  <a:lnTo>
                    <a:pt x="768925" y="338697"/>
                  </a:lnTo>
                  <a:lnTo>
                    <a:pt x="806606" y="379378"/>
                  </a:lnTo>
                  <a:lnTo>
                    <a:pt x="954268" y="355240"/>
                  </a:lnTo>
                  <a:lnTo>
                    <a:pt x="1001400" y="468580"/>
                  </a:lnTo>
                  <a:lnTo>
                    <a:pt x="1014553" y="549467"/>
                  </a:lnTo>
                  <a:lnTo>
                    <a:pt x="995868" y="569426"/>
                  </a:lnTo>
                  <a:lnTo>
                    <a:pt x="920857" y="522935"/>
                  </a:lnTo>
                  <a:lnTo>
                    <a:pt x="836142" y="516827"/>
                  </a:lnTo>
                  <a:lnTo>
                    <a:pt x="794979" y="536395"/>
                  </a:lnTo>
                  <a:lnTo>
                    <a:pt x="768052" y="589667"/>
                  </a:lnTo>
                  <a:lnTo>
                    <a:pt x="727765" y="602484"/>
                  </a:lnTo>
                  <a:lnTo>
                    <a:pt x="705608" y="646755"/>
                  </a:lnTo>
                  <a:lnTo>
                    <a:pt x="540395" y="568268"/>
                  </a:lnTo>
                  <a:lnTo>
                    <a:pt x="466125" y="595472"/>
                  </a:lnTo>
                  <a:lnTo>
                    <a:pt x="382214" y="567181"/>
                  </a:lnTo>
                  <a:lnTo>
                    <a:pt x="281358" y="623517"/>
                  </a:lnTo>
                  <a:lnTo>
                    <a:pt x="218514" y="699787"/>
                  </a:lnTo>
                  <a:lnTo>
                    <a:pt x="132051" y="705217"/>
                  </a:lnTo>
                  <a:lnTo>
                    <a:pt x="121402" y="649919"/>
                  </a:lnTo>
                  <a:lnTo>
                    <a:pt x="0" y="611149"/>
                  </a:lnTo>
                  <a:lnTo>
                    <a:pt x="19262" y="501080"/>
                  </a:lnTo>
                  <a:lnTo>
                    <a:pt x="46007" y="472466"/>
                  </a:lnTo>
                  <a:lnTo>
                    <a:pt x="74758" y="390227"/>
                  </a:lnTo>
                  <a:lnTo>
                    <a:pt x="84986" y="292343"/>
                  </a:lnTo>
                  <a:lnTo>
                    <a:pt x="1990" y="216928"/>
                  </a:lnTo>
                  <a:lnTo>
                    <a:pt x="69337" y="133289"/>
                  </a:lnTo>
                  <a:lnTo>
                    <a:pt x="138390" y="156966"/>
                  </a:lnTo>
                  <a:lnTo>
                    <a:pt x="234367" y="136932"/>
                  </a:lnTo>
                  <a:lnTo>
                    <a:pt x="349734" y="74387"/>
                  </a:lnTo>
                  <a:lnTo>
                    <a:pt x="345948" y="175814"/>
                  </a:lnTo>
                  <a:lnTo>
                    <a:pt x="379016" y="203179"/>
                  </a:lnTo>
                  <a:lnTo>
                    <a:pt x="458024" y="167564"/>
                  </a:lnTo>
                  <a:lnTo>
                    <a:pt x="478988" y="133196"/>
                  </a:lnTo>
                  <a:lnTo>
                    <a:pt x="587345" y="90785"/>
                  </a:lnTo>
                  <a:lnTo>
                    <a:pt x="676419" y="63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283911" y="2503519"/>
              <a:ext cx="1205588" cy="1331302"/>
            </a:xfrm>
            <a:custGeom>
              <a:avLst/>
              <a:pathLst>
                <a:path w="1205588" h="1331302">
                  <a:moveTo>
                    <a:pt x="1035319" y="0"/>
                  </a:moveTo>
                  <a:lnTo>
                    <a:pt x="1063534" y="85182"/>
                  </a:lnTo>
                  <a:lnTo>
                    <a:pt x="1112494" y="114491"/>
                  </a:lnTo>
                  <a:lnTo>
                    <a:pt x="1205588" y="202348"/>
                  </a:lnTo>
                  <a:lnTo>
                    <a:pt x="1090220" y="264893"/>
                  </a:lnTo>
                  <a:lnTo>
                    <a:pt x="994243" y="284927"/>
                  </a:lnTo>
                  <a:lnTo>
                    <a:pt x="925191" y="261250"/>
                  </a:lnTo>
                  <a:lnTo>
                    <a:pt x="857843" y="344888"/>
                  </a:lnTo>
                  <a:lnTo>
                    <a:pt x="940839" y="420304"/>
                  </a:lnTo>
                  <a:lnTo>
                    <a:pt x="930612" y="518188"/>
                  </a:lnTo>
                  <a:lnTo>
                    <a:pt x="901860" y="600427"/>
                  </a:lnTo>
                  <a:lnTo>
                    <a:pt x="875116" y="629041"/>
                  </a:lnTo>
                  <a:lnTo>
                    <a:pt x="855853" y="739110"/>
                  </a:lnTo>
                  <a:lnTo>
                    <a:pt x="977255" y="777880"/>
                  </a:lnTo>
                  <a:lnTo>
                    <a:pt x="987904" y="833178"/>
                  </a:lnTo>
                  <a:lnTo>
                    <a:pt x="998437" y="936256"/>
                  </a:lnTo>
                  <a:lnTo>
                    <a:pt x="987320" y="1007551"/>
                  </a:lnTo>
                  <a:lnTo>
                    <a:pt x="903310" y="1208389"/>
                  </a:lnTo>
                  <a:lnTo>
                    <a:pt x="823611" y="1208391"/>
                  </a:lnTo>
                  <a:lnTo>
                    <a:pt x="767288" y="1208392"/>
                  </a:lnTo>
                  <a:lnTo>
                    <a:pt x="656627" y="1208395"/>
                  </a:lnTo>
                  <a:lnTo>
                    <a:pt x="644757" y="1208395"/>
                  </a:lnTo>
                  <a:lnTo>
                    <a:pt x="510085" y="1208398"/>
                  </a:lnTo>
                  <a:lnTo>
                    <a:pt x="499382" y="1264066"/>
                  </a:lnTo>
                  <a:lnTo>
                    <a:pt x="297930" y="1329644"/>
                  </a:lnTo>
                  <a:lnTo>
                    <a:pt x="297527" y="1330940"/>
                  </a:lnTo>
                  <a:lnTo>
                    <a:pt x="295528" y="1331302"/>
                  </a:lnTo>
                  <a:lnTo>
                    <a:pt x="295320" y="1330530"/>
                  </a:lnTo>
                  <a:lnTo>
                    <a:pt x="276952" y="1326164"/>
                  </a:lnTo>
                  <a:lnTo>
                    <a:pt x="277056" y="1327470"/>
                  </a:lnTo>
                  <a:lnTo>
                    <a:pt x="273662" y="1326688"/>
                  </a:lnTo>
                  <a:lnTo>
                    <a:pt x="250413" y="1232067"/>
                  </a:lnTo>
                  <a:lnTo>
                    <a:pt x="295118" y="1171585"/>
                  </a:lnTo>
                  <a:lnTo>
                    <a:pt x="265396" y="1088528"/>
                  </a:lnTo>
                  <a:lnTo>
                    <a:pt x="199324" y="993050"/>
                  </a:lnTo>
                  <a:lnTo>
                    <a:pt x="196572" y="950320"/>
                  </a:lnTo>
                  <a:lnTo>
                    <a:pt x="100408" y="935107"/>
                  </a:lnTo>
                  <a:lnTo>
                    <a:pt x="19607" y="947284"/>
                  </a:lnTo>
                  <a:lnTo>
                    <a:pt x="0" y="901256"/>
                  </a:lnTo>
                  <a:lnTo>
                    <a:pt x="37236" y="749751"/>
                  </a:lnTo>
                  <a:lnTo>
                    <a:pt x="127119" y="728045"/>
                  </a:lnTo>
                  <a:lnTo>
                    <a:pt x="145890" y="636882"/>
                  </a:lnTo>
                  <a:lnTo>
                    <a:pt x="209671" y="588173"/>
                  </a:lnTo>
                  <a:lnTo>
                    <a:pt x="229890" y="471011"/>
                  </a:lnTo>
                  <a:lnTo>
                    <a:pt x="305669" y="461323"/>
                  </a:lnTo>
                  <a:lnTo>
                    <a:pt x="340473" y="423601"/>
                  </a:lnTo>
                  <a:lnTo>
                    <a:pt x="380314" y="440557"/>
                  </a:lnTo>
                  <a:lnTo>
                    <a:pt x="418059" y="383851"/>
                  </a:lnTo>
                  <a:lnTo>
                    <a:pt x="498557" y="376383"/>
                  </a:lnTo>
                  <a:lnTo>
                    <a:pt x="539410" y="407754"/>
                  </a:lnTo>
                  <a:lnTo>
                    <a:pt x="629851" y="375447"/>
                  </a:lnTo>
                  <a:lnTo>
                    <a:pt x="654902" y="326669"/>
                  </a:lnTo>
                  <a:lnTo>
                    <a:pt x="653950" y="266988"/>
                  </a:lnTo>
                  <a:lnTo>
                    <a:pt x="741650" y="177625"/>
                  </a:lnTo>
                  <a:lnTo>
                    <a:pt x="792719" y="174534"/>
                  </a:lnTo>
                  <a:lnTo>
                    <a:pt x="876852" y="782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220840" y="2474527"/>
              <a:ext cx="717973" cy="778743"/>
            </a:xfrm>
            <a:custGeom>
              <a:avLst/>
              <a:pathLst>
                <a:path w="717973" h="778743">
                  <a:moveTo>
                    <a:pt x="464665" y="6681"/>
                  </a:moveTo>
                  <a:lnTo>
                    <a:pt x="511719" y="75837"/>
                  </a:lnTo>
                  <a:lnTo>
                    <a:pt x="589366" y="114447"/>
                  </a:lnTo>
                  <a:lnTo>
                    <a:pt x="574086" y="188887"/>
                  </a:lnTo>
                  <a:lnTo>
                    <a:pt x="604155" y="259680"/>
                  </a:lnTo>
                  <a:lnTo>
                    <a:pt x="717021" y="295980"/>
                  </a:lnTo>
                  <a:lnTo>
                    <a:pt x="717973" y="355661"/>
                  </a:lnTo>
                  <a:lnTo>
                    <a:pt x="692922" y="404440"/>
                  </a:lnTo>
                  <a:lnTo>
                    <a:pt x="602481" y="436746"/>
                  </a:lnTo>
                  <a:lnTo>
                    <a:pt x="561628" y="405376"/>
                  </a:lnTo>
                  <a:lnTo>
                    <a:pt x="481130" y="412843"/>
                  </a:lnTo>
                  <a:lnTo>
                    <a:pt x="443385" y="469549"/>
                  </a:lnTo>
                  <a:lnTo>
                    <a:pt x="403544" y="452593"/>
                  </a:lnTo>
                  <a:lnTo>
                    <a:pt x="368740" y="490315"/>
                  </a:lnTo>
                  <a:lnTo>
                    <a:pt x="292962" y="500004"/>
                  </a:lnTo>
                  <a:lnTo>
                    <a:pt x="272743" y="617165"/>
                  </a:lnTo>
                  <a:lnTo>
                    <a:pt x="208961" y="665874"/>
                  </a:lnTo>
                  <a:lnTo>
                    <a:pt x="190190" y="757037"/>
                  </a:lnTo>
                  <a:lnTo>
                    <a:pt x="100307" y="778743"/>
                  </a:lnTo>
                  <a:lnTo>
                    <a:pt x="51581" y="754887"/>
                  </a:lnTo>
                  <a:lnTo>
                    <a:pt x="0" y="698849"/>
                  </a:lnTo>
                  <a:lnTo>
                    <a:pt x="9725" y="640823"/>
                  </a:lnTo>
                  <a:lnTo>
                    <a:pt x="46013" y="615944"/>
                  </a:lnTo>
                  <a:lnTo>
                    <a:pt x="98689" y="475352"/>
                  </a:lnTo>
                  <a:lnTo>
                    <a:pt x="146359" y="404651"/>
                  </a:lnTo>
                  <a:lnTo>
                    <a:pt x="141297" y="339255"/>
                  </a:lnTo>
                  <a:lnTo>
                    <a:pt x="189972" y="276929"/>
                  </a:lnTo>
                  <a:lnTo>
                    <a:pt x="234510" y="252187"/>
                  </a:lnTo>
                  <a:lnTo>
                    <a:pt x="293755" y="175060"/>
                  </a:lnTo>
                  <a:lnTo>
                    <a:pt x="279383" y="129350"/>
                  </a:lnTo>
                  <a:lnTo>
                    <a:pt x="323376" y="101044"/>
                  </a:lnTo>
                  <a:lnTo>
                    <a:pt x="349673" y="23246"/>
                  </a:lnTo>
                  <a:lnTo>
                    <a:pt x="42815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81980" y="2436453"/>
              <a:ext cx="732614" cy="807936"/>
            </a:xfrm>
            <a:custGeom>
              <a:avLst/>
              <a:pathLst>
                <a:path w="732614" h="807936">
                  <a:moveTo>
                    <a:pt x="718242" y="167424"/>
                  </a:moveTo>
                  <a:lnTo>
                    <a:pt x="732614" y="213133"/>
                  </a:lnTo>
                  <a:lnTo>
                    <a:pt x="673370" y="290261"/>
                  </a:lnTo>
                  <a:lnTo>
                    <a:pt x="628832" y="315003"/>
                  </a:lnTo>
                  <a:lnTo>
                    <a:pt x="580157" y="377329"/>
                  </a:lnTo>
                  <a:lnTo>
                    <a:pt x="585218" y="442725"/>
                  </a:lnTo>
                  <a:lnTo>
                    <a:pt x="537548" y="513426"/>
                  </a:lnTo>
                  <a:lnTo>
                    <a:pt x="484873" y="654018"/>
                  </a:lnTo>
                  <a:lnTo>
                    <a:pt x="448584" y="678897"/>
                  </a:lnTo>
                  <a:lnTo>
                    <a:pt x="428735" y="674659"/>
                  </a:lnTo>
                  <a:lnTo>
                    <a:pt x="334452" y="744782"/>
                  </a:lnTo>
                  <a:lnTo>
                    <a:pt x="304479" y="748206"/>
                  </a:lnTo>
                  <a:lnTo>
                    <a:pt x="242282" y="807936"/>
                  </a:lnTo>
                  <a:lnTo>
                    <a:pt x="86679" y="754171"/>
                  </a:lnTo>
                  <a:lnTo>
                    <a:pt x="48088" y="786006"/>
                  </a:lnTo>
                  <a:lnTo>
                    <a:pt x="18113" y="742638"/>
                  </a:lnTo>
                  <a:lnTo>
                    <a:pt x="0" y="725392"/>
                  </a:lnTo>
                  <a:lnTo>
                    <a:pt x="31349" y="648550"/>
                  </a:lnTo>
                  <a:lnTo>
                    <a:pt x="40464" y="580460"/>
                  </a:lnTo>
                  <a:lnTo>
                    <a:pt x="6864" y="493991"/>
                  </a:lnTo>
                  <a:lnTo>
                    <a:pt x="26963" y="383295"/>
                  </a:lnTo>
                  <a:lnTo>
                    <a:pt x="79038" y="324966"/>
                  </a:lnTo>
                  <a:lnTo>
                    <a:pt x="137865" y="305439"/>
                  </a:lnTo>
                  <a:lnTo>
                    <a:pt x="173825" y="216165"/>
                  </a:lnTo>
                  <a:lnTo>
                    <a:pt x="230708" y="97558"/>
                  </a:lnTo>
                  <a:lnTo>
                    <a:pt x="343730" y="10041"/>
                  </a:lnTo>
                  <a:lnTo>
                    <a:pt x="369038" y="0"/>
                  </a:lnTo>
                  <a:lnTo>
                    <a:pt x="447783" y="49673"/>
                  </a:lnTo>
                  <a:lnTo>
                    <a:pt x="442958" y="100821"/>
                  </a:lnTo>
                  <a:lnTo>
                    <a:pt x="464043" y="173724"/>
                  </a:lnTo>
                  <a:lnTo>
                    <a:pt x="515665" y="196936"/>
                  </a:lnTo>
                  <a:lnTo>
                    <a:pt x="543307" y="149330"/>
                  </a:lnTo>
                  <a:lnTo>
                    <a:pt x="639785" y="137470"/>
                  </a:lnTo>
                  <a:lnTo>
                    <a:pt x="691638" y="1852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837974" y="2396269"/>
              <a:ext cx="1117831" cy="936637"/>
            </a:xfrm>
            <a:custGeom>
              <a:avLst/>
              <a:pathLst>
                <a:path w="1117831" h="936637">
                  <a:moveTo>
                    <a:pt x="922899" y="181629"/>
                  </a:moveTo>
                  <a:lnTo>
                    <a:pt x="989319" y="268281"/>
                  </a:lnTo>
                  <a:lnTo>
                    <a:pt x="1051893" y="224910"/>
                  </a:lnTo>
                  <a:lnTo>
                    <a:pt x="1117831" y="256349"/>
                  </a:lnTo>
                  <a:lnTo>
                    <a:pt x="1081870" y="345624"/>
                  </a:lnTo>
                  <a:lnTo>
                    <a:pt x="1023043" y="365151"/>
                  </a:lnTo>
                  <a:lnTo>
                    <a:pt x="970968" y="423480"/>
                  </a:lnTo>
                  <a:lnTo>
                    <a:pt x="950869" y="534176"/>
                  </a:lnTo>
                  <a:lnTo>
                    <a:pt x="984470" y="620645"/>
                  </a:lnTo>
                  <a:lnTo>
                    <a:pt x="975355" y="688735"/>
                  </a:lnTo>
                  <a:lnTo>
                    <a:pt x="944005" y="765577"/>
                  </a:lnTo>
                  <a:lnTo>
                    <a:pt x="962119" y="782823"/>
                  </a:lnTo>
                  <a:lnTo>
                    <a:pt x="909295" y="893138"/>
                  </a:lnTo>
                  <a:lnTo>
                    <a:pt x="875578" y="926994"/>
                  </a:lnTo>
                  <a:lnTo>
                    <a:pt x="823998" y="899358"/>
                  </a:lnTo>
                  <a:lnTo>
                    <a:pt x="758186" y="936637"/>
                  </a:lnTo>
                  <a:lnTo>
                    <a:pt x="669892" y="913816"/>
                  </a:lnTo>
                  <a:lnTo>
                    <a:pt x="573107" y="827855"/>
                  </a:lnTo>
                  <a:lnTo>
                    <a:pt x="547635" y="822426"/>
                  </a:lnTo>
                  <a:lnTo>
                    <a:pt x="543375" y="746954"/>
                  </a:lnTo>
                  <a:lnTo>
                    <a:pt x="589879" y="686253"/>
                  </a:lnTo>
                  <a:lnTo>
                    <a:pt x="549262" y="650097"/>
                  </a:lnTo>
                  <a:lnTo>
                    <a:pt x="503154" y="663527"/>
                  </a:lnTo>
                  <a:lnTo>
                    <a:pt x="506277" y="578820"/>
                  </a:lnTo>
                  <a:lnTo>
                    <a:pt x="433589" y="562339"/>
                  </a:lnTo>
                  <a:lnTo>
                    <a:pt x="306841" y="678617"/>
                  </a:lnTo>
                  <a:lnTo>
                    <a:pt x="247148" y="623468"/>
                  </a:lnTo>
                  <a:lnTo>
                    <a:pt x="185577" y="598235"/>
                  </a:lnTo>
                  <a:lnTo>
                    <a:pt x="110394" y="610918"/>
                  </a:lnTo>
                  <a:lnTo>
                    <a:pt x="92415" y="662782"/>
                  </a:lnTo>
                  <a:lnTo>
                    <a:pt x="56698" y="681164"/>
                  </a:lnTo>
                  <a:lnTo>
                    <a:pt x="0" y="629190"/>
                  </a:lnTo>
                  <a:lnTo>
                    <a:pt x="7115" y="587089"/>
                  </a:lnTo>
                  <a:lnTo>
                    <a:pt x="55814" y="494019"/>
                  </a:lnTo>
                  <a:lnTo>
                    <a:pt x="189935" y="421986"/>
                  </a:lnTo>
                  <a:lnTo>
                    <a:pt x="193932" y="379638"/>
                  </a:lnTo>
                  <a:lnTo>
                    <a:pt x="151093" y="327777"/>
                  </a:lnTo>
                  <a:lnTo>
                    <a:pt x="203289" y="273127"/>
                  </a:lnTo>
                  <a:lnTo>
                    <a:pt x="224516" y="217717"/>
                  </a:lnTo>
                  <a:lnTo>
                    <a:pt x="174689" y="122116"/>
                  </a:lnTo>
                  <a:lnTo>
                    <a:pt x="127972" y="79512"/>
                  </a:lnTo>
                  <a:lnTo>
                    <a:pt x="225887" y="43499"/>
                  </a:lnTo>
                  <a:lnTo>
                    <a:pt x="322669" y="45010"/>
                  </a:lnTo>
                  <a:lnTo>
                    <a:pt x="377870" y="0"/>
                  </a:lnTo>
                  <a:lnTo>
                    <a:pt x="516241" y="20662"/>
                  </a:lnTo>
                  <a:lnTo>
                    <a:pt x="529109" y="79751"/>
                  </a:lnTo>
                  <a:lnTo>
                    <a:pt x="592545" y="40689"/>
                  </a:lnTo>
                  <a:lnTo>
                    <a:pt x="652997" y="30295"/>
                  </a:lnTo>
                  <a:lnTo>
                    <a:pt x="676226" y="188534"/>
                  </a:lnTo>
                  <a:lnTo>
                    <a:pt x="712003" y="235573"/>
                  </a:lnTo>
                  <a:lnTo>
                    <a:pt x="808212" y="1925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721142" y="2352831"/>
              <a:ext cx="1440543" cy="1791693"/>
            </a:xfrm>
            <a:custGeom>
              <a:avLst/>
              <a:pathLst>
                <a:path w="1440543" h="1791693">
                  <a:moveTo>
                    <a:pt x="848914" y="17680"/>
                  </a:moveTo>
                  <a:lnTo>
                    <a:pt x="970112" y="111251"/>
                  </a:lnTo>
                  <a:lnTo>
                    <a:pt x="972456" y="181342"/>
                  </a:lnTo>
                  <a:lnTo>
                    <a:pt x="1006394" y="208327"/>
                  </a:lnTo>
                  <a:lnTo>
                    <a:pt x="1027028" y="349824"/>
                  </a:lnTo>
                  <a:lnTo>
                    <a:pt x="1077157" y="449623"/>
                  </a:lnTo>
                  <a:lnTo>
                    <a:pt x="1187212" y="498065"/>
                  </a:lnTo>
                  <a:lnTo>
                    <a:pt x="1440543" y="541345"/>
                  </a:lnTo>
                  <a:lnTo>
                    <a:pt x="1423390" y="564289"/>
                  </a:lnTo>
                  <a:lnTo>
                    <a:pt x="1397227" y="681579"/>
                  </a:lnTo>
                  <a:lnTo>
                    <a:pt x="1357644" y="709932"/>
                  </a:lnTo>
                  <a:lnTo>
                    <a:pt x="1255139" y="725598"/>
                  </a:lnTo>
                  <a:lnTo>
                    <a:pt x="1200982" y="785802"/>
                  </a:lnTo>
                  <a:lnTo>
                    <a:pt x="1135130" y="965363"/>
                  </a:lnTo>
                  <a:lnTo>
                    <a:pt x="1125156" y="1075730"/>
                  </a:lnTo>
                  <a:lnTo>
                    <a:pt x="1140674" y="1166271"/>
                  </a:lnTo>
                  <a:lnTo>
                    <a:pt x="1092024" y="1193109"/>
                  </a:lnTo>
                  <a:lnTo>
                    <a:pt x="1092938" y="1236646"/>
                  </a:lnTo>
                  <a:lnTo>
                    <a:pt x="1152634" y="1340056"/>
                  </a:lnTo>
                  <a:lnTo>
                    <a:pt x="1068533" y="1415507"/>
                  </a:lnTo>
                  <a:lnTo>
                    <a:pt x="1123569" y="1473949"/>
                  </a:lnTo>
                  <a:lnTo>
                    <a:pt x="1069296" y="1542798"/>
                  </a:lnTo>
                  <a:lnTo>
                    <a:pt x="1007720" y="1649825"/>
                  </a:lnTo>
                  <a:lnTo>
                    <a:pt x="921182" y="1688136"/>
                  </a:lnTo>
                  <a:lnTo>
                    <a:pt x="848909" y="1684693"/>
                  </a:lnTo>
                  <a:lnTo>
                    <a:pt x="791189" y="1730845"/>
                  </a:lnTo>
                  <a:lnTo>
                    <a:pt x="752641" y="1672462"/>
                  </a:lnTo>
                  <a:lnTo>
                    <a:pt x="702550" y="1645777"/>
                  </a:lnTo>
                  <a:lnTo>
                    <a:pt x="626279" y="1767460"/>
                  </a:lnTo>
                  <a:lnTo>
                    <a:pt x="588918" y="1791693"/>
                  </a:lnTo>
                  <a:lnTo>
                    <a:pt x="460064" y="1776857"/>
                  </a:lnTo>
                  <a:lnTo>
                    <a:pt x="474592" y="1688325"/>
                  </a:lnTo>
                  <a:lnTo>
                    <a:pt x="464415" y="1612526"/>
                  </a:lnTo>
                  <a:lnTo>
                    <a:pt x="508956" y="1565944"/>
                  </a:lnTo>
                  <a:lnTo>
                    <a:pt x="507022" y="1488321"/>
                  </a:lnTo>
                  <a:lnTo>
                    <a:pt x="545715" y="1459256"/>
                  </a:lnTo>
                  <a:lnTo>
                    <a:pt x="513856" y="1357159"/>
                  </a:lnTo>
                  <a:lnTo>
                    <a:pt x="543959" y="1284266"/>
                  </a:lnTo>
                  <a:lnTo>
                    <a:pt x="638772" y="1208197"/>
                  </a:lnTo>
                  <a:lnTo>
                    <a:pt x="663815" y="1162499"/>
                  </a:lnTo>
                  <a:lnTo>
                    <a:pt x="631032" y="1115328"/>
                  </a:lnTo>
                  <a:lnTo>
                    <a:pt x="645418" y="1037071"/>
                  </a:lnTo>
                  <a:lnTo>
                    <a:pt x="684573" y="1047288"/>
                  </a:lnTo>
                  <a:lnTo>
                    <a:pt x="716469" y="976598"/>
                  </a:lnTo>
                  <a:lnTo>
                    <a:pt x="709237" y="886986"/>
                  </a:lnTo>
                  <a:lnTo>
                    <a:pt x="670044" y="919051"/>
                  </a:lnTo>
                  <a:lnTo>
                    <a:pt x="630041" y="863505"/>
                  </a:lnTo>
                  <a:lnTo>
                    <a:pt x="476717" y="837540"/>
                  </a:lnTo>
                  <a:lnTo>
                    <a:pt x="414490" y="848074"/>
                  </a:lnTo>
                  <a:lnTo>
                    <a:pt x="433175" y="828116"/>
                  </a:lnTo>
                  <a:lnTo>
                    <a:pt x="420021" y="747229"/>
                  </a:lnTo>
                  <a:lnTo>
                    <a:pt x="372889" y="633888"/>
                  </a:lnTo>
                  <a:lnTo>
                    <a:pt x="225228" y="658027"/>
                  </a:lnTo>
                  <a:lnTo>
                    <a:pt x="187547" y="617346"/>
                  </a:lnTo>
                  <a:lnTo>
                    <a:pt x="95833" y="580225"/>
                  </a:lnTo>
                  <a:lnTo>
                    <a:pt x="0" y="524072"/>
                  </a:lnTo>
                  <a:lnTo>
                    <a:pt x="87654" y="472516"/>
                  </a:lnTo>
                  <a:lnTo>
                    <a:pt x="111584" y="404947"/>
                  </a:lnTo>
                  <a:lnTo>
                    <a:pt x="179020" y="349659"/>
                  </a:lnTo>
                  <a:lnTo>
                    <a:pt x="176676" y="278648"/>
                  </a:lnTo>
                  <a:lnTo>
                    <a:pt x="230662" y="230771"/>
                  </a:lnTo>
                  <a:lnTo>
                    <a:pt x="372068" y="217807"/>
                  </a:lnTo>
                  <a:lnTo>
                    <a:pt x="437165" y="162008"/>
                  </a:lnTo>
                  <a:lnTo>
                    <a:pt x="413560" y="116624"/>
                  </a:lnTo>
                  <a:lnTo>
                    <a:pt x="496325" y="98106"/>
                  </a:lnTo>
                  <a:lnTo>
                    <a:pt x="529380" y="54638"/>
                  </a:lnTo>
                  <a:lnTo>
                    <a:pt x="602908" y="28957"/>
                  </a:lnTo>
                  <a:lnTo>
                    <a:pt x="619992" y="0"/>
                  </a:lnTo>
                  <a:lnTo>
                    <a:pt x="725998" y="5410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302254" y="2133061"/>
              <a:ext cx="1204886" cy="1580124"/>
            </a:xfrm>
            <a:custGeom>
              <a:avLst/>
              <a:pathLst>
                <a:path w="1204886" h="1580124">
                  <a:moveTo>
                    <a:pt x="654979" y="160409"/>
                  </a:moveTo>
                  <a:lnTo>
                    <a:pt x="682973" y="227043"/>
                  </a:lnTo>
                  <a:lnTo>
                    <a:pt x="765835" y="242010"/>
                  </a:lnTo>
                  <a:lnTo>
                    <a:pt x="805096" y="270277"/>
                  </a:lnTo>
                  <a:lnTo>
                    <a:pt x="818130" y="317288"/>
                  </a:lnTo>
                  <a:lnTo>
                    <a:pt x="791293" y="364718"/>
                  </a:lnTo>
                  <a:lnTo>
                    <a:pt x="733382" y="346795"/>
                  </a:lnTo>
                  <a:lnTo>
                    <a:pt x="705221" y="406458"/>
                  </a:lnTo>
                  <a:lnTo>
                    <a:pt x="630736" y="422608"/>
                  </a:lnTo>
                  <a:lnTo>
                    <a:pt x="629844" y="472536"/>
                  </a:lnTo>
                  <a:lnTo>
                    <a:pt x="515516" y="619929"/>
                  </a:lnTo>
                  <a:lnTo>
                    <a:pt x="533162" y="667664"/>
                  </a:lnTo>
                  <a:lnTo>
                    <a:pt x="668131" y="627697"/>
                  </a:lnTo>
                  <a:lnTo>
                    <a:pt x="701926" y="557996"/>
                  </a:lnTo>
                  <a:lnTo>
                    <a:pt x="820208" y="561618"/>
                  </a:lnTo>
                  <a:lnTo>
                    <a:pt x="881069" y="625436"/>
                  </a:lnTo>
                  <a:lnTo>
                    <a:pt x="885887" y="753988"/>
                  </a:lnTo>
                  <a:lnTo>
                    <a:pt x="841405" y="836970"/>
                  </a:lnTo>
                  <a:lnTo>
                    <a:pt x="870037" y="850222"/>
                  </a:lnTo>
                  <a:lnTo>
                    <a:pt x="881757" y="926520"/>
                  </a:lnTo>
                  <a:lnTo>
                    <a:pt x="884087" y="1063319"/>
                  </a:lnTo>
                  <a:lnTo>
                    <a:pt x="935613" y="1179744"/>
                  </a:lnTo>
                  <a:lnTo>
                    <a:pt x="977523" y="1185197"/>
                  </a:lnTo>
                  <a:lnTo>
                    <a:pt x="1045378" y="1153955"/>
                  </a:lnTo>
                  <a:lnTo>
                    <a:pt x="1044309" y="1200670"/>
                  </a:lnTo>
                  <a:lnTo>
                    <a:pt x="1076330" y="1243179"/>
                  </a:lnTo>
                  <a:lnTo>
                    <a:pt x="1129574" y="1241112"/>
                  </a:lnTo>
                  <a:lnTo>
                    <a:pt x="1175024" y="1275567"/>
                  </a:lnTo>
                  <a:lnTo>
                    <a:pt x="1204886" y="1354266"/>
                  </a:lnTo>
                  <a:lnTo>
                    <a:pt x="1163606" y="1412098"/>
                  </a:lnTo>
                  <a:lnTo>
                    <a:pt x="1126871" y="1493459"/>
                  </a:lnTo>
                  <a:lnTo>
                    <a:pt x="1053598" y="1516950"/>
                  </a:lnTo>
                  <a:lnTo>
                    <a:pt x="1027651" y="1580124"/>
                  </a:lnTo>
                  <a:lnTo>
                    <a:pt x="973486" y="1553479"/>
                  </a:lnTo>
                  <a:lnTo>
                    <a:pt x="885634" y="1538415"/>
                  </a:lnTo>
                  <a:lnTo>
                    <a:pt x="802674" y="1481246"/>
                  </a:lnTo>
                  <a:lnTo>
                    <a:pt x="719422" y="1481511"/>
                  </a:lnTo>
                  <a:lnTo>
                    <a:pt x="548287" y="1380775"/>
                  </a:lnTo>
                  <a:lnTo>
                    <a:pt x="461792" y="1374949"/>
                  </a:lnTo>
                  <a:lnTo>
                    <a:pt x="392876" y="1315062"/>
                  </a:lnTo>
                  <a:lnTo>
                    <a:pt x="288961" y="1154087"/>
                  </a:lnTo>
                  <a:lnTo>
                    <a:pt x="307038" y="1087298"/>
                  </a:lnTo>
                  <a:lnTo>
                    <a:pt x="300835" y="1019065"/>
                  </a:lnTo>
                  <a:lnTo>
                    <a:pt x="273507" y="974563"/>
                  </a:lnTo>
                  <a:lnTo>
                    <a:pt x="169866" y="929404"/>
                  </a:lnTo>
                  <a:lnTo>
                    <a:pt x="156892" y="905507"/>
                  </a:lnTo>
                  <a:lnTo>
                    <a:pt x="102239" y="686951"/>
                  </a:lnTo>
                  <a:lnTo>
                    <a:pt x="41731" y="649590"/>
                  </a:lnTo>
                  <a:lnTo>
                    <a:pt x="32014" y="592916"/>
                  </a:lnTo>
                  <a:lnTo>
                    <a:pt x="0" y="564920"/>
                  </a:lnTo>
                  <a:lnTo>
                    <a:pt x="112062" y="453070"/>
                  </a:lnTo>
                  <a:lnTo>
                    <a:pt x="139420" y="384218"/>
                  </a:lnTo>
                  <a:lnTo>
                    <a:pt x="236894" y="253945"/>
                  </a:lnTo>
                  <a:lnTo>
                    <a:pt x="221493" y="226110"/>
                  </a:lnTo>
                  <a:lnTo>
                    <a:pt x="306392" y="193893"/>
                  </a:lnTo>
                  <a:lnTo>
                    <a:pt x="418654" y="96325"/>
                  </a:lnTo>
                  <a:lnTo>
                    <a:pt x="440481" y="33368"/>
                  </a:lnTo>
                  <a:lnTo>
                    <a:pt x="496889" y="0"/>
                  </a:lnTo>
                  <a:lnTo>
                    <a:pt x="522517" y="96271"/>
                  </a:lnTo>
                  <a:lnTo>
                    <a:pt x="575142" y="16889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125710" y="2095435"/>
              <a:ext cx="583097" cy="537954"/>
            </a:xfrm>
            <a:custGeom>
              <a:avLst/>
              <a:pathLst>
                <a:path w="583097" h="537954">
                  <a:moveTo>
                    <a:pt x="350279" y="36363"/>
                  </a:moveTo>
                  <a:lnTo>
                    <a:pt x="363086" y="188471"/>
                  </a:lnTo>
                  <a:lnTo>
                    <a:pt x="448744" y="202194"/>
                  </a:lnTo>
                  <a:lnTo>
                    <a:pt x="505237" y="238499"/>
                  </a:lnTo>
                  <a:lnTo>
                    <a:pt x="531724" y="322148"/>
                  </a:lnTo>
                  <a:lnTo>
                    <a:pt x="583097" y="357598"/>
                  </a:lnTo>
                  <a:lnTo>
                    <a:pt x="559795" y="385773"/>
                  </a:lnTo>
                  <a:lnTo>
                    <a:pt x="523283" y="379092"/>
                  </a:lnTo>
                  <a:lnTo>
                    <a:pt x="444802" y="402338"/>
                  </a:lnTo>
                  <a:lnTo>
                    <a:pt x="418506" y="480137"/>
                  </a:lnTo>
                  <a:lnTo>
                    <a:pt x="374512" y="508442"/>
                  </a:lnTo>
                  <a:lnTo>
                    <a:pt x="347908" y="526311"/>
                  </a:lnTo>
                  <a:lnTo>
                    <a:pt x="296055" y="478489"/>
                  </a:lnTo>
                  <a:lnTo>
                    <a:pt x="199577" y="490349"/>
                  </a:lnTo>
                  <a:lnTo>
                    <a:pt x="171935" y="537954"/>
                  </a:lnTo>
                  <a:lnTo>
                    <a:pt x="120313" y="514742"/>
                  </a:lnTo>
                  <a:lnTo>
                    <a:pt x="99228" y="441840"/>
                  </a:lnTo>
                  <a:lnTo>
                    <a:pt x="104052" y="390692"/>
                  </a:lnTo>
                  <a:lnTo>
                    <a:pt x="25308" y="341018"/>
                  </a:lnTo>
                  <a:lnTo>
                    <a:pt x="0" y="351060"/>
                  </a:lnTo>
                  <a:lnTo>
                    <a:pt x="61855" y="267942"/>
                  </a:lnTo>
                  <a:lnTo>
                    <a:pt x="131334" y="214601"/>
                  </a:lnTo>
                  <a:lnTo>
                    <a:pt x="140940" y="147863"/>
                  </a:lnTo>
                  <a:lnTo>
                    <a:pt x="238658" y="78108"/>
                  </a:lnTo>
                  <a:lnTo>
                    <a:pt x="230977" y="13748"/>
                  </a:lnTo>
                  <a:lnTo>
                    <a:pt x="26691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760874" y="1873275"/>
              <a:ext cx="603494" cy="791274"/>
            </a:xfrm>
            <a:custGeom>
              <a:avLst/>
              <a:pathLst>
                <a:path w="603494" h="791274">
                  <a:moveTo>
                    <a:pt x="595812" y="235908"/>
                  </a:moveTo>
                  <a:lnTo>
                    <a:pt x="603494" y="300267"/>
                  </a:lnTo>
                  <a:lnTo>
                    <a:pt x="505776" y="370023"/>
                  </a:lnTo>
                  <a:lnTo>
                    <a:pt x="496169" y="436761"/>
                  </a:lnTo>
                  <a:lnTo>
                    <a:pt x="426690" y="490102"/>
                  </a:lnTo>
                  <a:lnTo>
                    <a:pt x="364835" y="573219"/>
                  </a:lnTo>
                  <a:lnTo>
                    <a:pt x="251814" y="660736"/>
                  </a:lnTo>
                  <a:lnTo>
                    <a:pt x="194931" y="779343"/>
                  </a:lnTo>
                  <a:lnTo>
                    <a:pt x="128993" y="747903"/>
                  </a:lnTo>
                  <a:lnTo>
                    <a:pt x="66419" y="791274"/>
                  </a:lnTo>
                  <a:lnTo>
                    <a:pt x="0" y="704622"/>
                  </a:lnTo>
                  <a:lnTo>
                    <a:pt x="11343" y="568776"/>
                  </a:lnTo>
                  <a:lnTo>
                    <a:pt x="117767" y="466454"/>
                  </a:lnTo>
                  <a:lnTo>
                    <a:pt x="187247" y="440677"/>
                  </a:lnTo>
                  <a:lnTo>
                    <a:pt x="223485" y="384073"/>
                  </a:lnTo>
                  <a:lnTo>
                    <a:pt x="274742" y="345365"/>
                  </a:lnTo>
                  <a:lnTo>
                    <a:pt x="270860" y="290664"/>
                  </a:lnTo>
                  <a:lnTo>
                    <a:pt x="231080" y="287080"/>
                  </a:lnTo>
                  <a:lnTo>
                    <a:pt x="201022" y="238636"/>
                  </a:lnTo>
                  <a:lnTo>
                    <a:pt x="182046" y="90739"/>
                  </a:lnTo>
                  <a:lnTo>
                    <a:pt x="219063" y="70338"/>
                  </a:lnTo>
                  <a:lnTo>
                    <a:pt x="285509" y="4010"/>
                  </a:lnTo>
                  <a:lnTo>
                    <a:pt x="315201" y="0"/>
                  </a:lnTo>
                  <a:lnTo>
                    <a:pt x="334576" y="65385"/>
                  </a:lnTo>
                  <a:lnTo>
                    <a:pt x="439756" y="173315"/>
                  </a:lnTo>
                  <a:lnTo>
                    <a:pt x="513551" y="188515"/>
                  </a:lnTo>
                  <a:lnTo>
                    <a:pt x="523266" y="2268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85505" y="1774063"/>
              <a:ext cx="900351" cy="996444"/>
            </a:xfrm>
            <a:custGeom>
              <a:avLst/>
              <a:pathLst>
                <a:path w="900351" h="996444">
                  <a:moveTo>
                    <a:pt x="633725" y="729456"/>
                  </a:moveTo>
                  <a:lnTo>
                    <a:pt x="475258" y="807741"/>
                  </a:lnTo>
                  <a:lnTo>
                    <a:pt x="391125" y="903990"/>
                  </a:lnTo>
                  <a:lnTo>
                    <a:pt x="340056" y="907081"/>
                  </a:lnTo>
                  <a:lnTo>
                    <a:pt x="252355" y="996444"/>
                  </a:lnTo>
                  <a:lnTo>
                    <a:pt x="139489" y="960144"/>
                  </a:lnTo>
                  <a:lnTo>
                    <a:pt x="109420" y="889351"/>
                  </a:lnTo>
                  <a:lnTo>
                    <a:pt x="124700" y="814911"/>
                  </a:lnTo>
                  <a:lnTo>
                    <a:pt x="47054" y="776301"/>
                  </a:lnTo>
                  <a:lnTo>
                    <a:pt x="0" y="707145"/>
                  </a:lnTo>
                  <a:lnTo>
                    <a:pt x="23302" y="678970"/>
                  </a:lnTo>
                  <a:lnTo>
                    <a:pt x="44337" y="608418"/>
                  </a:lnTo>
                  <a:lnTo>
                    <a:pt x="113053" y="546580"/>
                  </a:lnTo>
                  <a:lnTo>
                    <a:pt x="149701" y="472236"/>
                  </a:lnTo>
                  <a:lnTo>
                    <a:pt x="208670" y="419822"/>
                  </a:lnTo>
                  <a:lnTo>
                    <a:pt x="318212" y="365407"/>
                  </a:lnTo>
                  <a:lnTo>
                    <a:pt x="405645" y="211327"/>
                  </a:lnTo>
                  <a:lnTo>
                    <a:pt x="452717" y="203171"/>
                  </a:lnTo>
                  <a:lnTo>
                    <a:pt x="524165" y="127695"/>
                  </a:lnTo>
                  <a:lnTo>
                    <a:pt x="610114" y="91242"/>
                  </a:lnTo>
                  <a:lnTo>
                    <a:pt x="663998" y="14776"/>
                  </a:lnTo>
                  <a:lnTo>
                    <a:pt x="708192" y="38273"/>
                  </a:lnTo>
                  <a:lnTo>
                    <a:pt x="793526" y="0"/>
                  </a:lnTo>
                  <a:lnTo>
                    <a:pt x="799792" y="86789"/>
                  </a:lnTo>
                  <a:lnTo>
                    <a:pt x="900351" y="136484"/>
                  </a:lnTo>
                  <a:lnTo>
                    <a:pt x="877852" y="168624"/>
                  </a:lnTo>
                  <a:lnTo>
                    <a:pt x="883921" y="269555"/>
                  </a:lnTo>
                  <a:lnTo>
                    <a:pt x="855285" y="324959"/>
                  </a:lnTo>
                  <a:lnTo>
                    <a:pt x="817109" y="329918"/>
                  </a:lnTo>
                  <a:lnTo>
                    <a:pt x="814601" y="385304"/>
                  </a:lnTo>
                  <a:lnTo>
                    <a:pt x="753727" y="426526"/>
                  </a:lnTo>
                  <a:lnTo>
                    <a:pt x="765624" y="472476"/>
                  </a:lnTo>
                  <a:lnTo>
                    <a:pt x="821712" y="478831"/>
                  </a:lnTo>
                  <a:lnTo>
                    <a:pt x="834212" y="528040"/>
                  </a:lnTo>
                  <a:lnTo>
                    <a:pt x="771637" y="580176"/>
                  </a:lnTo>
                  <a:lnTo>
                    <a:pt x="698559" y="601788"/>
                  </a:lnTo>
                  <a:lnTo>
                    <a:pt x="633570" y="69047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75990" y="1599107"/>
              <a:ext cx="873513" cy="853926"/>
            </a:xfrm>
            <a:custGeom>
              <a:avLst/>
              <a:pathLst>
                <a:path w="873513" h="853926">
                  <a:moveTo>
                    <a:pt x="873513" y="189731"/>
                  </a:moveTo>
                  <a:lnTo>
                    <a:pt x="819629" y="266197"/>
                  </a:lnTo>
                  <a:lnTo>
                    <a:pt x="733681" y="302650"/>
                  </a:lnTo>
                  <a:lnTo>
                    <a:pt x="662232" y="378126"/>
                  </a:lnTo>
                  <a:lnTo>
                    <a:pt x="615160" y="386283"/>
                  </a:lnTo>
                  <a:lnTo>
                    <a:pt x="527727" y="540363"/>
                  </a:lnTo>
                  <a:lnTo>
                    <a:pt x="418185" y="594778"/>
                  </a:lnTo>
                  <a:lnTo>
                    <a:pt x="359216" y="647192"/>
                  </a:lnTo>
                  <a:lnTo>
                    <a:pt x="322568" y="721536"/>
                  </a:lnTo>
                  <a:lnTo>
                    <a:pt x="253852" y="783374"/>
                  </a:lnTo>
                  <a:lnTo>
                    <a:pt x="232817" y="853926"/>
                  </a:lnTo>
                  <a:lnTo>
                    <a:pt x="181445" y="818475"/>
                  </a:lnTo>
                  <a:lnTo>
                    <a:pt x="154957" y="734826"/>
                  </a:lnTo>
                  <a:lnTo>
                    <a:pt x="98464" y="698521"/>
                  </a:lnTo>
                  <a:lnTo>
                    <a:pt x="12806" y="684798"/>
                  </a:lnTo>
                  <a:lnTo>
                    <a:pt x="0" y="532690"/>
                  </a:lnTo>
                  <a:lnTo>
                    <a:pt x="90309" y="519287"/>
                  </a:lnTo>
                  <a:lnTo>
                    <a:pt x="162786" y="391805"/>
                  </a:lnTo>
                  <a:lnTo>
                    <a:pt x="249401" y="331374"/>
                  </a:lnTo>
                  <a:lnTo>
                    <a:pt x="350311" y="335634"/>
                  </a:lnTo>
                  <a:lnTo>
                    <a:pt x="408771" y="268368"/>
                  </a:lnTo>
                  <a:lnTo>
                    <a:pt x="489255" y="213142"/>
                  </a:lnTo>
                  <a:lnTo>
                    <a:pt x="559856" y="108705"/>
                  </a:lnTo>
                  <a:lnTo>
                    <a:pt x="697904" y="0"/>
                  </a:lnTo>
                  <a:lnTo>
                    <a:pt x="723662" y="78685"/>
                  </a:lnTo>
                  <a:lnTo>
                    <a:pt x="811143" y="111440"/>
                  </a:lnTo>
                  <a:lnTo>
                    <a:pt x="819774" y="14891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754220" y="1516099"/>
              <a:ext cx="1281396" cy="1115743"/>
            </a:xfrm>
            <a:custGeom>
              <a:avLst/>
              <a:pathLst>
                <a:path w="1281396" h="1115743">
                  <a:moveTo>
                    <a:pt x="1165873" y="151584"/>
                  </a:moveTo>
                  <a:lnTo>
                    <a:pt x="1184652" y="195561"/>
                  </a:lnTo>
                  <a:lnTo>
                    <a:pt x="1163052" y="234833"/>
                  </a:lnTo>
                  <a:lnTo>
                    <a:pt x="1181887" y="348176"/>
                  </a:lnTo>
                  <a:lnTo>
                    <a:pt x="1225717" y="427515"/>
                  </a:lnTo>
                  <a:lnTo>
                    <a:pt x="1188700" y="447915"/>
                  </a:lnTo>
                  <a:lnTo>
                    <a:pt x="1207677" y="595812"/>
                  </a:lnTo>
                  <a:lnTo>
                    <a:pt x="1237735" y="644256"/>
                  </a:lnTo>
                  <a:lnTo>
                    <a:pt x="1277514" y="647840"/>
                  </a:lnTo>
                  <a:lnTo>
                    <a:pt x="1281396" y="702541"/>
                  </a:lnTo>
                  <a:lnTo>
                    <a:pt x="1230140" y="741249"/>
                  </a:lnTo>
                  <a:lnTo>
                    <a:pt x="1193901" y="797853"/>
                  </a:lnTo>
                  <a:lnTo>
                    <a:pt x="1124422" y="823630"/>
                  </a:lnTo>
                  <a:lnTo>
                    <a:pt x="1017997" y="925952"/>
                  </a:lnTo>
                  <a:lnTo>
                    <a:pt x="1006654" y="1061798"/>
                  </a:lnTo>
                  <a:lnTo>
                    <a:pt x="891967" y="1072719"/>
                  </a:lnTo>
                  <a:lnTo>
                    <a:pt x="795757" y="1115743"/>
                  </a:lnTo>
                  <a:lnTo>
                    <a:pt x="759980" y="1068703"/>
                  </a:lnTo>
                  <a:lnTo>
                    <a:pt x="736752" y="910465"/>
                  </a:lnTo>
                  <a:lnTo>
                    <a:pt x="676300" y="920859"/>
                  </a:lnTo>
                  <a:lnTo>
                    <a:pt x="612863" y="959921"/>
                  </a:lnTo>
                  <a:lnTo>
                    <a:pt x="599996" y="900832"/>
                  </a:lnTo>
                  <a:lnTo>
                    <a:pt x="461625" y="880169"/>
                  </a:lnTo>
                  <a:lnTo>
                    <a:pt x="406424" y="925180"/>
                  </a:lnTo>
                  <a:lnTo>
                    <a:pt x="309642" y="923668"/>
                  </a:lnTo>
                  <a:lnTo>
                    <a:pt x="211726" y="959682"/>
                  </a:lnTo>
                  <a:lnTo>
                    <a:pt x="193367" y="923169"/>
                  </a:lnTo>
                  <a:lnTo>
                    <a:pt x="110066" y="861547"/>
                  </a:lnTo>
                  <a:lnTo>
                    <a:pt x="132298" y="792818"/>
                  </a:lnTo>
                  <a:lnTo>
                    <a:pt x="85956" y="749709"/>
                  </a:lnTo>
                  <a:lnTo>
                    <a:pt x="31006" y="736022"/>
                  </a:lnTo>
                  <a:lnTo>
                    <a:pt x="28758" y="666407"/>
                  </a:lnTo>
                  <a:lnTo>
                    <a:pt x="0" y="629221"/>
                  </a:lnTo>
                  <a:lnTo>
                    <a:pt x="64259" y="627671"/>
                  </a:lnTo>
                  <a:lnTo>
                    <a:pt x="138879" y="591878"/>
                  </a:lnTo>
                  <a:lnTo>
                    <a:pt x="177106" y="605061"/>
                  </a:lnTo>
                  <a:lnTo>
                    <a:pt x="224110" y="566933"/>
                  </a:lnTo>
                  <a:lnTo>
                    <a:pt x="268563" y="588067"/>
                  </a:lnTo>
                  <a:lnTo>
                    <a:pt x="333305" y="565794"/>
                  </a:lnTo>
                  <a:lnTo>
                    <a:pt x="326808" y="402244"/>
                  </a:lnTo>
                  <a:lnTo>
                    <a:pt x="332961" y="280690"/>
                  </a:lnTo>
                  <a:lnTo>
                    <a:pt x="274442" y="265629"/>
                  </a:lnTo>
                  <a:lnTo>
                    <a:pt x="235321" y="213558"/>
                  </a:lnTo>
                  <a:lnTo>
                    <a:pt x="170152" y="170508"/>
                  </a:lnTo>
                  <a:lnTo>
                    <a:pt x="118882" y="159575"/>
                  </a:lnTo>
                  <a:lnTo>
                    <a:pt x="97377" y="119401"/>
                  </a:lnTo>
                  <a:lnTo>
                    <a:pt x="137056" y="64123"/>
                  </a:lnTo>
                  <a:lnTo>
                    <a:pt x="229527" y="40742"/>
                  </a:lnTo>
                  <a:lnTo>
                    <a:pt x="333486" y="44569"/>
                  </a:lnTo>
                  <a:lnTo>
                    <a:pt x="400199" y="65717"/>
                  </a:lnTo>
                  <a:lnTo>
                    <a:pt x="465176" y="9378"/>
                  </a:lnTo>
                  <a:lnTo>
                    <a:pt x="568005" y="14821"/>
                  </a:lnTo>
                  <a:lnTo>
                    <a:pt x="617517" y="0"/>
                  </a:lnTo>
                  <a:lnTo>
                    <a:pt x="646137" y="68333"/>
                  </a:lnTo>
                  <a:lnTo>
                    <a:pt x="680437" y="84386"/>
                  </a:lnTo>
                  <a:lnTo>
                    <a:pt x="664851" y="183232"/>
                  </a:lnTo>
                  <a:lnTo>
                    <a:pt x="706799" y="232322"/>
                  </a:lnTo>
                  <a:lnTo>
                    <a:pt x="756483" y="212590"/>
                  </a:lnTo>
                  <a:lnTo>
                    <a:pt x="744807" y="290003"/>
                  </a:lnTo>
                  <a:lnTo>
                    <a:pt x="824624" y="283484"/>
                  </a:lnTo>
                  <a:lnTo>
                    <a:pt x="928590" y="249158"/>
                  </a:lnTo>
                  <a:lnTo>
                    <a:pt x="947394" y="211033"/>
                  </a:lnTo>
                  <a:lnTo>
                    <a:pt x="1027398" y="2190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917272" y="1382984"/>
              <a:ext cx="1361862" cy="748814"/>
            </a:xfrm>
            <a:custGeom>
              <a:avLst/>
              <a:pathLst>
                <a:path w="1361862" h="748814">
                  <a:moveTo>
                    <a:pt x="1361862" y="27911"/>
                  </a:moveTo>
                  <a:lnTo>
                    <a:pt x="1303277" y="81215"/>
                  </a:lnTo>
                  <a:lnTo>
                    <a:pt x="1310960" y="138674"/>
                  </a:lnTo>
                  <a:lnTo>
                    <a:pt x="1256621" y="216123"/>
                  </a:lnTo>
                  <a:lnTo>
                    <a:pt x="1118573" y="324829"/>
                  </a:lnTo>
                  <a:lnTo>
                    <a:pt x="1047973" y="429265"/>
                  </a:lnTo>
                  <a:lnTo>
                    <a:pt x="967489" y="484491"/>
                  </a:lnTo>
                  <a:lnTo>
                    <a:pt x="909028" y="551758"/>
                  </a:lnTo>
                  <a:lnTo>
                    <a:pt x="808119" y="547497"/>
                  </a:lnTo>
                  <a:lnTo>
                    <a:pt x="721503" y="607929"/>
                  </a:lnTo>
                  <a:lnTo>
                    <a:pt x="649027" y="735411"/>
                  </a:lnTo>
                  <a:lnTo>
                    <a:pt x="558717" y="748814"/>
                  </a:lnTo>
                  <a:lnTo>
                    <a:pt x="475355" y="712450"/>
                  </a:lnTo>
                  <a:lnTo>
                    <a:pt x="439414" y="726199"/>
                  </a:lnTo>
                  <a:lnTo>
                    <a:pt x="366869" y="717109"/>
                  </a:lnTo>
                  <a:lnTo>
                    <a:pt x="357153" y="678806"/>
                  </a:lnTo>
                  <a:lnTo>
                    <a:pt x="283358" y="663606"/>
                  </a:lnTo>
                  <a:lnTo>
                    <a:pt x="178178" y="555676"/>
                  </a:lnTo>
                  <a:lnTo>
                    <a:pt x="158803" y="490291"/>
                  </a:lnTo>
                  <a:lnTo>
                    <a:pt x="129111" y="494302"/>
                  </a:lnTo>
                  <a:lnTo>
                    <a:pt x="62665" y="560630"/>
                  </a:lnTo>
                  <a:lnTo>
                    <a:pt x="18835" y="481291"/>
                  </a:lnTo>
                  <a:lnTo>
                    <a:pt x="0" y="367948"/>
                  </a:lnTo>
                  <a:lnTo>
                    <a:pt x="21600" y="328676"/>
                  </a:lnTo>
                  <a:lnTo>
                    <a:pt x="2821" y="284699"/>
                  </a:lnTo>
                  <a:lnTo>
                    <a:pt x="73755" y="180147"/>
                  </a:lnTo>
                  <a:lnTo>
                    <a:pt x="248892" y="84197"/>
                  </a:lnTo>
                  <a:lnTo>
                    <a:pt x="249490" y="70880"/>
                  </a:lnTo>
                  <a:lnTo>
                    <a:pt x="303823" y="43424"/>
                  </a:lnTo>
                  <a:lnTo>
                    <a:pt x="357038" y="48904"/>
                  </a:lnTo>
                  <a:lnTo>
                    <a:pt x="409900" y="79863"/>
                  </a:lnTo>
                  <a:lnTo>
                    <a:pt x="456483" y="129231"/>
                  </a:lnTo>
                  <a:lnTo>
                    <a:pt x="558713" y="83714"/>
                  </a:lnTo>
                  <a:lnTo>
                    <a:pt x="629674" y="71318"/>
                  </a:lnTo>
                  <a:lnTo>
                    <a:pt x="688221" y="20540"/>
                  </a:lnTo>
                  <a:lnTo>
                    <a:pt x="763420" y="44105"/>
                  </a:lnTo>
                  <a:lnTo>
                    <a:pt x="878749" y="14910"/>
                  </a:lnTo>
                  <a:lnTo>
                    <a:pt x="903983" y="34298"/>
                  </a:lnTo>
                  <a:lnTo>
                    <a:pt x="1003011" y="52421"/>
                  </a:lnTo>
                  <a:lnTo>
                    <a:pt x="1094829" y="18527"/>
                  </a:lnTo>
                  <a:lnTo>
                    <a:pt x="1219231" y="0"/>
                  </a:lnTo>
                  <a:lnTo>
                    <a:pt x="1286504" y="12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25173" y="1325953"/>
              <a:ext cx="1417563" cy="1568223"/>
            </a:xfrm>
            <a:custGeom>
              <a:avLst/>
              <a:pathLst>
                <a:path w="1417563" h="1568223">
                  <a:moveTo>
                    <a:pt x="1147580" y="71724"/>
                  </a:moveTo>
                  <a:lnTo>
                    <a:pt x="1216562" y="145997"/>
                  </a:lnTo>
                  <a:lnTo>
                    <a:pt x="1200561" y="211530"/>
                  </a:lnTo>
                  <a:lnTo>
                    <a:pt x="1208478" y="295265"/>
                  </a:lnTo>
                  <a:lnTo>
                    <a:pt x="1269009" y="302415"/>
                  </a:lnTo>
                  <a:lnTo>
                    <a:pt x="1286523" y="339424"/>
                  </a:lnTo>
                  <a:lnTo>
                    <a:pt x="1270128" y="439938"/>
                  </a:lnTo>
                  <a:lnTo>
                    <a:pt x="1323681" y="439146"/>
                  </a:lnTo>
                  <a:lnTo>
                    <a:pt x="1371123" y="474249"/>
                  </a:lnTo>
                  <a:lnTo>
                    <a:pt x="1380965" y="551758"/>
                  </a:lnTo>
                  <a:lnTo>
                    <a:pt x="1334326" y="806251"/>
                  </a:lnTo>
                  <a:lnTo>
                    <a:pt x="1417563" y="840476"/>
                  </a:lnTo>
                  <a:lnTo>
                    <a:pt x="1395736" y="903433"/>
                  </a:lnTo>
                  <a:lnTo>
                    <a:pt x="1283473" y="1001001"/>
                  </a:lnTo>
                  <a:lnTo>
                    <a:pt x="1198575" y="1033218"/>
                  </a:lnTo>
                  <a:lnTo>
                    <a:pt x="1213975" y="1061054"/>
                  </a:lnTo>
                  <a:lnTo>
                    <a:pt x="1116501" y="1191326"/>
                  </a:lnTo>
                  <a:lnTo>
                    <a:pt x="1089144" y="1260178"/>
                  </a:lnTo>
                  <a:lnTo>
                    <a:pt x="977081" y="1372028"/>
                  </a:lnTo>
                  <a:lnTo>
                    <a:pt x="918957" y="1410879"/>
                  </a:lnTo>
                  <a:lnTo>
                    <a:pt x="869900" y="1562894"/>
                  </a:lnTo>
                  <a:lnTo>
                    <a:pt x="836513" y="1568223"/>
                  </a:lnTo>
                  <a:lnTo>
                    <a:pt x="583182" y="1524943"/>
                  </a:lnTo>
                  <a:lnTo>
                    <a:pt x="473127" y="1476501"/>
                  </a:lnTo>
                  <a:lnTo>
                    <a:pt x="422998" y="1376702"/>
                  </a:lnTo>
                  <a:lnTo>
                    <a:pt x="402364" y="1235205"/>
                  </a:lnTo>
                  <a:lnTo>
                    <a:pt x="368426" y="1208220"/>
                  </a:lnTo>
                  <a:lnTo>
                    <a:pt x="366082" y="1138129"/>
                  </a:lnTo>
                  <a:lnTo>
                    <a:pt x="244883" y="1044558"/>
                  </a:lnTo>
                  <a:lnTo>
                    <a:pt x="240301" y="991283"/>
                  </a:lnTo>
                  <a:lnTo>
                    <a:pt x="197229" y="964419"/>
                  </a:lnTo>
                  <a:lnTo>
                    <a:pt x="126899" y="954986"/>
                  </a:lnTo>
                  <a:lnTo>
                    <a:pt x="40967" y="916835"/>
                  </a:lnTo>
                  <a:lnTo>
                    <a:pt x="0" y="871647"/>
                  </a:lnTo>
                  <a:lnTo>
                    <a:pt x="7386" y="782812"/>
                  </a:lnTo>
                  <a:lnTo>
                    <a:pt x="43446" y="716223"/>
                  </a:lnTo>
                  <a:lnTo>
                    <a:pt x="18119" y="693991"/>
                  </a:lnTo>
                  <a:lnTo>
                    <a:pt x="78077" y="604037"/>
                  </a:lnTo>
                  <a:lnTo>
                    <a:pt x="84235" y="521238"/>
                  </a:lnTo>
                  <a:lnTo>
                    <a:pt x="70169" y="450774"/>
                  </a:lnTo>
                  <a:lnTo>
                    <a:pt x="41548" y="406567"/>
                  </a:lnTo>
                  <a:lnTo>
                    <a:pt x="166481" y="311185"/>
                  </a:lnTo>
                  <a:lnTo>
                    <a:pt x="186330" y="346551"/>
                  </a:lnTo>
                  <a:lnTo>
                    <a:pt x="247743" y="356980"/>
                  </a:lnTo>
                  <a:lnTo>
                    <a:pt x="276779" y="385428"/>
                  </a:lnTo>
                  <a:lnTo>
                    <a:pt x="329675" y="385302"/>
                  </a:lnTo>
                  <a:lnTo>
                    <a:pt x="365209" y="426526"/>
                  </a:lnTo>
                  <a:lnTo>
                    <a:pt x="427805" y="425115"/>
                  </a:lnTo>
                  <a:lnTo>
                    <a:pt x="531269" y="456479"/>
                  </a:lnTo>
                  <a:lnTo>
                    <a:pt x="549062" y="368273"/>
                  </a:lnTo>
                  <a:lnTo>
                    <a:pt x="596399" y="314416"/>
                  </a:lnTo>
                  <a:lnTo>
                    <a:pt x="679965" y="295491"/>
                  </a:lnTo>
                  <a:lnTo>
                    <a:pt x="738307" y="244828"/>
                  </a:lnTo>
                  <a:lnTo>
                    <a:pt x="802096" y="231937"/>
                  </a:lnTo>
                  <a:lnTo>
                    <a:pt x="845029" y="245646"/>
                  </a:lnTo>
                  <a:lnTo>
                    <a:pt x="888976" y="215071"/>
                  </a:lnTo>
                  <a:lnTo>
                    <a:pt x="894947" y="126960"/>
                  </a:lnTo>
                  <a:lnTo>
                    <a:pt x="808394" y="39204"/>
                  </a:lnTo>
                  <a:lnTo>
                    <a:pt x="848435" y="6627"/>
                  </a:lnTo>
                  <a:lnTo>
                    <a:pt x="921521" y="19716"/>
                  </a:lnTo>
                  <a:lnTo>
                    <a:pt x="950481" y="0"/>
                  </a:lnTo>
                  <a:lnTo>
                    <a:pt x="1036516" y="156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087706" y="1160560"/>
              <a:ext cx="1079056" cy="645542"/>
            </a:xfrm>
            <a:custGeom>
              <a:avLst/>
              <a:pathLst>
                <a:path w="1079056" h="645542">
                  <a:moveTo>
                    <a:pt x="553916" y="37299"/>
                  </a:moveTo>
                  <a:lnTo>
                    <a:pt x="594542" y="35286"/>
                  </a:lnTo>
                  <a:lnTo>
                    <a:pt x="621898" y="89742"/>
                  </a:lnTo>
                  <a:lnTo>
                    <a:pt x="597777" y="139651"/>
                  </a:lnTo>
                  <a:lnTo>
                    <a:pt x="621828" y="192810"/>
                  </a:lnTo>
                  <a:lnTo>
                    <a:pt x="699138" y="204514"/>
                  </a:lnTo>
                  <a:lnTo>
                    <a:pt x="742441" y="132686"/>
                  </a:lnTo>
                  <a:lnTo>
                    <a:pt x="775195" y="129214"/>
                  </a:lnTo>
                  <a:lnTo>
                    <a:pt x="825406" y="180475"/>
                  </a:lnTo>
                  <a:lnTo>
                    <a:pt x="874818" y="190598"/>
                  </a:lnTo>
                  <a:lnTo>
                    <a:pt x="916071" y="235261"/>
                  </a:lnTo>
                  <a:lnTo>
                    <a:pt x="1024894" y="238251"/>
                  </a:lnTo>
                  <a:lnTo>
                    <a:pt x="1079056" y="293304"/>
                  </a:lnTo>
                  <a:lnTo>
                    <a:pt x="1078457" y="306621"/>
                  </a:lnTo>
                  <a:lnTo>
                    <a:pt x="903321" y="402571"/>
                  </a:lnTo>
                  <a:lnTo>
                    <a:pt x="832387" y="507123"/>
                  </a:lnTo>
                  <a:lnTo>
                    <a:pt x="693911" y="574554"/>
                  </a:lnTo>
                  <a:lnTo>
                    <a:pt x="613907" y="566571"/>
                  </a:lnTo>
                  <a:lnTo>
                    <a:pt x="595103" y="604697"/>
                  </a:lnTo>
                  <a:lnTo>
                    <a:pt x="491138" y="639023"/>
                  </a:lnTo>
                  <a:lnTo>
                    <a:pt x="411321" y="645542"/>
                  </a:lnTo>
                  <a:lnTo>
                    <a:pt x="422996" y="568129"/>
                  </a:lnTo>
                  <a:lnTo>
                    <a:pt x="373313" y="587861"/>
                  </a:lnTo>
                  <a:lnTo>
                    <a:pt x="331364" y="538771"/>
                  </a:lnTo>
                  <a:lnTo>
                    <a:pt x="346951" y="439925"/>
                  </a:lnTo>
                  <a:lnTo>
                    <a:pt x="312651" y="423872"/>
                  </a:lnTo>
                  <a:lnTo>
                    <a:pt x="284030" y="355538"/>
                  </a:lnTo>
                  <a:lnTo>
                    <a:pt x="234519" y="370360"/>
                  </a:lnTo>
                  <a:lnTo>
                    <a:pt x="131689" y="364917"/>
                  </a:lnTo>
                  <a:lnTo>
                    <a:pt x="66713" y="421256"/>
                  </a:lnTo>
                  <a:lnTo>
                    <a:pt x="0" y="400108"/>
                  </a:lnTo>
                  <a:lnTo>
                    <a:pt x="44127" y="347242"/>
                  </a:lnTo>
                  <a:lnTo>
                    <a:pt x="47090" y="258179"/>
                  </a:lnTo>
                  <a:lnTo>
                    <a:pt x="69887" y="200097"/>
                  </a:lnTo>
                  <a:lnTo>
                    <a:pt x="33525" y="141411"/>
                  </a:lnTo>
                  <a:lnTo>
                    <a:pt x="3901" y="0"/>
                  </a:lnTo>
                  <a:lnTo>
                    <a:pt x="215461" y="7779"/>
                  </a:lnTo>
                  <a:lnTo>
                    <a:pt x="340191" y="15858"/>
                  </a:lnTo>
                  <a:lnTo>
                    <a:pt x="484593" y="374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26680" y="3944946"/>
              <a:ext cx="194268" cy="243808"/>
            </a:xfrm>
            <a:custGeom>
              <a:avLst/>
              <a:pathLst>
                <a:path w="194268" h="243808">
                  <a:moveTo>
                    <a:pt x="89129" y="0"/>
                  </a:moveTo>
                  <a:lnTo>
                    <a:pt x="184771" y="21700"/>
                  </a:lnTo>
                  <a:lnTo>
                    <a:pt x="162416" y="57338"/>
                  </a:lnTo>
                  <a:lnTo>
                    <a:pt x="194268" y="97149"/>
                  </a:lnTo>
                  <a:lnTo>
                    <a:pt x="158553" y="172590"/>
                  </a:lnTo>
                  <a:lnTo>
                    <a:pt x="167925" y="203536"/>
                  </a:lnTo>
                  <a:lnTo>
                    <a:pt x="154433" y="229901"/>
                  </a:lnTo>
                  <a:lnTo>
                    <a:pt x="111082" y="243808"/>
                  </a:lnTo>
                  <a:lnTo>
                    <a:pt x="64159" y="184263"/>
                  </a:lnTo>
                  <a:lnTo>
                    <a:pt x="0" y="188546"/>
                  </a:lnTo>
                  <a:lnTo>
                    <a:pt x="36804" y="116099"/>
                  </a:lnTo>
                  <a:lnTo>
                    <a:pt x="44667" y="3041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200590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200590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200590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00" y="707007"/>
              <a:ext cx="234843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Guinea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40564" y="6159680"/>
              <a:ext cx="163051" cy="175470"/>
            </a:xfrm>
            <a:custGeom>
              <a:avLst/>
              <a:pathLst>
                <a:path w="163051" h="175470">
                  <a:moveTo>
                    <a:pt x="163051" y="117565"/>
                  </a:moveTo>
                  <a:lnTo>
                    <a:pt x="135312" y="166345"/>
                  </a:lnTo>
                  <a:lnTo>
                    <a:pt x="99794" y="175470"/>
                  </a:lnTo>
                  <a:lnTo>
                    <a:pt x="83249" y="162763"/>
                  </a:lnTo>
                  <a:lnTo>
                    <a:pt x="59998" y="123808"/>
                  </a:lnTo>
                  <a:lnTo>
                    <a:pt x="52832" y="75022"/>
                  </a:lnTo>
                  <a:lnTo>
                    <a:pt x="0" y="76158"/>
                  </a:lnTo>
                  <a:lnTo>
                    <a:pt x="10602" y="55079"/>
                  </a:lnTo>
                  <a:lnTo>
                    <a:pt x="6310" y="32005"/>
                  </a:lnTo>
                  <a:lnTo>
                    <a:pt x="12267" y="19609"/>
                  </a:lnTo>
                  <a:lnTo>
                    <a:pt x="78821" y="0"/>
                  </a:lnTo>
                  <a:lnTo>
                    <a:pt x="107235" y="301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083749" y="6072940"/>
              <a:ext cx="322833" cy="301374"/>
            </a:xfrm>
            <a:custGeom>
              <a:avLst/>
              <a:pathLst>
                <a:path w="322833" h="301374">
                  <a:moveTo>
                    <a:pt x="322833" y="83307"/>
                  </a:moveTo>
                  <a:lnTo>
                    <a:pt x="312298" y="106369"/>
                  </a:lnTo>
                  <a:lnTo>
                    <a:pt x="269883" y="160512"/>
                  </a:lnTo>
                  <a:lnTo>
                    <a:pt x="246197" y="200993"/>
                  </a:lnTo>
                  <a:lnTo>
                    <a:pt x="230461" y="216690"/>
                  </a:lnTo>
                  <a:lnTo>
                    <a:pt x="186221" y="233725"/>
                  </a:lnTo>
                  <a:lnTo>
                    <a:pt x="171469" y="256789"/>
                  </a:lnTo>
                  <a:lnTo>
                    <a:pt x="173847" y="276248"/>
                  </a:lnTo>
                  <a:lnTo>
                    <a:pt x="161855" y="291781"/>
                  </a:lnTo>
                  <a:lnTo>
                    <a:pt x="30736" y="301374"/>
                  </a:lnTo>
                  <a:lnTo>
                    <a:pt x="15869" y="235453"/>
                  </a:lnTo>
                  <a:lnTo>
                    <a:pt x="15259" y="176191"/>
                  </a:lnTo>
                  <a:lnTo>
                    <a:pt x="1842" y="143292"/>
                  </a:lnTo>
                  <a:lnTo>
                    <a:pt x="0" y="122157"/>
                  </a:lnTo>
                  <a:lnTo>
                    <a:pt x="66369" y="103121"/>
                  </a:lnTo>
                  <a:lnTo>
                    <a:pt x="107548" y="49210"/>
                  </a:lnTo>
                  <a:lnTo>
                    <a:pt x="115245" y="15916"/>
                  </a:lnTo>
                  <a:lnTo>
                    <a:pt x="137828" y="0"/>
                  </a:lnTo>
                  <a:lnTo>
                    <a:pt x="149313" y="7434"/>
                  </a:lnTo>
                  <a:lnTo>
                    <a:pt x="166246" y="44083"/>
                  </a:lnTo>
                  <a:lnTo>
                    <a:pt x="188752" y="64086"/>
                  </a:lnTo>
                  <a:lnTo>
                    <a:pt x="213429" y="65277"/>
                  </a:lnTo>
                  <a:lnTo>
                    <a:pt x="235598" y="78751"/>
                  </a:lnTo>
                  <a:lnTo>
                    <a:pt x="278133" y="77083"/>
                  </a:lnTo>
                  <a:lnTo>
                    <a:pt x="299369" y="693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719385" y="6057415"/>
              <a:ext cx="157747" cy="219830"/>
            </a:xfrm>
            <a:custGeom>
              <a:avLst/>
              <a:pathLst>
                <a:path w="157747" h="219830">
                  <a:moveTo>
                    <a:pt x="152073" y="108862"/>
                  </a:moveTo>
                  <a:lnTo>
                    <a:pt x="141732" y="126055"/>
                  </a:lnTo>
                  <a:lnTo>
                    <a:pt x="116481" y="146251"/>
                  </a:lnTo>
                  <a:lnTo>
                    <a:pt x="92049" y="210767"/>
                  </a:lnTo>
                  <a:lnTo>
                    <a:pt x="84230" y="219830"/>
                  </a:lnTo>
                  <a:lnTo>
                    <a:pt x="28414" y="132445"/>
                  </a:lnTo>
                  <a:lnTo>
                    <a:pt x="0" y="102264"/>
                  </a:lnTo>
                  <a:lnTo>
                    <a:pt x="32474" y="56291"/>
                  </a:lnTo>
                  <a:lnTo>
                    <a:pt x="35562" y="0"/>
                  </a:lnTo>
                  <a:lnTo>
                    <a:pt x="85932" y="7456"/>
                  </a:lnTo>
                  <a:lnTo>
                    <a:pt x="123440" y="34420"/>
                  </a:lnTo>
                  <a:lnTo>
                    <a:pt x="157747" y="63659"/>
                  </a:lnTo>
                  <a:lnTo>
                    <a:pt x="142972" y="7875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40358" y="6044590"/>
              <a:ext cx="374127" cy="406136"/>
            </a:xfrm>
            <a:custGeom>
              <a:avLst/>
              <a:pathLst>
                <a:path w="374127" h="406136">
                  <a:moveTo>
                    <a:pt x="343391" y="150506"/>
                  </a:moveTo>
                  <a:lnTo>
                    <a:pt x="345234" y="171642"/>
                  </a:lnTo>
                  <a:lnTo>
                    <a:pt x="358650" y="204541"/>
                  </a:lnTo>
                  <a:lnTo>
                    <a:pt x="359260" y="263802"/>
                  </a:lnTo>
                  <a:lnTo>
                    <a:pt x="374127" y="329723"/>
                  </a:lnTo>
                  <a:lnTo>
                    <a:pt x="312559" y="333270"/>
                  </a:lnTo>
                  <a:lnTo>
                    <a:pt x="275233" y="351059"/>
                  </a:lnTo>
                  <a:lnTo>
                    <a:pt x="207882" y="344074"/>
                  </a:lnTo>
                  <a:lnTo>
                    <a:pt x="146905" y="366465"/>
                  </a:lnTo>
                  <a:lnTo>
                    <a:pt x="137701" y="382595"/>
                  </a:lnTo>
                  <a:lnTo>
                    <a:pt x="115656" y="381493"/>
                  </a:lnTo>
                  <a:lnTo>
                    <a:pt x="69920" y="396759"/>
                  </a:lnTo>
                  <a:lnTo>
                    <a:pt x="58932" y="406136"/>
                  </a:lnTo>
                  <a:lnTo>
                    <a:pt x="30488" y="349567"/>
                  </a:lnTo>
                  <a:lnTo>
                    <a:pt x="0" y="290560"/>
                  </a:lnTo>
                  <a:lnTo>
                    <a:pt x="35518" y="281436"/>
                  </a:lnTo>
                  <a:lnTo>
                    <a:pt x="63257" y="232655"/>
                  </a:lnTo>
                  <a:lnTo>
                    <a:pt x="71076" y="223593"/>
                  </a:lnTo>
                  <a:lnTo>
                    <a:pt x="95508" y="159077"/>
                  </a:lnTo>
                  <a:lnTo>
                    <a:pt x="120759" y="138881"/>
                  </a:lnTo>
                  <a:lnTo>
                    <a:pt x="131100" y="121688"/>
                  </a:lnTo>
                  <a:lnTo>
                    <a:pt x="157841" y="105850"/>
                  </a:lnTo>
                  <a:lnTo>
                    <a:pt x="192605" y="63010"/>
                  </a:lnTo>
                  <a:lnTo>
                    <a:pt x="223259" y="49072"/>
                  </a:lnTo>
                  <a:lnTo>
                    <a:pt x="261701" y="17454"/>
                  </a:lnTo>
                  <a:lnTo>
                    <a:pt x="300335" y="0"/>
                  </a:lnTo>
                  <a:lnTo>
                    <a:pt x="308203" y="40241"/>
                  </a:lnTo>
                  <a:lnTo>
                    <a:pt x="321464" y="57439"/>
                  </a:lnTo>
                  <a:lnTo>
                    <a:pt x="318347" y="104245"/>
                  </a:lnTo>
                  <a:lnTo>
                    <a:pt x="328282" y="13809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729195" y="5805230"/>
              <a:ext cx="380580" cy="361047"/>
            </a:xfrm>
            <a:custGeom>
              <a:avLst/>
              <a:pathLst>
                <a:path w="380580" h="361047">
                  <a:moveTo>
                    <a:pt x="162033" y="15441"/>
                  </a:moveTo>
                  <a:lnTo>
                    <a:pt x="184540" y="34460"/>
                  </a:lnTo>
                  <a:lnTo>
                    <a:pt x="199870" y="67558"/>
                  </a:lnTo>
                  <a:lnTo>
                    <a:pt x="232773" y="72012"/>
                  </a:lnTo>
                  <a:lnTo>
                    <a:pt x="253856" y="121201"/>
                  </a:lnTo>
                  <a:lnTo>
                    <a:pt x="331545" y="157960"/>
                  </a:lnTo>
                  <a:lnTo>
                    <a:pt x="380580" y="163091"/>
                  </a:lnTo>
                  <a:lnTo>
                    <a:pt x="362617" y="197981"/>
                  </a:lnTo>
                  <a:lnTo>
                    <a:pt x="347010" y="217979"/>
                  </a:lnTo>
                  <a:lnTo>
                    <a:pt x="321607" y="225876"/>
                  </a:lnTo>
                  <a:lnTo>
                    <a:pt x="311498" y="239359"/>
                  </a:lnTo>
                  <a:lnTo>
                    <a:pt x="272864" y="256814"/>
                  </a:lnTo>
                  <a:lnTo>
                    <a:pt x="234422" y="288432"/>
                  </a:lnTo>
                  <a:lnTo>
                    <a:pt x="203768" y="302369"/>
                  </a:lnTo>
                  <a:lnTo>
                    <a:pt x="169003" y="345209"/>
                  </a:lnTo>
                  <a:lnTo>
                    <a:pt x="142263" y="361047"/>
                  </a:lnTo>
                  <a:lnTo>
                    <a:pt x="133162" y="330940"/>
                  </a:lnTo>
                  <a:lnTo>
                    <a:pt x="147937" y="315844"/>
                  </a:lnTo>
                  <a:lnTo>
                    <a:pt x="113630" y="286606"/>
                  </a:lnTo>
                  <a:lnTo>
                    <a:pt x="76122" y="259641"/>
                  </a:lnTo>
                  <a:lnTo>
                    <a:pt x="25752" y="252185"/>
                  </a:lnTo>
                  <a:lnTo>
                    <a:pt x="19958" y="197579"/>
                  </a:lnTo>
                  <a:lnTo>
                    <a:pt x="49726" y="166696"/>
                  </a:lnTo>
                  <a:lnTo>
                    <a:pt x="0" y="133357"/>
                  </a:lnTo>
                  <a:lnTo>
                    <a:pt x="52094" y="90893"/>
                  </a:lnTo>
                  <a:lnTo>
                    <a:pt x="51756" y="60010"/>
                  </a:lnTo>
                  <a:lnTo>
                    <a:pt x="61565" y="52290"/>
                  </a:lnTo>
                  <a:lnTo>
                    <a:pt x="45328" y="22811"/>
                  </a:lnTo>
                  <a:lnTo>
                    <a:pt x="81861" y="16494"/>
                  </a:lnTo>
                  <a:lnTo>
                    <a:pt x="13835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80226" y="5785072"/>
              <a:ext cx="396227" cy="420177"/>
            </a:xfrm>
            <a:custGeom>
              <a:avLst/>
              <a:pathLst>
                <a:path w="396227" h="420177">
                  <a:moveTo>
                    <a:pt x="270898" y="48865"/>
                  </a:moveTo>
                  <a:lnTo>
                    <a:pt x="277260" y="91223"/>
                  </a:lnTo>
                  <a:lnTo>
                    <a:pt x="293692" y="119713"/>
                  </a:lnTo>
                  <a:lnTo>
                    <a:pt x="338381" y="149885"/>
                  </a:lnTo>
                  <a:lnTo>
                    <a:pt x="389461" y="171413"/>
                  </a:lnTo>
                  <a:lnTo>
                    <a:pt x="396227" y="223704"/>
                  </a:lnTo>
                  <a:lnTo>
                    <a:pt x="377960" y="233530"/>
                  </a:lnTo>
                  <a:lnTo>
                    <a:pt x="380322" y="249284"/>
                  </a:lnTo>
                  <a:lnTo>
                    <a:pt x="370518" y="267220"/>
                  </a:lnTo>
                  <a:lnTo>
                    <a:pt x="367812" y="329688"/>
                  </a:lnTo>
                  <a:lnTo>
                    <a:pt x="345683" y="350174"/>
                  </a:lnTo>
                  <a:lnTo>
                    <a:pt x="329925" y="394612"/>
                  </a:lnTo>
                  <a:lnTo>
                    <a:pt x="326895" y="420177"/>
                  </a:lnTo>
                  <a:lnTo>
                    <a:pt x="317277" y="381697"/>
                  </a:lnTo>
                  <a:lnTo>
                    <a:pt x="283222" y="359721"/>
                  </a:lnTo>
                  <a:lnTo>
                    <a:pt x="258731" y="360683"/>
                  </a:lnTo>
                  <a:lnTo>
                    <a:pt x="213362" y="312955"/>
                  </a:lnTo>
                  <a:lnTo>
                    <a:pt x="163683" y="308221"/>
                  </a:lnTo>
                  <a:lnTo>
                    <a:pt x="151495" y="293130"/>
                  </a:lnTo>
                  <a:lnTo>
                    <a:pt x="98092" y="240928"/>
                  </a:lnTo>
                  <a:lnTo>
                    <a:pt x="81272" y="233751"/>
                  </a:lnTo>
                  <a:lnTo>
                    <a:pt x="75630" y="212860"/>
                  </a:lnTo>
                  <a:lnTo>
                    <a:pt x="37574" y="176011"/>
                  </a:lnTo>
                  <a:lnTo>
                    <a:pt x="39269" y="143819"/>
                  </a:lnTo>
                  <a:lnTo>
                    <a:pt x="16141" y="116407"/>
                  </a:lnTo>
                  <a:lnTo>
                    <a:pt x="0" y="111873"/>
                  </a:lnTo>
                  <a:lnTo>
                    <a:pt x="41044" y="93322"/>
                  </a:lnTo>
                  <a:lnTo>
                    <a:pt x="86784" y="103954"/>
                  </a:lnTo>
                  <a:lnTo>
                    <a:pt x="104130" y="117741"/>
                  </a:lnTo>
                  <a:lnTo>
                    <a:pt x="124952" y="103567"/>
                  </a:lnTo>
                  <a:lnTo>
                    <a:pt x="132915" y="80461"/>
                  </a:lnTo>
                  <a:lnTo>
                    <a:pt x="147400" y="73684"/>
                  </a:lnTo>
                  <a:lnTo>
                    <a:pt x="163214" y="35512"/>
                  </a:lnTo>
                  <a:lnTo>
                    <a:pt x="162139" y="10053"/>
                  </a:lnTo>
                  <a:lnTo>
                    <a:pt x="199864" y="8608"/>
                  </a:lnTo>
                  <a:lnTo>
                    <a:pt x="230180" y="0"/>
                  </a:lnTo>
                  <a:lnTo>
                    <a:pt x="258562" y="12963"/>
                  </a:lnTo>
                  <a:lnTo>
                    <a:pt x="256259" y="3577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51125" y="5730985"/>
              <a:ext cx="245408" cy="225500"/>
            </a:xfrm>
            <a:custGeom>
              <a:avLst/>
              <a:pathLst>
                <a:path w="245408" h="225500">
                  <a:moveTo>
                    <a:pt x="244690" y="44879"/>
                  </a:moveTo>
                  <a:lnTo>
                    <a:pt x="222169" y="61850"/>
                  </a:lnTo>
                  <a:lnTo>
                    <a:pt x="217677" y="87931"/>
                  </a:lnTo>
                  <a:lnTo>
                    <a:pt x="206853" y="93546"/>
                  </a:lnTo>
                  <a:lnTo>
                    <a:pt x="201102" y="122323"/>
                  </a:lnTo>
                  <a:lnTo>
                    <a:pt x="175234" y="144243"/>
                  </a:lnTo>
                  <a:lnTo>
                    <a:pt x="139874" y="187247"/>
                  </a:lnTo>
                  <a:lnTo>
                    <a:pt x="118563" y="225500"/>
                  </a:lnTo>
                  <a:lnTo>
                    <a:pt x="67483" y="203971"/>
                  </a:lnTo>
                  <a:lnTo>
                    <a:pt x="22793" y="173799"/>
                  </a:lnTo>
                  <a:lnTo>
                    <a:pt x="6361" y="145309"/>
                  </a:lnTo>
                  <a:lnTo>
                    <a:pt x="0" y="102952"/>
                  </a:lnTo>
                  <a:lnTo>
                    <a:pt x="19539" y="90259"/>
                  </a:lnTo>
                  <a:lnTo>
                    <a:pt x="27978" y="59916"/>
                  </a:lnTo>
                  <a:lnTo>
                    <a:pt x="50456" y="44309"/>
                  </a:lnTo>
                  <a:lnTo>
                    <a:pt x="95528" y="30535"/>
                  </a:lnTo>
                  <a:lnTo>
                    <a:pt x="156225" y="22151"/>
                  </a:lnTo>
                  <a:lnTo>
                    <a:pt x="203512" y="20892"/>
                  </a:lnTo>
                  <a:lnTo>
                    <a:pt x="235095" y="0"/>
                  </a:lnTo>
                  <a:lnTo>
                    <a:pt x="245408" y="740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696464" y="5725153"/>
              <a:ext cx="246977" cy="177660"/>
            </a:xfrm>
            <a:custGeom>
              <a:avLst/>
              <a:pathLst>
                <a:path w="246977" h="177660">
                  <a:moveTo>
                    <a:pt x="44930" y="0"/>
                  </a:moveTo>
                  <a:lnTo>
                    <a:pt x="70300" y="6122"/>
                  </a:lnTo>
                  <a:lnTo>
                    <a:pt x="102222" y="39218"/>
                  </a:lnTo>
                  <a:lnTo>
                    <a:pt x="136444" y="37409"/>
                  </a:lnTo>
                  <a:lnTo>
                    <a:pt x="170390" y="60089"/>
                  </a:lnTo>
                  <a:lnTo>
                    <a:pt x="196547" y="54696"/>
                  </a:lnTo>
                  <a:lnTo>
                    <a:pt x="240848" y="17230"/>
                  </a:lnTo>
                  <a:lnTo>
                    <a:pt x="245901" y="69972"/>
                  </a:lnTo>
                  <a:lnTo>
                    <a:pt x="246977" y="95431"/>
                  </a:lnTo>
                  <a:lnTo>
                    <a:pt x="231163" y="133603"/>
                  </a:lnTo>
                  <a:lnTo>
                    <a:pt x="216678" y="140380"/>
                  </a:lnTo>
                  <a:lnTo>
                    <a:pt x="208715" y="163486"/>
                  </a:lnTo>
                  <a:lnTo>
                    <a:pt x="187892" y="177660"/>
                  </a:lnTo>
                  <a:lnTo>
                    <a:pt x="170547" y="163873"/>
                  </a:lnTo>
                  <a:lnTo>
                    <a:pt x="124806" y="153241"/>
                  </a:lnTo>
                  <a:lnTo>
                    <a:pt x="83762" y="171791"/>
                  </a:lnTo>
                  <a:lnTo>
                    <a:pt x="57162" y="137238"/>
                  </a:lnTo>
                  <a:lnTo>
                    <a:pt x="38500" y="126692"/>
                  </a:lnTo>
                  <a:lnTo>
                    <a:pt x="0" y="77940"/>
                  </a:lnTo>
                  <a:lnTo>
                    <a:pt x="975" y="573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934045" y="5678783"/>
              <a:ext cx="352175" cy="155154"/>
            </a:xfrm>
            <a:custGeom>
              <a:avLst/>
              <a:pathLst>
                <a:path w="352175" h="155154">
                  <a:moveTo>
                    <a:pt x="316166" y="8701"/>
                  </a:moveTo>
                  <a:lnTo>
                    <a:pt x="352175" y="52202"/>
                  </a:lnTo>
                  <a:lnTo>
                    <a:pt x="320592" y="73095"/>
                  </a:lnTo>
                  <a:lnTo>
                    <a:pt x="273304" y="74353"/>
                  </a:lnTo>
                  <a:lnTo>
                    <a:pt x="212607" y="82738"/>
                  </a:lnTo>
                  <a:lnTo>
                    <a:pt x="167535" y="96512"/>
                  </a:lnTo>
                  <a:lnTo>
                    <a:pt x="145057" y="112119"/>
                  </a:lnTo>
                  <a:lnTo>
                    <a:pt x="136618" y="142462"/>
                  </a:lnTo>
                  <a:lnTo>
                    <a:pt x="117079" y="155154"/>
                  </a:lnTo>
                  <a:lnTo>
                    <a:pt x="102440" y="142059"/>
                  </a:lnTo>
                  <a:lnTo>
                    <a:pt x="104743" y="119252"/>
                  </a:lnTo>
                  <a:lnTo>
                    <a:pt x="76361" y="106288"/>
                  </a:lnTo>
                  <a:lnTo>
                    <a:pt x="46045" y="114897"/>
                  </a:lnTo>
                  <a:lnTo>
                    <a:pt x="8320" y="116342"/>
                  </a:lnTo>
                  <a:lnTo>
                    <a:pt x="3267" y="63600"/>
                  </a:lnTo>
                  <a:lnTo>
                    <a:pt x="0" y="17534"/>
                  </a:lnTo>
                  <a:lnTo>
                    <a:pt x="22819" y="24449"/>
                  </a:lnTo>
                  <a:lnTo>
                    <a:pt x="37744" y="26959"/>
                  </a:lnTo>
                  <a:lnTo>
                    <a:pt x="65858" y="7545"/>
                  </a:lnTo>
                  <a:lnTo>
                    <a:pt x="94206" y="0"/>
                  </a:lnTo>
                  <a:lnTo>
                    <a:pt x="127546" y="13142"/>
                  </a:lnTo>
                  <a:lnTo>
                    <a:pt x="138161" y="2351"/>
                  </a:lnTo>
                  <a:lnTo>
                    <a:pt x="165142" y="12907"/>
                  </a:lnTo>
                  <a:lnTo>
                    <a:pt x="173095" y="1709"/>
                  </a:lnTo>
                  <a:lnTo>
                    <a:pt x="240381" y="238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741395" y="5675659"/>
              <a:ext cx="195918" cy="109583"/>
            </a:xfrm>
            <a:custGeom>
              <a:avLst/>
              <a:pathLst>
                <a:path w="195918" h="109583">
                  <a:moveTo>
                    <a:pt x="192650" y="20657"/>
                  </a:moveTo>
                  <a:lnTo>
                    <a:pt x="195918" y="66724"/>
                  </a:lnTo>
                  <a:lnTo>
                    <a:pt x="151617" y="104190"/>
                  </a:lnTo>
                  <a:lnTo>
                    <a:pt x="125459" y="109583"/>
                  </a:lnTo>
                  <a:lnTo>
                    <a:pt x="91514" y="86903"/>
                  </a:lnTo>
                  <a:lnTo>
                    <a:pt x="57291" y="88712"/>
                  </a:lnTo>
                  <a:lnTo>
                    <a:pt x="25369" y="55616"/>
                  </a:lnTo>
                  <a:lnTo>
                    <a:pt x="0" y="49493"/>
                  </a:lnTo>
                  <a:lnTo>
                    <a:pt x="12678" y="15810"/>
                  </a:lnTo>
                  <a:lnTo>
                    <a:pt x="18473" y="7247"/>
                  </a:lnTo>
                  <a:lnTo>
                    <a:pt x="51749" y="2291"/>
                  </a:lnTo>
                  <a:lnTo>
                    <a:pt x="11156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869241" y="5504825"/>
              <a:ext cx="546676" cy="690272"/>
            </a:xfrm>
            <a:custGeom>
              <a:avLst/>
              <a:pathLst>
                <a:path w="546676" h="690272">
                  <a:moveTo>
                    <a:pt x="386648" y="202843"/>
                  </a:moveTo>
                  <a:lnTo>
                    <a:pt x="352356" y="214320"/>
                  </a:lnTo>
                  <a:lnTo>
                    <a:pt x="332559" y="237261"/>
                  </a:lnTo>
                  <a:lnTo>
                    <a:pt x="300831" y="237490"/>
                  </a:lnTo>
                  <a:lnTo>
                    <a:pt x="284452" y="288796"/>
                  </a:lnTo>
                  <a:lnTo>
                    <a:pt x="273510" y="340630"/>
                  </a:lnTo>
                  <a:lnTo>
                    <a:pt x="280792" y="365882"/>
                  </a:lnTo>
                  <a:lnTo>
                    <a:pt x="299492" y="400185"/>
                  </a:lnTo>
                  <a:lnTo>
                    <a:pt x="328114" y="416995"/>
                  </a:lnTo>
                  <a:lnTo>
                    <a:pt x="351438" y="453613"/>
                  </a:lnTo>
                  <a:lnTo>
                    <a:pt x="392503" y="452144"/>
                  </a:lnTo>
                  <a:lnTo>
                    <a:pt x="408685" y="436524"/>
                  </a:lnTo>
                  <a:lnTo>
                    <a:pt x="430910" y="428626"/>
                  </a:lnTo>
                  <a:lnTo>
                    <a:pt x="436048" y="412965"/>
                  </a:lnTo>
                  <a:lnTo>
                    <a:pt x="457489" y="404810"/>
                  </a:lnTo>
                  <a:lnTo>
                    <a:pt x="455385" y="440993"/>
                  </a:lnTo>
                  <a:lnTo>
                    <a:pt x="459998" y="483122"/>
                  </a:lnTo>
                  <a:lnTo>
                    <a:pt x="500128" y="505989"/>
                  </a:lnTo>
                  <a:lnTo>
                    <a:pt x="518738" y="527348"/>
                  </a:lnTo>
                  <a:lnTo>
                    <a:pt x="502994" y="545885"/>
                  </a:lnTo>
                  <a:lnTo>
                    <a:pt x="484960" y="551345"/>
                  </a:lnTo>
                  <a:lnTo>
                    <a:pt x="466582" y="568980"/>
                  </a:lnTo>
                  <a:lnTo>
                    <a:pt x="485079" y="595395"/>
                  </a:lnTo>
                  <a:lnTo>
                    <a:pt x="517773" y="609079"/>
                  </a:lnTo>
                  <a:lnTo>
                    <a:pt x="546676" y="631290"/>
                  </a:lnTo>
                  <a:lnTo>
                    <a:pt x="537342" y="651422"/>
                  </a:lnTo>
                  <a:lnTo>
                    <a:pt x="513878" y="637467"/>
                  </a:lnTo>
                  <a:lnTo>
                    <a:pt x="492642" y="645198"/>
                  </a:lnTo>
                  <a:lnTo>
                    <a:pt x="450107" y="646866"/>
                  </a:lnTo>
                  <a:lnTo>
                    <a:pt x="427938" y="633392"/>
                  </a:lnTo>
                  <a:lnTo>
                    <a:pt x="403261" y="632201"/>
                  </a:lnTo>
                  <a:lnTo>
                    <a:pt x="380755" y="612198"/>
                  </a:lnTo>
                  <a:lnTo>
                    <a:pt x="363822" y="575549"/>
                  </a:lnTo>
                  <a:lnTo>
                    <a:pt x="352337" y="568114"/>
                  </a:lnTo>
                  <a:lnTo>
                    <a:pt x="329754" y="584031"/>
                  </a:lnTo>
                  <a:lnTo>
                    <a:pt x="322057" y="617325"/>
                  </a:lnTo>
                  <a:lnTo>
                    <a:pt x="280878" y="671236"/>
                  </a:lnTo>
                  <a:lnTo>
                    <a:pt x="214508" y="690272"/>
                  </a:lnTo>
                  <a:lnTo>
                    <a:pt x="199399" y="677864"/>
                  </a:lnTo>
                  <a:lnTo>
                    <a:pt x="189464" y="644010"/>
                  </a:lnTo>
                  <a:lnTo>
                    <a:pt x="192582" y="597204"/>
                  </a:lnTo>
                  <a:lnTo>
                    <a:pt x="179320" y="580006"/>
                  </a:lnTo>
                  <a:lnTo>
                    <a:pt x="171452" y="539765"/>
                  </a:lnTo>
                  <a:lnTo>
                    <a:pt x="181561" y="526281"/>
                  </a:lnTo>
                  <a:lnTo>
                    <a:pt x="206964" y="518384"/>
                  </a:lnTo>
                  <a:lnTo>
                    <a:pt x="222572" y="498386"/>
                  </a:lnTo>
                  <a:lnTo>
                    <a:pt x="240535" y="463496"/>
                  </a:lnTo>
                  <a:lnTo>
                    <a:pt x="191500" y="458365"/>
                  </a:lnTo>
                  <a:lnTo>
                    <a:pt x="113811" y="421607"/>
                  </a:lnTo>
                  <a:lnTo>
                    <a:pt x="92727" y="372417"/>
                  </a:lnTo>
                  <a:lnTo>
                    <a:pt x="59824" y="367963"/>
                  </a:lnTo>
                  <a:lnTo>
                    <a:pt x="44494" y="334866"/>
                  </a:lnTo>
                  <a:lnTo>
                    <a:pt x="21988" y="315846"/>
                  </a:lnTo>
                  <a:lnTo>
                    <a:pt x="34504" y="289175"/>
                  </a:lnTo>
                  <a:lnTo>
                    <a:pt x="78660" y="241736"/>
                  </a:lnTo>
                  <a:lnTo>
                    <a:pt x="49484" y="214459"/>
                  </a:lnTo>
                  <a:lnTo>
                    <a:pt x="48317" y="182871"/>
                  </a:lnTo>
                  <a:lnTo>
                    <a:pt x="35449" y="164544"/>
                  </a:lnTo>
                  <a:lnTo>
                    <a:pt x="31699" y="140696"/>
                  </a:lnTo>
                  <a:lnTo>
                    <a:pt x="0" y="114055"/>
                  </a:lnTo>
                  <a:lnTo>
                    <a:pt x="18266" y="16143"/>
                  </a:lnTo>
                  <a:lnTo>
                    <a:pt x="126853" y="0"/>
                  </a:lnTo>
                  <a:lnTo>
                    <a:pt x="160004" y="35094"/>
                  </a:lnTo>
                  <a:lnTo>
                    <a:pt x="195522" y="51588"/>
                  </a:lnTo>
                  <a:lnTo>
                    <a:pt x="208039" y="46324"/>
                  </a:lnTo>
                  <a:lnTo>
                    <a:pt x="243557" y="61414"/>
                  </a:lnTo>
                  <a:lnTo>
                    <a:pt x="270619" y="82471"/>
                  </a:lnTo>
                  <a:lnTo>
                    <a:pt x="301741" y="87735"/>
                  </a:lnTo>
                  <a:lnTo>
                    <a:pt x="340642" y="109142"/>
                  </a:lnTo>
                  <a:lnTo>
                    <a:pt x="390030" y="1656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142751" y="5473165"/>
              <a:ext cx="571863" cy="559008"/>
            </a:xfrm>
            <a:custGeom>
              <a:avLst/>
              <a:pathLst>
                <a:path w="571863" h="559008">
                  <a:moveTo>
                    <a:pt x="472727" y="237316"/>
                  </a:moveTo>
                  <a:lnTo>
                    <a:pt x="505921" y="332106"/>
                  </a:lnTo>
                  <a:lnTo>
                    <a:pt x="549850" y="462615"/>
                  </a:lnTo>
                  <a:lnTo>
                    <a:pt x="571863" y="522573"/>
                  </a:lnTo>
                  <a:lnTo>
                    <a:pt x="551250" y="535681"/>
                  </a:lnTo>
                  <a:lnTo>
                    <a:pt x="499068" y="536888"/>
                  </a:lnTo>
                  <a:lnTo>
                    <a:pt x="464940" y="549732"/>
                  </a:lnTo>
                  <a:lnTo>
                    <a:pt x="373291" y="547900"/>
                  </a:lnTo>
                  <a:lnTo>
                    <a:pt x="342230" y="554277"/>
                  </a:lnTo>
                  <a:lnTo>
                    <a:pt x="311488" y="545974"/>
                  </a:lnTo>
                  <a:lnTo>
                    <a:pt x="283354" y="555446"/>
                  </a:lnTo>
                  <a:lnTo>
                    <a:pt x="263899" y="551785"/>
                  </a:lnTo>
                  <a:lnTo>
                    <a:pt x="245227" y="559008"/>
                  </a:lnTo>
                  <a:lnTo>
                    <a:pt x="226618" y="537649"/>
                  </a:lnTo>
                  <a:lnTo>
                    <a:pt x="186487" y="514782"/>
                  </a:lnTo>
                  <a:lnTo>
                    <a:pt x="181875" y="472653"/>
                  </a:lnTo>
                  <a:lnTo>
                    <a:pt x="183978" y="436470"/>
                  </a:lnTo>
                  <a:lnTo>
                    <a:pt x="162537" y="444624"/>
                  </a:lnTo>
                  <a:lnTo>
                    <a:pt x="157400" y="460286"/>
                  </a:lnTo>
                  <a:lnTo>
                    <a:pt x="135174" y="468183"/>
                  </a:lnTo>
                  <a:lnTo>
                    <a:pt x="118992" y="483803"/>
                  </a:lnTo>
                  <a:lnTo>
                    <a:pt x="77928" y="485273"/>
                  </a:lnTo>
                  <a:lnTo>
                    <a:pt x="54603" y="448655"/>
                  </a:lnTo>
                  <a:lnTo>
                    <a:pt x="25981" y="431844"/>
                  </a:lnTo>
                  <a:lnTo>
                    <a:pt x="7281" y="397542"/>
                  </a:lnTo>
                  <a:lnTo>
                    <a:pt x="0" y="372290"/>
                  </a:lnTo>
                  <a:lnTo>
                    <a:pt x="10942" y="320456"/>
                  </a:lnTo>
                  <a:lnTo>
                    <a:pt x="27321" y="269149"/>
                  </a:lnTo>
                  <a:lnTo>
                    <a:pt x="59049" y="268921"/>
                  </a:lnTo>
                  <a:lnTo>
                    <a:pt x="78846" y="245980"/>
                  </a:lnTo>
                  <a:lnTo>
                    <a:pt x="113137" y="234503"/>
                  </a:lnTo>
                  <a:lnTo>
                    <a:pt x="148656" y="249243"/>
                  </a:lnTo>
                  <a:lnTo>
                    <a:pt x="167938" y="248541"/>
                  </a:lnTo>
                  <a:lnTo>
                    <a:pt x="178425" y="210288"/>
                  </a:lnTo>
                  <a:lnTo>
                    <a:pt x="249608" y="210288"/>
                  </a:lnTo>
                  <a:lnTo>
                    <a:pt x="265022" y="205550"/>
                  </a:lnTo>
                  <a:lnTo>
                    <a:pt x="292085" y="151681"/>
                  </a:lnTo>
                  <a:lnTo>
                    <a:pt x="333692" y="127466"/>
                  </a:lnTo>
                  <a:lnTo>
                    <a:pt x="357710" y="101146"/>
                  </a:lnTo>
                  <a:lnTo>
                    <a:pt x="353989" y="85353"/>
                  </a:lnTo>
                  <a:lnTo>
                    <a:pt x="383081" y="41486"/>
                  </a:lnTo>
                  <a:lnTo>
                    <a:pt x="405407" y="32010"/>
                  </a:lnTo>
                  <a:lnTo>
                    <a:pt x="435175" y="38327"/>
                  </a:lnTo>
                  <a:lnTo>
                    <a:pt x="447015" y="21482"/>
                  </a:lnTo>
                  <a:lnTo>
                    <a:pt x="475069" y="0"/>
                  </a:lnTo>
                  <a:lnTo>
                    <a:pt x="452427" y="104655"/>
                  </a:lnTo>
                  <a:lnTo>
                    <a:pt x="471708" y="112376"/>
                  </a:lnTo>
                  <a:lnTo>
                    <a:pt x="456825" y="151330"/>
                  </a:lnTo>
                  <a:lnTo>
                    <a:pt x="458854" y="172036"/>
                  </a:lnTo>
                  <a:lnTo>
                    <a:pt x="444985" y="18256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579719" y="6234702"/>
              <a:ext cx="191126" cy="174079"/>
            </a:xfrm>
            <a:custGeom>
              <a:avLst/>
              <a:pathLst>
                <a:path w="191126" h="174079">
                  <a:moveTo>
                    <a:pt x="160638" y="100448"/>
                  </a:moveTo>
                  <a:lnTo>
                    <a:pt x="191126" y="159455"/>
                  </a:lnTo>
                  <a:lnTo>
                    <a:pt x="114475" y="161532"/>
                  </a:lnTo>
                  <a:lnTo>
                    <a:pt x="53340" y="174079"/>
                  </a:lnTo>
                  <a:lnTo>
                    <a:pt x="39355" y="168425"/>
                  </a:lnTo>
                  <a:lnTo>
                    <a:pt x="0" y="132066"/>
                  </a:lnTo>
                  <a:lnTo>
                    <a:pt x="9618" y="121669"/>
                  </a:lnTo>
                  <a:lnTo>
                    <a:pt x="25920" y="49730"/>
                  </a:lnTo>
                  <a:lnTo>
                    <a:pt x="37216" y="29152"/>
                  </a:lnTo>
                  <a:lnTo>
                    <a:pt x="60844" y="1135"/>
                  </a:lnTo>
                  <a:lnTo>
                    <a:pt x="113676" y="0"/>
                  </a:lnTo>
                  <a:lnTo>
                    <a:pt x="120842" y="48786"/>
                  </a:lnTo>
                  <a:lnTo>
                    <a:pt x="144093" y="877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460017" y="6218424"/>
              <a:ext cx="339272" cy="326701"/>
            </a:xfrm>
            <a:custGeom>
              <a:avLst/>
              <a:pathLst>
                <a:path w="339272" h="326701">
                  <a:moveTo>
                    <a:pt x="58321" y="0"/>
                  </a:moveTo>
                  <a:lnTo>
                    <a:pt x="85339" y="49524"/>
                  </a:lnTo>
                  <a:lnTo>
                    <a:pt x="117110" y="100785"/>
                  </a:lnTo>
                  <a:lnTo>
                    <a:pt x="119702" y="148344"/>
                  </a:lnTo>
                  <a:lnTo>
                    <a:pt x="159058" y="184703"/>
                  </a:lnTo>
                  <a:lnTo>
                    <a:pt x="173043" y="190357"/>
                  </a:lnTo>
                  <a:lnTo>
                    <a:pt x="234177" y="177810"/>
                  </a:lnTo>
                  <a:lnTo>
                    <a:pt x="310828" y="175733"/>
                  </a:lnTo>
                  <a:lnTo>
                    <a:pt x="339272" y="232302"/>
                  </a:lnTo>
                  <a:lnTo>
                    <a:pt x="318294" y="257534"/>
                  </a:lnTo>
                  <a:lnTo>
                    <a:pt x="301036" y="265571"/>
                  </a:lnTo>
                  <a:lnTo>
                    <a:pt x="298083" y="279650"/>
                  </a:lnTo>
                  <a:lnTo>
                    <a:pt x="274468" y="281851"/>
                  </a:lnTo>
                  <a:lnTo>
                    <a:pt x="257446" y="290779"/>
                  </a:lnTo>
                  <a:lnTo>
                    <a:pt x="229251" y="290459"/>
                  </a:lnTo>
                  <a:lnTo>
                    <a:pt x="211769" y="297373"/>
                  </a:lnTo>
                  <a:lnTo>
                    <a:pt x="213389" y="316559"/>
                  </a:lnTo>
                  <a:lnTo>
                    <a:pt x="183682" y="326701"/>
                  </a:lnTo>
                  <a:lnTo>
                    <a:pt x="174098" y="308206"/>
                  </a:lnTo>
                  <a:lnTo>
                    <a:pt x="151383" y="285448"/>
                  </a:lnTo>
                  <a:lnTo>
                    <a:pt x="131239" y="278977"/>
                  </a:lnTo>
                  <a:lnTo>
                    <a:pt x="131506" y="254569"/>
                  </a:lnTo>
                  <a:lnTo>
                    <a:pt x="106629" y="243809"/>
                  </a:lnTo>
                  <a:lnTo>
                    <a:pt x="102989" y="220994"/>
                  </a:lnTo>
                  <a:lnTo>
                    <a:pt x="80102" y="217818"/>
                  </a:lnTo>
                  <a:lnTo>
                    <a:pt x="70982" y="236299"/>
                  </a:lnTo>
                  <a:lnTo>
                    <a:pt x="54021" y="231063"/>
                  </a:lnTo>
                  <a:lnTo>
                    <a:pt x="45794" y="241977"/>
                  </a:lnTo>
                  <a:lnTo>
                    <a:pt x="51166" y="261415"/>
                  </a:lnTo>
                  <a:lnTo>
                    <a:pt x="31458" y="279608"/>
                  </a:lnTo>
                  <a:lnTo>
                    <a:pt x="17913" y="194946"/>
                  </a:lnTo>
                  <a:lnTo>
                    <a:pt x="4777" y="145245"/>
                  </a:lnTo>
                  <a:lnTo>
                    <a:pt x="15414" y="111524"/>
                  </a:lnTo>
                  <a:lnTo>
                    <a:pt x="4287" y="71498"/>
                  </a:lnTo>
                  <a:lnTo>
                    <a:pt x="0" y="22624"/>
                  </a:lnTo>
                  <a:lnTo>
                    <a:pt x="37560" y="22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111348" y="6149503"/>
              <a:ext cx="406990" cy="427772"/>
            </a:xfrm>
            <a:custGeom>
              <a:avLst/>
              <a:pathLst>
                <a:path w="406990" h="427772">
                  <a:moveTo>
                    <a:pt x="369102" y="1608"/>
                  </a:moveTo>
                  <a:lnTo>
                    <a:pt x="375539" y="27567"/>
                  </a:lnTo>
                  <a:lnTo>
                    <a:pt x="395046" y="46444"/>
                  </a:lnTo>
                  <a:lnTo>
                    <a:pt x="406990" y="68921"/>
                  </a:lnTo>
                  <a:lnTo>
                    <a:pt x="386228" y="71216"/>
                  </a:lnTo>
                  <a:lnTo>
                    <a:pt x="348668" y="91545"/>
                  </a:lnTo>
                  <a:lnTo>
                    <a:pt x="352956" y="140420"/>
                  </a:lnTo>
                  <a:lnTo>
                    <a:pt x="364083" y="180445"/>
                  </a:lnTo>
                  <a:lnTo>
                    <a:pt x="353445" y="214166"/>
                  </a:lnTo>
                  <a:lnTo>
                    <a:pt x="366581" y="263868"/>
                  </a:lnTo>
                  <a:lnTo>
                    <a:pt x="380126" y="348530"/>
                  </a:lnTo>
                  <a:lnTo>
                    <a:pt x="333073" y="369096"/>
                  </a:lnTo>
                  <a:lnTo>
                    <a:pt x="273374" y="379862"/>
                  </a:lnTo>
                  <a:lnTo>
                    <a:pt x="267396" y="395226"/>
                  </a:lnTo>
                  <a:lnTo>
                    <a:pt x="245679" y="412938"/>
                  </a:lnTo>
                  <a:lnTo>
                    <a:pt x="189789" y="427772"/>
                  </a:lnTo>
                  <a:lnTo>
                    <a:pt x="167253" y="414626"/>
                  </a:lnTo>
                  <a:lnTo>
                    <a:pt x="162173" y="400378"/>
                  </a:lnTo>
                  <a:lnTo>
                    <a:pt x="100809" y="403160"/>
                  </a:lnTo>
                  <a:lnTo>
                    <a:pt x="87593" y="397451"/>
                  </a:lnTo>
                  <a:lnTo>
                    <a:pt x="109050" y="376689"/>
                  </a:lnTo>
                  <a:lnTo>
                    <a:pt x="117175" y="345543"/>
                  </a:lnTo>
                  <a:lnTo>
                    <a:pt x="115883" y="310168"/>
                  </a:lnTo>
                  <a:lnTo>
                    <a:pt x="88703" y="303142"/>
                  </a:lnTo>
                  <a:lnTo>
                    <a:pt x="69242" y="268571"/>
                  </a:lnTo>
                  <a:lnTo>
                    <a:pt x="48174" y="217260"/>
                  </a:lnTo>
                  <a:lnTo>
                    <a:pt x="50637" y="200671"/>
                  </a:lnTo>
                  <a:lnTo>
                    <a:pt x="12777" y="123103"/>
                  </a:lnTo>
                  <a:lnTo>
                    <a:pt x="0" y="69670"/>
                  </a:lnTo>
                  <a:lnTo>
                    <a:pt x="25188" y="81769"/>
                  </a:lnTo>
                  <a:lnTo>
                    <a:pt x="45979" y="98966"/>
                  </a:lnTo>
                  <a:lnTo>
                    <a:pt x="66719" y="99625"/>
                  </a:lnTo>
                  <a:lnTo>
                    <a:pt x="103339" y="136360"/>
                  </a:lnTo>
                  <a:lnTo>
                    <a:pt x="135128" y="122478"/>
                  </a:lnTo>
                  <a:lnTo>
                    <a:pt x="147644" y="115810"/>
                  </a:lnTo>
                  <a:lnTo>
                    <a:pt x="187560" y="114406"/>
                  </a:lnTo>
                  <a:lnTo>
                    <a:pt x="207518" y="78961"/>
                  </a:lnTo>
                  <a:lnTo>
                    <a:pt x="250600" y="53077"/>
                  </a:lnTo>
                  <a:lnTo>
                    <a:pt x="252211" y="44004"/>
                  </a:lnTo>
                  <a:lnTo>
                    <a:pt x="279598" y="32305"/>
                  </a:lnTo>
                  <a:lnTo>
                    <a:pt x="293779" y="18248"/>
                  </a:lnTo>
                  <a:lnTo>
                    <a:pt x="3465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58953" y="3593384"/>
              <a:ext cx="375146" cy="430119"/>
            </a:xfrm>
            <a:custGeom>
              <a:avLst/>
              <a:pathLst>
                <a:path w="375146" h="430119">
                  <a:moveTo>
                    <a:pt x="362968" y="364493"/>
                  </a:moveTo>
                  <a:lnTo>
                    <a:pt x="343687" y="339576"/>
                  </a:lnTo>
                  <a:lnTo>
                    <a:pt x="310536" y="337471"/>
                  </a:lnTo>
                  <a:lnTo>
                    <a:pt x="260809" y="345191"/>
                  </a:lnTo>
                  <a:lnTo>
                    <a:pt x="165754" y="409414"/>
                  </a:lnTo>
                  <a:lnTo>
                    <a:pt x="156621" y="430119"/>
                  </a:lnTo>
                  <a:lnTo>
                    <a:pt x="130235" y="405904"/>
                  </a:lnTo>
                  <a:lnTo>
                    <a:pt x="79494" y="374670"/>
                  </a:lnTo>
                  <a:lnTo>
                    <a:pt x="25708" y="360984"/>
                  </a:lnTo>
                  <a:lnTo>
                    <a:pt x="0" y="360282"/>
                  </a:lnTo>
                  <a:lnTo>
                    <a:pt x="7619" y="317240"/>
                  </a:lnTo>
                  <a:lnTo>
                    <a:pt x="34073" y="290902"/>
                  </a:lnTo>
                  <a:lnTo>
                    <a:pt x="62561" y="269129"/>
                  </a:lnTo>
                  <a:lnTo>
                    <a:pt x="107667" y="264564"/>
                  </a:lnTo>
                  <a:lnTo>
                    <a:pt x="133956" y="245524"/>
                  </a:lnTo>
                  <a:lnTo>
                    <a:pt x="147826" y="227977"/>
                  </a:lnTo>
                  <a:lnTo>
                    <a:pt x="177932" y="172178"/>
                  </a:lnTo>
                  <a:lnTo>
                    <a:pt x="188757" y="142699"/>
                  </a:lnTo>
                  <a:lnTo>
                    <a:pt x="197079" y="78216"/>
                  </a:lnTo>
                  <a:lnTo>
                    <a:pt x="230054" y="18864"/>
                  </a:lnTo>
                  <a:lnTo>
                    <a:pt x="258204" y="16147"/>
                  </a:lnTo>
                  <a:lnTo>
                    <a:pt x="315580" y="0"/>
                  </a:lnTo>
                  <a:lnTo>
                    <a:pt x="324760" y="17836"/>
                  </a:lnTo>
                  <a:lnTo>
                    <a:pt x="330832" y="85495"/>
                  </a:lnTo>
                  <a:lnTo>
                    <a:pt x="313242" y="121993"/>
                  </a:lnTo>
                  <a:lnTo>
                    <a:pt x="317639" y="143751"/>
                  </a:lnTo>
                  <a:lnTo>
                    <a:pt x="353497" y="191830"/>
                  </a:lnTo>
                  <a:lnTo>
                    <a:pt x="349437" y="240962"/>
                  </a:lnTo>
                  <a:lnTo>
                    <a:pt x="375146" y="301324"/>
                  </a:lnTo>
                  <a:lnTo>
                    <a:pt x="374808" y="3308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82980" y="3535580"/>
              <a:ext cx="907061" cy="1283155"/>
            </a:xfrm>
            <a:custGeom>
              <a:avLst/>
              <a:pathLst>
                <a:path w="907061" h="1283155">
                  <a:moveTo>
                    <a:pt x="907061" y="118652"/>
                  </a:moveTo>
                  <a:lnTo>
                    <a:pt x="831481" y="316592"/>
                  </a:lnTo>
                  <a:lnTo>
                    <a:pt x="792472" y="392346"/>
                  </a:lnTo>
                  <a:lnTo>
                    <a:pt x="760778" y="465657"/>
                  </a:lnTo>
                  <a:lnTo>
                    <a:pt x="723231" y="521613"/>
                  </a:lnTo>
                  <a:lnTo>
                    <a:pt x="594010" y="664446"/>
                  </a:lnTo>
                  <a:lnTo>
                    <a:pt x="588598" y="717438"/>
                  </a:lnTo>
                  <a:lnTo>
                    <a:pt x="566610" y="854305"/>
                  </a:lnTo>
                  <a:lnTo>
                    <a:pt x="562212" y="897471"/>
                  </a:lnTo>
                  <a:lnTo>
                    <a:pt x="545299" y="942391"/>
                  </a:lnTo>
                  <a:lnTo>
                    <a:pt x="503353" y="986610"/>
                  </a:lnTo>
                  <a:lnTo>
                    <a:pt x="499293" y="1005736"/>
                  </a:lnTo>
                  <a:lnTo>
                    <a:pt x="508088" y="1028021"/>
                  </a:lnTo>
                  <a:lnTo>
                    <a:pt x="548681" y="1049253"/>
                  </a:lnTo>
                  <a:lnTo>
                    <a:pt x="596716" y="1048375"/>
                  </a:lnTo>
                  <a:lnTo>
                    <a:pt x="607879" y="1055043"/>
                  </a:lnTo>
                  <a:lnTo>
                    <a:pt x="609571" y="1076450"/>
                  </a:lnTo>
                  <a:lnTo>
                    <a:pt x="627161" y="1122424"/>
                  </a:lnTo>
                  <a:lnTo>
                    <a:pt x="637817" y="1133303"/>
                  </a:lnTo>
                  <a:lnTo>
                    <a:pt x="632235" y="1198227"/>
                  </a:lnTo>
                  <a:lnTo>
                    <a:pt x="594010" y="1199982"/>
                  </a:lnTo>
                  <a:lnTo>
                    <a:pt x="419416" y="1198944"/>
                  </a:lnTo>
                  <a:lnTo>
                    <a:pt x="370749" y="1224898"/>
                  </a:lnTo>
                  <a:lnTo>
                    <a:pt x="291254" y="1271223"/>
                  </a:lnTo>
                  <a:lnTo>
                    <a:pt x="265207" y="1283155"/>
                  </a:lnTo>
                  <a:lnTo>
                    <a:pt x="247955" y="1241042"/>
                  </a:lnTo>
                  <a:lnTo>
                    <a:pt x="238483" y="1206299"/>
                  </a:lnTo>
                  <a:lnTo>
                    <a:pt x="239836" y="1171205"/>
                  </a:lnTo>
                  <a:lnTo>
                    <a:pt x="247617" y="1137514"/>
                  </a:lnTo>
                  <a:lnTo>
                    <a:pt x="265207" y="1106631"/>
                  </a:lnTo>
                  <a:lnTo>
                    <a:pt x="274340" y="1067677"/>
                  </a:lnTo>
                  <a:lnTo>
                    <a:pt x="272649" y="1016089"/>
                  </a:lnTo>
                  <a:lnTo>
                    <a:pt x="275694" y="975380"/>
                  </a:lnTo>
                  <a:lnTo>
                    <a:pt x="263854" y="923440"/>
                  </a:lnTo>
                  <a:lnTo>
                    <a:pt x="176917" y="922037"/>
                  </a:lnTo>
                  <a:lnTo>
                    <a:pt x="127867" y="930810"/>
                  </a:lnTo>
                  <a:lnTo>
                    <a:pt x="73067" y="916421"/>
                  </a:lnTo>
                  <a:lnTo>
                    <a:pt x="0" y="940987"/>
                  </a:lnTo>
                  <a:lnTo>
                    <a:pt x="12516" y="858516"/>
                  </a:lnTo>
                  <a:lnTo>
                    <a:pt x="119072" y="824124"/>
                  </a:lnTo>
                  <a:lnTo>
                    <a:pt x="256971" y="210052"/>
                  </a:lnTo>
                  <a:lnTo>
                    <a:pt x="339732" y="264074"/>
                  </a:lnTo>
                  <a:lnTo>
                    <a:pt x="401415" y="277717"/>
                  </a:lnTo>
                  <a:lnTo>
                    <a:pt x="480923" y="278792"/>
                  </a:lnTo>
                  <a:lnTo>
                    <a:pt x="538488" y="264074"/>
                  </a:lnTo>
                  <a:lnTo>
                    <a:pt x="593439" y="228888"/>
                  </a:lnTo>
                  <a:lnTo>
                    <a:pt x="627838" y="197695"/>
                  </a:lnTo>
                  <a:lnTo>
                    <a:pt x="669032" y="136067"/>
                  </a:lnTo>
                  <a:lnTo>
                    <a:pt x="682878" y="98181"/>
                  </a:lnTo>
                  <a:lnTo>
                    <a:pt x="692448" y="34858"/>
                  </a:lnTo>
                  <a:lnTo>
                    <a:pt x="690731" y="4382"/>
                  </a:lnTo>
                  <a:lnTo>
                    <a:pt x="712568" y="0"/>
                  </a:lnTo>
                  <a:lnTo>
                    <a:pt x="730899" y="11434"/>
                  </a:lnTo>
                  <a:lnTo>
                    <a:pt x="764659" y="73072"/>
                  </a:lnTo>
                  <a:lnTo>
                    <a:pt x="788837" y="96457"/>
                  </a:lnTo>
                  <a:lnTo>
                    <a:pt x="833999" y="1006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400367" y="3375486"/>
              <a:ext cx="671381" cy="375973"/>
            </a:xfrm>
            <a:custGeom>
              <a:avLst/>
              <a:pathLst>
                <a:path w="671381" h="375973">
                  <a:moveTo>
                    <a:pt x="671381" y="38257"/>
                  </a:moveTo>
                  <a:lnTo>
                    <a:pt x="671381" y="303812"/>
                  </a:lnTo>
                  <a:lnTo>
                    <a:pt x="623902" y="289192"/>
                  </a:lnTo>
                  <a:lnTo>
                    <a:pt x="532767" y="280448"/>
                  </a:lnTo>
                  <a:lnTo>
                    <a:pt x="498207" y="288107"/>
                  </a:lnTo>
                  <a:lnTo>
                    <a:pt x="475873" y="303917"/>
                  </a:lnTo>
                  <a:lnTo>
                    <a:pt x="440347" y="307470"/>
                  </a:lnTo>
                  <a:lnTo>
                    <a:pt x="405780" y="298145"/>
                  </a:lnTo>
                  <a:lnTo>
                    <a:pt x="372242" y="297709"/>
                  </a:lnTo>
                  <a:lnTo>
                    <a:pt x="329484" y="344385"/>
                  </a:lnTo>
                  <a:lnTo>
                    <a:pt x="312103" y="351015"/>
                  </a:lnTo>
                  <a:lnTo>
                    <a:pt x="304979" y="375973"/>
                  </a:lnTo>
                  <a:lnTo>
                    <a:pt x="276491" y="342743"/>
                  </a:lnTo>
                  <a:lnTo>
                    <a:pt x="230535" y="305778"/>
                  </a:lnTo>
                  <a:lnTo>
                    <a:pt x="148319" y="269507"/>
                  </a:lnTo>
                  <a:lnTo>
                    <a:pt x="118435" y="263367"/>
                  </a:lnTo>
                  <a:lnTo>
                    <a:pt x="104009" y="237784"/>
                  </a:lnTo>
                  <a:lnTo>
                    <a:pt x="0" y="203416"/>
                  </a:lnTo>
                  <a:lnTo>
                    <a:pt x="12297" y="95543"/>
                  </a:lnTo>
                  <a:lnTo>
                    <a:pt x="44163" y="83303"/>
                  </a:lnTo>
                  <a:lnTo>
                    <a:pt x="105794" y="0"/>
                  </a:lnTo>
                  <a:lnTo>
                    <a:pt x="174475" y="180040"/>
                  </a:lnTo>
                  <a:lnTo>
                    <a:pt x="355788" y="20189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240240" y="6034992"/>
              <a:ext cx="256318" cy="236989"/>
            </a:xfrm>
            <a:custGeom>
              <a:avLst/>
              <a:pathLst>
                <a:path w="256318" h="236989">
                  <a:moveTo>
                    <a:pt x="158912" y="605"/>
                  </a:moveTo>
                  <a:lnTo>
                    <a:pt x="180791" y="40590"/>
                  </a:lnTo>
                  <a:lnTo>
                    <a:pt x="217277" y="33810"/>
                  </a:lnTo>
                  <a:lnTo>
                    <a:pt x="230973" y="42415"/>
                  </a:lnTo>
                  <a:lnTo>
                    <a:pt x="256318" y="45414"/>
                  </a:lnTo>
                  <a:lnTo>
                    <a:pt x="244520" y="81415"/>
                  </a:lnTo>
                  <a:lnTo>
                    <a:pt x="252284" y="103281"/>
                  </a:lnTo>
                  <a:lnTo>
                    <a:pt x="240210" y="116119"/>
                  </a:lnTo>
                  <a:lnTo>
                    <a:pt x="217658" y="114511"/>
                  </a:lnTo>
                  <a:lnTo>
                    <a:pt x="164887" y="132760"/>
                  </a:lnTo>
                  <a:lnTo>
                    <a:pt x="150706" y="146816"/>
                  </a:lnTo>
                  <a:lnTo>
                    <a:pt x="123319" y="158516"/>
                  </a:lnTo>
                  <a:lnTo>
                    <a:pt x="121708" y="167588"/>
                  </a:lnTo>
                  <a:lnTo>
                    <a:pt x="78626" y="193472"/>
                  </a:lnTo>
                  <a:lnTo>
                    <a:pt x="58668" y="228918"/>
                  </a:lnTo>
                  <a:lnTo>
                    <a:pt x="18752" y="230321"/>
                  </a:lnTo>
                  <a:lnTo>
                    <a:pt x="6236" y="236989"/>
                  </a:lnTo>
                  <a:lnTo>
                    <a:pt x="0" y="210562"/>
                  </a:lnTo>
                  <a:lnTo>
                    <a:pt x="6587" y="189215"/>
                  </a:lnTo>
                  <a:lnTo>
                    <a:pt x="37881" y="182230"/>
                  </a:lnTo>
                  <a:lnTo>
                    <a:pt x="19458" y="162553"/>
                  </a:lnTo>
                  <a:lnTo>
                    <a:pt x="34302" y="140441"/>
                  </a:lnTo>
                  <a:lnTo>
                    <a:pt x="35011" y="102957"/>
                  </a:lnTo>
                  <a:lnTo>
                    <a:pt x="51478" y="72243"/>
                  </a:lnTo>
                  <a:lnTo>
                    <a:pt x="100148" y="55425"/>
                  </a:lnTo>
                  <a:lnTo>
                    <a:pt x="93497" y="22526"/>
                  </a:lnTo>
                  <a:lnTo>
                    <a:pt x="13230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107122" y="6008776"/>
              <a:ext cx="184597" cy="277087"/>
            </a:xfrm>
            <a:custGeom>
              <a:avLst/>
              <a:pathLst>
                <a:path w="184597" h="277087">
                  <a:moveTo>
                    <a:pt x="113984" y="13335"/>
                  </a:moveTo>
                  <a:lnTo>
                    <a:pt x="160709" y="67310"/>
                  </a:lnTo>
                  <a:lnTo>
                    <a:pt x="181194" y="85374"/>
                  </a:lnTo>
                  <a:lnTo>
                    <a:pt x="184597" y="98459"/>
                  </a:lnTo>
                  <a:lnTo>
                    <a:pt x="168130" y="129173"/>
                  </a:lnTo>
                  <a:lnTo>
                    <a:pt x="167421" y="166657"/>
                  </a:lnTo>
                  <a:lnTo>
                    <a:pt x="152576" y="188769"/>
                  </a:lnTo>
                  <a:lnTo>
                    <a:pt x="170999" y="208446"/>
                  </a:lnTo>
                  <a:lnTo>
                    <a:pt x="139705" y="215431"/>
                  </a:lnTo>
                  <a:lnTo>
                    <a:pt x="133118" y="236778"/>
                  </a:lnTo>
                  <a:lnTo>
                    <a:pt x="139354" y="263205"/>
                  </a:lnTo>
                  <a:lnTo>
                    <a:pt x="107565" y="277087"/>
                  </a:lnTo>
                  <a:lnTo>
                    <a:pt x="70945" y="240352"/>
                  </a:lnTo>
                  <a:lnTo>
                    <a:pt x="50206" y="239693"/>
                  </a:lnTo>
                  <a:lnTo>
                    <a:pt x="29415" y="222496"/>
                  </a:lnTo>
                  <a:lnTo>
                    <a:pt x="4226" y="210398"/>
                  </a:lnTo>
                  <a:lnTo>
                    <a:pt x="0" y="196473"/>
                  </a:lnTo>
                  <a:lnTo>
                    <a:pt x="3030" y="170908"/>
                  </a:lnTo>
                  <a:lnTo>
                    <a:pt x="18788" y="126470"/>
                  </a:lnTo>
                  <a:lnTo>
                    <a:pt x="40916" y="105984"/>
                  </a:lnTo>
                  <a:lnTo>
                    <a:pt x="43623" y="43516"/>
                  </a:lnTo>
                  <a:lnTo>
                    <a:pt x="53427" y="25580"/>
                  </a:lnTo>
                  <a:lnTo>
                    <a:pt x="51065" y="9826"/>
                  </a:lnTo>
                  <a:lnTo>
                    <a:pt x="6933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480450" y="6001006"/>
              <a:ext cx="172380" cy="365762"/>
            </a:xfrm>
            <a:custGeom>
              <a:avLst/>
              <a:pathLst>
                <a:path w="172380" h="365762">
                  <a:moveTo>
                    <a:pt x="172380" y="178283"/>
                  </a:moveTo>
                  <a:lnTo>
                    <a:pt x="166424" y="190679"/>
                  </a:lnTo>
                  <a:lnTo>
                    <a:pt x="170716" y="213753"/>
                  </a:lnTo>
                  <a:lnTo>
                    <a:pt x="160113" y="234832"/>
                  </a:lnTo>
                  <a:lnTo>
                    <a:pt x="136485" y="262848"/>
                  </a:lnTo>
                  <a:lnTo>
                    <a:pt x="125189" y="283426"/>
                  </a:lnTo>
                  <a:lnTo>
                    <a:pt x="108886" y="355365"/>
                  </a:lnTo>
                  <a:lnTo>
                    <a:pt x="99268" y="365762"/>
                  </a:lnTo>
                  <a:lnTo>
                    <a:pt x="96677" y="318204"/>
                  </a:lnTo>
                  <a:lnTo>
                    <a:pt x="64906" y="266942"/>
                  </a:lnTo>
                  <a:lnTo>
                    <a:pt x="37888" y="217418"/>
                  </a:lnTo>
                  <a:lnTo>
                    <a:pt x="25944" y="194940"/>
                  </a:lnTo>
                  <a:lnTo>
                    <a:pt x="6437" y="176064"/>
                  </a:lnTo>
                  <a:lnTo>
                    <a:pt x="0" y="150104"/>
                  </a:lnTo>
                  <a:lnTo>
                    <a:pt x="12074" y="137266"/>
                  </a:lnTo>
                  <a:lnTo>
                    <a:pt x="51868" y="118315"/>
                  </a:lnTo>
                  <a:lnTo>
                    <a:pt x="73856" y="88836"/>
                  </a:lnTo>
                  <a:lnTo>
                    <a:pt x="86034" y="64621"/>
                  </a:lnTo>
                  <a:lnTo>
                    <a:pt x="76710" y="43447"/>
                  </a:lnTo>
                  <a:lnTo>
                    <a:pt x="55589" y="30931"/>
                  </a:lnTo>
                  <a:lnTo>
                    <a:pt x="36854" y="0"/>
                  </a:lnTo>
                  <a:lnTo>
                    <a:pt x="81419" y="14573"/>
                  </a:lnTo>
                  <a:lnTo>
                    <a:pt x="127355" y="59888"/>
                  </a:lnTo>
                  <a:lnTo>
                    <a:pt x="144197" y="108347"/>
                  </a:lnTo>
                  <a:lnTo>
                    <a:pt x="140298" y="121115"/>
                  </a:lnTo>
                  <a:lnTo>
                    <a:pt x="156342" y="149017"/>
                  </a:lnTo>
                  <a:lnTo>
                    <a:pt x="156079" y="1650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221106" y="5985263"/>
              <a:ext cx="178046" cy="121972"/>
            </a:xfrm>
            <a:custGeom>
              <a:avLst/>
              <a:pathLst>
                <a:path w="178046" h="121972">
                  <a:moveTo>
                    <a:pt x="177310" y="10433"/>
                  </a:moveTo>
                  <a:lnTo>
                    <a:pt x="178046" y="50334"/>
                  </a:lnTo>
                  <a:lnTo>
                    <a:pt x="151435" y="49729"/>
                  </a:lnTo>
                  <a:lnTo>
                    <a:pt x="112632" y="72255"/>
                  </a:lnTo>
                  <a:lnTo>
                    <a:pt x="119283" y="105154"/>
                  </a:lnTo>
                  <a:lnTo>
                    <a:pt x="70612" y="121972"/>
                  </a:lnTo>
                  <a:lnTo>
                    <a:pt x="67209" y="108887"/>
                  </a:lnTo>
                  <a:lnTo>
                    <a:pt x="46724" y="90823"/>
                  </a:lnTo>
                  <a:lnTo>
                    <a:pt x="0" y="36848"/>
                  </a:lnTo>
                  <a:lnTo>
                    <a:pt x="26723" y="23513"/>
                  </a:lnTo>
                  <a:lnTo>
                    <a:pt x="83215" y="31233"/>
                  </a:lnTo>
                  <a:lnTo>
                    <a:pt x="120425" y="23513"/>
                  </a:lnTo>
                  <a:lnTo>
                    <a:pt x="130630" y="4601"/>
                  </a:lnTo>
                  <a:lnTo>
                    <a:pt x="15932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09993" y="5976489"/>
              <a:ext cx="244954" cy="202800"/>
            </a:xfrm>
            <a:custGeom>
              <a:avLst/>
              <a:pathLst>
                <a:path w="244954" h="202800">
                  <a:moveTo>
                    <a:pt x="239160" y="26320"/>
                  </a:moveTo>
                  <a:lnTo>
                    <a:pt x="244954" y="80926"/>
                  </a:lnTo>
                  <a:lnTo>
                    <a:pt x="241866" y="137217"/>
                  </a:lnTo>
                  <a:lnTo>
                    <a:pt x="209392" y="183191"/>
                  </a:lnTo>
                  <a:lnTo>
                    <a:pt x="142838" y="202800"/>
                  </a:lnTo>
                  <a:lnTo>
                    <a:pt x="126536" y="189540"/>
                  </a:lnTo>
                  <a:lnTo>
                    <a:pt x="126800" y="173534"/>
                  </a:lnTo>
                  <a:lnTo>
                    <a:pt x="110756" y="145633"/>
                  </a:lnTo>
                  <a:lnTo>
                    <a:pt x="114655" y="132864"/>
                  </a:lnTo>
                  <a:lnTo>
                    <a:pt x="97813" y="84405"/>
                  </a:lnTo>
                  <a:lnTo>
                    <a:pt x="51876" y="39090"/>
                  </a:lnTo>
                  <a:lnTo>
                    <a:pt x="7312" y="24517"/>
                  </a:lnTo>
                  <a:lnTo>
                    <a:pt x="0" y="12282"/>
                  </a:lnTo>
                  <a:lnTo>
                    <a:pt x="39239" y="0"/>
                  </a:lnTo>
                  <a:lnTo>
                    <a:pt x="57168" y="1403"/>
                  </a:lnTo>
                  <a:lnTo>
                    <a:pt x="76788" y="16494"/>
                  </a:lnTo>
                  <a:lnTo>
                    <a:pt x="86902" y="14045"/>
                  </a:lnTo>
                  <a:lnTo>
                    <a:pt x="116704" y="28777"/>
                  </a:lnTo>
                  <a:lnTo>
                    <a:pt x="189095" y="361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398416" y="5944203"/>
              <a:ext cx="168068" cy="194070"/>
            </a:xfrm>
            <a:custGeom>
              <a:avLst/>
              <a:pathLst>
                <a:path w="168068" h="194070">
                  <a:moveTo>
                    <a:pt x="111576" y="44569"/>
                  </a:moveTo>
                  <a:lnTo>
                    <a:pt x="118888" y="56803"/>
                  </a:lnTo>
                  <a:lnTo>
                    <a:pt x="137623" y="87735"/>
                  </a:lnTo>
                  <a:lnTo>
                    <a:pt x="158744" y="100250"/>
                  </a:lnTo>
                  <a:lnTo>
                    <a:pt x="168068" y="121425"/>
                  </a:lnTo>
                  <a:lnTo>
                    <a:pt x="155890" y="145640"/>
                  </a:lnTo>
                  <a:lnTo>
                    <a:pt x="133902" y="175119"/>
                  </a:lnTo>
                  <a:lnTo>
                    <a:pt x="94108" y="194070"/>
                  </a:lnTo>
                  <a:lnTo>
                    <a:pt x="86344" y="172204"/>
                  </a:lnTo>
                  <a:lnTo>
                    <a:pt x="98143" y="136203"/>
                  </a:lnTo>
                  <a:lnTo>
                    <a:pt x="72797" y="133204"/>
                  </a:lnTo>
                  <a:lnTo>
                    <a:pt x="59101" y="124599"/>
                  </a:lnTo>
                  <a:lnTo>
                    <a:pt x="22615" y="131379"/>
                  </a:lnTo>
                  <a:lnTo>
                    <a:pt x="736" y="91394"/>
                  </a:lnTo>
                  <a:lnTo>
                    <a:pt x="0" y="51493"/>
                  </a:lnTo>
                  <a:lnTo>
                    <a:pt x="20262" y="58058"/>
                  </a:lnTo>
                  <a:lnTo>
                    <a:pt x="39373" y="32004"/>
                  </a:lnTo>
                  <a:lnTo>
                    <a:pt x="63625" y="23249"/>
                  </a:lnTo>
                  <a:lnTo>
                    <a:pt x="90264" y="0"/>
                  </a:lnTo>
                  <a:lnTo>
                    <a:pt x="106163" y="2246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343733" y="5848224"/>
              <a:ext cx="144948" cy="154036"/>
            </a:xfrm>
            <a:custGeom>
              <a:avLst/>
              <a:pathLst>
                <a:path w="144948" h="154036">
                  <a:moveTo>
                    <a:pt x="144948" y="95978"/>
                  </a:moveTo>
                  <a:lnTo>
                    <a:pt x="118308" y="119227"/>
                  </a:lnTo>
                  <a:lnTo>
                    <a:pt x="94056" y="127982"/>
                  </a:lnTo>
                  <a:lnTo>
                    <a:pt x="74945" y="154036"/>
                  </a:lnTo>
                  <a:lnTo>
                    <a:pt x="54683" y="147471"/>
                  </a:lnTo>
                  <a:lnTo>
                    <a:pt x="36700" y="137038"/>
                  </a:lnTo>
                  <a:lnTo>
                    <a:pt x="8003" y="141639"/>
                  </a:lnTo>
                  <a:lnTo>
                    <a:pt x="9773" y="119411"/>
                  </a:lnTo>
                  <a:lnTo>
                    <a:pt x="0" y="104632"/>
                  </a:lnTo>
                  <a:lnTo>
                    <a:pt x="3515" y="83710"/>
                  </a:lnTo>
                  <a:lnTo>
                    <a:pt x="14679" y="70758"/>
                  </a:lnTo>
                  <a:lnTo>
                    <a:pt x="48592" y="50974"/>
                  </a:lnTo>
                  <a:lnTo>
                    <a:pt x="77723" y="16157"/>
                  </a:lnTo>
                  <a:lnTo>
                    <a:pt x="97430" y="0"/>
                  </a:lnTo>
                  <a:lnTo>
                    <a:pt x="117079" y="530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169688" y="5775865"/>
              <a:ext cx="271475" cy="246246"/>
            </a:xfrm>
            <a:custGeom>
              <a:avLst/>
              <a:pathLst>
                <a:path w="271475" h="246246">
                  <a:moveTo>
                    <a:pt x="185669" y="20748"/>
                  </a:moveTo>
                  <a:lnTo>
                    <a:pt x="209584" y="37369"/>
                  </a:lnTo>
                  <a:lnTo>
                    <a:pt x="253577" y="53810"/>
                  </a:lnTo>
                  <a:lnTo>
                    <a:pt x="271475" y="72359"/>
                  </a:lnTo>
                  <a:lnTo>
                    <a:pt x="251768" y="88517"/>
                  </a:lnTo>
                  <a:lnTo>
                    <a:pt x="222637" y="123334"/>
                  </a:lnTo>
                  <a:lnTo>
                    <a:pt x="188724" y="143118"/>
                  </a:lnTo>
                  <a:lnTo>
                    <a:pt x="177560" y="156070"/>
                  </a:lnTo>
                  <a:lnTo>
                    <a:pt x="174045" y="176992"/>
                  </a:lnTo>
                  <a:lnTo>
                    <a:pt x="183818" y="191771"/>
                  </a:lnTo>
                  <a:lnTo>
                    <a:pt x="182048" y="213999"/>
                  </a:lnTo>
                  <a:lnTo>
                    <a:pt x="171843" y="232911"/>
                  </a:lnTo>
                  <a:lnTo>
                    <a:pt x="134633" y="240631"/>
                  </a:lnTo>
                  <a:lnTo>
                    <a:pt x="78141" y="232911"/>
                  </a:lnTo>
                  <a:lnTo>
                    <a:pt x="51417" y="246246"/>
                  </a:lnTo>
                  <a:lnTo>
                    <a:pt x="6765" y="232911"/>
                  </a:lnTo>
                  <a:lnTo>
                    <a:pt x="0" y="180620"/>
                  </a:lnTo>
                  <a:lnTo>
                    <a:pt x="21311" y="142368"/>
                  </a:lnTo>
                  <a:lnTo>
                    <a:pt x="56670" y="99363"/>
                  </a:lnTo>
                  <a:lnTo>
                    <a:pt x="82539" y="77444"/>
                  </a:lnTo>
                  <a:lnTo>
                    <a:pt x="88289" y="48667"/>
                  </a:lnTo>
                  <a:lnTo>
                    <a:pt x="99114" y="43052"/>
                  </a:lnTo>
                  <a:lnTo>
                    <a:pt x="103606" y="16970"/>
                  </a:lnTo>
                  <a:lnTo>
                    <a:pt x="126127" y="0"/>
                  </a:lnTo>
                  <a:lnTo>
                    <a:pt x="155359" y="8022"/>
                  </a:lnTo>
                  <a:lnTo>
                    <a:pt x="166940" y="2416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55358" y="5586243"/>
              <a:ext cx="548386" cy="426393"/>
            </a:xfrm>
            <a:custGeom>
              <a:avLst/>
              <a:pathLst>
                <a:path w="548386" h="426393">
                  <a:moveTo>
                    <a:pt x="548386" y="207756"/>
                  </a:moveTo>
                  <a:lnTo>
                    <a:pt x="535871" y="234428"/>
                  </a:lnTo>
                  <a:lnTo>
                    <a:pt x="512191" y="218987"/>
                  </a:lnTo>
                  <a:lnTo>
                    <a:pt x="455699" y="235481"/>
                  </a:lnTo>
                  <a:lnTo>
                    <a:pt x="419165" y="241798"/>
                  </a:lnTo>
                  <a:lnTo>
                    <a:pt x="435403" y="271277"/>
                  </a:lnTo>
                  <a:lnTo>
                    <a:pt x="425593" y="278997"/>
                  </a:lnTo>
                  <a:lnTo>
                    <a:pt x="425931" y="309880"/>
                  </a:lnTo>
                  <a:lnTo>
                    <a:pt x="373837" y="352344"/>
                  </a:lnTo>
                  <a:lnTo>
                    <a:pt x="423563" y="385683"/>
                  </a:lnTo>
                  <a:lnTo>
                    <a:pt x="393795" y="416566"/>
                  </a:lnTo>
                  <a:lnTo>
                    <a:pt x="343730" y="426393"/>
                  </a:lnTo>
                  <a:lnTo>
                    <a:pt x="271339" y="419023"/>
                  </a:lnTo>
                  <a:lnTo>
                    <a:pt x="241537" y="404291"/>
                  </a:lnTo>
                  <a:lnTo>
                    <a:pt x="231422" y="406740"/>
                  </a:lnTo>
                  <a:lnTo>
                    <a:pt x="211803" y="391649"/>
                  </a:lnTo>
                  <a:lnTo>
                    <a:pt x="193874" y="390246"/>
                  </a:lnTo>
                  <a:lnTo>
                    <a:pt x="154634" y="402529"/>
                  </a:lnTo>
                  <a:lnTo>
                    <a:pt x="149222" y="380419"/>
                  </a:lnTo>
                  <a:lnTo>
                    <a:pt x="133323" y="357959"/>
                  </a:lnTo>
                  <a:lnTo>
                    <a:pt x="105454" y="315062"/>
                  </a:lnTo>
                  <a:lnTo>
                    <a:pt x="85805" y="261981"/>
                  </a:lnTo>
                  <a:lnTo>
                    <a:pt x="67908" y="243432"/>
                  </a:lnTo>
                  <a:lnTo>
                    <a:pt x="23914" y="226991"/>
                  </a:lnTo>
                  <a:lnTo>
                    <a:pt x="0" y="210370"/>
                  </a:lnTo>
                  <a:lnTo>
                    <a:pt x="21195" y="197620"/>
                  </a:lnTo>
                  <a:lnTo>
                    <a:pt x="56872" y="159524"/>
                  </a:lnTo>
                  <a:lnTo>
                    <a:pt x="78412" y="124246"/>
                  </a:lnTo>
                  <a:lnTo>
                    <a:pt x="99157" y="82120"/>
                  </a:lnTo>
                  <a:lnTo>
                    <a:pt x="92392" y="62818"/>
                  </a:lnTo>
                  <a:lnTo>
                    <a:pt x="90690" y="29851"/>
                  </a:lnTo>
                  <a:lnTo>
                    <a:pt x="76587" y="19597"/>
                  </a:lnTo>
                  <a:lnTo>
                    <a:pt x="87994" y="22109"/>
                  </a:lnTo>
                  <a:lnTo>
                    <a:pt x="173578" y="22811"/>
                  </a:lnTo>
                  <a:lnTo>
                    <a:pt x="207744" y="0"/>
                  </a:lnTo>
                  <a:lnTo>
                    <a:pt x="220916" y="10877"/>
                  </a:lnTo>
                  <a:lnTo>
                    <a:pt x="221931" y="41760"/>
                  </a:lnTo>
                  <a:lnTo>
                    <a:pt x="234134" y="68067"/>
                  </a:lnTo>
                  <a:lnTo>
                    <a:pt x="251411" y="69827"/>
                  </a:lnTo>
                  <a:lnTo>
                    <a:pt x="269984" y="82119"/>
                  </a:lnTo>
                  <a:lnTo>
                    <a:pt x="313161" y="96381"/>
                  </a:lnTo>
                  <a:lnTo>
                    <a:pt x="328831" y="112253"/>
                  </a:lnTo>
                  <a:lnTo>
                    <a:pt x="361994" y="112300"/>
                  </a:lnTo>
                  <a:lnTo>
                    <a:pt x="403943" y="121074"/>
                  </a:lnTo>
                  <a:lnTo>
                    <a:pt x="412062" y="138270"/>
                  </a:lnTo>
                  <a:lnTo>
                    <a:pt x="435065" y="149149"/>
                  </a:lnTo>
                  <a:lnTo>
                    <a:pt x="477349" y="154063"/>
                  </a:lnTo>
                  <a:lnTo>
                    <a:pt x="504411" y="16845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066592" y="5382047"/>
              <a:ext cx="387923" cy="417986"/>
            </a:xfrm>
            <a:custGeom>
              <a:avLst/>
              <a:pathLst>
                <a:path w="387923" h="417986">
                  <a:moveTo>
                    <a:pt x="341206" y="31275"/>
                  </a:moveTo>
                  <a:lnTo>
                    <a:pt x="349360" y="49080"/>
                  </a:lnTo>
                  <a:lnTo>
                    <a:pt x="339888" y="134007"/>
                  </a:lnTo>
                  <a:lnTo>
                    <a:pt x="342594" y="186999"/>
                  </a:lnTo>
                  <a:lnTo>
                    <a:pt x="365353" y="223793"/>
                  </a:lnTo>
                  <a:lnTo>
                    <a:pt x="379456" y="234047"/>
                  </a:lnTo>
                  <a:lnTo>
                    <a:pt x="381158" y="267014"/>
                  </a:lnTo>
                  <a:lnTo>
                    <a:pt x="387923" y="286316"/>
                  </a:lnTo>
                  <a:lnTo>
                    <a:pt x="367178" y="328442"/>
                  </a:lnTo>
                  <a:lnTo>
                    <a:pt x="345638" y="363719"/>
                  </a:lnTo>
                  <a:lnTo>
                    <a:pt x="309961" y="401816"/>
                  </a:lnTo>
                  <a:lnTo>
                    <a:pt x="288765" y="414566"/>
                  </a:lnTo>
                  <a:lnTo>
                    <a:pt x="270036" y="417986"/>
                  </a:lnTo>
                  <a:lnTo>
                    <a:pt x="258455" y="401839"/>
                  </a:lnTo>
                  <a:lnTo>
                    <a:pt x="229223" y="393817"/>
                  </a:lnTo>
                  <a:lnTo>
                    <a:pt x="229941" y="356343"/>
                  </a:lnTo>
                  <a:lnTo>
                    <a:pt x="219628" y="348938"/>
                  </a:lnTo>
                  <a:lnTo>
                    <a:pt x="183619" y="305436"/>
                  </a:lnTo>
                  <a:lnTo>
                    <a:pt x="189082" y="294598"/>
                  </a:lnTo>
                  <a:lnTo>
                    <a:pt x="154287" y="276051"/>
                  </a:lnTo>
                  <a:lnTo>
                    <a:pt x="125141" y="255440"/>
                  </a:lnTo>
                  <a:lnTo>
                    <a:pt x="113433" y="231264"/>
                  </a:lnTo>
                  <a:lnTo>
                    <a:pt x="81006" y="195159"/>
                  </a:lnTo>
                  <a:lnTo>
                    <a:pt x="65618" y="189298"/>
                  </a:lnTo>
                  <a:lnTo>
                    <a:pt x="55795" y="154639"/>
                  </a:lnTo>
                  <a:lnTo>
                    <a:pt x="42243" y="132000"/>
                  </a:lnTo>
                  <a:lnTo>
                    <a:pt x="10050" y="108266"/>
                  </a:lnTo>
                  <a:lnTo>
                    <a:pt x="12952" y="70325"/>
                  </a:lnTo>
                  <a:lnTo>
                    <a:pt x="0" y="41882"/>
                  </a:lnTo>
                  <a:lnTo>
                    <a:pt x="22563" y="6839"/>
                  </a:lnTo>
                  <a:lnTo>
                    <a:pt x="49528" y="0"/>
                  </a:lnTo>
                  <a:lnTo>
                    <a:pt x="64142" y="5119"/>
                  </a:lnTo>
                  <a:lnTo>
                    <a:pt x="86858" y="44155"/>
                  </a:lnTo>
                  <a:lnTo>
                    <a:pt x="100078" y="48075"/>
                  </a:lnTo>
                  <a:lnTo>
                    <a:pt x="117226" y="28070"/>
                  </a:lnTo>
                  <a:lnTo>
                    <a:pt x="130050" y="35611"/>
                  </a:lnTo>
                  <a:lnTo>
                    <a:pt x="167675" y="36268"/>
                  </a:lnTo>
                  <a:lnTo>
                    <a:pt x="194070" y="48241"/>
                  </a:lnTo>
                  <a:lnTo>
                    <a:pt x="207139" y="95770"/>
                  </a:lnTo>
                  <a:lnTo>
                    <a:pt x="238358" y="105406"/>
                  </a:lnTo>
                  <a:lnTo>
                    <a:pt x="261086" y="119429"/>
                  </a:lnTo>
                  <a:lnTo>
                    <a:pt x="286485" y="116309"/>
                  </a:lnTo>
                  <a:lnTo>
                    <a:pt x="299941" y="88979"/>
                  </a:lnTo>
                  <a:lnTo>
                    <a:pt x="333084" y="513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378742" y="5292856"/>
              <a:ext cx="569158" cy="501143"/>
            </a:xfrm>
            <a:custGeom>
              <a:avLst/>
              <a:pathLst>
                <a:path w="569158" h="501143">
                  <a:moveTo>
                    <a:pt x="435698" y="184945"/>
                  </a:moveTo>
                  <a:lnTo>
                    <a:pt x="454641" y="197930"/>
                  </a:lnTo>
                  <a:lnTo>
                    <a:pt x="476967" y="203194"/>
                  </a:lnTo>
                  <a:lnTo>
                    <a:pt x="508765" y="228111"/>
                  </a:lnTo>
                  <a:lnTo>
                    <a:pt x="490498" y="326024"/>
                  </a:lnTo>
                  <a:lnTo>
                    <a:pt x="522198" y="352664"/>
                  </a:lnTo>
                  <a:lnTo>
                    <a:pt x="525948" y="376513"/>
                  </a:lnTo>
                  <a:lnTo>
                    <a:pt x="538815" y="394839"/>
                  </a:lnTo>
                  <a:lnTo>
                    <a:pt x="539983" y="426428"/>
                  </a:lnTo>
                  <a:lnTo>
                    <a:pt x="569158" y="453705"/>
                  </a:lnTo>
                  <a:lnTo>
                    <a:pt x="525002" y="501143"/>
                  </a:lnTo>
                  <a:lnTo>
                    <a:pt x="481026" y="461838"/>
                  </a:lnTo>
                  <a:lnTo>
                    <a:pt x="453964" y="447449"/>
                  </a:lnTo>
                  <a:lnTo>
                    <a:pt x="411680" y="442536"/>
                  </a:lnTo>
                  <a:lnTo>
                    <a:pt x="388677" y="431657"/>
                  </a:lnTo>
                  <a:lnTo>
                    <a:pt x="380559" y="414461"/>
                  </a:lnTo>
                  <a:lnTo>
                    <a:pt x="338609" y="405687"/>
                  </a:lnTo>
                  <a:lnTo>
                    <a:pt x="305447" y="405640"/>
                  </a:lnTo>
                  <a:lnTo>
                    <a:pt x="289777" y="389768"/>
                  </a:lnTo>
                  <a:lnTo>
                    <a:pt x="246600" y="375505"/>
                  </a:lnTo>
                  <a:lnTo>
                    <a:pt x="228027" y="363214"/>
                  </a:lnTo>
                  <a:lnTo>
                    <a:pt x="210749" y="361453"/>
                  </a:lnTo>
                  <a:lnTo>
                    <a:pt x="198547" y="335147"/>
                  </a:lnTo>
                  <a:lnTo>
                    <a:pt x="197532" y="304263"/>
                  </a:lnTo>
                  <a:lnTo>
                    <a:pt x="184359" y="293386"/>
                  </a:lnTo>
                  <a:lnTo>
                    <a:pt x="150194" y="316197"/>
                  </a:lnTo>
                  <a:lnTo>
                    <a:pt x="64610" y="315495"/>
                  </a:lnTo>
                  <a:lnTo>
                    <a:pt x="53203" y="312983"/>
                  </a:lnTo>
                  <a:lnTo>
                    <a:pt x="30444" y="276190"/>
                  </a:lnTo>
                  <a:lnTo>
                    <a:pt x="27738" y="223198"/>
                  </a:lnTo>
                  <a:lnTo>
                    <a:pt x="37210" y="138270"/>
                  </a:lnTo>
                  <a:lnTo>
                    <a:pt x="29056" y="120465"/>
                  </a:lnTo>
                  <a:lnTo>
                    <a:pt x="3044" y="122478"/>
                  </a:lnTo>
                  <a:lnTo>
                    <a:pt x="0" y="94052"/>
                  </a:lnTo>
                  <a:lnTo>
                    <a:pt x="7442" y="71591"/>
                  </a:lnTo>
                  <a:lnTo>
                    <a:pt x="19281" y="65625"/>
                  </a:lnTo>
                  <a:lnTo>
                    <a:pt x="104526" y="53343"/>
                  </a:lnTo>
                  <a:lnTo>
                    <a:pt x="142075" y="36848"/>
                  </a:lnTo>
                  <a:lnTo>
                    <a:pt x="227320" y="16494"/>
                  </a:lnTo>
                  <a:lnTo>
                    <a:pt x="322375" y="0"/>
                  </a:lnTo>
                  <a:lnTo>
                    <a:pt x="358909" y="30882"/>
                  </a:lnTo>
                  <a:lnTo>
                    <a:pt x="366351" y="43516"/>
                  </a:lnTo>
                  <a:lnTo>
                    <a:pt x="374808" y="92999"/>
                  </a:lnTo>
                  <a:lnTo>
                    <a:pt x="370410" y="114406"/>
                  </a:lnTo>
                  <a:lnTo>
                    <a:pt x="376499" y="133357"/>
                  </a:lnTo>
                  <a:lnTo>
                    <a:pt x="406606" y="156870"/>
                  </a:lnTo>
                  <a:lnTo>
                    <a:pt x="411003" y="1761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038697" y="5253902"/>
              <a:ext cx="369101" cy="247574"/>
            </a:xfrm>
            <a:custGeom>
              <a:avLst/>
              <a:pathLst>
                <a:path w="369101" h="247574">
                  <a:moveTo>
                    <a:pt x="343089" y="161432"/>
                  </a:moveTo>
                  <a:lnTo>
                    <a:pt x="369101" y="159420"/>
                  </a:lnTo>
                  <a:lnTo>
                    <a:pt x="360979" y="179539"/>
                  </a:lnTo>
                  <a:lnTo>
                    <a:pt x="327836" y="217124"/>
                  </a:lnTo>
                  <a:lnTo>
                    <a:pt x="314380" y="244454"/>
                  </a:lnTo>
                  <a:lnTo>
                    <a:pt x="288981" y="247574"/>
                  </a:lnTo>
                  <a:lnTo>
                    <a:pt x="266253" y="233551"/>
                  </a:lnTo>
                  <a:lnTo>
                    <a:pt x="235034" y="223915"/>
                  </a:lnTo>
                  <a:lnTo>
                    <a:pt x="221965" y="176386"/>
                  </a:lnTo>
                  <a:lnTo>
                    <a:pt x="195570" y="164413"/>
                  </a:lnTo>
                  <a:lnTo>
                    <a:pt x="157945" y="163756"/>
                  </a:lnTo>
                  <a:lnTo>
                    <a:pt x="145121" y="156214"/>
                  </a:lnTo>
                  <a:lnTo>
                    <a:pt x="127973" y="176220"/>
                  </a:lnTo>
                  <a:lnTo>
                    <a:pt x="114753" y="172300"/>
                  </a:lnTo>
                  <a:lnTo>
                    <a:pt x="92037" y="133264"/>
                  </a:lnTo>
                  <a:lnTo>
                    <a:pt x="77423" y="128144"/>
                  </a:lnTo>
                  <a:lnTo>
                    <a:pt x="50458" y="134984"/>
                  </a:lnTo>
                  <a:lnTo>
                    <a:pt x="27895" y="170027"/>
                  </a:lnTo>
                  <a:lnTo>
                    <a:pt x="12057" y="142699"/>
                  </a:lnTo>
                  <a:lnTo>
                    <a:pt x="20199" y="121401"/>
                  </a:lnTo>
                  <a:lnTo>
                    <a:pt x="16627" y="92652"/>
                  </a:lnTo>
                  <a:lnTo>
                    <a:pt x="5730" y="76369"/>
                  </a:lnTo>
                  <a:lnTo>
                    <a:pt x="0" y="41766"/>
                  </a:lnTo>
                  <a:lnTo>
                    <a:pt x="66719" y="1052"/>
                  </a:lnTo>
                  <a:lnTo>
                    <a:pt x="122872" y="0"/>
                  </a:lnTo>
                  <a:lnTo>
                    <a:pt x="136742" y="52992"/>
                  </a:lnTo>
                  <a:lnTo>
                    <a:pt x="168878" y="83523"/>
                  </a:lnTo>
                  <a:lnTo>
                    <a:pt x="172599" y="95455"/>
                  </a:lnTo>
                  <a:lnTo>
                    <a:pt x="208118" y="109844"/>
                  </a:lnTo>
                  <a:lnTo>
                    <a:pt x="240592" y="135814"/>
                  </a:lnTo>
                  <a:lnTo>
                    <a:pt x="295392" y="152308"/>
                  </a:lnTo>
                  <a:lnTo>
                    <a:pt x="325499" y="15195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06993" y="5089662"/>
              <a:ext cx="818968" cy="632746"/>
            </a:xfrm>
            <a:custGeom>
              <a:avLst/>
              <a:pathLst>
                <a:path w="818968" h="632746">
                  <a:moveTo>
                    <a:pt x="435026" y="95455"/>
                  </a:moveTo>
                  <a:lnTo>
                    <a:pt x="485429" y="105282"/>
                  </a:lnTo>
                  <a:lnTo>
                    <a:pt x="540230" y="122478"/>
                  </a:lnTo>
                  <a:lnTo>
                    <a:pt x="561822" y="128611"/>
                  </a:lnTo>
                  <a:lnTo>
                    <a:pt x="573715" y="142828"/>
                  </a:lnTo>
                  <a:lnTo>
                    <a:pt x="661671" y="184594"/>
                  </a:lnTo>
                  <a:lnTo>
                    <a:pt x="710382" y="202141"/>
                  </a:lnTo>
                  <a:lnTo>
                    <a:pt x="735415" y="221794"/>
                  </a:lnTo>
                  <a:lnTo>
                    <a:pt x="808144" y="238288"/>
                  </a:lnTo>
                  <a:lnTo>
                    <a:pt x="818968" y="337956"/>
                  </a:lnTo>
                  <a:lnTo>
                    <a:pt x="810828" y="383503"/>
                  </a:lnTo>
                  <a:lnTo>
                    <a:pt x="782773" y="404985"/>
                  </a:lnTo>
                  <a:lnTo>
                    <a:pt x="770933" y="421830"/>
                  </a:lnTo>
                  <a:lnTo>
                    <a:pt x="741165" y="415513"/>
                  </a:lnTo>
                  <a:lnTo>
                    <a:pt x="718839" y="424989"/>
                  </a:lnTo>
                  <a:lnTo>
                    <a:pt x="689747" y="468856"/>
                  </a:lnTo>
                  <a:lnTo>
                    <a:pt x="693468" y="484649"/>
                  </a:lnTo>
                  <a:lnTo>
                    <a:pt x="669451" y="510969"/>
                  </a:lnTo>
                  <a:lnTo>
                    <a:pt x="627843" y="535184"/>
                  </a:lnTo>
                  <a:lnTo>
                    <a:pt x="600781" y="589054"/>
                  </a:lnTo>
                  <a:lnTo>
                    <a:pt x="585367" y="593791"/>
                  </a:lnTo>
                  <a:lnTo>
                    <a:pt x="514183" y="593791"/>
                  </a:lnTo>
                  <a:lnTo>
                    <a:pt x="503697" y="632044"/>
                  </a:lnTo>
                  <a:lnTo>
                    <a:pt x="484415" y="632746"/>
                  </a:lnTo>
                  <a:lnTo>
                    <a:pt x="448896" y="618006"/>
                  </a:lnTo>
                  <a:lnTo>
                    <a:pt x="452278" y="580807"/>
                  </a:lnTo>
                  <a:lnTo>
                    <a:pt x="402890" y="524305"/>
                  </a:lnTo>
                  <a:lnTo>
                    <a:pt x="363989" y="502898"/>
                  </a:lnTo>
                  <a:lnTo>
                    <a:pt x="332867" y="497634"/>
                  </a:lnTo>
                  <a:lnTo>
                    <a:pt x="305805" y="476577"/>
                  </a:lnTo>
                  <a:lnTo>
                    <a:pt x="270287" y="461487"/>
                  </a:lnTo>
                  <a:lnTo>
                    <a:pt x="257770" y="466751"/>
                  </a:lnTo>
                  <a:lnTo>
                    <a:pt x="222252" y="450257"/>
                  </a:lnTo>
                  <a:lnTo>
                    <a:pt x="189101" y="415163"/>
                  </a:lnTo>
                  <a:lnTo>
                    <a:pt x="80514" y="431306"/>
                  </a:lnTo>
                  <a:lnTo>
                    <a:pt x="48716" y="406389"/>
                  </a:lnTo>
                  <a:lnTo>
                    <a:pt x="26390" y="401125"/>
                  </a:lnTo>
                  <a:lnTo>
                    <a:pt x="7447" y="388140"/>
                  </a:lnTo>
                  <a:lnTo>
                    <a:pt x="15904" y="354099"/>
                  </a:lnTo>
                  <a:lnTo>
                    <a:pt x="19625" y="310582"/>
                  </a:lnTo>
                  <a:lnTo>
                    <a:pt x="18610" y="261450"/>
                  </a:lnTo>
                  <a:lnTo>
                    <a:pt x="8124" y="212319"/>
                  </a:lnTo>
                  <a:lnTo>
                    <a:pt x="0" y="157773"/>
                  </a:lnTo>
                  <a:lnTo>
                    <a:pt x="10153" y="72995"/>
                  </a:lnTo>
                  <a:lnTo>
                    <a:pt x="24430" y="48183"/>
                  </a:lnTo>
                  <a:lnTo>
                    <a:pt x="81191" y="2807"/>
                  </a:lnTo>
                  <a:lnTo>
                    <a:pt x="126858" y="0"/>
                  </a:lnTo>
                  <a:lnTo>
                    <a:pt x="149522" y="9826"/>
                  </a:lnTo>
                  <a:lnTo>
                    <a:pt x="181659" y="14739"/>
                  </a:lnTo>
                  <a:lnTo>
                    <a:pt x="250328" y="16845"/>
                  </a:lnTo>
                  <a:lnTo>
                    <a:pt x="293966" y="28426"/>
                  </a:lnTo>
                  <a:lnTo>
                    <a:pt x="408979" y="800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615479" y="5080971"/>
              <a:ext cx="938048" cy="914767"/>
            </a:xfrm>
            <a:custGeom>
              <a:avLst/>
              <a:pathLst>
                <a:path w="938048" h="914767">
                  <a:moveTo>
                    <a:pt x="938048" y="247821"/>
                  </a:moveTo>
                  <a:lnTo>
                    <a:pt x="923256" y="257626"/>
                  </a:lnTo>
                  <a:lnTo>
                    <a:pt x="890301" y="262848"/>
                  </a:lnTo>
                  <a:lnTo>
                    <a:pt x="845865" y="279420"/>
                  </a:lnTo>
                  <a:lnTo>
                    <a:pt x="831069" y="290839"/>
                  </a:lnTo>
                  <a:lnTo>
                    <a:pt x="807329" y="284189"/>
                  </a:lnTo>
                  <a:lnTo>
                    <a:pt x="757386" y="298792"/>
                  </a:lnTo>
                  <a:lnTo>
                    <a:pt x="738534" y="293703"/>
                  </a:lnTo>
                  <a:lnTo>
                    <a:pt x="709101" y="318188"/>
                  </a:lnTo>
                  <a:lnTo>
                    <a:pt x="708204" y="363351"/>
                  </a:lnTo>
                  <a:lnTo>
                    <a:pt x="689613" y="368762"/>
                  </a:lnTo>
                  <a:lnTo>
                    <a:pt x="684170" y="420038"/>
                  </a:lnTo>
                  <a:lnTo>
                    <a:pt x="700776" y="456480"/>
                  </a:lnTo>
                  <a:lnTo>
                    <a:pt x="690881" y="485886"/>
                  </a:lnTo>
                  <a:lnTo>
                    <a:pt x="670013" y="514873"/>
                  </a:lnTo>
                  <a:lnTo>
                    <a:pt x="631314" y="524436"/>
                  </a:lnTo>
                  <a:lnTo>
                    <a:pt x="623013" y="518628"/>
                  </a:lnTo>
                  <a:lnTo>
                    <a:pt x="599784" y="544854"/>
                  </a:lnTo>
                  <a:lnTo>
                    <a:pt x="594831" y="569114"/>
                  </a:lnTo>
                  <a:lnTo>
                    <a:pt x="574653" y="597839"/>
                  </a:lnTo>
                  <a:lnTo>
                    <a:pt x="556664" y="611010"/>
                  </a:lnTo>
                  <a:lnTo>
                    <a:pt x="530353" y="600485"/>
                  </a:lnTo>
                  <a:lnTo>
                    <a:pt x="514116" y="615340"/>
                  </a:lnTo>
                  <a:lnTo>
                    <a:pt x="503629" y="636256"/>
                  </a:lnTo>
                  <a:lnTo>
                    <a:pt x="486458" y="651649"/>
                  </a:lnTo>
                  <a:lnTo>
                    <a:pt x="480450" y="671284"/>
                  </a:lnTo>
                  <a:lnTo>
                    <a:pt x="438579" y="691287"/>
                  </a:lnTo>
                  <a:lnTo>
                    <a:pt x="442080" y="702858"/>
                  </a:lnTo>
                  <a:lnTo>
                    <a:pt x="434114" y="732628"/>
                  </a:lnTo>
                  <a:lnTo>
                    <a:pt x="399944" y="764890"/>
                  </a:lnTo>
                  <a:lnTo>
                    <a:pt x="380675" y="798755"/>
                  </a:lnTo>
                  <a:lnTo>
                    <a:pt x="360532" y="808442"/>
                  </a:lnTo>
                  <a:lnTo>
                    <a:pt x="327368" y="810481"/>
                  </a:lnTo>
                  <a:lnTo>
                    <a:pt x="318941" y="837682"/>
                  </a:lnTo>
                  <a:lnTo>
                    <a:pt x="281995" y="830920"/>
                  </a:lnTo>
                  <a:lnTo>
                    <a:pt x="257395" y="888337"/>
                  </a:lnTo>
                  <a:lnTo>
                    <a:pt x="222648" y="904221"/>
                  </a:lnTo>
                  <a:lnTo>
                    <a:pt x="195735" y="906362"/>
                  </a:lnTo>
                  <a:lnTo>
                    <a:pt x="183912" y="898009"/>
                  </a:lnTo>
                  <a:lnTo>
                    <a:pt x="122704" y="899497"/>
                  </a:lnTo>
                  <a:lnTo>
                    <a:pt x="99135" y="914767"/>
                  </a:lnTo>
                  <a:lnTo>
                    <a:pt x="77122" y="854808"/>
                  </a:lnTo>
                  <a:lnTo>
                    <a:pt x="33193" y="724300"/>
                  </a:lnTo>
                  <a:lnTo>
                    <a:pt x="0" y="629509"/>
                  </a:lnTo>
                  <a:lnTo>
                    <a:pt x="60849" y="609615"/>
                  </a:lnTo>
                  <a:lnTo>
                    <a:pt x="99803" y="603987"/>
                  </a:lnTo>
                  <a:lnTo>
                    <a:pt x="130836" y="606625"/>
                  </a:lnTo>
                  <a:lnTo>
                    <a:pt x="163476" y="593542"/>
                  </a:lnTo>
                  <a:lnTo>
                    <a:pt x="200017" y="597407"/>
                  </a:lnTo>
                  <a:lnTo>
                    <a:pt x="244740" y="597451"/>
                  </a:lnTo>
                  <a:lnTo>
                    <a:pt x="312351" y="605347"/>
                  </a:lnTo>
                  <a:lnTo>
                    <a:pt x="328196" y="602382"/>
                  </a:lnTo>
                  <a:lnTo>
                    <a:pt x="353562" y="586086"/>
                  </a:lnTo>
                  <a:lnTo>
                    <a:pt x="357993" y="540604"/>
                  </a:lnTo>
                  <a:lnTo>
                    <a:pt x="370084" y="489532"/>
                  </a:lnTo>
                  <a:lnTo>
                    <a:pt x="397027" y="430540"/>
                  </a:lnTo>
                  <a:lnTo>
                    <a:pt x="409976" y="386925"/>
                  </a:lnTo>
                  <a:lnTo>
                    <a:pt x="428670" y="343173"/>
                  </a:lnTo>
                  <a:lnTo>
                    <a:pt x="442476" y="286672"/>
                  </a:lnTo>
                  <a:lnTo>
                    <a:pt x="471014" y="221178"/>
                  </a:lnTo>
                  <a:lnTo>
                    <a:pt x="492119" y="180596"/>
                  </a:lnTo>
                  <a:lnTo>
                    <a:pt x="527296" y="132100"/>
                  </a:lnTo>
                  <a:lnTo>
                    <a:pt x="566529" y="83442"/>
                  </a:lnTo>
                  <a:lnTo>
                    <a:pt x="577272" y="36797"/>
                  </a:lnTo>
                  <a:lnTo>
                    <a:pt x="630887" y="27348"/>
                  </a:lnTo>
                  <a:lnTo>
                    <a:pt x="763558" y="0"/>
                  </a:lnTo>
                  <a:lnTo>
                    <a:pt x="786554" y="16619"/>
                  </a:lnTo>
                  <a:lnTo>
                    <a:pt x="834858" y="24833"/>
                  </a:lnTo>
                  <a:lnTo>
                    <a:pt x="935938" y="24694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152098" y="4853127"/>
              <a:ext cx="674520" cy="624674"/>
            </a:xfrm>
            <a:custGeom>
              <a:avLst/>
              <a:pathLst>
                <a:path w="674520" h="624674">
                  <a:moveTo>
                    <a:pt x="665048" y="309529"/>
                  </a:moveTo>
                  <a:lnTo>
                    <a:pt x="654894" y="394307"/>
                  </a:lnTo>
                  <a:lnTo>
                    <a:pt x="663018" y="448853"/>
                  </a:lnTo>
                  <a:lnTo>
                    <a:pt x="673505" y="497985"/>
                  </a:lnTo>
                  <a:lnTo>
                    <a:pt x="674520" y="547116"/>
                  </a:lnTo>
                  <a:lnTo>
                    <a:pt x="670799" y="590633"/>
                  </a:lnTo>
                  <a:lnTo>
                    <a:pt x="662342" y="624674"/>
                  </a:lnTo>
                  <a:lnTo>
                    <a:pt x="637648" y="615901"/>
                  </a:lnTo>
                  <a:lnTo>
                    <a:pt x="633250" y="596599"/>
                  </a:lnTo>
                  <a:lnTo>
                    <a:pt x="603144" y="573086"/>
                  </a:lnTo>
                  <a:lnTo>
                    <a:pt x="597055" y="554135"/>
                  </a:lnTo>
                  <a:lnTo>
                    <a:pt x="601452" y="532728"/>
                  </a:lnTo>
                  <a:lnTo>
                    <a:pt x="592995" y="483245"/>
                  </a:lnTo>
                  <a:lnTo>
                    <a:pt x="585553" y="470611"/>
                  </a:lnTo>
                  <a:lnTo>
                    <a:pt x="549020" y="439728"/>
                  </a:lnTo>
                  <a:lnTo>
                    <a:pt x="453964" y="456223"/>
                  </a:lnTo>
                  <a:lnTo>
                    <a:pt x="368719" y="476577"/>
                  </a:lnTo>
                  <a:lnTo>
                    <a:pt x="331171" y="493071"/>
                  </a:lnTo>
                  <a:lnTo>
                    <a:pt x="245925" y="505354"/>
                  </a:lnTo>
                  <a:lnTo>
                    <a:pt x="234086" y="511320"/>
                  </a:lnTo>
                  <a:lnTo>
                    <a:pt x="226644" y="533781"/>
                  </a:lnTo>
                  <a:lnTo>
                    <a:pt x="229688" y="562207"/>
                  </a:lnTo>
                  <a:lnTo>
                    <a:pt x="212098" y="552731"/>
                  </a:lnTo>
                  <a:lnTo>
                    <a:pt x="181991" y="553082"/>
                  </a:lnTo>
                  <a:lnTo>
                    <a:pt x="127191" y="536588"/>
                  </a:lnTo>
                  <a:lnTo>
                    <a:pt x="94716" y="510618"/>
                  </a:lnTo>
                  <a:lnTo>
                    <a:pt x="59198" y="496230"/>
                  </a:lnTo>
                  <a:lnTo>
                    <a:pt x="55477" y="484298"/>
                  </a:lnTo>
                  <a:lnTo>
                    <a:pt x="23340" y="453766"/>
                  </a:lnTo>
                  <a:lnTo>
                    <a:pt x="9471" y="400774"/>
                  </a:lnTo>
                  <a:lnTo>
                    <a:pt x="18273" y="376225"/>
                  </a:lnTo>
                  <a:lnTo>
                    <a:pt x="0" y="335148"/>
                  </a:lnTo>
                  <a:lnTo>
                    <a:pt x="4397" y="304265"/>
                  </a:lnTo>
                  <a:lnTo>
                    <a:pt x="20296" y="263907"/>
                  </a:lnTo>
                  <a:lnTo>
                    <a:pt x="2367" y="218636"/>
                  </a:lnTo>
                  <a:lnTo>
                    <a:pt x="17590" y="220039"/>
                  </a:lnTo>
                  <a:lnTo>
                    <a:pt x="32474" y="189508"/>
                  </a:lnTo>
                  <a:lnTo>
                    <a:pt x="10486" y="145991"/>
                  </a:lnTo>
                  <a:lnTo>
                    <a:pt x="20296" y="82471"/>
                  </a:lnTo>
                  <a:lnTo>
                    <a:pt x="45854" y="46127"/>
                  </a:lnTo>
                  <a:lnTo>
                    <a:pt x="67751" y="27658"/>
                  </a:lnTo>
                  <a:lnTo>
                    <a:pt x="106556" y="5615"/>
                  </a:lnTo>
                  <a:lnTo>
                    <a:pt x="205659" y="6740"/>
                  </a:lnTo>
                  <a:lnTo>
                    <a:pt x="231942" y="10980"/>
                  </a:lnTo>
                  <a:lnTo>
                    <a:pt x="315610" y="0"/>
                  </a:lnTo>
                  <a:lnTo>
                    <a:pt x="380220" y="20354"/>
                  </a:lnTo>
                  <a:lnTo>
                    <a:pt x="438742" y="43867"/>
                  </a:lnTo>
                  <a:lnTo>
                    <a:pt x="458700" y="77557"/>
                  </a:lnTo>
                  <a:lnTo>
                    <a:pt x="452950" y="125987"/>
                  </a:lnTo>
                  <a:lnTo>
                    <a:pt x="465127" y="148097"/>
                  </a:lnTo>
                  <a:lnTo>
                    <a:pt x="480688" y="157923"/>
                  </a:lnTo>
                  <a:lnTo>
                    <a:pt x="492866" y="220390"/>
                  </a:lnTo>
                  <a:lnTo>
                    <a:pt x="503691" y="237937"/>
                  </a:lnTo>
                  <a:lnTo>
                    <a:pt x="519928" y="235130"/>
                  </a:lnTo>
                  <a:lnTo>
                    <a:pt x="558153" y="240745"/>
                  </a:lnTo>
                  <a:lnTo>
                    <a:pt x="581494" y="255133"/>
                  </a:lnTo>
                  <a:lnTo>
                    <a:pt x="598746" y="2765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036252" y="4849969"/>
              <a:ext cx="161700" cy="445699"/>
            </a:xfrm>
            <a:custGeom>
              <a:avLst/>
              <a:pathLst>
                <a:path w="161700" h="445699">
                  <a:moveTo>
                    <a:pt x="161700" y="49286"/>
                  </a:moveTo>
                  <a:lnTo>
                    <a:pt x="136142" y="85629"/>
                  </a:lnTo>
                  <a:lnTo>
                    <a:pt x="126332" y="149149"/>
                  </a:lnTo>
                  <a:lnTo>
                    <a:pt x="148320" y="192666"/>
                  </a:lnTo>
                  <a:lnTo>
                    <a:pt x="133436" y="223198"/>
                  </a:lnTo>
                  <a:lnTo>
                    <a:pt x="118213" y="221794"/>
                  </a:lnTo>
                  <a:lnTo>
                    <a:pt x="136142" y="267065"/>
                  </a:lnTo>
                  <a:lnTo>
                    <a:pt x="120243" y="307424"/>
                  </a:lnTo>
                  <a:lnTo>
                    <a:pt x="115845" y="338306"/>
                  </a:lnTo>
                  <a:lnTo>
                    <a:pt x="134119" y="379384"/>
                  </a:lnTo>
                  <a:lnTo>
                    <a:pt x="125317" y="403932"/>
                  </a:lnTo>
                  <a:lnTo>
                    <a:pt x="69163" y="404985"/>
                  </a:lnTo>
                  <a:lnTo>
                    <a:pt x="2444" y="445699"/>
                  </a:lnTo>
                  <a:lnTo>
                    <a:pt x="0" y="380620"/>
                  </a:lnTo>
                  <a:lnTo>
                    <a:pt x="14224" y="350386"/>
                  </a:lnTo>
                  <a:lnTo>
                    <a:pt x="10892" y="334429"/>
                  </a:lnTo>
                  <a:lnTo>
                    <a:pt x="39155" y="282563"/>
                  </a:lnTo>
                  <a:lnTo>
                    <a:pt x="24095" y="271631"/>
                  </a:lnTo>
                  <a:lnTo>
                    <a:pt x="13226" y="228908"/>
                  </a:lnTo>
                  <a:lnTo>
                    <a:pt x="30404" y="198299"/>
                  </a:lnTo>
                  <a:lnTo>
                    <a:pt x="5259" y="162934"/>
                  </a:lnTo>
                  <a:lnTo>
                    <a:pt x="8626" y="139383"/>
                  </a:lnTo>
                  <a:lnTo>
                    <a:pt x="20357" y="130104"/>
                  </a:lnTo>
                  <a:lnTo>
                    <a:pt x="49373" y="110015"/>
                  </a:lnTo>
                  <a:lnTo>
                    <a:pt x="49557" y="91607"/>
                  </a:lnTo>
                  <a:lnTo>
                    <a:pt x="36502" y="72287"/>
                  </a:lnTo>
                  <a:lnTo>
                    <a:pt x="5437" y="51387"/>
                  </a:lnTo>
                  <a:lnTo>
                    <a:pt x="62561" y="36983"/>
                  </a:lnTo>
                  <a:lnTo>
                    <a:pt x="93085" y="22567"/>
                  </a:lnTo>
                  <a:lnTo>
                    <a:pt x="11719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87169" y="4760479"/>
              <a:ext cx="377853" cy="424638"/>
            </a:xfrm>
            <a:custGeom>
              <a:avLst/>
              <a:pathLst>
                <a:path w="377853" h="424638">
                  <a:moveTo>
                    <a:pt x="354850" y="424638"/>
                  </a:moveTo>
                  <a:lnTo>
                    <a:pt x="328803" y="409197"/>
                  </a:lnTo>
                  <a:lnTo>
                    <a:pt x="213789" y="357608"/>
                  </a:lnTo>
                  <a:lnTo>
                    <a:pt x="170152" y="346027"/>
                  </a:lnTo>
                  <a:lnTo>
                    <a:pt x="101482" y="343922"/>
                  </a:lnTo>
                  <a:lnTo>
                    <a:pt x="69346" y="339008"/>
                  </a:lnTo>
                  <a:lnTo>
                    <a:pt x="46681" y="329182"/>
                  </a:lnTo>
                  <a:lnTo>
                    <a:pt x="31121" y="288473"/>
                  </a:lnTo>
                  <a:lnTo>
                    <a:pt x="1014" y="248115"/>
                  </a:lnTo>
                  <a:lnTo>
                    <a:pt x="0" y="234428"/>
                  </a:lnTo>
                  <a:lnTo>
                    <a:pt x="18943" y="173013"/>
                  </a:lnTo>
                  <a:lnTo>
                    <a:pt x="8456" y="147044"/>
                  </a:lnTo>
                  <a:lnTo>
                    <a:pt x="42622" y="123004"/>
                  </a:lnTo>
                  <a:lnTo>
                    <a:pt x="115013" y="60361"/>
                  </a:lnTo>
                  <a:lnTo>
                    <a:pt x="161018" y="58256"/>
                  </a:lnTo>
                  <a:lnTo>
                    <a:pt x="187066" y="46324"/>
                  </a:lnTo>
                  <a:lnTo>
                    <a:pt x="266560" y="0"/>
                  </a:lnTo>
                  <a:lnTo>
                    <a:pt x="304447" y="68784"/>
                  </a:lnTo>
                  <a:lnTo>
                    <a:pt x="320346" y="119319"/>
                  </a:lnTo>
                  <a:lnTo>
                    <a:pt x="314595" y="150904"/>
                  </a:lnTo>
                  <a:lnTo>
                    <a:pt x="352144" y="155466"/>
                  </a:lnTo>
                  <a:lnTo>
                    <a:pt x="371764" y="174768"/>
                  </a:lnTo>
                  <a:lnTo>
                    <a:pt x="377853" y="194421"/>
                  </a:lnTo>
                  <a:lnTo>
                    <a:pt x="364322" y="227058"/>
                  </a:lnTo>
                  <a:lnTo>
                    <a:pt x="332862" y="248115"/>
                  </a:lnTo>
                  <a:lnTo>
                    <a:pt x="305123" y="258994"/>
                  </a:lnTo>
                  <a:lnTo>
                    <a:pt x="322037" y="314092"/>
                  </a:lnTo>
                  <a:lnTo>
                    <a:pt x="339289" y="3523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153730" y="4733808"/>
              <a:ext cx="287871" cy="478332"/>
            </a:xfrm>
            <a:custGeom>
              <a:avLst/>
              <a:pathLst>
                <a:path w="287871" h="478332">
                  <a:moveTo>
                    <a:pt x="193493" y="351642"/>
                  </a:moveTo>
                  <a:lnTo>
                    <a:pt x="184021" y="427094"/>
                  </a:lnTo>
                  <a:lnTo>
                    <a:pt x="193493" y="478332"/>
                  </a:lnTo>
                  <a:lnTo>
                    <a:pt x="138692" y="461136"/>
                  </a:lnTo>
                  <a:lnTo>
                    <a:pt x="88289" y="451309"/>
                  </a:lnTo>
                  <a:lnTo>
                    <a:pt x="72729" y="379016"/>
                  </a:lnTo>
                  <a:lnTo>
                    <a:pt x="55477" y="340763"/>
                  </a:lnTo>
                  <a:lnTo>
                    <a:pt x="38563" y="285665"/>
                  </a:lnTo>
                  <a:lnTo>
                    <a:pt x="66301" y="274786"/>
                  </a:lnTo>
                  <a:lnTo>
                    <a:pt x="97761" y="253730"/>
                  </a:lnTo>
                  <a:lnTo>
                    <a:pt x="111292" y="221092"/>
                  </a:lnTo>
                  <a:lnTo>
                    <a:pt x="105203" y="201440"/>
                  </a:lnTo>
                  <a:lnTo>
                    <a:pt x="85583" y="182138"/>
                  </a:lnTo>
                  <a:lnTo>
                    <a:pt x="48035" y="177576"/>
                  </a:lnTo>
                  <a:lnTo>
                    <a:pt x="53785" y="145991"/>
                  </a:lnTo>
                  <a:lnTo>
                    <a:pt x="37886" y="95455"/>
                  </a:lnTo>
                  <a:lnTo>
                    <a:pt x="0" y="26671"/>
                  </a:lnTo>
                  <a:lnTo>
                    <a:pt x="48666" y="716"/>
                  </a:lnTo>
                  <a:lnTo>
                    <a:pt x="223261" y="1754"/>
                  </a:lnTo>
                  <a:lnTo>
                    <a:pt x="261486" y="0"/>
                  </a:lnTo>
                  <a:lnTo>
                    <a:pt x="257088" y="46324"/>
                  </a:lnTo>
                  <a:lnTo>
                    <a:pt x="266560" y="125285"/>
                  </a:lnTo>
                  <a:lnTo>
                    <a:pt x="287533" y="185998"/>
                  </a:lnTo>
                  <a:lnTo>
                    <a:pt x="287871" y="216881"/>
                  </a:lnTo>
                  <a:lnTo>
                    <a:pt x="276370" y="235481"/>
                  </a:lnTo>
                  <a:lnTo>
                    <a:pt x="215481" y="295492"/>
                  </a:lnTo>
                  <a:lnTo>
                    <a:pt x="197890" y="3298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075820" y="4675200"/>
              <a:ext cx="653660" cy="677115"/>
            </a:xfrm>
            <a:custGeom>
              <a:avLst/>
              <a:pathLst>
                <a:path w="653660" h="677115">
                  <a:moveTo>
                    <a:pt x="256813" y="18818"/>
                  </a:moveTo>
                  <a:lnTo>
                    <a:pt x="272443" y="34541"/>
                  </a:lnTo>
                  <a:lnTo>
                    <a:pt x="300954" y="80689"/>
                  </a:lnTo>
                  <a:lnTo>
                    <a:pt x="371114" y="66831"/>
                  </a:lnTo>
                  <a:lnTo>
                    <a:pt x="387477" y="52362"/>
                  </a:lnTo>
                  <a:lnTo>
                    <a:pt x="387476" y="36496"/>
                  </a:lnTo>
                  <a:lnTo>
                    <a:pt x="430908" y="62801"/>
                  </a:lnTo>
                  <a:lnTo>
                    <a:pt x="480616" y="80063"/>
                  </a:lnTo>
                  <a:lnTo>
                    <a:pt x="467982" y="121440"/>
                  </a:lnTo>
                  <a:lnTo>
                    <a:pt x="452111" y="133140"/>
                  </a:lnTo>
                  <a:lnTo>
                    <a:pt x="445241" y="150572"/>
                  </a:lnTo>
                  <a:lnTo>
                    <a:pt x="466459" y="167923"/>
                  </a:lnTo>
                  <a:lnTo>
                    <a:pt x="463618" y="179972"/>
                  </a:lnTo>
                  <a:lnTo>
                    <a:pt x="479747" y="218333"/>
                  </a:lnTo>
                  <a:lnTo>
                    <a:pt x="486631" y="253940"/>
                  </a:lnTo>
                  <a:lnTo>
                    <a:pt x="480965" y="277947"/>
                  </a:lnTo>
                  <a:lnTo>
                    <a:pt x="533078" y="284019"/>
                  </a:lnTo>
                  <a:lnTo>
                    <a:pt x="512240" y="373702"/>
                  </a:lnTo>
                  <a:lnTo>
                    <a:pt x="507199" y="406462"/>
                  </a:lnTo>
                  <a:lnTo>
                    <a:pt x="509066" y="431335"/>
                  </a:lnTo>
                  <a:lnTo>
                    <a:pt x="541957" y="472586"/>
                  </a:lnTo>
                  <a:lnTo>
                    <a:pt x="569615" y="482027"/>
                  </a:lnTo>
                  <a:lnTo>
                    <a:pt x="599887" y="506085"/>
                  </a:lnTo>
                  <a:lnTo>
                    <a:pt x="638595" y="503394"/>
                  </a:lnTo>
                  <a:lnTo>
                    <a:pt x="636045" y="539659"/>
                  </a:lnTo>
                  <a:lnTo>
                    <a:pt x="650505" y="545869"/>
                  </a:lnTo>
                  <a:lnTo>
                    <a:pt x="653660" y="575419"/>
                  </a:lnTo>
                  <a:lnTo>
                    <a:pt x="633815" y="617404"/>
                  </a:lnTo>
                  <a:lnTo>
                    <a:pt x="614685" y="677115"/>
                  </a:lnTo>
                  <a:lnTo>
                    <a:pt x="576880" y="670798"/>
                  </a:lnTo>
                  <a:lnTo>
                    <a:pt x="567780" y="662053"/>
                  </a:lnTo>
                  <a:lnTo>
                    <a:pt x="495511" y="650444"/>
                  </a:lnTo>
                  <a:lnTo>
                    <a:pt x="477708" y="653592"/>
                  </a:lnTo>
                  <a:lnTo>
                    <a:pt x="475597" y="652719"/>
                  </a:lnTo>
                  <a:lnTo>
                    <a:pt x="374517" y="430604"/>
                  </a:lnTo>
                  <a:lnTo>
                    <a:pt x="326214" y="422389"/>
                  </a:lnTo>
                  <a:lnTo>
                    <a:pt x="303218" y="405770"/>
                  </a:lnTo>
                  <a:lnTo>
                    <a:pt x="170546" y="433119"/>
                  </a:lnTo>
                  <a:lnTo>
                    <a:pt x="116932" y="442567"/>
                  </a:lnTo>
                  <a:lnTo>
                    <a:pt x="13614" y="461479"/>
                  </a:lnTo>
                  <a:lnTo>
                    <a:pt x="14593" y="428498"/>
                  </a:lnTo>
                  <a:lnTo>
                    <a:pt x="0" y="420178"/>
                  </a:lnTo>
                  <a:lnTo>
                    <a:pt x="19667" y="386034"/>
                  </a:lnTo>
                  <a:lnTo>
                    <a:pt x="27109" y="352344"/>
                  </a:lnTo>
                  <a:lnTo>
                    <a:pt x="54171" y="322514"/>
                  </a:lnTo>
                  <a:lnTo>
                    <a:pt x="73453" y="270224"/>
                  </a:lnTo>
                  <a:lnTo>
                    <a:pt x="51946" y="205580"/>
                  </a:lnTo>
                  <a:lnTo>
                    <a:pt x="58568" y="171259"/>
                  </a:lnTo>
                  <a:lnTo>
                    <a:pt x="76159" y="161081"/>
                  </a:lnTo>
                  <a:lnTo>
                    <a:pt x="85969" y="130199"/>
                  </a:lnTo>
                  <a:lnTo>
                    <a:pt x="100514" y="107036"/>
                  </a:lnTo>
                  <a:lnTo>
                    <a:pt x="102206" y="75101"/>
                  </a:lnTo>
                  <a:lnTo>
                    <a:pt x="123345" y="48842"/>
                  </a:lnTo>
                  <a:lnTo>
                    <a:pt x="163434" y="18599"/>
                  </a:lnTo>
                  <a:lnTo>
                    <a:pt x="21146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867946" y="4628876"/>
              <a:ext cx="563569" cy="283495"/>
            </a:xfrm>
            <a:custGeom>
              <a:avLst/>
              <a:pathLst>
                <a:path w="563569" h="283495">
                  <a:moveTo>
                    <a:pt x="563569" y="131254"/>
                  </a:moveTo>
                  <a:lnTo>
                    <a:pt x="551392" y="160030"/>
                  </a:lnTo>
                  <a:lnTo>
                    <a:pt x="513843" y="214426"/>
                  </a:lnTo>
                  <a:lnTo>
                    <a:pt x="489811" y="230991"/>
                  </a:lnTo>
                  <a:lnTo>
                    <a:pt x="390708" y="229866"/>
                  </a:lnTo>
                  <a:lnTo>
                    <a:pt x="351904" y="251909"/>
                  </a:lnTo>
                  <a:lnTo>
                    <a:pt x="330006" y="270378"/>
                  </a:lnTo>
                  <a:lnTo>
                    <a:pt x="285505" y="221092"/>
                  </a:lnTo>
                  <a:lnTo>
                    <a:pt x="261391" y="243659"/>
                  </a:lnTo>
                  <a:lnTo>
                    <a:pt x="230867" y="258075"/>
                  </a:lnTo>
                  <a:lnTo>
                    <a:pt x="173744" y="272479"/>
                  </a:lnTo>
                  <a:lnTo>
                    <a:pt x="141523" y="275163"/>
                  </a:lnTo>
                  <a:lnTo>
                    <a:pt x="128315" y="283495"/>
                  </a:lnTo>
                  <a:lnTo>
                    <a:pt x="129042" y="215397"/>
                  </a:lnTo>
                  <a:lnTo>
                    <a:pt x="119327" y="187609"/>
                  </a:lnTo>
                  <a:lnTo>
                    <a:pt x="108235" y="188322"/>
                  </a:lnTo>
                  <a:lnTo>
                    <a:pt x="109216" y="150694"/>
                  </a:lnTo>
                  <a:lnTo>
                    <a:pt x="102339" y="127918"/>
                  </a:lnTo>
                  <a:lnTo>
                    <a:pt x="82049" y="126928"/>
                  </a:lnTo>
                  <a:lnTo>
                    <a:pt x="75639" y="108675"/>
                  </a:lnTo>
                  <a:lnTo>
                    <a:pt x="59946" y="94133"/>
                  </a:lnTo>
                  <a:lnTo>
                    <a:pt x="45275" y="95736"/>
                  </a:lnTo>
                  <a:lnTo>
                    <a:pt x="19188" y="86201"/>
                  </a:lnTo>
                  <a:lnTo>
                    <a:pt x="7686" y="72718"/>
                  </a:lnTo>
                  <a:lnTo>
                    <a:pt x="13447" y="35529"/>
                  </a:lnTo>
                  <a:lnTo>
                    <a:pt x="0" y="6257"/>
                  </a:lnTo>
                  <a:lnTo>
                    <a:pt x="103513" y="0"/>
                  </a:lnTo>
                  <a:lnTo>
                    <a:pt x="103671" y="48165"/>
                  </a:lnTo>
                  <a:lnTo>
                    <a:pt x="125165" y="63522"/>
                  </a:lnTo>
                  <a:lnTo>
                    <a:pt x="160005" y="64222"/>
                  </a:lnTo>
                  <a:lnTo>
                    <a:pt x="194848" y="94404"/>
                  </a:lnTo>
                  <a:lnTo>
                    <a:pt x="221573" y="123884"/>
                  </a:lnTo>
                  <a:lnTo>
                    <a:pt x="247281" y="141781"/>
                  </a:lnTo>
                  <a:lnTo>
                    <a:pt x="297684" y="151957"/>
                  </a:lnTo>
                  <a:lnTo>
                    <a:pt x="320010" y="148098"/>
                  </a:lnTo>
                  <a:lnTo>
                    <a:pt x="359588" y="149501"/>
                  </a:lnTo>
                  <a:lnTo>
                    <a:pt x="374812" y="155467"/>
                  </a:lnTo>
                  <a:lnTo>
                    <a:pt x="423185" y="154415"/>
                  </a:lnTo>
                  <a:lnTo>
                    <a:pt x="453292" y="145643"/>
                  </a:lnTo>
                  <a:lnTo>
                    <a:pt x="483398" y="143537"/>
                  </a:lnTo>
                  <a:lnTo>
                    <a:pt x="501326" y="1365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347223" y="4615541"/>
              <a:ext cx="453964" cy="502196"/>
            </a:xfrm>
            <a:custGeom>
              <a:avLst/>
              <a:pathLst>
                <a:path w="453964" h="502196">
                  <a:moveTo>
                    <a:pt x="386648" y="33690"/>
                  </a:moveTo>
                  <a:lnTo>
                    <a:pt x="426564" y="67731"/>
                  </a:lnTo>
                  <a:lnTo>
                    <a:pt x="449229" y="81067"/>
                  </a:lnTo>
                  <a:lnTo>
                    <a:pt x="453964" y="93701"/>
                  </a:lnTo>
                  <a:lnTo>
                    <a:pt x="430285" y="106686"/>
                  </a:lnTo>
                  <a:lnTo>
                    <a:pt x="409989" y="146342"/>
                  </a:lnTo>
                  <a:lnTo>
                    <a:pt x="423520" y="175470"/>
                  </a:lnTo>
                  <a:lnTo>
                    <a:pt x="399164" y="188455"/>
                  </a:lnTo>
                  <a:lnTo>
                    <a:pt x="371764" y="226707"/>
                  </a:lnTo>
                  <a:lnTo>
                    <a:pt x="351129" y="275488"/>
                  </a:lnTo>
                  <a:lnTo>
                    <a:pt x="333877" y="334095"/>
                  </a:lnTo>
                  <a:lnTo>
                    <a:pt x="339627" y="347782"/>
                  </a:lnTo>
                  <a:lnTo>
                    <a:pt x="287195" y="343220"/>
                  </a:lnTo>
                  <a:lnTo>
                    <a:pt x="229350" y="332691"/>
                  </a:lnTo>
                  <a:lnTo>
                    <a:pt x="190448" y="318654"/>
                  </a:lnTo>
                  <a:lnTo>
                    <a:pt x="139030" y="368136"/>
                  </a:lnTo>
                  <a:lnTo>
                    <a:pt x="148502" y="412706"/>
                  </a:lnTo>
                  <a:lnTo>
                    <a:pt x="119749" y="457977"/>
                  </a:lnTo>
                  <a:lnTo>
                    <a:pt x="105880" y="488860"/>
                  </a:lnTo>
                  <a:lnTo>
                    <a:pt x="62919" y="502196"/>
                  </a:lnTo>
                  <a:lnTo>
                    <a:pt x="51756" y="470962"/>
                  </a:lnTo>
                  <a:lnTo>
                    <a:pt x="0" y="469909"/>
                  </a:lnTo>
                  <a:lnTo>
                    <a:pt x="4397" y="448151"/>
                  </a:lnTo>
                  <a:lnTo>
                    <a:pt x="21987" y="413759"/>
                  </a:lnTo>
                  <a:lnTo>
                    <a:pt x="82877" y="353748"/>
                  </a:lnTo>
                  <a:lnTo>
                    <a:pt x="94378" y="335148"/>
                  </a:lnTo>
                  <a:lnTo>
                    <a:pt x="94040" y="304265"/>
                  </a:lnTo>
                  <a:lnTo>
                    <a:pt x="73067" y="243552"/>
                  </a:lnTo>
                  <a:lnTo>
                    <a:pt x="63595" y="164591"/>
                  </a:lnTo>
                  <a:lnTo>
                    <a:pt x="67993" y="118267"/>
                  </a:lnTo>
                  <a:lnTo>
                    <a:pt x="95393" y="120723"/>
                  </a:lnTo>
                  <a:lnTo>
                    <a:pt x="105483" y="111703"/>
                  </a:lnTo>
                  <a:lnTo>
                    <a:pt x="236454" y="32286"/>
                  </a:lnTo>
                  <a:lnTo>
                    <a:pt x="29599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681100" y="4605714"/>
              <a:ext cx="496925" cy="489664"/>
            </a:xfrm>
            <a:custGeom>
              <a:avLst/>
              <a:pathLst>
                <a:path w="496925" h="489664">
                  <a:moveTo>
                    <a:pt x="295652" y="14739"/>
                  </a:moveTo>
                  <a:lnTo>
                    <a:pt x="296016" y="59952"/>
                  </a:lnTo>
                  <a:lnTo>
                    <a:pt x="347070" y="72293"/>
                  </a:lnTo>
                  <a:lnTo>
                    <a:pt x="355865" y="90893"/>
                  </a:lnTo>
                  <a:lnTo>
                    <a:pt x="352820" y="128093"/>
                  </a:lnTo>
                  <a:lnTo>
                    <a:pt x="405092" y="149014"/>
                  </a:lnTo>
                  <a:lnTo>
                    <a:pt x="451596" y="136515"/>
                  </a:lnTo>
                  <a:lnTo>
                    <a:pt x="496925" y="144587"/>
                  </a:lnTo>
                  <a:lnTo>
                    <a:pt x="495234" y="176523"/>
                  </a:lnTo>
                  <a:lnTo>
                    <a:pt x="480688" y="199685"/>
                  </a:lnTo>
                  <a:lnTo>
                    <a:pt x="470878" y="230568"/>
                  </a:lnTo>
                  <a:lnTo>
                    <a:pt x="453288" y="240745"/>
                  </a:lnTo>
                  <a:lnTo>
                    <a:pt x="446665" y="275066"/>
                  </a:lnTo>
                  <a:lnTo>
                    <a:pt x="468172" y="339710"/>
                  </a:lnTo>
                  <a:lnTo>
                    <a:pt x="448890" y="392000"/>
                  </a:lnTo>
                  <a:lnTo>
                    <a:pt x="421828" y="421830"/>
                  </a:lnTo>
                  <a:lnTo>
                    <a:pt x="414386" y="455521"/>
                  </a:lnTo>
                  <a:lnTo>
                    <a:pt x="394719" y="489664"/>
                  </a:lnTo>
                  <a:lnTo>
                    <a:pt x="253537" y="415513"/>
                  </a:lnTo>
                  <a:lnTo>
                    <a:pt x="140115" y="359374"/>
                  </a:lnTo>
                  <a:lnTo>
                    <a:pt x="87634" y="359054"/>
                  </a:lnTo>
                  <a:lnTo>
                    <a:pt x="43852" y="362142"/>
                  </a:lnTo>
                  <a:lnTo>
                    <a:pt x="41269" y="377963"/>
                  </a:lnTo>
                  <a:lnTo>
                    <a:pt x="10848" y="385680"/>
                  </a:lnTo>
                  <a:lnTo>
                    <a:pt x="5750" y="357608"/>
                  </a:lnTo>
                  <a:lnTo>
                    <a:pt x="0" y="343922"/>
                  </a:lnTo>
                  <a:lnTo>
                    <a:pt x="17252" y="285314"/>
                  </a:lnTo>
                  <a:lnTo>
                    <a:pt x="37886" y="236534"/>
                  </a:lnTo>
                  <a:lnTo>
                    <a:pt x="65287" y="198281"/>
                  </a:lnTo>
                  <a:lnTo>
                    <a:pt x="89642" y="185296"/>
                  </a:lnTo>
                  <a:lnTo>
                    <a:pt x="76111" y="156168"/>
                  </a:lnTo>
                  <a:lnTo>
                    <a:pt x="96408" y="116512"/>
                  </a:lnTo>
                  <a:lnTo>
                    <a:pt x="120087" y="103527"/>
                  </a:lnTo>
                  <a:lnTo>
                    <a:pt x="115351" y="90893"/>
                  </a:lnTo>
                  <a:lnTo>
                    <a:pt x="92687" y="77557"/>
                  </a:lnTo>
                  <a:lnTo>
                    <a:pt x="52770" y="43516"/>
                  </a:lnTo>
                  <a:lnTo>
                    <a:pt x="149517" y="20354"/>
                  </a:lnTo>
                  <a:lnTo>
                    <a:pt x="158558" y="0"/>
                  </a:lnTo>
                  <a:lnTo>
                    <a:pt x="220216" y="164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357757" y="4571322"/>
              <a:ext cx="576093" cy="591335"/>
            </a:xfrm>
            <a:custGeom>
              <a:avLst/>
              <a:pathLst>
                <a:path w="576093" h="591335">
                  <a:moveTo>
                    <a:pt x="400528" y="20354"/>
                  </a:moveTo>
                  <a:lnTo>
                    <a:pt x="390042" y="38954"/>
                  </a:lnTo>
                  <a:lnTo>
                    <a:pt x="345051" y="77206"/>
                  </a:lnTo>
                  <a:lnTo>
                    <a:pt x="334565" y="101246"/>
                  </a:lnTo>
                  <a:lnTo>
                    <a:pt x="377187" y="131251"/>
                  </a:lnTo>
                  <a:lnTo>
                    <a:pt x="396807" y="192315"/>
                  </a:lnTo>
                  <a:lnTo>
                    <a:pt x="431988" y="230217"/>
                  </a:lnTo>
                  <a:lnTo>
                    <a:pt x="445181" y="235130"/>
                  </a:lnTo>
                  <a:lnTo>
                    <a:pt x="450931" y="284613"/>
                  </a:lnTo>
                  <a:lnTo>
                    <a:pt x="477317" y="311284"/>
                  </a:lnTo>
                  <a:lnTo>
                    <a:pt x="485097" y="341465"/>
                  </a:lnTo>
                  <a:lnTo>
                    <a:pt x="496937" y="351642"/>
                  </a:lnTo>
                  <a:lnTo>
                    <a:pt x="516557" y="350589"/>
                  </a:lnTo>
                  <a:lnTo>
                    <a:pt x="548355" y="362170"/>
                  </a:lnTo>
                  <a:lnTo>
                    <a:pt x="529411" y="423585"/>
                  </a:lnTo>
                  <a:lnTo>
                    <a:pt x="530426" y="437272"/>
                  </a:lnTo>
                  <a:lnTo>
                    <a:pt x="560532" y="477630"/>
                  </a:lnTo>
                  <a:lnTo>
                    <a:pt x="576093" y="518339"/>
                  </a:lnTo>
                  <a:lnTo>
                    <a:pt x="530426" y="521147"/>
                  </a:lnTo>
                  <a:lnTo>
                    <a:pt x="473665" y="566523"/>
                  </a:lnTo>
                  <a:lnTo>
                    <a:pt x="459388" y="591335"/>
                  </a:lnTo>
                  <a:lnTo>
                    <a:pt x="393086" y="558346"/>
                  </a:lnTo>
                  <a:lnTo>
                    <a:pt x="375834" y="536939"/>
                  </a:lnTo>
                  <a:lnTo>
                    <a:pt x="352493" y="522550"/>
                  </a:lnTo>
                  <a:lnTo>
                    <a:pt x="314268" y="516935"/>
                  </a:lnTo>
                  <a:lnTo>
                    <a:pt x="298031" y="519743"/>
                  </a:lnTo>
                  <a:lnTo>
                    <a:pt x="287206" y="502196"/>
                  </a:lnTo>
                  <a:lnTo>
                    <a:pt x="275028" y="439728"/>
                  </a:lnTo>
                  <a:lnTo>
                    <a:pt x="259468" y="429902"/>
                  </a:lnTo>
                  <a:lnTo>
                    <a:pt x="247290" y="407793"/>
                  </a:lnTo>
                  <a:lnTo>
                    <a:pt x="253041" y="359363"/>
                  </a:lnTo>
                  <a:lnTo>
                    <a:pt x="233082" y="325673"/>
                  </a:lnTo>
                  <a:lnTo>
                    <a:pt x="174561" y="302160"/>
                  </a:lnTo>
                  <a:lnTo>
                    <a:pt x="109950" y="281805"/>
                  </a:lnTo>
                  <a:lnTo>
                    <a:pt x="26282" y="292786"/>
                  </a:lnTo>
                  <a:lnTo>
                    <a:pt x="0" y="288545"/>
                  </a:lnTo>
                  <a:lnTo>
                    <a:pt x="24031" y="271980"/>
                  </a:lnTo>
                  <a:lnTo>
                    <a:pt x="61580" y="217585"/>
                  </a:lnTo>
                  <a:lnTo>
                    <a:pt x="73757" y="188808"/>
                  </a:lnTo>
                  <a:lnTo>
                    <a:pt x="56505" y="153712"/>
                  </a:lnTo>
                  <a:lnTo>
                    <a:pt x="66992" y="108443"/>
                  </a:lnTo>
                  <a:lnTo>
                    <a:pt x="43649" y="69488"/>
                  </a:lnTo>
                  <a:lnTo>
                    <a:pt x="44290" y="44128"/>
                  </a:lnTo>
                  <a:lnTo>
                    <a:pt x="68343" y="47026"/>
                  </a:lnTo>
                  <a:lnTo>
                    <a:pt x="129909" y="37199"/>
                  </a:lnTo>
                  <a:lnTo>
                    <a:pt x="166104" y="43165"/>
                  </a:lnTo>
                  <a:lnTo>
                    <a:pt x="192828" y="30531"/>
                  </a:lnTo>
                  <a:lnTo>
                    <a:pt x="265557" y="23513"/>
                  </a:lnTo>
                  <a:lnTo>
                    <a:pt x="293972" y="7369"/>
                  </a:lnTo>
                  <a:lnTo>
                    <a:pt x="312239" y="16845"/>
                  </a:lnTo>
                  <a:lnTo>
                    <a:pt x="35418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976753" y="4553073"/>
              <a:ext cx="310536" cy="201655"/>
            </a:xfrm>
            <a:custGeom>
              <a:avLst/>
              <a:pathLst>
                <a:path w="310536" h="201655">
                  <a:moveTo>
                    <a:pt x="310536" y="122127"/>
                  </a:moveTo>
                  <a:lnTo>
                    <a:pt x="262501" y="140727"/>
                  </a:lnTo>
                  <a:lnTo>
                    <a:pt x="222412" y="170970"/>
                  </a:lnTo>
                  <a:lnTo>
                    <a:pt x="201273" y="197228"/>
                  </a:lnTo>
                  <a:lnTo>
                    <a:pt x="155944" y="189157"/>
                  </a:lnTo>
                  <a:lnTo>
                    <a:pt x="109440" y="201655"/>
                  </a:lnTo>
                  <a:lnTo>
                    <a:pt x="57168" y="180734"/>
                  </a:lnTo>
                  <a:lnTo>
                    <a:pt x="60212" y="143534"/>
                  </a:lnTo>
                  <a:lnTo>
                    <a:pt x="51417" y="124934"/>
                  </a:lnTo>
                  <a:lnTo>
                    <a:pt x="364" y="112594"/>
                  </a:lnTo>
                  <a:lnTo>
                    <a:pt x="0" y="67380"/>
                  </a:lnTo>
                  <a:lnTo>
                    <a:pt x="37548" y="58958"/>
                  </a:lnTo>
                  <a:lnTo>
                    <a:pt x="67993" y="57554"/>
                  </a:lnTo>
                  <a:lnTo>
                    <a:pt x="131588" y="40358"/>
                  </a:lnTo>
                  <a:lnTo>
                    <a:pt x="218187" y="22460"/>
                  </a:lnTo>
                  <a:lnTo>
                    <a:pt x="247516" y="19347"/>
                  </a:lnTo>
                  <a:lnTo>
                    <a:pt x="293960" y="0"/>
                  </a:lnTo>
                  <a:lnTo>
                    <a:pt x="290578" y="40358"/>
                  </a:lnTo>
                  <a:lnTo>
                    <a:pt x="291592" y="8071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971459" y="4535425"/>
              <a:ext cx="460055" cy="248918"/>
            </a:xfrm>
            <a:custGeom>
              <a:avLst/>
              <a:pathLst>
                <a:path w="460055" h="248918">
                  <a:moveTo>
                    <a:pt x="363645" y="30282"/>
                  </a:moveTo>
                  <a:lnTo>
                    <a:pt x="382588" y="48180"/>
                  </a:lnTo>
                  <a:lnTo>
                    <a:pt x="393413" y="75553"/>
                  </a:lnTo>
                  <a:lnTo>
                    <a:pt x="430589" y="80025"/>
                  </a:lnTo>
                  <a:lnTo>
                    <a:pt x="429947" y="105385"/>
                  </a:lnTo>
                  <a:lnTo>
                    <a:pt x="453291" y="144340"/>
                  </a:lnTo>
                  <a:lnTo>
                    <a:pt x="442804" y="189609"/>
                  </a:lnTo>
                  <a:lnTo>
                    <a:pt x="460055" y="224705"/>
                  </a:lnTo>
                  <a:lnTo>
                    <a:pt x="397812" y="229969"/>
                  </a:lnTo>
                  <a:lnTo>
                    <a:pt x="379885" y="236988"/>
                  </a:lnTo>
                  <a:lnTo>
                    <a:pt x="349779" y="239095"/>
                  </a:lnTo>
                  <a:lnTo>
                    <a:pt x="319671" y="247866"/>
                  </a:lnTo>
                  <a:lnTo>
                    <a:pt x="271298" y="248918"/>
                  </a:lnTo>
                  <a:lnTo>
                    <a:pt x="256074" y="242953"/>
                  </a:lnTo>
                  <a:lnTo>
                    <a:pt x="216496" y="241549"/>
                  </a:lnTo>
                  <a:lnTo>
                    <a:pt x="194171" y="245409"/>
                  </a:lnTo>
                  <a:lnTo>
                    <a:pt x="143767" y="235233"/>
                  </a:lnTo>
                  <a:lnTo>
                    <a:pt x="118059" y="217336"/>
                  </a:lnTo>
                  <a:lnTo>
                    <a:pt x="91334" y="187855"/>
                  </a:lnTo>
                  <a:lnTo>
                    <a:pt x="56491" y="157674"/>
                  </a:lnTo>
                  <a:lnTo>
                    <a:pt x="21651" y="156973"/>
                  </a:lnTo>
                  <a:lnTo>
                    <a:pt x="158" y="141617"/>
                  </a:lnTo>
                  <a:lnTo>
                    <a:pt x="0" y="93451"/>
                  </a:lnTo>
                  <a:lnTo>
                    <a:pt x="33137" y="91050"/>
                  </a:lnTo>
                  <a:lnTo>
                    <a:pt x="96267" y="88342"/>
                  </a:lnTo>
                  <a:lnTo>
                    <a:pt x="156652" y="128230"/>
                  </a:lnTo>
                  <a:lnTo>
                    <a:pt x="190458" y="141758"/>
                  </a:lnTo>
                  <a:lnTo>
                    <a:pt x="219194" y="122218"/>
                  </a:lnTo>
                  <a:lnTo>
                    <a:pt x="211273" y="88488"/>
                  </a:lnTo>
                  <a:lnTo>
                    <a:pt x="220691" y="41832"/>
                  </a:lnTo>
                  <a:lnTo>
                    <a:pt x="229505" y="39264"/>
                  </a:lnTo>
                  <a:lnTo>
                    <a:pt x="241872" y="0"/>
                  </a:lnTo>
                  <a:lnTo>
                    <a:pt x="311212" y="33791"/>
                  </a:lnTo>
                  <a:lnTo>
                    <a:pt x="347408" y="369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692323" y="4452002"/>
              <a:ext cx="366351" cy="481490"/>
            </a:xfrm>
            <a:custGeom>
              <a:avLst/>
              <a:pathLst>
                <a:path w="366351" h="481490">
                  <a:moveTo>
                    <a:pt x="355865" y="366733"/>
                  </a:moveTo>
                  <a:lnTo>
                    <a:pt x="309859" y="368838"/>
                  </a:lnTo>
                  <a:lnTo>
                    <a:pt x="237468" y="431481"/>
                  </a:lnTo>
                  <a:lnTo>
                    <a:pt x="203303" y="455521"/>
                  </a:lnTo>
                  <a:lnTo>
                    <a:pt x="213789" y="481490"/>
                  </a:lnTo>
                  <a:lnTo>
                    <a:pt x="181991" y="469909"/>
                  </a:lnTo>
                  <a:lnTo>
                    <a:pt x="162371" y="470962"/>
                  </a:lnTo>
                  <a:lnTo>
                    <a:pt x="150532" y="460785"/>
                  </a:lnTo>
                  <a:lnTo>
                    <a:pt x="142752" y="430604"/>
                  </a:lnTo>
                  <a:lnTo>
                    <a:pt x="116366" y="403932"/>
                  </a:lnTo>
                  <a:lnTo>
                    <a:pt x="110615" y="354450"/>
                  </a:lnTo>
                  <a:lnTo>
                    <a:pt x="97423" y="349537"/>
                  </a:lnTo>
                  <a:lnTo>
                    <a:pt x="62242" y="311635"/>
                  </a:lnTo>
                  <a:lnTo>
                    <a:pt x="42622" y="250571"/>
                  </a:lnTo>
                  <a:lnTo>
                    <a:pt x="0" y="220566"/>
                  </a:lnTo>
                  <a:lnTo>
                    <a:pt x="10486" y="196526"/>
                  </a:lnTo>
                  <a:lnTo>
                    <a:pt x="55477" y="158274"/>
                  </a:lnTo>
                  <a:lnTo>
                    <a:pt x="65963" y="139674"/>
                  </a:lnTo>
                  <a:lnTo>
                    <a:pt x="93025" y="100720"/>
                  </a:lnTo>
                  <a:lnTo>
                    <a:pt x="90657" y="24565"/>
                  </a:lnTo>
                  <a:lnTo>
                    <a:pt x="163725" y="0"/>
                  </a:lnTo>
                  <a:lnTo>
                    <a:pt x="218525" y="14388"/>
                  </a:lnTo>
                  <a:lnTo>
                    <a:pt x="267575" y="5615"/>
                  </a:lnTo>
                  <a:lnTo>
                    <a:pt x="354512" y="7018"/>
                  </a:lnTo>
                  <a:lnTo>
                    <a:pt x="366351" y="58958"/>
                  </a:lnTo>
                  <a:lnTo>
                    <a:pt x="363307" y="99667"/>
                  </a:lnTo>
                  <a:lnTo>
                    <a:pt x="364998" y="151255"/>
                  </a:lnTo>
                  <a:lnTo>
                    <a:pt x="355865" y="190209"/>
                  </a:lnTo>
                  <a:lnTo>
                    <a:pt x="338274" y="221092"/>
                  </a:lnTo>
                  <a:lnTo>
                    <a:pt x="330494" y="254783"/>
                  </a:lnTo>
                  <a:lnTo>
                    <a:pt x="329141" y="289877"/>
                  </a:lnTo>
                  <a:lnTo>
                    <a:pt x="338613" y="3246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230916" y="4161893"/>
              <a:ext cx="564580" cy="439961"/>
            </a:xfrm>
            <a:custGeom>
              <a:avLst/>
              <a:pathLst>
                <a:path w="564580" h="439961">
                  <a:moveTo>
                    <a:pt x="564580" y="232204"/>
                  </a:moveTo>
                  <a:lnTo>
                    <a:pt x="552064" y="314675"/>
                  </a:lnTo>
                  <a:lnTo>
                    <a:pt x="554432" y="390829"/>
                  </a:lnTo>
                  <a:lnTo>
                    <a:pt x="527370" y="429783"/>
                  </a:lnTo>
                  <a:lnTo>
                    <a:pt x="481026" y="409429"/>
                  </a:lnTo>
                  <a:lnTo>
                    <a:pt x="439080" y="426274"/>
                  </a:lnTo>
                  <a:lnTo>
                    <a:pt x="420813" y="416799"/>
                  </a:lnTo>
                  <a:lnTo>
                    <a:pt x="392398" y="432942"/>
                  </a:lnTo>
                  <a:lnTo>
                    <a:pt x="319669" y="439961"/>
                  </a:lnTo>
                  <a:lnTo>
                    <a:pt x="311320" y="422238"/>
                  </a:lnTo>
                  <a:lnTo>
                    <a:pt x="343455" y="357922"/>
                  </a:lnTo>
                  <a:lnTo>
                    <a:pt x="280509" y="260746"/>
                  </a:lnTo>
                  <a:lnTo>
                    <a:pt x="229011" y="210446"/>
                  </a:lnTo>
                  <a:lnTo>
                    <a:pt x="168460" y="206585"/>
                  </a:lnTo>
                  <a:lnTo>
                    <a:pt x="158989" y="219219"/>
                  </a:lnTo>
                  <a:lnTo>
                    <a:pt x="95591" y="202239"/>
                  </a:lnTo>
                  <a:lnTo>
                    <a:pt x="58086" y="198658"/>
                  </a:lnTo>
                  <a:lnTo>
                    <a:pt x="53829" y="205384"/>
                  </a:lnTo>
                  <a:lnTo>
                    <a:pt x="15222" y="206585"/>
                  </a:lnTo>
                  <a:lnTo>
                    <a:pt x="0" y="201672"/>
                  </a:lnTo>
                  <a:lnTo>
                    <a:pt x="1691" y="156400"/>
                  </a:lnTo>
                  <a:lnTo>
                    <a:pt x="5750" y="102356"/>
                  </a:lnTo>
                  <a:lnTo>
                    <a:pt x="61654" y="51747"/>
                  </a:lnTo>
                  <a:lnTo>
                    <a:pt x="129453" y="0"/>
                  </a:lnTo>
                  <a:lnTo>
                    <a:pt x="148209" y="36458"/>
                  </a:lnTo>
                  <a:lnTo>
                    <a:pt x="201546" y="100968"/>
                  </a:lnTo>
                  <a:lnTo>
                    <a:pt x="215769" y="129638"/>
                  </a:lnTo>
                  <a:lnTo>
                    <a:pt x="218443" y="152344"/>
                  </a:lnTo>
                  <a:lnTo>
                    <a:pt x="307034" y="154725"/>
                  </a:lnTo>
                  <a:lnTo>
                    <a:pt x="356815" y="163087"/>
                  </a:lnTo>
                  <a:lnTo>
                    <a:pt x="475341" y="173839"/>
                  </a:lnTo>
                  <a:lnTo>
                    <a:pt x="536975" y="2108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737594" y="4130189"/>
              <a:ext cx="555783" cy="492019"/>
            </a:xfrm>
            <a:custGeom>
              <a:avLst/>
              <a:pathLst>
                <a:path w="555783" h="492019">
                  <a:moveTo>
                    <a:pt x="404913" y="131602"/>
                  </a:moveTo>
                  <a:lnTo>
                    <a:pt x="426901" y="143885"/>
                  </a:lnTo>
                  <a:lnTo>
                    <a:pt x="434681" y="156870"/>
                  </a:lnTo>
                  <a:lnTo>
                    <a:pt x="439417" y="200036"/>
                  </a:lnTo>
                  <a:lnTo>
                    <a:pt x="464801" y="231318"/>
                  </a:lnTo>
                  <a:lnTo>
                    <a:pt x="486775" y="236534"/>
                  </a:lnTo>
                  <a:lnTo>
                    <a:pt x="499292" y="264609"/>
                  </a:lnTo>
                  <a:lnTo>
                    <a:pt x="540717" y="318086"/>
                  </a:lnTo>
                  <a:lnTo>
                    <a:pt x="555783" y="378314"/>
                  </a:lnTo>
                  <a:lnTo>
                    <a:pt x="549694" y="399019"/>
                  </a:lnTo>
                  <a:lnTo>
                    <a:pt x="533119" y="422883"/>
                  </a:lnTo>
                  <a:lnTo>
                    <a:pt x="486675" y="442231"/>
                  </a:lnTo>
                  <a:lnTo>
                    <a:pt x="457345" y="445343"/>
                  </a:lnTo>
                  <a:lnTo>
                    <a:pt x="370747" y="463241"/>
                  </a:lnTo>
                  <a:lnTo>
                    <a:pt x="307151" y="480438"/>
                  </a:lnTo>
                  <a:lnTo>
                    <a:pt x="276707" y="481841"/>
                  </a:lnTo>
                  <a:lnTo>
                    <a:pt x="239158" y="490264"/>
                  </a:lnTo>
                  <a:lnTo>
                    <a:pt x="163723" y="492019"/>
                  </a:lnTo>
                  <a:lnTo>
                    <a:pt x="102064" y="475524"/>
                  </a:lnTo>
                  <a:lnTo>
                    <a:pt x="105878" y="372968"/>
                  </a:lnTo>
                  <a:lnTo>
                    <a:pt x="104719" y="348958"/>
                  </a:lnTo>
                  <a:lnTo>
                    <a:pt x="71455" y="280810"/>
                  </a:lnTo>
                  <a:lnTo>
                    <a:pt x="80877" y="231200"/>
                  </a:lnTo>
                  <a:lnTo>
                    <a:pt x="71827" y="205238"/>
                  </a:lnTo>
                  <a:lnTo>
                    <a:pt x="0" y="160292"/>
                  </a:lnTo>
                  <a:lnTo>
                    <a:pt x="2028" y="116374"/>
                  </a:lnTo>
                  <a:lnTo>
                    <a:pt x="27100" y="89832"/>
                  </a:lnTo>
                  <a:lnTo>
                    <a:pt x="62751" y="40306"/>
                  </a:lnTo>
                  <a:lnTo>
                    <a:pt x="102092" y="9754"/>
                  </a:lnTo>
                  <a:lnTo>
                    <a:pt x="145456" y="13335"/>
                  </a:lnTo>
                  <a:lnTo>
                    <a:pt x="186049" y="0"/>
                  </a:lnTo>
                  <a:lnTo>
                    <a:pt x="240511" y="16494"/>
                  </a:lnTo>
                  <a:lnTo>
                    <a:pt x="267235" y="32988"/>
                  </a:lnTo>
                  <a:lnTo>
                    <a:pt x="293282" y="57554"/>
                  </a:lnTo>
                  <a:lnTo>
                    <a:pt x="321021" y="91595"/>
                  </a:lnTo>
                  <a:lnTo>
                    <a:pt x="356220" y="1001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715286" y="2863179"/>
              <a:ext cx="1255322" cy="951194"/>
            </a:xfrm>
            <a:custGeom>
              <a:avLst/>
              <a:pathLst>
                <a:path w="1255322" h="951194">
                  <a:moveTo>
                    <a:pt x="1159261" y="362244"/>
                  </a:moveTo>
                  <a:lnTo>
                    <a:pt x="1138863" y="460493"/>
                  </a:lnTo>
                  <a:lnTo>
                    <a:pt x="1196345" y="618361"/>
                  </a:lnTo>
                  <a:lnTo>
                    <a:pt x="1255322" y="780481"/>
                  </a:lnTo>
                  <a:lnTo>
                    <a:pt x="1188584" y="840798"/>
                  </a:lnTo>
                  <a:lnTo>
                    <a:pt x="1171228" y="831828"/>
                  </a:lnTo>
                  <a:lnTo>
                    <a:pt x="1111512" y="844465"/>
                  </a:lnTo>
                  <a:lnTo>
                    <a:pt x="1088450" y="839900"/>
                  </a:lnTo>
                  <a:lnTo>
                    <a:pt x="1036385" y="806084"/>
                  </a:lnTo>
                  <a:lnTo>
                    <a:pt x="1017909" y="800961"/>
                  </a:lnTo>
                  <a:lnTo>
                    <a:pt x="974755" y="791053"/>
                  </a:lnTo>
                  <a:lnTo>
                    <a:pt x="901694" y="773002"/>
                  </a:lnTo>
                  <a:lnTo>
                    <a:pt x="856531" y="768859"/>
                  </a:lnTo>
                  <a:lnTo>
                    <a:pt x="832354" y="745474"/>
                  </a:lnTo>
                  <a:lnTo>
                    <a:pt x="798594" y="683835"/>
                  </a:lnTo>
                  <a:lnTo>
                    <a:pt x="780263" y="672401"/>
                  </a:lnTo>
                  <a:lnTo>
                    <a:pt x="758426" y="676784"/>
                  </a:lnTo>
                  <a:lnTo>
                    <a:pt x="760143" y="707260"/>
                  </a:lnTo>
                  <a:lnTo>
                    <a:pt x="750573" y="770582"/>
                  </a:lnTo>
                  <a:lnTo>
                    <a:pt x="736727" y="808469"/>
                  </a:lnTo>
                  <a:lnTo>
                    <a:pt x="695533" y="870096"/>
                  </a:lnTo>
                  <a:lnTo>
                    <a:pt x="661133" y="901290"/>
                  </a:lnTo>
                  <a:lnTo>
                    <a:pt x="606183" y="936476"/>
                  </a:lnTo>
                  <a:lnTo>
                    <a:pt x="548618" y="951194"/>
                  </a:lnTo>
                  <a:lnTo>
                    <a:pt x="469110" y="950118"/>
                  </a:lnTo>
                  <a:lnTo>
                    <a:pt x="407427" y="936476"/>
                  </a:lnTo>
                  <a:lnTo>
                    <a:pt x="324666" y="882453"/>
                  </a:lnTo>
                  <a:lnTo>
                    <a:pt x="300215" y="850645"/>
                  </a:lnTo>
                  <a:lnTo>
                    <a:pt x="277206" y="806868"/>
                  </a:lnTo>
                  <a:lnTo>
                    <a:pt x="46124" y="698114"/>
                  </a:lnTo>
                  <a:lnTo>
                    <a:pt x="0" y="676406"/>
                  </a:lnTo>
                  <a:lnTo>
                    <a:pt x="275708" y="414328"/>
                  </a:lnTo>
                  <a:lnTo>
                    <a:pt x="632818" y="76595"/>
                  </a:lnTo>
                  <a:lnTo>
                    <a:pt x="668332" y="72502"/>
                  </a:lnTo>
                  <a:lnTo>
                    <a:pt x="695954" y="64314"/>
                  </a:lnTo>
                  <a:lnTo>
                    <a:pt x="717657" y="44869"/>
                  </a:lnTo>
                  <a:lnTo>
                    <a:pt x="728508" y="8026"/>
                  </a:lnTo>
                  <a:lnTo>
                    <a:pt x="936692" y="4293"/>
                  </a:lnTo>
                  <a:lnTo>
                    <a:pt x="1176990" y="0"/>
                  </a:lnTo>
                  <a:lnTo>
                    <a:pt x="1187083" y="290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485827" y="2058704"/>
              <a:ext cx="585920" cy="1518679"/>
            </a:xfrm>
            <a:custGeom>
              <a:avLst/>
              <a:pathLst>
                <a:path w="585920" h="1518679">
                  <a:moveTo>
                    <a:pt x="585920" y="1355040"/>
                  </a:moveTo>
                  <a:lnTo>
                    <a:pt x="270327" y="1518679"/>
                  </a:lnTo>
                  <a:lnTo>
                    <a:pt x="89014" y="1496822"/>
                  </a:lnTo>
                  <a:lnTo>
                    <a:pt x="20333" y="1316782"/>
                  </a:lnTo>
                  <a:lnTo>
                    <a:pt x="0" y="1278182"/>
                  </a:lnTo>
                  <a:lnTo>
                    <a:pt x="20333" y="1266021"/>
                  </a:lnTo>
                  <a:lnTo>
                    <a:pt x="27822" y="1249618"/>
                  </a:lnTo>
                  <a:lnTo>
                    <a:pt x="24914" y="0"/>
                  </a:lnTo>
                  <a:lnTo>
                    <a:pt x="585920" y="286600"/>
                  </a:lnTo>
                  <a:lnTo>
                    <a:pt x="585920" y="507897"/>
                  </a:lnTo>
                  <a:lnTo>
                    <a:pt x="585920" y="714510"/>
                  </a:lnTo>
                  <a:lnTo>
                    <a:pt x="585920" y="952653"/>
                  </a:lnTo>
                  <a:lnTo>
                    <a:pt x="585920" y="10956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33195" y="3609207"/>
              <a:ext cx="555813" cy="652585"/>
            </a:xfrm>
            <a:custGeom>
              <a:avLst/>
              <a:pathLst>
                <a:path w="555813" h="652585">
                  <a:moveTo>
                    <a:pt x="555813" y="3040"/>
                  </a:moveTo>
                  <a:lnTo>
                    <a:pt x="522837" y="62393"/>
                  </a:lnTo>
                  <a:lnTo>
                    <a:pt x="514516" y="126875"/>
                  </a:lnTo>
                  <a:lnTo>
                    <a:pt x="503691" y="156354"/>
                  </a:lnTo>
                  <a:lnTo>
                    <a:pt x="473584" y="212154"/>
                  </a:lnTo>
                  <a:lnTo>
                    <a:pt x="459715" y="229701"/>
                  </a:lnTo>
                  <a:lnTo>
                    <a:pt x="433426" y="248740"/>
                  </a:lnTo>
                  <a:lnTo>
                    <a:pt x="388319" y="253305"/>
                  </a:lnTo>
                  <a:lnTo>
                    <a:pt x="359831" y="275079"/>
                  </a:lnTo>
                  <a:lnTo>
                    <a:pt x="333378" y="301417"/>
                  </a:lnTo>
                  <a:lnTo>
                    <a:pt x="325758" y="344458"/>
                  </a:lnTo>
                  <a:lnTo>
                    <a:pt x="351467" y="345160"/>
                  </a:lnTo>
                  <a:lnTo>
                    <a:pt x="405253" y="358847"/>
                  </a:lnTo>
                  <a:lnTo>
                    <a:pt x="455994" y="390081"/>
                  </a:lnTo>
                  <a:lnTo>
                    <a:pt x="482379" y="414296"/>
                  </a:lnTo>
                  <a:lnTo>
                    <a:pt x="490836" y="430439"/>
                  </a:lnTo>
                  <a:lnTo>
                    <a:pt x="495572" y="471499"/>
                  </a:lnTo>
                  <a:lnTo>
                    <a:pt x="473923" y="550461"/>
                  </a:lnTo>
                  <a:lnTo>
                    <a:pt x="470202" y="578536"/>
                  </a:lnTo>
                  <a:lnTo>
                    <a:pt x="471555" y="622053"/>
                  </a:lnTo>
                  <a:lnTo>
                    <a:pt x="452950" y="627317"/>
                  </a:lnTo>
                  <a:lnTo>
                    <a:pt x="409312" y="652585"/>
                  </a:lnTo>
                  <a:lnTo>
                    <a:pt x="360619" y="621154"/>
                  </a:lnTo>
                  <a:lnTo>
                    <a:pt x="325420" y="612577"/>
                  </a:lnTo>
                  <a:lnTo>
                    <a:pt x="297681" y="578536"/>
                  </a:lnTo>
                  <a:lnTo>
                    <a:pt x="271634" y="553970"/>
                  </a:lnTo>
                  <a:lnTo>
                    <a:pt x="244911" y="537476"/>
                  </a:lnTo>
                  <a:lnTo>
                    <a:pt x="190448" y="520982"/>
                  </a:lnTo>
                  <a:lnTo>
                    <a:pt x="149855" y="534317"/>
                  </a:lnTo>
                  <a:lnTo>
                    <a:pt x="106491" y="530736"/>
                  </a:lnTo>
                  <a:lnTo>
                    <a:pt x="67150" y="561288"/>
                  </a:lnTo>
                  <a:lnTo>
                    <a:pt x="31499" y="610814"/>
                  </a:lnTo>
                  <a:lnTo>
                    <a:pt x="6427" y="637356"/>
                  </a:lnTo>
                  <a:lnTo>
                    <a:pt x="4697" y="480420"/>
                  </a:lnTo>
                  <a:lnTo>
                    <a:pt x="0" y="54932"/>
                  </a:lnTo>
                  <a:lnTo>
                    <a:pt x="18476" y="60055"/>
                  </a:lnTo>
                  <a:lnTo>
                    <a:pt x="70541" y="93871"/>
                  </a:lnTo>
                  <a:lnTo>
                    <a:pt x="93603" y="98436"/>
                  </a:lnTo>
                  <a:lnTo>
                    <a:pt x="153319" y="85800"/>
                  </a:lnTo>
                  <a:lnTo>
                    <a:pt x="170675" y="94769"/>
                  </a:lnTo>
                  <a:lnTo>
                    <a:pt x="232965" y="115172"/>
                  </a:lnTo>
                  <a:lnTo>
                    <a:pt x="266882" y="103339"/>
                  </a:lnTo>
                  <a:lnTo>
                    <a:pt x="358105" y="59348"/>
                  </a:lnTo>
                  <a:lnTo>
                    <a:pt x="357326" y="24339"/>
                  </a:lnTo>
                  <a:lnTo>
                    <a:pt x="388061" y="7396"/>
                  </a:lnTo>
                  <a:lnTo>
                    <a:pt x="443968" y="6153"/>
                  </a:lnTo>
                  <a:lnTo>
                    <a:pt x="467433" y="11085"/>
                  </a:lnTo>
                  <a:lnTo>
                    <a:pt x="487083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372196" y="3578902"/>
              <a:ext cx="361963" cy="489243"/>
            </a:xfrm>
            <a:custGeom>
              <a:avLst/>
              <a:pathLst>
                <a:path w="361963" h="489243">
                  <a:moveTo>
                    <a:pt x="333150" y="172557"/>
                  </a:moveTo>
                  <a:lnTo>
                    <a:pt x="357735" y="203736"/>
                  </a:lnTo>
                  <a:lnTo>
                    <a:pt x="361963" y="238005"/>
                  </a:lnTo>
                  <a:lnTo>
                    <a:pt x="354987" y="275501"/>
                  </a:lnTo>
                  <a:lnTo>
                    <a:pt x="339679" y="285807"/>
                  </a:lnTo>
                  <a:lnTo>
                    <a:pt x="341232" y="305311"/>
                  </a:lnTo>
                  <a:lnTo>
                    <a:pt x="298305" y="332908"/>
                  </a:lnTo>
                  <a:lnTo>
                    <a:pt x="277819" y="355527"/>
                  </a:lnTo>
                  <a:lnTo>
                    <a:pt x="278478" y="379318"/>
                  </a:lnTo>
                  <a:lnTo>
                    <a:pt x="262441" y="382035"/>
                  </a:lnTo>
                  <a:lnTo>
                    <a:pt x="249270" y="397563"/>
                  </a:lnTo>
                  <a:lnTo>
                    <a:pt x="265587" y="451772"/>
                  </a:lnTo>
                  <a:lnTo>
                    <a:pt x="218653" y="468138"/>
                  </a:lnTo>
                  <a:lnTo>
                    <a:pt x="180211" y="475555"/>
                  </a:lnTo>
                  <a:lnTo>
                    <a:pt x="160239" y="489243"/>
                  </a:lnTo>
                  <a:lnTo>
                    <a:pt x="103512" y="451619"/>
                  </a:lnTo>
                  <a:lnTo>
                    <a:pt x="49726" y="378975"/>
                  </a:lnTo>
                  <a:lnTo>
                    <a:pt x="61566" y="345284"/>
                  </a:lnTo>
                  <a:lnTo>
                    <a:pt x="61904" y="315805"/>
                  </a:lnTo>
                  <a:lnTo>
                    <a:pt x="36195" y="255443"/>
                  </a:lnTo>
                  <a:lnTo>
                    <a:pt x="40255" y="206312"/>
                  </a:lnTo>
                  <a:lnTo>
                    <a:pt x="4397" y="158233"/>
                  </a:lnTo>
                  <a:lnTo>
                    <a:pt x="0" y="136475"/>
                  </a:lnTo>
                  <a:lnTo>
                    <a:pt x="17590" y="99977"/>
                  </a:lnTo>
                  <a:lnTo>
                    <a:pt x="11518" y="32317"/>
                  </a:lnTo>
                  <a:lnTo>
                    <a:pt x="2338" y="14481"/>
                  </a:lnTo>
                  <a:lnTo>
                    <a:pt x="28171" y="0"/>
                  </a:lnTo>
                  <a:lnTo>
                    <a:pt x="132180" y="34368"/>
                  </a:lnTo>
                  <a:lnTo>
                    <a:pt x="146606" y="59951"/>
                  </a:lnTo>
                  <a:lnTo>
                    <a:pt x="176490" y="66091"/>
                  </a:lnTo>
                  <a:lnTo>
                    <a:pt x="258706" y="102362"/>
                  </a:lnTo>
                  <a:lnTo>
                    <a:pt x="304662" y="13932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360369" y="3561293"/>
              <a:ext cx="679583" cy="832803"/>
            </a:xfrm>
            <a:custGeom>
              <a:avLst/>
              <a:pathLst>
                <a:path w="679583" h="832803">
                  <a:moveTo>
                    <a:pt x="679583" y="184339"/>
                  </a:moveTo>
                  <a:lnTo>
                    <a:pt x="541683" y="798411"/>
                  </a:lnTo>
                  <a:lnTo>
                    <a:pt x="435127" y="832803"/>
                  </a:lnTo>
                  <a:lnTo>
                    <a:pt x="407522" y="811471"/>
                  </a:lnTo>
                  <a:lnTo>
                    <a:pt x="345888" y="774438"/>
                  </a:lnTo>
                  <a:lnTo>
                    <a:pt x="227362" y="763687"/>
                  </a:lnTo>
                  <a:lnTo>
                    <a:pt x="177581" y="755325"/>
                  </a:lnTo>
                  <a:lnTo>
                    <a:pt x="88989" y="752943"/>
                  </a:lnTo>
                  <a:lnTo>
                    <a:pt x="86315" y="730238"/>
                  </a:lnTo>
                  <a:lnTo>
                    <a:pt x="72092" y="701567"/>
                  </a:lnTo>
                  <a:lnTo>
                    <a:pt x="18755" y="637058"/>
                  </a:lnTo>
                  <a:lnTo>
                    <a:pt x="0" y="600599"/>
                  </a:lnTo>
                  <a:lnTo>
                    <a:pt x="36983" y="523510"/>
                  </a:lnTo>
                  <a:lnTo>
                    <a:pt x="114479" y="361977"/>
                  </a:lnTo>
                  <a:lnTo>
                    <a:pt x="401041" y="0"/>
                  </a:lnTo>
                  <a:lnTo>
                    <a:pt x="632122" y="108753"/>
                  </a:lnTo>
                  <a:lnTo>
                    <a:pt x="655131" y="1525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587737" y="4964769"/>
              <a:ext cx="605015" cy="745712"/>
            </a:xfrm>
            <a:custGeom>
              <a:avLst/>
              <a:pathLst>
                <a:path w="605015" h="745712">
                  <a:moveTo>
                    <a:pt x="488082" y="130610"/>
                  </a:moveTo>
                  <a:lnTo>
                    <a:pt x="502676" y="138930"/>
                  </a:lnTo>
                  <a:lnTo>
                    <a:pt x="501697" y="171911"/>
                  </a:lnTo>
                  <a:lnTo>
                    <a:pt x="605015" y="152999"/>
                  </a:lnTo>
                  <a:lnTo>
                    <a:pt x="594271" y="199644"/>
                  </a:lnTo>
                  <a:lnTo>
                    <a:pt x="555039" y="248302"/>
                  </a:lnTo>
                  <a:lnTo>
                    <a:pt x="519861" y="296798"/>
                  </a:lnTo>
                  <a:lnTo>
                    <a:pt x="498756" y="337380"/>
                  </a:lnTo>
                  <a:lnTo>
                    <a:pt x="470218" y="402874"/>
                  </a:lnTo>
                  <a:lnTo>
                    <a:pt x="456412" y="459375"/>
                  </a:lnTo>
                  <a:lnTo>
                    <a:pt x="437718" y="503127"/>
                  </a:lnTo>
                  <a:lnTo>
                    <a:pt x="424769" y="546743"/>
                  </a:lnTo>
                  <a:lnTo>
                    <a:pt x="397826" y="605735"/>
                  </a:lnTo>
                  <a:lnTo>
                    <a:pt x="385736" y="656807"/>
                  </a:lnTo>
                  <a:lnTo>
                    <a:pt x="381304" y="702289"/>
                  </a:lnTo>
                  <a:lnTo>
                    <a:pt x="355938" y="718585"/>
                  </a:lnTo>
                  <a:lnTo>
                    <a:pt x="340093" y="721549"/>
                  </a:lnTo>
                  <a:lnTo>
                    <a:pt x="272482" y="713653"/>
                  </a:lnTo>
                  <a:lnTo>
                    <a:pt x="227760" y="713610"/>
                  </a:lnTo>
                  <a:lnTo>
                    <a:pt x="191218" y="709744"/>
                  </a:lnTo>
                  <a:lnTo>
                    <a:pt x="158578" y="722827"/>
                  </a:lnTo>
                  <a:lnTo>
                    <a:pt x="127546" y="720189"/>
                  </a:lnTo>
                  <a:lnTo>
                    <a:pt x="88592" y="725817"/>
                  </a:lnTo>
                  <a:lnTo>
                    <a:pt x="27742" y="745712"/>
                  </a:lnTo>
                  <a:lnTo>
                    <a:pt x="0" y="690960"/>
                  </a:lnTo>
                  <a:lnTo>
                    <a:pt x="13868" y="680432"/>
                  </a:lnTo>
                  <a:lnTo>
                    <a:pt x="11839" y="659726"/>
                  </a:lnTo>
                  <a:lnTo>
                    <a:pt x="26723" y="620772"/>
                  </a:lnTo>
                  <a:lnTo>
                    <a:pt x="7441" y="613051"/>
                  </a:lnTo>
                  <a:lnTo>
                    <a:pt x="30084" y="508396"/>
                  </a:lnTo>
                  <a:lnTo>
                    <a:pt x="38224" y="462848"/>
                  </a:lnTo>
                  <a:lnTo>
                    <a:pt x="27399" y="363181"/>
                  </a:lnTo>
                  <a:lnTo>
                    <a:pt x="50530" y="363078"/>
                  </a:lnTo>
                  <a:lnTo>
                    <a:pt x="90531" y="347242"/>
                  </a:lnTo>
                  <a:lnTo>
                    <a:pt x="135286" y="321890"/>
                  </a:lnTo>
                  <a:lnTo>
                    <a:pt x="149963" y="320752"/>
                  </a:lnTo>
                  <a:lnTo>
                    <a:pt x="185734" y="297995"/>
                  </a:lnTo>
                  <a:lnTo>
                    <a:pt x="170931" y="250155"/>
                  </a:lnTo>
                  <a:lnTo>
                    <a:pt x="174397" y="226360"/>
                  </a:lnTo>
                  <a:lnTo>
                    <a:pt x="150965" y="178226"/>
                  </a:lnTo>
                  <a:lnTo>
                    <a:pt x="125178" y="148719"/>
                  </a:lnTo>
                  <a:lnTo>
                    <a:pt x="121776" y="121916"/>
                  </a:lnTo>
                  <a:lnTo>
                    <a:pt x="127886" y="104985"/>
                  </a:lnTo>
                  <a:lnTo>
                    <a:pt x="169029" y="40337"/>
                  </a:lnTo>
                  <a:lnTo>
                    <a:pt x="180998" y="0"/>
                  </a:lnTo>
                  <a:lnTo>
                    <a:pt x="233478" y="320"/>
                  </a:lnTo>
                  <a:lnTo>
                    <a:pt x="346900" y="5645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337751" y="4934195"/>
              <a:ext cx="435719" cy="393755"/>
            </a:xfrm>
            <a:custGeom>
              <a:avLst/>
              <a:pathLst>
                <a:path w="435719" h="393755">
                  <a:moveTo>
                    <a:pt x="349099" y="29128"/>
                  </a:moveTo>
                  <a:lnTo>
                    <a:pt x="354197" y="57199"/>
                  </a:lnTo>
                  <a:lnTo>
                    <a:pt x="384618" y="49482"/>
                  </a:lnTo>
                  <a:lnTo>
                    <a:pt x="387201" y="33661"/>
                  </a:lnTo>
                  <a:lnTo>
                    <a:pt x="430983" y="30573"/>
                  </a:lnTo>
                  <a:lnTo>
                    <a:pt x="419015" y="70911"/>
                  </a:lnTo>
                  <a:lnTo>
                    <a:pt x="377871" y="135559"/>
                  </a:lnTo>
                  <a:lnTo>
                    <a:pt x="371762" y="152490"/>
                  </a:lnTo>
                  <a:lnTo>
                    <a:pt x="375163" y="179293"/>
                  </a:lnTo>
                  <a:lnTo>
                    <a:pt x="400951" y="208800"/>
                  </a:lnTo>
                  <a:lnTo>
                    <a:pt x="424383" y="256934"/>
                  </a:lnTo>
                  <a:lnTo>
                    <a:pt x="420917" y="280729"/>
                  </a:lnTo>
                  <a:lnTo>
                    <a:pt x="435719" y="328569"/>
                  </a:lnTo>
                  <a:lnTo>
                    <a:pt x="399949" y="351326"/>
                  </a:lnTo>
                  <a:lnTo>
                    <a:pt x="385272" y="352464"/>
                  </a:lnTo>
                  <a:lnTo>
                    <a:pt x="340516" y="377816"/>
                  </a:lnTo>
                  <a:lnTo>
                    <a:pt x="300515" y="393652"/>
                  </a:lnTo>
                  <a:lnTo>
                    <a:pt x="277385" y="393755"/>
                  </a:lnTo>
                  <a:lnTo>
                    <a:pt x="204656" y="377261"/>
                  </a:lnTo>
                  <a:lnTo>
                    <a:pt x="179623" y="357608"/>
                  </a:lnTo>
                  <a:lnTo>
                    <a:pt x="130912" y="340061"/>
                  </a:lnTo>
                  <a:lnTo>
                    <a:pt x="42956" y="298294"/>
                  </a:lnTo>
                  <a:lnTo>
                    <a:pt x="31063" y="284077"/>
                  </a:lnTo>
                  <a:lnTo>
                    <a:pt x="9471" y="277945"/>
                  </a:lnTo>
                  <a:lnTo>
                    <a:pt x="0" y="226707"/>
                  </a:lnTo>
                  <a:lnTo>
                    <a:pt x="9471" y="151255"/>
                  </a:lnTo>
                  <a:lnTo>
                    <a:pt x="61227" y="152308"/>
                  </a:lnTo>
                  <a:lnTo>
                    <a:pt x="72390" y="183542"/>
                  </a:lnTo>
                  <a:lnTo>
                    <a:pt x="115351" y="170206"/>
                  </a:lnTo>
                  <a:lnTo>
                    <a:pt x="129221" y="139323"/>
                  </a:lnTo>
                  <a:lnTo>
                    <a:pt x="157974" y="94052"/>
                  </a:lnTo>
                  <a:lnTo>
                    <a:pt x="148502" y="49482"/>
                  </a:lnTo>
                  <a:lnTo>
                    <a:pt x="199920" y="0"/>
                  </a:lnTo>
                  <a:lnTo>
                    <a:pt x="238822" y="14037"/>
                  </a:lnTo>
                  <a:lnTo>
                    <a:pt x="296667" y="2456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323603" y="4364132"/>
              <a:ext cx="250768" cy="254216"/>
            </a:xfrm>
            <a:custGeom>
              <a:avLst/>
              <a:pathLst>
                <a:path w="250768" h="254216">
                  <a:moveTo>
                    <a:pt x="226982" y="237722"/>
                  </a:moveTo>
                  <a:lnTo>
                    <a:pt x="200258" y="250355"/>
                  </a:lnTo>
                  <a:lnTo>
                    <a:pt x="164063" y="244389"/>
                  </a:lnTo>
                  <a:lnTo>
                    <a:pt x="102497" y="254216"/>
                  </a:lnTo>
                  <a:lnTo>
                    <a:pt x="78444" y="251318"/>
                  </a:lnTo>
                  <a:lnTo>
                    <a:pt x="41269" y="246846"/>
                  </a:lnTo>
                  <a:lnTo>
                    <a:pt x="30444" y="219473"/>
                  </a:lnTo>
                  <a:lnTo>
                    <a:pt x="11501" y="201575"/>
                  </a:lnTo>
                  <a:lnTo>
                    <a:pt x="17928" y="189643"/>
                  </a:lnTo>
                  <a:lnTo>
                    <a:pt x="19619" y="104364"/>
                  </a:lnTo>
                  <a:lnTo>
                    <a:pt x="0" y="46810"/>
                  </a:lnTo>
                  <a:lnTo>
                    <a:pt x="6125" y="22682"/>
                  </a:lnTo>
                  <a:lnTo>
                    <a:pt x="2903" y="0"/>
                  </a:lnTo>
                  <a:lnTo>
                    <a:pt x="66301" y="16980"/>
                  </a:lnTo>
                  <a:lnTo>
                    <a:pt x="75773" y="4346"/>
                  </a:lnTo>
                  <a:lnTo>
                    <a:pt x="136324" y="8207"/>
                  </a:lnTo>
                  <a:lnTo>
                    <a:pt x="187821" y="58507"/>
                  </a:lnTo>
                  <a:lnTo>
                    <a:pt x="250768" y="155683"/>
                  </a:lnTo>
                  <a:lnTo>
                    <a:pt x="218633" y="21999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176640" y="4318294"/>
              <a:ext cx="166583" cy="254081"/>
            </a:xfrm>
            <a:custGeom>
              <a:avLst/>
              <a:pathLst>
                <a:path w="166583" h="254081">
                  <a:moveTo>
                    <a:pt x="149867" y="45838"/>
                  </a:moveTo>
                  <a:lnTo>
                    <a:pt x="153089" y="68520"/>
                  </a:lnTo>
                  <a:lnTo>
                    <a:pt x="146963" y="92648"/>
                  </a:lnTo>
                  <a:lnTo>
                    <a:pt x="166583" y="150202"/>
                  </a:lnTo>
                  <a:lnTo>
                    <a:pt x="164892" y="235481"/>
                  </a:lnTo>
                  <a:lnTo>
                    <a:pt x="158464" y="247413"/>
                  </a:lnTo>
                  <a:lnTo>
                    <a:pt x="142227" y="254081"/>
                  </a:lnTo>
                  <a:lnTo>
                    <a:pt x="106032" y="250922"/>
                  </a:lnTo>
                  <a:lnTo>
                    <a:pt x="36692" y="217131"/>
                  </a:lnTo>
                  <a:lnTo>
                    <a:pt x="22352" y="181700"/>
                  </a:lnTo>
                  <a:lnTo>
                    <a:pt x="5288" y="153141"/>
                  </a:lnTo>
                  <a:lnTo>
                    <a:pt x="10554" y="121103"/>
                  </a:lnTo>
                  <a:lnTo>
                    <a:pt x="24233" y="103632"/>
                  </a:lnTo>
                  <a:lnTo>
                    <a:pt x="22732" y="90060"/>
                  </a:lnTo>
                  <a:lnTo>
                    <a:pt x="4494" y="74042"/>
                  </a:lnTo>
                  <a:lnTo>
                    <a:pt x="0" y="48010"/>
                  </a:lnTo>
                  <a:lnTo>
                    <a:pt x="19433" y="45973"/>
                  </a:lnTo>
                  <a:lnTo>
                    <a:pt x="27214" y="24565"/>
                  </a:lnTo>
                  <a:lnTo>
                    <a:pt x="55967" y="0"/>
                  </a:lnTo>
                  <a:lnTo>
                    <a:pt x="54276" y="45271"/>
                  </a:lnTo>
                  <a:lnTo>
                    <a:pt x="69498" y="50184"/>
                  </a:lnTo>
                  <a:lnTo>
                    <a:pt x="108105" y="48983"/>
                  </a:lnTo>
                  <a:lnTo>
                    <a:pt x="112362" y="4225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142507" y="4231260"/>
              <a:ext cx="350598" cy="462759"/>
            </a:xfrm>
            <a:custGeom>
              <a:avLst/>
              <a:pathLst>
                <a:path w="350598" h="462759">
                  <a:moveTo>
                    <a:pt x="318769" y="75942"/>
                  </a:moveTo>
                  <a:lnTo>
                    <a:pt x="277236" y="122439"/>
                  </a:lnTo>
                  <a:lnTo>
                    <a:pt x="294458" y="136856"/>
                  </a:lnTo>
                  <a:lnTo>
                    <a:pt x="291679" y="154041"/>
                  </a:lnTo>
                  <a:lnTo>
                    <a:pt x="311037" y="186984"/>
                  </a:lnTo>
                  <a:lnTo>
                    <a:pt x="326081" y="199357"/>
                  </a:lnTo>
                  <a:lnTo>
                    <a:pt x="327677" y="235309"/>
                  </a:lnTo>
                  <a:lnTo>
                    <a:pt x="350598" y="271367"/>
                  </a:lnTo>
                  <a:lnTo>
                    <a:pt x="313765" y="307777"/>
                  </a:lnTo>
                  <a:lnTo>
                    <a:pt x="298233" y="335509"/>
                  </a:lnTo>
                  <a:lnTo>
                    <a:pt x="256096" y="345309"/>
                  </a:lnTo>
                  <a:lnTo>
                    <a:pt x="243465" y="369883"/>
                  </a:lnTo>
                  <a:lnTo>
                    <a:pt x="228967" y="375990"/>
                  </a:lnTo>
                  <a:lnTo>
                    <a:pt x="190125" y="462759"/>
                  </a:lnTo>
                  <a:lnTo>
                    <a:pt x="144781" y="443940"/>
                  </a:lnTo>
                  <a:lnTo>
                    <a:pt x="125838" y="402529"/>
                  </a:lnTo>
                  <a:lnTo>
                    <a:pt x="124823" y="362170"/>
                  </a:lnTo>
                  <a:lnTo>
                    <a:pt x="128206" y="321812"/>
                  </a:lnTo>
                  <a:lnTo>
                    <a:pt x="144781" y="297948"/>
                  </a:lnTo>
                  <a:lnTo>
                    <a:pt x="150870" y="277243"/>
                  </a:lnTo>
                  <a:lnTo>
                    <a:pt x="135803" y="217015"/>
                  </a:lnTo>
                  <a:lnTo>
                    <a:pt x="94378" y="163538"/>
                  </a:lnTo>
                  <a:lnTo>
                    <a:pt x="81862" y="135463"/>
                  </a:lnTo>
                  <a:lnTo>
                    <a:pt x="59887" y="130247"/>
                  </a:lnTo>
                  <a:lnTo>
                    <a:pt x="34504" y="98965"/>
                  </a:lnTo>
                  <a:lnTo>
                    <a:pt x="29768" y="55799"/>
                  </a:lnTo>
                  <a:lnTo>
                    <a:pt x="21987" y="42814"/>
                  </a:lnTo>
                  <a:lnTo>
                    <a:pt x="0" y="30531"/>
                  </a:lnTo>
                  <a:lnTo>
                    <a:pt x="43637" y="5264"/>
                  </a:lnTo>
                  <a:lnTo>
                    <a:pt x="62242" y="0"/>
                  </a:lnTo>
                  <a:lnTo>
                    <a:pt x="102159" y="8773"/>
                  </a:lnTo>
                  <a:lnTo>
                    <a:pt x="141398" y="11931"/>
                  </a:lnTo>
                  <a:lnTo>
                    <a:pt x="282797" y="5544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873398" y="4061054"/>
              <a:ext cx="523955" cy="336888"/>
            </a:xfrm>
            <a:custGeom>
              <a:avLst/>
              <a:pathLst>
                <a:path w="523955" h="336888">
                  <a:moveTo>
                    <a:pt x="523955" y="23749"/>
                  </a:moveTo>
                  <a:lnTo>
                    <a:pt x="486971" y="100838"/>
                  </a:lnTo>
                  <a:lnTo>
                    <a:pt x="419172" y="152586"/>
                  </a:lnTo>
                  <a:lnTo>
                    <a:pt x="363268" y="203194"/>
                  </a:lnTo>
                  <a:lnTo>
                    <a:pt x="359209" y="257239"/>
                  </a:lnTo>
                  <a:lnTo>
                    <a:pt x="330456" y="281805"/>
                  </a:lnTo>
                  <a:lnTo>
                    <a:pt x="322676" y="303212"/>
                  </a:lnTo>
                  <a:lnTo>
                    <a:pt x="303242" y="305250"/>
                  </a:lnTo>
                  <a:lnTo>
                    <a:pt x="220178" y="313390"/>
                  </a:lnTo>
                  <a:lnTo>
                    <a:pt x="122454" y="325718"/>
                  </a:lnTo>
                  <a:lnTo>
                    <a:pt x="91040" y="320941"/>
                  </a:lnTo>
                  <a:lnTo>
                    <a:pt x="72312" y="336888"/>
                  </a:lnTo>
                  <a:lnTo>
                    <a:pt x="41579" y="281031"/>
                  </a:lnTo>
                  <a:lnTo>
                    <a:pt x="24198" y="249243"/>
                  </a:lnTo>
                  <a:lnTo>
                    <a:pt x="0" y="219365"/>
                  </a:lnTo>
                  <a:lnTo>
                    <a:pt x="66263" y="162134"/>
                  </a:lnTo>
                  <a:lnTo>
                    <a:pt x="141360" y="46675"/>
                  </a:lnTo>
                  <a:lnTo>
                    <a:pt x="152523" y="0"/>
                  </a:lnTo>
                  <a:lnTo>
                    <a:pt x="199543" y="12282"/>
                  </a:lnTo>
                  <a:lnTo>
                    <a:pt x="222546" y="8773"/>
                  </a:lnTo>
                  <a:lnTo>
                    <a:pt x="259756" y="27022"/>
                  </a:lnTo>
                  <a:lnTo>
                    <a:pt x="282759" y="50886"/>
                  </a:lnTo>
                  <a:lnTo>
                    <a:pt x="315572" y="67380"/>
                  </a:lnTo>
                  <a:lnTo>
                    <a:pt x="345678" y="72995"/>
                  </a:lnTo>
                  <a:lnTo>
                    <a:pt x="364622" y="54044"/>
                  </a:lnTo>
                  <a:lnTo>
                    <a:pt x="399126" y="45973"/>
                  </a:lnTo>
                  <a:lnTo>
                    <a:pt x="421452" y="55097"/>
                  </a:lnTo>
                  <a:lnTo>
                    <a:pt x="454264" y="2947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203397" y="3930855"/>
              <a:ext cx="387153" cy="376348"/>
            </a:xfrm>
            <a:custGeom>
              <a:avLst/>
              <a:pathLst>
                <a:path w="387153" h="376348">
                  <a:moveTo>
                    <a:pt x="218525" y="27022"/>
                  </a:moveTo>
                  <a:lnTo>
                    <a:pt x="272311" y="99667"/>
                  </a:lnTo>
                  <a:lnTo>
                    <a:pt x="329038" y="137290"/>
                  </a:lnTo>
                  <a:lnTo>
                    <a:pt x="325675" y="162426"/>
                  </a:lnTo>
                  <a:lnTo>
                    <a:pt x="341982" y="173743"/>
                  </a:lnTo>
                  <a:lnTo>
                    <a:pt x="340613" y="213215"/>
                  </a:lnTo>
                  <a:lnTo>
                    <a:pt x="347651" y="223395"/>
                  </a:lnTo>
                  <a:lnTo>
                    <a:pt x="335586" y="241632"/>
                  </a:lnTo>
                  <a:lnTo>
                    <a:pt x="353023" y="258354"/>
                  </a:lnTo>
                  <a:lnTo>
                    <a:pt x="380496" y="261960"/>
                  </a:lnTo>
                  <a:lnTo>
                    <a:pt x="387153" y="277686"/>
                  </a:lnTo>
                  <a:lnTo>
                    <a:pt x="374158" y="303465"/>
                  </a:lnTo>
                  <a:lnTo>
                    <a:pt x="356712" y="306629"/>
                  </a:lnTo>
                  <a:lnTo>
                    <a:pt x="340321" y="325431"/>
                  </a:lnTo>
                  <a:lnTo>
                    <a:pt x="324877" y="324748"/>
                  </a:lnTo>
                  <a:lnTo>
                    <a:pt x="298833" y="339217"/>
                  </a:lnTo>
                  <a:lnTo>
                    <a:pt x="291542" y="353807"/>
                  </a:lnTo>
                  <a:lnTo>
                    <a:pt x="268383" y="358107"/>
                  </a:lnTo>
                  <a:lnTo>
                    <a:pt x="257879" y="376348"/>
                  </a:lnTo>
                  <a:lnTo>
                    <a:pt x="221908" y="355854"/>
                  </a:lnTo>
                  <a:lnTo>
                    <a:pt x="80509" y="312337"/>
                  </a:lnTo>
                  <a:lnTo>
                    <a:pt x="41269" y="309178"/>
                  </a:lnTo>
                  <a:lnTo>
                    <a:pt x="1353" y="300405"/>
                  </a:lnTo>
                  <a:lnTo>
                    <a:pt x="0" y="256888"/>
                  </a:lnTo>
                  <a:lnTo>
                    <a:pt x="3721" y="228813"/>
                  </a:lnTo>
                  <a:lnTo>
                    <a:pt x="25370" y="149851"/>
                  </a:lnTo>
                  <a:lnTo>
                    <a:pt x="20634" y="108791"/>
                  </a:lnTo>
                  <a:lnTo>
                    <a:pt x="12177" y="92648"/>
                  </a:lnTo>
                  <a:lnTo>
                    <a:pt x="21311" y="71942"/>
                  </a:lnTo>
                  <a:lnTo>
                    <a:pt x="116366" y="7720"/>
                  </a:lnTo>
                  <a:lnTo>
                    <a:pt x="166092" y="0"/>
                  </a:lnTo>
                  <a:lnTo>
                    <a:pt x="199243" y="210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282274" y="3654233"/>
              <a:ext cx="561198" cy="1082031"/>
            </a:xfrm>
            <a:custGeom>
              <a:avLst/>
              <a:pathLst>
                <a:path w="561198" h="1082031">
                  <a:moveTo>
                    <a:pt x="450920" y="9907"/>
                  </a:moveTo>
                  <a:lnTo>
                    <a:pt x="455617" y="435395"/>
                  </a:lnTo>
                  <a:lnTo>
                    <a:pt x="457347" y="592331"/>
                  </a:lnTo>
                  <a:lnTo>
                    <a:pt x="455319" y="636249"/>
                  </a:lnTo>
                  <a:lnTo>
                    <a:pt x="527146" y="681195"/>
                  </a:lnTo>
                  <a:lnTo>
                    <a:pt x="536197" y="707157"/>
                  </a:lnTo>
                  <a:lnTo>
                    <a:pt x="526775" y="756767"/>
                  </a:lnTo>
                  <a:lnTo>
                    <a:pt x="560039" y="824915"/>
                  </a:lnTo>
                  <a:lnTo>
                    <a:pt x="561198" y="848925"/>
                  </a:lnTo>
                  <a:lnTo>
                    <a:pt x="557384" y="951481"/>
                  </a:lnTo>
                  <a:lnTo>
                    <a:pt x="548343" y="971836"/>
                  </a:lnTo>
                  <a:lnTo>
                    <a:pt x="451596" y="994998"/>
                  </a:lnTo>
                  <a:lnTo>
                    <a:pt x="360939" y="961308"/>
                  </a:lnTo>
                  <a:lnTo>
                    <a:pt x="301402" y="993594"/>
                  </a:lnTo>
                  <a:lnTo>
                    <a:pt x="170432" y="1073011"/>
                  </a:lnTo>
                  <a:lnTo>
                    <a:pt x="160342" y="1082031"/>
                  </a:lnTo>
                  <a:lnTo>
                    <a:pt x="132942" y="1079575"/>
                  </a:lnTo>
                  <a:lnTo>
                    <a:pt x="138523" y="1014651"/>
                  </a:lnTo>
                  <a:lnTo>
                    <a:pt x="127867" y="1003771"/>
                  </a:lnTo>
                  <a:lnTo>
                    <a:pt x="110277" y="957798"/>
                  </a:lnTo>
                  <a:lnTo>
                    <a:pt x="108586" y="936391"/>
                  </a:lnTo>
                  <a:lnTo>
                    <a:pt x="97423" y="929723"/>
                  </a:lnTo>
                  <a:lnTo>
                    <a:pt x="49388" y="930600"/>
                  </a:lnTo>
                  <a:lnTo>
                    <a:pt x="8795" y="909368"/>
                  </a:lnTo>
                  <a:lnTo>
                    <a:pt x="0" y="887084"/>
                  </a:lnTo>
                  <a:lnTo>
                    <a:pt x="4059" y="867957"/>
                  </a:lnTo>
                  <a:lnTo>
                    <a:pt x="46005" y="823739"/>
                  </a:lnTo>
                  <a:lnTo>
                    <a:pt x="62919" y="778818"/>
                  </a:lnTo>
                  <a:lnTo>
                    <a:pt x="67316" y="735653"/>
                  </a:lnTo>
                  <a:lnTo>
                    <a:pt x="89304" y="598786"/>
                  </a:lnTo>
                  <a:lnTo>
                    <a:pt x="94716" y="545794"/>
                  </a:lnTo>
                  <a:lnTo>
                    <a:pt x="223937" y="402961"/>
                  </a:lnTo>
                  <a:lnTo>
                    <a:pt x="261484" y="347005"/>
                  </a:lnTo>
                  <a:lnTo>
                    <a:pt x="293179" y="273694"/>
                  </a:lnTo>
                  <a:lnTo>
                    <a:pt x="332187" y="197939"/>
                  </a:lnTo>
                  <a:lnTo>
                    <a:pt x="407767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573668" y="3276764"/>
              <a:ext cx="1187742" cy="1003656"/>
            </a:xfrm>
            <a:custGeom>
              <a:avLst/>
              <a:pathLst>
                <a:path w="1187742" h="1003656">
                  <a:moveTo>
                    <a:pt x="823685" y="808039"/>
                  </a:moveTo>
                  <a:lnTo>
                    <a:pt x="753994" y="813769"/>
                  </a:lnTo>
                  <a:lnTo>
                    <a:pt x="721181" y="839388"/>
                  </a:lnTo>
                  <a:lnTo>
                    <a:pt x="698855" y="830263"/>
                  </a:lnTo>
                  <a:lnTo>
                    <a:pt x="664351" y="838335"/>
                  </a:lnTo>
                  <a:lnTo>
                    <a:pt x="645408" y="857286"/>
                  </a:lnTo>
                  <a:lnTo>
                    <a:pt x="615301" y="851671"/>
                  </a:lnTo>
                  <a:lnTo>
                    <a:pt x="582489" y="835176"/>
                  </a:lnTo>
                  <a:lnTo>
                    <a:pt x="559486" y="811312"/>
                  </a:lnTo>
                  <a:lnTo>
                    <a:pt x="522276" y="793063"/>
                  </a:lnTo>
                  <a:lnTo>
                    <a:pt x="499273" y="796573"/>
                  </a:lnTo>
                  <a:lnTo>
                    <a:pt x="452253" y="784290"/>
                  </a:lnTo>
                  <a:lnTo>
                    <a:pt x="441090" y="830965"/>
                  </a:lnTo>
                  <a:lnTo>
                    <a:pt x="365993" y="946425"/>
                  </a:lnTo>
                  <a:lnTo>
                    <a:pt x="299729" y="1003656"/>
                  </a:lnTo>
                  <a:lnTo>
                    <a:pt x="264291" y="953966"/>
                  </a:lnTo>
                  <a:lnTo>
                    <a:pt x="220190" y="943379"/>
                  </a:lnTo>
                  <a:lnTo>
                    <a:pt x="206702" y="919575"/>
                  </a:lnTo>
                  <a:lnTo>
                    <a:pt x="186742" y="919023"/>
                  </a:lnTo>
                  <a:lnTo>
                    <a:pt x="167812" y="890088"/>
                  </a:lnTo>
                  <a:lnTo>
                    <a:pt x="147994" y="886609"/>
                  </a:lnTo>
                  <a:lnTo>
                    <a:pt x="143457" y="863245"/>
                  </a:lnTo>
                  <a:lnTo>
                    <a:pt x="125408" y="840685"/>
                  </a:lnTo>
                  <a:lnTo>
                    <a:pt x="105574" y="840932"/>
                  </a:lnTo>
                  <a:lnTo>
                    <a:pt x="92811" y="822905"/>
                  </a:lnTo>
                  <a:lnTo>
                    <a:pt x="28049" y="824143"/>
                  </a:lnTo>
                  <a:lnTo>
                    <a:pt x="0" y="814376"/>
                  </a:lnTo>
                  <a:lnTo>
                    <a:pt x="12502" y="805304"/>
                  </a:lnTo>
                  <a:lnTo>
                    <a:pt x="6173" y="775320"/>
                  </a:lnTo>
                  <a:lnTo>
                    <a:pt x="29263" y="753637"/>
                  </a:lnTo>
                  <a:lnTo>
                    <a:pt x="51045" y="745430"/>
                  </a:lnTo>
                  <a:lnTo>
                    <a:pt x="44185" y="695779"/>
                  </a:lnTo>
                  <a:lnTo>
                    <a:pt x="71189" y="632740"/>
                  </a:lnTo>
                  <a:lnTo>
                    <a:pt x="105243" y="592841"/>
                  </a:lnTo>
                  <a:lnTo>
                    <a:pt x="208668" y="441340"/>
                  </a:lnTo>
                  <a:lnTo>
                    <a:pt x="245485" y="391043"/>
                  </a:lnTo>
                  <a:lnTo>
                    <a:pt x="321817" y="312260"/>
                  </a:lnTo>
                  <a:lnTo>
                    <a:pt x="438942" y="182661"/>
                  </a:lnTo>
                  <a:lnTo>
                    <a:pt x="607746" y="0"/>
                  </a:lnTo>
                  <a:lnTo>
                    <a:pt x="825418" y="115833"/>
                  </a:lnTo>
                  <a:lnTo>
                    <a:pt x="1026570" y="210537"/>
                  </a:lnTo>
                  <a:lnTo>
                    <a:pt x="1141617" y="262821"/>
                  </a:lnTo>
                  <a:lnTo>
                    <a:pt x="1187742" y="284529"/>
                  </a:lnTo>
                  <a:lnTo>
                    <a:pt x="901180" y="64650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854149" y="3224659"/>
              <a:ext cx="652011" cy="499720"/>
            </a:xfrm>
            <a:custGeom>
              <a:avLst/>
              <a:pathLst>
                <a:path w="652011" h="499720">
                  <a:moveTo>
                    <a:pt x="631678" y="112227"/>
                  </a:moveTo>
                  <a:lnTo>
                    <a:pt x="652011" y="150827"/>
                  </a:lnTo>
                  <a:lnTo>
                    <a:pt x="590381" y="234130"/>
                  </a:lnTo>
                  <a:lnTo>
                    <a:pt x="558514" y="246370"/>
                  </a:lnTo>
                  <a:lnTo>
                    <a:pt x="546217" y="354243"/>
                  </a:lnTo>
                  <a:lnTo>
                    <a:pt x="520385" y="368724"/>
                  </a:lnTo>
                  <a:lnTo>
                    <a:pt x="463008" y="384871"/>
                  </a:lnTo>
                  <a:lnTo>
                    <a:pt x="434858" y="387588"/>
                  </a:lnTo>
                  <a:lnTo>
                    <a:pt x="366128" y="384548"/>
                  </a:lnTo>
                  <a:lnTo>
                    <a:pt x="346479" y="395634"/>
                  </a:lnTo>
                  <a:lnTo>
                    <a:pt x="323013" y="390701"/>
                  </a:lnTo>
                  <a:lnTo>
                    <a:pt x="267106" y="391945"/>
                  </a:lnTo>
                  <a:lnTo>
                    <a:pt x="236372" y="408887"/>
                  </a:lnTo>
                  <a:lnTo>
                    <a:pt x="237150" y="443896"/>
                  </a:lnTo>
                  <a:lnTo>
                    <a:pt x="145928" y="487887"/>
                  </a:lnTo>
                  <a:lnTo>
                    <a:pt x="112010" y="499720"/>
                  </a:lnTo>
                  <a:lnTo>
                    <a:pt x="49720" y="479317"/>
                  </a:lnTo>
                  <a:lnTo>
                    <a:pt x="116459" y="419001"/>
                  </a:lnTo>
                  <a:lnTo>
                    <a:pt x="57482" y="256880"/>
                  </a:lnTo>
                  <a:lnTo>
                    <a:pt x="0" y="99013"/>
                  </a:lnTo>
                  <a:lnTo>
                    <a:pt x="20398" y="763"/>
                  </a:lnTo>
                  <a:lnTo>
                    <a:pt x="15361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181414" y="2581699"/>
              <a:ext cx="1470563" cy="957886"/>
            </a:xfrm>
            <a:custGeom>
              <a:avLst/>
              <a:pathLst>
                <a:path w="1470563" h="957886">
                  <a:moveTo>
                    <a:pt x="533871" y="957886"/>
                  </a:moveTo>
                  <a:lnTo>
                    <a:pt x="418824" y="905602"/>
                  </a:lnTo>
                  <a:lnTo>
                    <a:pt x="217672" y="810897"/>
                  </a:lnTo>
                  <a:lnTo>
                    <a:pt x="0" y="695064"/>
                  </a:lnTo>
                  <a:lnTo>
                    <a:pt x="16875" y="676799"/>
                  </a:lnTo>
                  <a:lnTo>
                    <a:pt x="17802" y="658833"/>
                  </a:lnTo>
                  <a:lnTo>
                    <a:pt x="359911" y="2101"/>
                  </a:lnTo>
                  <a:lnTo>
                    <a:pt x="1122897" y="0"/>
                  </a:lnTo>
                  <a:lnTo>
                    <a:pt x="1164365" y="55567"/>
                  </a:lnTo>
                  <a:lnTo>
                    <a:pt x="1263638" y="62321"/>
                  </a:lnTo>
                  <a:lnTo>
                    <a:pt x="1470563" y="285773"/>
                  </a:lnTo>
                  <a:lnTo>
                    <a:pt x="1262380" y="289505"/>
                  </a:lnTo>
                  <a:lnTo>
                    <a:pt x="1251529" y="326349"/>
                  </a:lnTo>
                  <a:lnTo>
                    <a:pt x="1229826" y="345794"/>
                  </a:lnTo>
                  <a:lnTo>
                    <a:pt x="1202204" y="353982"/>
                  </a:lnTo>
                  <a:lnTo>
                    <a:pt x="1166690" y="358075"/>
                  </a:lnTo>
                  <a:lnTo>
                    <a:pt x="809579" y="69580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45053" y="1824077"/>
              <a:ext cx="1068597" cy="1512809"/>
            </a:xfrm>
            <a:custGeom>
              <a:avLst/>
              <a:pathLst>
                <a:path w="1068597" h="1512809">
                  <a:moveTo>
                    <a:pt x="1065689" y="234626"/>
                  </a:moveTo>
                  <a:lnTo>
                    <a:pt x="1068597" y="1484244"/>
                  </a:lnTo>
                  <a:lnTo>
                    <a:pt x="1061108" y="1500648"/>
                  </a:lnTo>
                  <a:lnTo>
                    <a:pt x="1040774" y="1512809"/>
                  </a:lnTo>
                  <a:lnTo>
                    <a:pt x="562707" y="1400581"/>
                  </a:lnTo>
                  <a:lnTo>
                    <a:pt x="429494" y="1401345"/>
                  </a:lnTo>
                  <a:lnTo>
                    <a:pt x="457315" y="1068164"/>
                  </a:lnTo>
                  <a:lnTo>
                    <a:pt x="447223" y="1039101"/>
                  </a:lnTo>
                  <a:lnTo>
                    <a:pt x="206925" y="1043394"/>
                  </a:lnTo>
                  <a:lnTo>
                    <a:pt x="0" y="819943"/>
                  </a:lnTo>
                  <a:lnTo>
                    <a:pt x="106134" y="818432"/>
                  </a:lnTo>
                  <a:lnTo>
                    <a:pt x="107846" y="344733"/>
                  </a:lnTo>
                  <a:lnTo>
                    <a:pt x="440676" y="345483"/>
                  </a:lnTo>
                  <a:lnTo>
                    <a:pt x="60641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541325" y="1120144"/>
              <a:ext cx="1510146" cy="1523876"/>
            </a:xfrm>
            <a:custGeom>
              <a:avLst/>
              <a:pathLst>
                <a:path w="1510146" h="1523876">
                  <a:moveTo>
                    <a:pt x="1510146" y="703933"/>
                  </a:moveTo>
                  <a:lnTo>
                    <a:pt x="1344404" y="1049416"/>
                  </a:lnTo>
                  <a:lnTo>
                    <a:pt x="1011573" y="1048666"/>
                  </a:lnTo>
                  <a:lnTo>
                    <a:pt x="1009861" y="1522366"/>
                  </a:lnTo>
                  <a:lnTo>
                    <a:pt x="903727" y="1523876"/>
                  </a:lnTo>
                  <a:lnTo>
                    <a:pt x="804453" y="1517122"/>
                  </a:lnTo>
                  <a:lnTo>
                    <a:pt x="762986" y="1461554"/>
                  </a:lnTo>
                  <a:lnTo>
                    <a:pt x="0" y="1463655"/>
                  </a:lnTo>
                  <a:lnTo>
                    <a:pt x="127680" y="1234707"/>
                  </a:lnTo>
                  <a:lnTo>
                    <a:pt x="288440" y="938344"/>
                  </a:lnTo>
                  <a:lnTo>
                    <a:pt x="312435" y="852539"/>
                  </a:lnTo>
                  <a:lnTo>
                    <a:pt x="248353" y="814272"/>
                  </a:lnTo>
                  <a:lnTo>
                    <a:pt x="97317" y="674294"/>
                  </a:lnTo>
                  <a:lnTo>
                    <a:pt x="73151" y="548941"/>
                  </a:lnTo>
                  <a:lnTo>
                    <a:pt x="69124" y="544762"/>
                  </a:lnTo>
                  <a:lnTo>
                    <a:pt x="149676" y="446569"/>
                  </a:lnTo>
                  <a:lnTo>
                    <a:pt x="131552" y="404785"/>
                  </a:lnTo>
                  <a:lnTo>
                    <a:pt x="131552" y="285699"/>
                  </a:lnTo>
                  <a:lnTo>
                    <a:pt x="132231" y="0"/>
                  </a:lnTo>
                  <a:lnTo>
                    <a:pt x="866055" y="374887"/>
                  </a:lnTo>
                  <a:lnTo>
                    <a:pt x="918522" y="40169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26740" y="962793"/>
              <a:ext cx="827020" cy="2277739"/>
            </a:xfrm>
            <a:custGeom>
              <a:avLst/>
              <a:pathLst>
                <a:path w="827020" h="2277739">
                  <a:moveTo>
                    <a:pt x="646817" y="157351"/>
                  </a:moveTo>
                  <a:lnTo>
                    <a:pt x="646138" y="443050"/>
                  </a:lnTo>
                  <a:lnTo>
                    <a:pt x="646138" y="562136"/>
                  </a:lnTo>
                  <a:lnTo>
                    <a:pt x="664262" y="603920"/>
                  </a:lnTo>
                  <a:lnTo>
                    <a:pt x="583709" y="702113"/>
                  </a:lnTo>
                  <a:lnTo>
                    <a:pt x="587737" y="706292"/>
                  </a:lnTo>
                  <a:lnTo>
                    <a:pt x="611903" y="831645"/>
                  </a:lnTo>
                  <a:lnTo>
                    <a:pt x="762939" y="971623"/>
                  </a:lnTo>
                  <a:lnTo>
                    <a:pt x="827020" y="1009891"/>
                  </a:lnTo>
                  <a:lnTo>
                    <a:pt x="803026" y="1095695"/>
                  </a:lnTo>
                  <a:lnTo>
                    <a:pt x="642266" y="1392058"/>
                  </a:lnTo>
                  <a:lnTo>
                    <a:pt x="514585" y="1621007"/>
                  </a:lnTo>
                  <a:lnTo>
                    <a:pt x="172477" y="2277739"/>
                  </a:lnTo>
                  <a:lnTo>
                    <a:pt x="182973" y="2049344"/>
                  </a:lnTo>
                  <a:lnTo>
                    <a:pt x="188869" y="1924192"/>
                  </a:lnTo>
                  <a:lnTo>
                    <a:pt x="189772" y="1906730"/>
                  </a:lnTo>
                  <a:lnTo>
                    <a:pt x="201401" y="1652081"/>
                  </a:lnTo>
                  <a:lnTo>
                    <a:pt x="229286" y="1431980"/>
                  </a:lnTo>
                  <a:lnTo>
                    <a:pt x="255442" y="1225365"/>
                  </a:lnTo>
                  <a:lnTo>
                    <a:pt x="337334" y="1084748"/>
                  </a:lnTo>
                  <a:lnTo>
                    <a:pt x="293196" y="1044745"/>
                  </a:lnTo>
                  <a:lnTo>
                    <a:pt x="252776" y="986106"/>
                  </a:lnTo>
                  <a:lnTo>
                    <a:pt x="200151" y="935248"/>
                  </a:lnTo>
                  <a:lnTo>
                    <a:pt x="185285" y="898066"/>
                  </a:lnTo>
                  <a:lnTo>
                    <a:pt x="212156" y="869001"/>
                  </a:lnTo>
                  <a:lnTo>
                    <a:pt x="98154" y="704381"/>
                  </a:lnTo>
                  <a:lnTo>
                    <a:pt x="67658" y="683679"/>
                  </a:lnTo>
                  <a:lnTo>
                    <a:pt x="65438" y="508758"/>
                  </a:lnTo>
                  <a:lnTo>
                    <a:pt x="47243" y="404046"/>
                  </a:lnTo>
                  <a:lnTo>
                    <a:pt x="534" y="157384"/>
                  </a:lnTo>
                  <a:lnTo>
                    <a:pt x="0" y="155207"/>
                  </a:lnTo>
                  <a:lnTo>
                    <a:pt x="338809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673232" y="4413761"/>
              <a:ext cx="357566" cy="221373"/>
            </a:xfrm>
            <a:custGeom>
              <a:avLst/>
              <a:pathLst>
                <a:path w="357566" h="221373">
                  <a:moveTo>
                    <a:pt x="331364" y="212714"/>
                  </a:moveTo>
                  <a:lnTo>
                    <a:pt x="298227" y="215115"/>
                  </a:lnTo>
                  <a:lnTo>
                    <a:pt x="194713" y="221373"/>
                  </a:lnTo>
                  <a:lnTo>
                    <a:pt x="171333" y="186513"/>
                  </a:lnTo>
                  <a:lnTo>
                    <a:pt x="44455" y="185142"/>
                  </a:lnTo>
                  <a:lnTo>
                    <a:pt x="13940" y="142051"/>
                  </a:lnTo>
                  <a:lnTo>
                    <a:pt x="0" y="121652"/>
                  </a:lnTo>
                  <a:lnTo>
                    <a:pt x="96150" y="92281"/>
                  </a:lnTo>
                  <a:lnTo>
                    <a:pt x="125752" y="56557"/>
                  </a:lnTo>
                  <a:lnTo>
                    <a:pt x="140928" y="46719"/>
                  </a:lnTo>
                  <a:lnTo>
                    <a:pt x="184270" y="48091"/>
                  </a:lnTo>
                  <a:lnTo>
                    <a:pt x="195676" y="25706"/>
                  </a:lnTo>
                  <a:lnTo>
                    <a:pt x="211556" y="21035"/>
                  </a:lnTo>
                  <a:lnTo>
                    <a:pt x="248984" y="21536"/>
                  </a:lnTo>
                  <a:lnTo>
                    <a:pt x="264922" y="34062"/>
                  </a:lnTo>
                  <a:lnTo>
                    <a:pt x="302420" y="0"/>
                  </a:lnTo>
                  <a:lnTo>
                    <a:pt x="322711" y="14175"/>
                  </a:lnTo>
                  <a:lnTo>
                    <a:pt x="336794" y="39697"/>
                  </a:lnTo>
                  <a:lnTo>
                    <a:pt x="332452" y="53597"/>
                  </a:lnTo>
                  <a:lnTo>
                    <a:pt x="341522" y="97021"/>
                  </a:lnTo>
                  <a:lnTo>
                    <a:pt x="357566" y="116787"/>
                  </a:lnTo>
                  <a:lnTo>
                    <a:pt x="351550" y="136292"/>
                  </a:lnTo>
                  <a:lnTo>
                    <a:pt x="330012" y="16754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964438" y="4366304"/>
              <a:ext cx="248893" cy="310879"/>
            </a:xfrm>
            <a:custGeom>
              <a:avLst/>
              <a:pathLst>
                <a:path w="248893" h="310879">
                  <a:moveTo>
                    <a:pt x="248893" y="169120"/>
                  </a:moveTo>
                  <a:lnTo>
                    <a:pt x="236526" y="208385"/>
                  </a:lnTo>
                  <a:lnTo>
                    <a:pt x="227712" y="210953"/>
                  </a:lnTo>
                  <a:lnTo>
                    <a:pt x="218294" y="257609"/>
                  </a:lnTo>
                  <a:lnTo>
                    <a:pt x="226215" y="291339"/>
                  </a:lnTo>
                  <a:lnTo>
                    <a:pt x="197479" y="310879"/>
                  </a:lnTo>
                  <a:lnTo>
                    <a:pt x="163673" y="297351"/>
                  </a:lnTo>
                  <a:lnTo>
                    <a:pt x="103288" y="257462"/>
                  </a:lnTo>
                  <a:lnTo>
                    <a:pt x="40158" y="260171"/>
                  </a:lnTo>
                  <a:lnTo>
                    <a:pt x="38806" y="215002"/>
                  </a:lnTo>
                  <a:lnTo>
                    <a:pt x="60344" y="183749"/>
                  </a:lnTo>
                  <a:lnTo>
                    <a:pt x="66360" y="164243"/>
                  </a:lnTo>
                  <a:lnTo>
                    <a:pt x="50316" y="144478"/>
                  </a:lnTo>
                  <a:lnTo>
                    <a:pt x="41246" y="101054"/>
                  </a:lnTo>
                  <a:lnTo>
                    <a:pt x="45588" y="87154"/>
                  </a:lnTo>
                  <a:lnTo>
                    <a:pt x="31505" y="61632"/>
                  </a:lnTo>
                  <a:lnTo>
                    <a:pt x="11214" y="47456"/>
                  </a:lnTo>
                  <a:lnTo>
                    <a:pt x="10278" y="23654"/>
                  </a:lnTo>
                  <a:lnTo>
                    <a:pt x="0" y="15691"/>
                  </a:lnTo>
                  <a:lnTo>
                    <a:pt x="31413" y="20468"/>
                  </a:lnTo>
                  <a:lnTo>
                    <a:pt x="129138" y="8140"/>
                  </a:lnTo>
                  <a:lnTo>
                    <a:pt x="212201" y="0"/>
                  </a:lnTo>
                  <a:lnTo>
                    <a:pt x="216695" y="26032"/>
                  </a:lnTo>
                  <a:lnTo>
                    <a:pt x="234934" y="42050"/>
                  </a:lnTo>
                  <a:lnTo>
                    <a:pt x="236435" y="55621"/>
                  </a:lnTo>
                  <a:lnTo>
                    <a:pt x="222756" y="73093"/>
                  </a:lnTo>
                  <a:lnTo>
                    <a:pt x="217489" y="105131"/>
                  </a:lnTo>
                  <a:lnTo>
                    <a:pt x="234554" y="13369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510891" y="4091140"/>
              <a:ext cx="404085" cy="336701"/>
            </a:xfrm>
            <a:custGeom>
              <a:avLst/>
              <a:pathLst>
                <a:path w="404085" h="336701">
                  <a:moveTo>
                    <a:pt x="362506" y="189279"/>
                  </a:moveTo>
                  <a:lnTo>
                    <a:pt x="386705" y="219157"/>
                  </a:lnTo>
                  <a:lnTo>
                    <a:pt x="404085" y="250945"/>
                  </a:lnTo>
                  <a:lnTo>
                    <a:pt x="351102" y="263266"/>
                  </a:lnTo>
                  <a:lnTo>
                    <a:pt x="333474" y="256251"/>
                  </a:lnTo>
                  <a:lnTo>
                    <a:pt x="315122" y="269779"/>
                  </a:lnTo>
                  <a:lnTo>
                    <a:pt x="283489" y="281052"/>
                  </a:lnTo>
                  <a:lnTo>
                    <a:pt x="266586" y="293327"/>
                  </a:lnTo>
                  <a:lnTo>
                    <a:pt x="227323" y="305102"/>
                  </a:lnTo>
                  <a:lnTo>
                    <a:pt x="204624" y="281528"/>
                  </a:lnTo>
                  <a:lnTo>
                    <a:pt x="165437" y="276314"/>
                  </a:lnTo>
                  <a:lnTo>
                    <a:pt x="107697" y="311448"/>
                  </a:lnTo>
                  <a:lnTo>
                    <a:pt x="89167" y="336701"/>
                  </a:lnTo>
                  <a:lnTo>
                    <a:pt x="54485" y="285872"/>
                  </a:lnTo>
                  <a:lnTo>
                    <a:pt x="38025" y="212098"/>
                  </a:lnTo>
                  <a:lnTo>
                    <a:pt x="4110" y="58607"/>
                  </a:lnTo>
                  <a:lnTo>
                    <a:pt x="0" y="28938"/>
                  </a:lnTo>
                  <a:lnTo>
                    <a:pt x="6735" y="17778"/>
                  </a:lnTo>
                  <a:lnTo>
                    <a:pt x="62777" y="0"/>
                  </a:lnTo>
                  <a:lnTo>
                    <a:pt x="90826" y="9767"/>
                  </a:lnTo>
                  <a:lnTo>
                    <a:pt x="155588" y="8529"/>
                  </a:lnTo>
                  <a:lnTo>
                    <a:pt x="168351" y="26555"/>
                  </a:lnTo>
                  <a:lnTo>
                    <a:pt x="188185" y="26309"/>
                  </a:lnTo>
                  <a:lnTo>
                    <a:pt x="206234" y="48868"/>
                  </a:lnTo>
                  <a:lnTo>
                    <a:pt x="210771" y="72232"/>
                  </a:lnTo>
                  <a:lnTo>
                    <a:pt x="230589" y="75711"/>
                  </a:lnTo>
                  <a:lnTo>
                    <a:pt x="249520" y="104647"/>
                  </a:lnTo>
                  <a:lnTo>
                    <a:pt x="269479" y="105199"/>
                  </a:lnTo>
                  <a:lnTo>
                    <a:pt x="282967" y="129002"/>
                  </a:lnTo>
                  <a:lnTo>
                    <a:pt x="327068" y="13959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00058" y="4342086"/>
              <a:ext cx="375594" cy="193327"/>
            </a:xfrm>
            <a:custGeom>
              <a:avLst/>
              <a:pathLst>
                <a:path w="375594" h="193327">
                  <a:moveTo>
                    <a:pt x="364379" y="39909"/>
                  </a:moveTo>
                  <a:lnTo>
                    <a:pt x="374658" y="47872"/>
                  </a:lnTo>
                  <a:lnTo>
                    <a:pt x="375594" y="71675"/>
                  </a:lnTo>
                  <a:lnTo>
                    <a:pt x="338095" y="105737"/>
                  </a:lnTo>
                  <a:lnTo>
                    <a:pt x="322158" y="93211"/>
                  </a:lnTo>
                  <a:lnTo>
                    <a:pt x="284730" y="92710"/>
                  </a:lnTo>
                  <a:lnTo>
                    <a:pt x="268849" y="97382"/>
                  </a:lnTo>
                  <a:lnTo>
                    <a:pt x="257443" y="119766"/>
                  </a:lnTo>
                  <a:lnTo>
                    <a:pt x="214102" y="118394"/>
                  </a:lnTo>
                  <a:lnTo>
                    <a:pt x="198925" y="128233"/>
                  </a:lnTo>
                  <a:lnTo>
                    <a:pt x="169323" y="163957"/>
                  </a:lnTo>
                  <a:lnTo>
                    <a:pt x="73173" y="193327"/>
                  </a:lnTo>
                  <a:lnTo>
                    <a:pt x="30854" y="131780"/>
                  </a:lnTo>
                  <a:lnTo>
                    <a:pt x="0" y="85756"/>
                  </a:lnTo>
                  <a:lnTo>
                    <a:pt x="18529" y="60503"/>
                  </a:lnTo>
                  <a:lnTo>
                    <a:pt x="76269" y="25368"/>
                  </a:lnTo>
                  <a:lnTo>
                    <a:pt x="115457" y="30583"/>
                  </a:lnTo>
                  <a:lnTo>
                    <a:pt x="138155" y="54156"/>
                  </a:lnTo>
                  <a:lnTo>
                    <a:pt x="177419" y="42382"/>
                  </a:lnTo>
                  <a:lnTo>
                    <a:pt x="194322" y="30107"/>
                  </a:lnTo>
                  <a:lnTo>
                    <a:pt x="225955" y="18834"/>
                  </a:lnTo>
                  <a:lnTo>
                    <a:pt x="244307" y="5306"/>
                  </a:lnTo>
                  <a:lnTo>
                    <a:pt x="261935" y="12320"/>
                  </a:lnTo>
                  <a:lnTo>
                    <a:pt x="314918" y="0"/>
                  </a:lnTo>
                  <a:lnTo>
                    <a:pt x="345651" y="5585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6321792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6324942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324942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324942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324942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324942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324942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6610837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610837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610837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610837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610837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610837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32848" y="489462"/>
              <a:ext cx="220862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Chad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78897" y="6252326"/>
              <a:ext cx="298956" cy="310970"/>
            </a:xfrm>
            <a:custGeom>
              <a:avLst/>
              <a:pathLst>
                <a:path w="298956" h="310970">
                  <a:moveTo>
                    <a:pt x="274803" y="16496"/>
                  </a:moveTo>
                  <a:lnTo>
                    <a:pt x="283575" y="43589"/>
                  </a:lnTo>
                  <a:lnTo>
                    <a:pt x="298956" y="63605"/>
                  </a:lnTo>
                  <a:lnTo>
                    <a:pt x="289257" y="94640"/>
                  </a:lnTo>
                  <a:lnTo>
                    <a:pt x="280347" y="99230"/>
                  </a:lnTo>
                  <a:lnTo>
                    <a:pt x="277108" y="150323"/>
                  </a:lnTo>
                  <a:lnTo>
                    <a:pt x="279092" y="179443"/>
                  </a:lnTo>
                  <a:lnTo>
                    <a:pt x="264109" y="222273"/>
                  </a:lnTo>
                  <a:lnTo>
                    <a:pt x="248176" y="210687"/>
                  </a:lnTo>
                  <a:lnTo>
                    <a:pt x="206123" y="211721"/>
                  </a:lnTo>
                  <a:lnTo>
                    <a:pt x="195834" y="219333"/>
                  </a:lnTo>
                  <a:lnTo>
                    <a:pt x="157297" y="226370"/>
                  </a:lnTo>
                  <a:lnTo>
                    <a:pt x="132303" y="244980"/>
                  </a:lnTo>
                  <a:lnTo>
                    <a:pt x="117781" y="281929"/>
                  </a:lnTo>
                  <a:lnTo>
                    <a:pt x="99198" y="281115"/>
                  </a:lnTo>
                  <a:lnTo>
                    <a:pt x="82227" y="310970"/>
                  </a:lnTo>
                  <a:lnTo>
                    <a:pt x="46838" y="308609"/>
                  </a:lnTo>
                  <a:lnTo>
                    <a:pt x="20180" y="295234"/>
                  </a:lnTo>
                  <a:lnTo>
                    <a:pt x="4271" y="273469"/>
                  </a:lnTo>
                  <a:lnTo>
                    <a:pt x="30469" y="247625"/>
                  </a:lnTo>
                  <a:lnTo>
                    <a:pt x="16635" y="198344"/>
                  </a:lnTo>
                  <a:lnTo>
                    <a:pt x="0" y="186694"/>
                  </a:lnTo>
                  <a:lnTo>
                    <a:pt x="14731" y="165493"/>
                  </a:lnTo>
                  <a:lnTo>
                    <a:pt x="15087" y="142281"/>
                  </a:lnTo>
                  <a:lnTo>
                    <a:pt x="696" y="107670"/>
                  </a:lnTo>
                  <a:lnTo>
                    <a:pt x="16958" y="85666"/>
                  </a:lnTo>
                  <a:lnTo>
                    <a:pt x="18114" y="58366"/>
                  </a:lnTo>
                  <a:lnTo>
                    <a:pt x="44626" y="54353"/>
                  </a:lnTo>
                  <a:lnTo>
                    <a:pt x="62047" y="43240"/>
                  </a:lnTo>
                  <a:lnTo>
                    <a:pt x="99322" y="63492"/>
                  </a:lnTo>
                  <a:lnTo>
                    <a:pt x="151822" y="61877"/>
                  </a:lnTo>
                  <a:lnTo>
                    <a:pt x="168500" y="54592"/>
                  </a:lnTo>
                  <a:lnTo>
                    <a:pt x="164186" y="16757"/>
                  </a:lnTo>
                  <a:lnTo>
                    <a:pt x="172485" y="8421"/>
                  </a:lnTo>
                  <a:lnTo>
                    <a:pt x="222962" y="0"/>
                  </a:lnTo>
                  <a:lnTo>
                    <a:pt x="266482" y="263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20263" y="6103581"/>
              <a:ext cx="376749" cy="398917"/>
            </a:xfrm>
            <a:custGeom>
              <a:avLst/>
              <a:pathLst>
                <a:path w="376749" h="398917">
                  <a:moveTo>
                    <a:pt x="376749" y="207110"/>
                  </a:moveTo>
                  <a:lnTo>
                    <a:pt x="375592" y="234411"/>
                  </a:lnTo>
                  <a:lnTo>
                    <a:pt x="359330" y="256415"/>
                  </a:lnTo>
                  <a:lnTo>
                    <a:pt x="322794" y="272116"/>
                  </a:lnTo>
                  <a:lnTo>
                    <a:pt x="299002" y="269842"/>
                  </a:lnTo>
                  <a:lnTo>
                    <a:pt x="297595" y="298278"/>
                  </a:lnTo>
                  <a:lnTo>
                    <a:pt x="282611" y="321238"/>
                  </a:lnTo>
                  <a:lnTo>
                    <a:pt x="254480" y="312876"/>
                  </a:lnTo>
                  <a:lnTo>
                    <a:pt x="217547" y="280593"/>
                  </a:lnTo>
                  <a:lnTo>
                    <a:pt x="206852" y="297976"/>
                  </a:lnTo>
                  <a:lnTo>
                    <a:pt x="203505" y="357102"/>
                  </a:lnTo>
                  <a:lnTo>
                    <a:pt x="221909" y="368930"/>
                  </a:lnTo>
                  <a:lnTo>
                    <a:pt x="209363" y="390494"/>
                  </a:lnTo>
                  <a:lnTo>
                    <a:pt x="193388" y="398917"/>
                  </a:lnTo>
                  <a:lnTo>
                    <a:pt x="173632" y="386823"/>
                  </a:lnTo>
                  <a:lnTo>
                    <a:pt x="141024" y="397839"/>
                  </a:lnTo>
                  <a:lnTo>
                    <a:pt x="108937" y="395577"/>
                  </a:lnTo>
                  <a:lnTo>
                    <a:pt x="59169" y="303098"/>
                  </a:lnTo>
                  <a:lnTo>
                    <a:pt x="52230" y="262455"/>
                  </a:lnTo>
                  <a:lnTo>
                    <a:pt x="59962" y="244140"/>
                  </a:lnTo>
                  <a:lnTo>
                    <a:pt x="81415" y="226284"/>
                  </a:lnTo>
                  <a:lnTo>
                    <a:pt x="79911" y="207227"/>
                  </a:lnTo>
                  <a:lnTo>
                    <a:pt x="46087" y="172408"/>
                  </a:lnTo>
                  <a:lnTo>
                    <a:pt x="33275" y="130653"/>
                  </a:lnTo>
                  <a:lnTo>
                    <a:pt x="26412" y="126535"/>
                  </a:lnTo>
                  <a:lnTo>
                    <a:pt x="0" y="66732"/>
                  </a:lnTo>
                  <a:lnTo>
                    <a:pt x="43004" y="33542"/>
                  </a:lnTo>
                  <a:lnTo>
                    <a:pt x="66381" y="1497"/>
                  </a:lnTo>
                  <a:lnTo>
                    <a:pt x="105557" y="19816"/>
                  </a:lnTo>
                  <a:lnTo>
                    <a:pt x="144969" y="47382"/>
                  </a:lnTo>
                  <a:lnTo>
                    <a:pt x="180789" y="36973"/>
                  </a:lnTo>
                  <a:lnTo>
                    <a:pt x="190558" y="42681"/>
                  </a:lnTo>
                  <a:lnTo>
                    <a:pt x="205794" y="19264"/>
                  </a:lnTo>
                  <a:lnTo>
                    <a:pt x="241329" y="0"/>
                  </a:lnTo>
                  <a:lnTo>
                    <a:pt x="256845" y="8989"/>
                  </a:lnTo>
                  <a:lnTo>
                    <a:pt x="258705" y="27274"/>
                  </a:lnTo>
                  <a:lnTo>
                    <a:pt x="276910" y="39472"/>
                  </a:lnTo>
                  <a:lnTo>
                    <a:pt x="276890" y="69297"/>
                  </a:lnTo>
                  <a:lnTo>
                    <a:pt x="296660" y="95834"/>
                  </a:lnTo>
                  <a:lnTo>
                    <a:pt x="290556" y="116460"/>
                  </a:lnTo>
                  <a:lnTo>
                    <a:pt x="320857" y="132119"/>
                  </a:lnTo>
                  <a:lnTo>
                    <a:pt x="322877" y="149374"/>
                  </a:lnTo>
                  <a:lnTo>
                    <a:pt x="355003" y="159041"/>
                  </a:lnTo>
                  <a:lnTo>
                    <a:pt x="366437" y="19908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604218" y="5991282"/>
              <a:ext cx="391829" cy="582570"/>
            </a:xfrm>
            <a:custGeom>
              <a:avLst/>
              <a:pathLst>
                <a:path w="391829" h="582570">
                  <a:moveTo>
                    <a:pt x="341568" y="487091"/>
                  </a:moveTo>
                  <a:lnTo>
                    <a:pt x="342222" y="512743"/>
                  </a:lnTo>
                  <a:lnTo>
                    <a:pt x="328674" y="536479"/>
                  </a:lnTo>
                  <a:lnTo>
                    <a:pt x="295818" y="569765"/>
                  </a:lnTo>
                  <a:lnTo>
                    <a:pt x="270374" y="582570"/>
                  </a:lnTo>
                  <a:lnTo>
                    <a:pt x="248941" y="581098"/>
                  </a:lnTo>
                  <a:lnTo>
                    <a:pt x="264797" y="558145"/>
                  </a:lnTo>
                  <a:lnTo>
                    <a:pt x="253327" y="526910"/>
                  </a:lnTo>
                  <a:lnTo>
                    <a:pt x="235869" y="513236"/>
                  </a:lnTo>
                  <a:lnTo>
                    <a:pt x="215417" y="514056"/>
                  </a:lnTo>
                  <a:lnTo>
                    <a:pt x="203117" y="497185"/>
                  </a:lnTo>
                  <a:lnTo>
                    <a:pt x="203528" y="478644"/>
                  </a:lnTo>
                  <a:lnTo>
                    <a:pt x="177464" y="491044"/>
                  </a:lnTo>
                  <a:lnTo>
                    <a:pt x="161366" y="488879"/>
                  </a:lnTo>
                  <a:lnTo>
                    <a:pt x="141573" y="442672"/>
                  </a:lnTo>
                  <a:lnTo>
                    <a:pt x="140678" y="388377"/>
                  </a:lnTo>
                  <a:lnTo>
                    <a:pt x="136177" y="358096"/>
                  </a:lnTo>
                  <a:lnTo>
                    <a:pt x="125179" y="352836"/>
                  </a:lnTo>
                  <a:lnTo>
                    <a:pt x="142265" y="319901"/>
                  </a:lnTo>
                  <a:lnTo>
                    <a:pt x="140414" y="268880"/>
                  </a:lnTo>
                  <a:lnTo>
                    <a:pt x="117037" y="243552"/>
                  </a:lnTo>
                  <a:lnTo>
                    <a:pt x="71603" y="242114"/>
                  </a:lnTo>
                  <a:lnTo>
                    <a:pt x="58621" y="269778"/>
                  </a:lnTo>
                  <a:lnTo>
                    <a:pt x="6778" y="285640"/>
                  </a:lnTo>
                  <a:lnTo>
                    <a:pt x="0" y="266695"/>
                  </a:lnTo>
                  <a:lnTo>
                    <a:pt x="43915" y="208196"/>
                  </a:lnTo>
                  <a:lnTo>
                    <a:pt x="44257" y="188380"/>
                  </a:lnTo>
                  <a:lnTo>
                    <a:pt x="72868" y="181970"/>
                  </a:lnTo>
                  <a:lnTo>
                    <a:pt x="83685" y="158291"/>
                  </a:lnTo>
                  <a:lnTo>
                    <a:pt x="105930" y="165404"/>
                  </a:lnTo>
                  <a:lnTo>
                    <a:pt x="116238" y="146580"/>
                  </a:lnTo>
                  <a:lnTo>
                    <a:pt x="111232" y="127922"/>
                  </a:lnTo>
                  <a:lnTo>
                    <a:pt x="96151" y="116703"/>
                  </a:lnTo>
                  <a:lnTo>
                    <a:pt x="64322" y="110762"/>
                  </a:lnTo>
                  <a:lnTo>
                    <a:pt x="53569" y="84316"/>
                  </a:lnTo>
                  <a:lnTo>
                    <a:pt x="58404" y="50775"/>
                  </a:lnTo>
                  <a:lnTo>
                    <a:pt x="100785" y="21221"/>
                  </a:lnTo>
                  <a:lnTo>
                    <a:pt x="123718" y="21978"/>
                  </a:lnTo>
                  <a:lnTo>
                    <a:pt x="156441" y="10246"/>
                  </a:lnTo>
                  <a:lnTo>
                    <a:pt x="165951" y="0"/>
                  </a:lnTo>
                  <a:lnTo>
                    <a:pt x="180877" y="10659"/>
                  </a:lnTo>
                  <a:lnTo>
                    <a:pt x="211106" y="10147"/>
                  </a:lnTo>
                  <a:lnTo>
                    <a:pt x="231107" y="2544"/>
                  </a:lnTo>
                  <a:lnTo>
                    <a:pt x="274317" y="5772"/>
                  </a:lnTo>
                  <a:lnTo>
                    <a:pt x="305558" y="30639"/>
                  </a:lnTo>
                  <a:lnTo>
                    <a:pt x="282704" y="66337"/>
                  </a:lnTo>
                  <a:lnTo>
                    <a:pt x="251667" y="64983"/>
                  </a:lnTo>
                  <a:lnTo>
                    <a:pt x="200031" y="88281"/>
                  </a:lnTo>
                  <a:lnTo>
                    <a:pt x="188719" y="105023"/>
                  </a:lnTo>
                  <a:lnTo>
                    <a:pt x="214156" y="139911"/>
                  </a:lnTo>
                  <a:lnTo>
                    <a:pt x="252390" y="166399"/>
                  </a:lnTo>
                  <a:lnTo>
                    <a:pt x="265693" y="190954"/>
                  </a:lnTo>
                  <a:lnTo>
                    <a:pt x="290278" y="191633"/>
                  </a:lnTo>
                  <a:lnTo>
                    <a:pt x="322024" y="181903"/>
                  </a:lnTo>
                  <a:lnTo>
                    <a:pt x="362379" y="193006"/>
                  </a:lnTo>
                  <a:lnTo>
                    <a:pt x="361455" y="229642"/>
                  </a:lnTo>
                  <a:lnTo>
                    <a:pt x="368488" y="269852"/>
                  </a:lnTo>
                  <a:lnTo>
                    <a:pt x="362019" y="282590"/>
                  </a:lnTo>
                  <a:lnTo>
                    <a:pt x="372881" y="311462"/>
                  </a:lnTo>
                  <a:lnTo>
                    <a:pt x="391829" y="321991"/>
                  </a:lnTo>
                  <a:lnTo>
                    <a:pt x="362371" y="348802"/>
                  </a:lnTo>
                  <a:lnTo>
                    <a:pt x="356192" y="368025"/>
                  </a:lnTo>
                  <a:lnTo>
                    <a:pt x="338172" y="371591"/>
                  </a:lnTo>
                  <a:lnTo>
                    <a:pt x="322560" y="399803"/>
                  </a:lnTo>
                  <a:lnTo>
                    <a:pt x="321872" y="416521"/>
                  </a:lnTo>
                  <a:lnTo>
                    <a:pt x="301939" y="420202"/>
                  </a:lnTo>
                  <a:lnTo>
                    <a:pt x="306616" y="439057"/>
                  </a:lnTo>
                  <a:lnTo>
                    <a:pt x="322154" y="456848"/>
                  </a:lnTo>
                  <a:lnTo>
                    <a:pt x="321717" y="4715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358387" y="5793947"/>
              <a:ext cx="498251" cy="521871"/>
            </a:xfrm>
            <a:custGeom>
              <a:avLst/>
              <a:pathLst>
                <a:path w="498251" h="521871">
                  <a:moveTo>
                    <a:pt x="424448" y="154349"/>
                  </a:moveTo>
                  <a:lnTo>
                    <a:pt x="459417" y="168479"/>
                  </a:lnTo>
                  <a:lnTo>
                    <a:pt x="476179" y="183845"/>
                  </a:lnTo>
                  <a:lnTo>
                    <a:pt x="463800" y="229035"/>
                  </a:lnTo>
                  <a:lnTo>
                    <a:pt x="484771" y="237333"/>
                  </a:lnTo>
                  <a:lnTo>
                    <a:pt x="498251" y="265969"/>
                  </a:lnTo>
                  <a:lnTo>
                    <a:pt x="493767" y="316483"/>
                  </a:lnTo>
                  <a:lnTo>
                    <a:pt x="478235" y="326832"/>
                  </a:lnTo>
                  <a:lnTo>
                    <a:pt x="473637" y="377483"/>
                  </a:lnTo>
                  <a:lnTo>
                    <a:pt x="453419" y="391472"/>
                  </a:lnTo>
                  <a:lnTo>
                    <a:pt x="448650" y="414523"/>
                  </a:lnTo>
                  <a:lnTo>
                    <a:pt x="429605" y="429151"/>
                  </a:lnTo>
                  <a:lnTo>
                    <a:pt x="394779" y="438997"/>
                  </a:lnTo>
                  <a:lnTo>
                    <a:pt x="393750" y="458497"/>
                  </a:lnTo>
                  <a:lnTo>
                    <a:pt x="395313" y="474875"/>
                  </a:lnTo>
                  <a:lnTo>
                    <a:pt x="386992" y="484726"/>
                  </a:lnTo>
                  <a:lnTo>
                    <a:pt x="343472" y="458378"/>
                  </a:lnTo>
                  <a:lnTo>
                    <a:pt x="292995" y="466799"/>
                  </a:lnTo>
                  <a:lnTo>
                    <a:pt x="284696" y="475135"/>
                  </a:lnTo>
                  <a:lnTo>
                    <a:pt x="289010" y="512971"/>
                  </a:lnTo>
                  <a:lnTo>
                    <a:pt x="272332" y="520255"/>
                  </a:lnTo>
                  <a:lnTo>
                    <a:pt x="219832" y="521871"/>
                  </a:lnTo>
                  <a:lnTo>
                    <a:pt x="182557" y="501618"/>
                  </a:lnTo>
                  <a:lnTo>
                    <a:pt x="165136" y="512732"/>
                  </a:lnTo>
                  <a:lnTo>
                    <a:pt x="138624" y="516744"/>
                  </a:lnTo>
                  <a:lnTo>
                    <a:pt x="128313" y="508716"/>
                  </a:lnTo>
                  <a:lnTo>
                    <a:pt x="116879" y="468675"/>
                  </a:lnTo>
                  <a:lnTo>
                    <a:pt x="84753" y="459008"/>
                  </a:lnTo>
                  <a:lnTo>
                    <a:pt x="82733" y="441753"/>
                  </a:lnTo>
                  <a:lnTo>
                    <a:pt x="52431" y="426094"/>
                  </a:lnTo>
                  <a:lnTo>
                    <a:pt x="58536" y="405468"/>
                  </a:lnTo>
                  <a:lnTo>
                    <a:pt x="38765" y="378931"/>
                  </a:lnTo>
                  <a:lnTo>
                    <a:pt x="38786" y="349105"/>
                  </a:lnTo>
                  <a:lnTo>
                    <a:pt x="20581" y="336908"/>
                  </a:lnTo>
                  <a:lnTo>
                    <a:pt x="18721" y="318623"/>
                  </a:lnTo>
                  <a:lnTo>
                    <a:pt x="3205" y="309633"/>
                  </a:lnTo>
                  <a:lnTo>
                    <a:pt x="12937" y="274100"/>
                  </a:lnTo>
                  <a:lnTo>
                    <a:pt x="0" y="259872"/>
                  </a:lnTo>
                  <a:lnTo>
                    <a:pt x="812" y="231986"/>
                  </a:lnTo>
                  <a:lnTo>
                    <a:pt x="13689" y="224860"/>
                  </a:lnTo>
                  <a:lnTo>
                    <a:pt x="30352" y="222615"/>
                  </a:lnTo>
                  <a:lnTo>
                    <a:pt x="42663" y="181331"/>
                  </a:lnTo>
                  <a:lnTo>
                    <a:pt x="83533" y="110677"/>
                  </a:lnTo>
                  <a:lnTo>
                    <a:pt x="74312" y="79097"/>
                  </a:lnTo>
                  <a:lnTo>
                    <a:pt x="102745" y="47380"/>
                  </a:lnTo>
                  <a:lnTo>
                    <a:pt x="125711" y="46672"/>
                  </a:lnTo>
                  <a:lnTo>
                    <a:pt x="139741" y="62252"/>
                  </a:lnTo>
                  <a:lnTo>
                    <a:pt x="154017" y="40244"/>
                  </a:lnTo>
                  <a:lnTo>
                    <a:pt x="176983" y="31461"/>
                  </a:lnTo>
                  <a:lnTo>
                    <a:pt x="222460" y="26578"/>
                  </a:lnTo>
                  <a:lnTo>
                    <a:pt x="223960" y="0"/>
                  </a:lnTo>
                  <a:lnTo>
                    <a:pt x="249011" y="1681"/>
                  </a:lnTo>
                  <a:lnTo>
                    <a:pt x="289067" y="25353"/>
                  </a:lnTo>
                  <a:lnTo>
                    <a:pt x="258377" y="53589"/>
                  </a:lnTo>
                  <a:lnTo>
                    <a:pt x="270789" y="69701"/>
                  </a:lnTo>
                  <a:lnTo>
                    <a:pt x="307577" y="68318"/>
                  </a:lnTo>
                  <a:lnTo>
                    <a:pt x="358654" y="90952"/>
                  </a:lnTo>
                  <a:lnTo>
                    <a:pt x="381825" y="106676"/>
                  </a:lnTo>
                  <a:lnTo>
                    <a:pt x="387074" y="13384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492042" y="5745208"/>
              <a:ext cx="292519" cy="333759"/>
            </a:xfrm>
            <a:custGeom>
              <a:avLst/>
              <a:pathLst>
                <a:path w="292519" h="333759">
                  <a:moveTo>
                    <a:pt x="278127" y="246073"/>
                  </a:moveTo>
                  <a:lnTo>
                    <a:pt x="268617" y="256320"/>
                  </a:lnTo>
                  <a:lnTo>
                    <a:pt x="235894" y="268051"/>
                  </a:lnTo>
                  <a:lnTo>
                    <a:pt x="212961" y="267295"/>
                  </a:lnTo>
                  <a:lnTo>
                    <a:pt x="170580" y="296849"/>
                  </a:lnTo>
                  <a:lnTo>
                    <a:pt x="165745" y="330390"/>
                  </a:lnTo>
                  <a:lnTo>
                    <a:pt x="135079" y="333759"/>
                  </a:lnTo>
                  <a:lnTo>
                    <a:pt x="114865" y="304934"/>
                  </a:lnTo>
                  <a:lnTo>
                    <a:pt x="105021" y="266725"/>
                  </a:lnTo>
                  <a:lnTo>
                    <a:pt x="83353" y="279969"/>
                  </a:lnTo>
                  <a:lnTo>
                    <a:pt x="51381" y="266385"/>
                  </a:lnTo>
                  <a:lnTo>
                    <a:pt x="69296" y="165379"/>
                  </a:lnTo>
                  <a:lnTo>
                    <a:pt x="65515" y="134617"/>
                  </a:lnTo>
                  <a:lnTo>
                    <a:pt x="47292" y="120685"/>
                  </a:lnTo>
                  <a:lnTo>
                    <a:pt x="26721" y="120999"/>
                  </a:lnTo>
                  <a:lnTo>
                    <a:pt x="33019" y="81106"/>
                  </a:lnTo>
                  <a:lnTo>
                    <a:pt x="26292" y="66418"/>
                  </a:lnTo>
                  <a:lnTo>
                    <a:pt x="3041" y="63580"/>
                  </a:lnTo>
                  <a:lnTo>
                    <a:pt x="0" y="30347"/>
                  </a:lnTo>
                  <a:lnTo>
                    <a:pt x="6146" y="4337"/>
                  </a:lnTo>
                  <a:lnTo>
                    <a:pt x="41738" y="0"/>
                  </a:lnTo>
                  <a:lnTo>
                    <a:pt x="66266" y="32544"/>
                  </a:lnTo>
                  <a:lnTo>
                    <a:pt x="96204" y="32164"/>
                  </a:lnTo>
                  <a:lnTo>
                    <a:pt x="137323" y="1891"/>
                  </a:lnTo>
                  <a:lnTo>
                    <a:pt x="182410" y="8323"/>
                  </a:lnTo>
                  <a:lnTo>
                    <a:pt x="197199" y="69249"/>
                  </a:lnTo>
                  <a:lnTo>
                    <a:pt x="190346" y="93468"/>
                  </a:lnTo>
                  <a:lnTo>
                    <a:pt x="213792" y="126011"/>
                  </a:lnTo>
                  <a:lnTo>
                    <a:pt x="235541" y="111712"/>
                  </a:lnTo>
                  <a:lnTo>
                    <a:pt x="244846" y="136450"/>
                  </a:lnTo>
                  <a:lnTo>
                    <a:pt x="272363" y="148368"/>
                  </a:lnTo>
                  <a:lnTo>
                    <a:pt x="283411" y="168693"/>
                  </a:lnTo>
                  <a:lnTo>
                    <a:pt x="292519" y="22675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92937" y="5724677"/>
              <a:ext cx="579139" cy="852598"/>
            </a:xfrm>
            <a:custGeom>
              <a:avLst/>
              <a:pathLst>
                <a:path w="579139" h="852598">
                  <a:moveTo>
                    <a:pt x="579139" y="294130"/>
                  </a:moveTo>
                  <a:lnTo>
                    <a:pt x="566262" y="301256"/>
                  </a:lnTo>
                  <a:lnTo>
                    <a:pt x="565449" y="329142"/>
                  </a:lnTo>
                  <a:lnTo>
                    <a:pt x="578387" y="343370"/>
                  </a:lnTo>
                  <a:lnTo>
                    <a:pt x="568655" y="378904"/>
                  </a:lnTo>
                  <a:lnTo>
                    <a:pt x="533120" y="398168"/>
                  </a:lnTo>
                  <a:lnTo>
                    <a:pt x="517884" y="421585"/>
                  </a:lnTo>
                  <a:lnTo>
                    <a:pt x="508115" y="415877"/>
                  </a:lnTo>
                  <a:lnTo>
                    <a:pt x="472295" y="426286"/>
                  </a:lnTo>
                  <a:lnTo>
                    <a:pt x="432883" y="398720"/>
                  </a:lnTo>
                  <a:lnTo>
                    <a:pt x="393707" y="380401"/>
                  </a:lnTo>
                  <a:lnTo>
                    <a:pt x="370330" y="412446"/>
                  </a:lnTo>
                  <a:lnTo>
                    <a:pt x="327325" y="445636"/>
                  </a:lnTo>
                  <a:lnTo>
                    <a:pt x="353738" y="505439"/>
                  </a:lnTo>
                  <a:lnTo>
                    <a:pt x="360601" y="509557"/>
                  </a:lnTo>
                  <a:lnTo>
                    <a:pt x="373413" y="551312"/>
                  </a:lnTo>
                  <a:lnTo>
                    <a:pt x="407237" y="586131"/>
                  </a:lnTo>
                  <a:lnTo>
                    <a:pt x="408741" y="605188"/>
                  </a:lnTo>
                  <a:lnTo>
                    <a:pt x="387288" y="623044"/>
                  </a:lnTo>
                  <a:lnTo>
                    <a:pt x="379556" y="641359"/>
                  </a:lnTo>
                  <a:lnTo>
                    <a:pt x="386495" y="682002"/>
                  </a:lnTo>
                  <a:lnTo>
                    <a:pt x="436263" y="774481"/>
                  </a:lnTo>
                  <a:lnTo>
                    <a:pt x="417642" y="804959"/>
                  </a:lnTo>
                  <a:lnTo>
                    <a:pt x="424575" y="840054"/>
                  </a:lnTo>
                  <a:lnTo>
                    <a:pt x="398760" y="852598"/>
                  </a:lnTo>
                  <a:lnTo>
                    <a:pt x="383531" y="828767"/>
                  </a:lnTo>
                  <a:lnTo>
                    <a:pt x="351457" y="816508"/>
                  </a:lnTo>
                  <a:lnTo>
                    <a:pt x="295721" y="812077"/>
                  </a:lnTo>
                  <a:lnTo>
                    <a:pt x="277191" y="806924"/>
                  </a:lnTo>
                  <a:lnTo>
                    <a:pt x="284138" y="776744"/>
                  </a:lnTo>
                  <a:lnTo>
                    <a:pt x="262402" y="766497"/>
                  </a:lnTo>
                  <a:lnTo>
                    <a:pt x="253893" y="738436"/>
                  </a:lnTo>
                  <a:lnTo>
                    <a:pt x="232424" y="732466"/>
                  </a:lnTo>
                  <a:lnTo>
                    <a:pt x="216993" y="745732"/>
                  </a:lnTo>
                  <a:lnTo>
                    <a:pt x="192137" y="742595"/>
                  </a:lnTo>
                  <a:lnTo>
                    <a:pt x="152849" y="753696"/>
                  </a:lnTo>
                  <a:lnTo>
                    <a:pt x="132998" y="738144"/>
                  </a:lnTo>
                  <a:lnTo>
                    <a:pt x="133434" y="723453"/>
                  </a:lnTo>
                  <a:lnTo>
                    <a:pt x="117897" y="705662"/>
                  </a:lnTo>
                  <a:lnTo>
                    <a:pt x="113220" y="686807"/>
                  </a:lnTo>
                  <a:lnTo>
                    <a:pt x="133153" y="683126"/>
                  </a:lnTo>
                  <a:lnTo>
                    <a:pt x="133840" y="666408"/>
                  </a:lnTo>
                  <a:lnTo>
                    <a:pt x="149452" y="638196"/>
                  </a:lnTo>
                  <a:lnTo>
                    <a:pt x="167473" y="634630"/>
                  </a:lnTo>
                  <a:lnTo>
                    <a:pt x="173652" y="615407"/>
                  </a:lnTo>
                  <a:lnTo>
                    <a:pt x="203109" y="588596"/>
                  </a:lnTo>
                  <a:lnTo>
                    <a:pt x="184161" y="578067"/>
                  </a:lnTo>
                  <a:lnTo>
                    <a:pt x="173299" y="549195"/>
                  </a:lnTo>
                  <a:lnTo>
                    <a:pt x="179768" y="536457"/>
                  </a:lnTo>
                  <a:lnTo>
                    <a:pt x="172735" y="496247"/>
                  </a:lnTo>
                  <a:lnTo>
                    <a:pt x="173659" y="459611"/>
                  </a:lnTo>
                  <a:lnTo>
                    <a:pt x="133305" y="448508"/>
                  </a:lnTo>
                  <a:lnTo>
                    <a:pt x="101558" y="458238"/>
                  </a:lnTo>
                  <a:lnTo>
                    <a:pt x="76974" y="457559"/>
                  </a:lnTo>
                  <a:lnTo>
                    <a:pt x="63670" y="433004"/>
                  </a:lnTo>
                  <a:lnTo>
                    <a:pt x="25436" y="406516"/>
                  </a:lnTo>
                  <a:lnTo>
                    <a:pt x="0" y="371628"/>
                  </a:lnTo>
                  <a:lnTo>
                    <a:pt x="11311" y="354886"/>
                  </a:lnTo>
                  <a:lnTo>
                    <a:pt x="62947" y="331588"/>
                  </a:lnTo>
                  <a:lnTo>
                    <a:pt x="93985" y="332942"/>
                  </a:lnTo>
                  <a:lnTo>
                    <a:pt x="116838" y="297244"/>
                  </a:lnTo>
                  <a:lnTo>
                    <a:pt x="85598" y="272377"/>
                  </a:lnTo>
                  <a:lnTo>
                    <a:pt x="42388" y="269149"/>
                  </a:lnTo>
                  <a:lnTo>
                    <a:pt x="64920" y="244202"/>
                  </a:lnTo>
                  <a:lnTo>
                    <a:pt x="143634" y="193313"/>
                  </a:lnTo>
                  <a:lnTo>
                    <a:pt x="167278" y="174568"/>
                  </a:lnTo>
                  <a:lnTo>
                    <a:pt x="195633" y="176707"/>
                  </a:lnTo>
                  <a:lnTo>
                    <a:pt x="218451" y="159232"/>
                  </a:lnTo>
                  <a:lnTo>
                    <a:pt x="240163" y="97750"/>
                  </a:lnTo>
                  <a:lnTo>
                    <a:pt x="287768" y="75300"/>
                  </a:lnTo>
                  <a:lnTo>
                    <a:pt x="311528" y="53911"/>
                  </a:lnTo>
                  <a:lnTo>
                    <a:pt x="317690" y="33224"/>
                  </a:lnTo>
                  <a:lnTo>
                    <a:pt x="345604" y="22876"/>
                  </a:lnTo>
                  <a:lnTo>
                    <a:pt x="355692" y="0"/>
                  </a:lnTo>
                  <a:lnTo>
                    <a:pt x="372178" y="31119"/>
                  </a:lnTo>
                  <a:lnTo>
                    <a:pt x="373451" y="72036"/>
                  </a:lnTo>
                  <a:lnTo>
                    <a:pt x="390188" y="92431"/>
                  </a:lnTo>
                  <a:lnTo>
                    <a:pt x="376898" y="104303"/>
                  </a:lnTo>
                  <a:lnTo>
                    <a:pt x="380580" y="123578"/>
                  </a:lnTo>
                  <a:lnTo>
                    <a:pt x="361655" y="130192"/>
                  </a:lnTo>
                  <a:lnTo>
                    <a:pt x="382500" y="156545"/>
                  </a:lnTo>
                  <a:lnTo>
                    <a:pt x="379532" y="172028"/>
                  </a:lnTo>
                  <a:lnTo>
                    <a:pt x="425941" y="166896"/>
                  </a:lnTo>
                  <a:lnTo>
                    <a:pt x="434104" y="175298"/>
                  </a:lnTo>
                  <a:lnTo>
                    <a:pt x="434825" y="210491"/>
                  </a:lnTo>
                  <a:lnTo>
                    <a:pt x="462239" y="210490"/>
                  </a:lnTo>
                  <a:lnTo>
                    <a:pt x="473059" y="224493"/>
                  </a:lnTo>
                  <a:lnTo>
                    <a:pt x="513953" y="237989"/>
                  </a:lnTo>
                  <a:lnTo>
                    <a:pt x="538811" y="238438"/>
                  </a:lnTo>
                  <a:lnTo>
                    <a:pt x="578594" y="25615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72050" y="5573611"/>
              <a:ext cx="478543" cy="374685"/>
            </a:xfrm>
            <a:custGeom>
              <a:avLst/>
              <a:pathLst>
                <a:path w="478543" h="374685">
                  <a:moveTo>
                    <a:pt x="379601" y="7939"/>
                  </a:moveTo>
                  <a:lnTo>
                    <a:pt x="396562" y="15663"/>
                  </a:lnTo>
                  <a:lnTo>
                    <a:pt x="415785" y="37849"/>
                  </a:lnTo>
                  <a:lnTo>
                    <a:pt x="423025" y="98096"/>
                  </a:lnTo>
                  <a:lnTo>
                    <a:pt x="438615" y="97044"/>
                  </a:lnTo>
                  <a:lnTo>
                    <a:pt x="440499" y="71441"/>
                  </a:lnTo>
                  <a:lnTo>
                    <a:pt x="475071" y="69187"/>
                  </a:lnTo>
                  <a:lnTo>
                    <a:pt x="478543" y="84666"/>
                  </a:lnTo>
                  <a:lnTo>
                    <a:pt x="476818" y="102972"/>
                  </a:lnTo>
                  <a:lnTo>
                    <a:pt x="452196" y="171917"/>
                  </a:lnTo>
                  <a:lnTo>
                    <a:pt x="419037" y="195428"/>
                  </a:lnTo>
                  <a:lnTo>
                    <a:pt x="418410" y="225100"/>
                  </a:lnTo>
                  <a:lnTo>
                    <a:pt x="432151" y="252517"/>
                  </a:lnTo>
                  <a:lnTo>
                    <a:pt x="386718" y="278360"/>
                  </a:lnTo>
                  <a:lnTo>
                    <a:pt x="377557" y="295331"/>
                  </a:lnTo>
                  <a:lnTo>
                    <a:pt x="381897" y="347932"/>
                  </a:lnTo>
                  <a:lnTo>
                    <a:pt x="361571" y="370376"/>
                  </a:lnTo>
                  <a:lnTo>
                    <a:pt x="310785" y="374685"/>
                  </a:lnTo>
                  <a:lnTo>
                    <a:pt x="273411" y="354182"/>
                  </a:lnTo>
                  <a:lnTo>
                    <a:pt x="268161" y="327012"/>
                  </a:lnTo>
                  <a:lnTo>
                    <a:pt x="244990" y="311288"/>
                  </a:lnTo>
                  <a:lnTo>
                    <a:pt x="193914" y="288654"/>
                  </a:lnTo>
                  <a:lnTo>
                    <a:pt x="157126" y="290037"/>
                  </a:lnTo>
                  <a:lnTo>
                    <a:pt x="144714" y="273926"/>
                  </a:lnTo>
                  <a:lnTo>
                    <a:pt x="175404" y="245689"/>
                  </a:lnTo>
                  <a:lnTo>
                    <a:pt x="135348" y="222018"/>
                  </a:lnTo>
                  <a:lnTo>
                    <a:pt x="110297" y="220336"/>
                  </a:lnTo>
                  <a:lnTo>
                    <a:pt x="94109" y="184073"/>
                  </a:lnTo>
                  <a:lnTo>
                    <a:pt x="74155" y="193878"/>
                  </a:lnTo>
                  <a:lnTo>
                    <a:pt x="52259" y="191026"/>
                  </a:lnTo>
                  <a:lnTo>
                    <a:pt x="35814" y="157422"/>
                  </a:lnTo>
                  <a:lnTo>
                    <a:pt x="12544" y="155088"/>
                  </a:lnTo>
                  <a:lnTo>
                    <a:pt x="0" y="129102"/>
                  </a:lnTo>
                  <a:lnTo>
                    <a:pt x="3672" y="100264"/>
                  </a:lnTo>
                  <a:lnTo>
                    <a:pt x="21185" y="80390"/>
                  </a:lnTo>
                  <a:lnTo>
                    <a:pt x="74577" y="55052"/>
                  </a:lnTo>
                  <a:lnTo>
                    <a:pt x="91669" y="19897"/>
                  </a:lnTo>
                  <a:lnTo>
                    <a:pt x="120538" y="18678"/>
                  </a:lnTo>
                  <a:lnTo>
                    <a:pt x="135944" y="31497"/>
                  </a:lnTo>
                  <a:lnTo>
                    <a:pt x="158120" y="33749"/>
                  </a:lnTo>
                  <a:lnTo>
                    <a:pt x="189868" y="13804"/>
                  </a:lnTo>
                  <a:lnTo>
                    <a:pt x="237597" y="0"/>
                  </a:lnTo>
                  <a:lnTo>
                    <a:pt x="271617" y="29317"/>
                  </a:lnTo>
                  <a:lnTo>
                    <a:pt x="280086" y="53319"/>
                  </a:lnTo>
                  <a:lnTo>
                    <a:pt x="319040" y="65766"/>
                  </a:lnTo>
                  <a:lnTo>
                    <a:pt x="327901" y="44114"/>
                  </a:lnTo>
                  <a:lnTo>
                    <a:pt x="365159" y="50944"/>
                  </a:lnTo>
                  <a:lnTo>
                    <a:pt x="368549" y="2648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31902" y="5504540"/>
              <a:ext cx="550445" cy="514267"/>
            </a:xfrm>
            <a:custGeom>
              <a:avLst/>
              <a:pathLst>
                <a:path w="550445" h="514267">
                  <a:moveTo>
                    <a:pt x="385347" y="105432"/>
                  </a:moveTo>
                  <a:lnTo>
                    <a:pt x="386148" y="124224"/>
                  </a:lnTo>
                  <a:lnTo>
                    <a:pt x="398316" y="153875"/>
                  </a:lnTo>
                  <a:lnTo>
                    <a:pt x="412062" y="164522"/>
                  </a:lnTo>
                  <a:lnTo>
                    <a:pt x="430465" y="158284"/>
                  </a:lnTo>
                  <a:lnTo>
                    <a:pt x="443821" y="169335"/>
                  </a:lnTo>
                  <a:lnTo>
                    <a:pt x="440148" y="198173"/>
                  </a:lnTo>
                  <a:lnTo>
                    <a:pt x="452693" y="224159"/>
                  </a:lnTo>
                  <a:lnTo>
                    <a:pt x="475963" y="226493"/>
                  </a:lnTo>
                  <a:lnTo>
                    <a:pt x="492408" y="260096"/>
                  </a:lnTo>
                  <a:lnTo>
                    <a:pt x="514304" y="262949"/>
                  </a:lnTo>
                  <a:lnTo>
                    <a:pt x="534258" y="253144"/>
                  </a:lnTo>
                  <a:lnTo>
                    <a:pt x="550445" y="289406"/>
                  </a:lnTo>
                  <a:lnTo>
                    <a:pt x="548945" y="315985"/>
                  </a:lnTo>
                  <a:lnTo>
                    <a:pt x="503468" y="320868"/>
                  </a:lnTo>
                  <a:lnTo>
                    <a:pt x="480503" y="329651"/>
                  </a:lnTo>
                  <a:lnTo>
                    <a:pt x="466227" y="351658"/>
                  </a:lnTo>
                  <a:lnTo>
                    <a:pt x="452197" y="336079"/>
                  </a:lnTo>
                  <a:lnTo>
                    <a:pt x="429231" y="336786"/>
                  </a:lnTo>
                  <a:lnTo>
                    <a:pt x="400797" y="368504"/>
                  </a:lnTo>
                  <a:lnTo>
                    <a:pt x="410018" y="400084"/>
                  </a:lnTo>
                  <a:lnTo>
                    <a:pt x="369148" y="470738"/>
                  </a:lnTo>
                  <a:lnTo>
                    <a:pt x="356838" y="512022"/>
                  </a:lnTo>
                  <a:lnTo>
                    <a:pt x="340175" y="514267"/>
                  </a:lnTo>
                  <a:lnTo>
                    <a:pt x="339630" y="476290"/>
                  </a:lnTo>
                  <a:lnTo>
                    <a:pt x="299847" y="458575"/>
                  </a:lnTo>
                  <a:lnTo>
                    <a:pt x="274988" y="458125"/>
                  </a:lnTo>
                  <a:lnTo>
                    <a:pt x="234095" y="444629"/>
                  </a:lnTo>
                  <a:lnTo>
                    <a:pt x="223274" y="430627"/>
                  </a:lnTo>
                  <a:lnTo>
                    <a:pt x="195861" y="430627"/>
                  </a:lnTo>
                  <a:lnTo>
                    <a:pt x="195140" y="395435"/>
                  </a:lnTo>
                  <a:lnTo>
                    <a:pt x="186976" y="387032"/>
                  </a:lnTo>
                  <a:lnTo>
                    <a:pt x="140567" y="392165"/>
                  </a:lnTo>
                  <a:lnTo>
                    <a:pt x="143535" y="376681"/>
                  </a:lnTo>
                  <a:lnTo>
                    <a:pt x="122690" y="350329"/>
                  </a:lnTo>
                  <a:lnTo>
                    <a:pt x="141615" y="343715"/>
                  </a:lnTo>
                  <a:lnTo>
                    <a:pt x="137934" y="324440"/>
                  </a:lnTo>
                  <a:lnTo>
                    <a:pt x="151223" y="312567"/>
                  </a:lnTo>
                  <a:lnTo>
                    <a:pt x="134486" y="292172"/>
                  </a:lnTo>
                  <a:lnTo>
                    <a:pt x="133214" y="251256"/>
                  </a:lnTo>
                  <a:lnTo>
                    <a:pt x="116728" y="220136"/>
                  </a:lnTo>
                  <a:lnTo>
                    <a:pt x="106640" y="243012"/>
                  </a:lnTo>
                  <a:lnTo>
                    <a:pt x="78726" y="253361"/>
                  </a:lnTo>
                  <a:lnTo>
                    <a:pt x="72564" y="274048"/>
                  </a:lnTo>
                  <a:lnTo>
                    <a:pt x="48804" y="295436"/>
                  </a:lnTo>
                  <a:lnTo>
                    <a:pt x="23152" y="280588"/>
                  </a:lnTo>
                  <a:lnTo>
                    <a:pt x="41039" y="262522"/>
                  </a:lnTo>
                  <a:lnTo>
                    <a:pt x="40509" y="230494"/>
                  </a:lnTo>
                  <a:lnTo>
                    <a:pt x="31845" y="195989"/>
                  </a:lnTo>
                  <a:lnTo>
                    <a:pt x="16474" y="178127"/>
                  </a:lnTo>
                  <a:lnTo>
                    <a:pt x="12264" y="135462"/>
                  </a:lnTo>
                  <a:lnTo>
                    <a:pt x="2525" y="110865"/>
                  </a:lnTo>
                  <a:lnTo>
                    <a:pt x="0" y="83619"/>
                  </a:lnTo>
                  <a:lnTo>
                    <a:pt x="18755" y="84754"/>
                  </a:lnTo>
                  <a:lnTo>
                    <a:pt x="54464" y="71509"/>
                  </a:lnTo>
                  <a:lnTo>
                    <a:pt x="66007" y="59399"/>
                  </a:lnTo>
                  <a:lnTo>
                    <a:pt x="77046" y="24006"/>
                  </a:lnTo>
                  <a:lnTo>
                    <a:pt x="93958" y="13065"/>
                  </a:lnTo>
                  <a:lnTo>
                    <a:pt x="114298" y="26545"/>
                  </a:lnTo>
                  <a:lnTo>
                    <a:pt x="152558" y="0"/>
                  </a:lnTo>
                  <a:lnTo>
                    <a:pt x="163466" y="13251"/>
                  </a:lnTo>
                  <a:lnTo>
                    <a:pt x="163467" y="43419"/>
                  </a:lnTo>
                  <a:lnTo>
                    <a:pt x="215505" y="61345"/>
                  </a:lnTo>
                  <a:lnTo>
                    <a:pt x="246158" y="66684"/>
                  </a:lnTo>
                  <a:lnTo>
                    <a:pt x="252000" y="80765"/>
                  </a:lnTo>
                  <a:lnTo>
                    <a:pt x="312003" y="72264"/>
                  </a:lnTo>
                  <a:lnTo>
                    <a:pt x="333143" y="73764"/>
                  </a:lnTo>
                  <a:lnTo>
                    <a:pt x="356633" y="1150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417250" y="5395194"/>
              <a:ext cx="442704" cy="278682"/>
            </a:xfrm>
            <a:custGeom>
              <a:avLst/>
              <a:pathLst>
                <a:path w="442704" h="278682">
                  <a:moveTo>
                    <a:pt x="434402" y="186356"/>
                  </a:moveTo>
                  <a:lnTo>
                    <a:pt x="423350" y="204901"/>
                  </a:lnTo>
                  <a:lnTo>
                    <a:pt x="419960" y="229361"/>
                  </a:lnTo>
                  <a:lnTo>
                    <a:pt x="382701" y="222531"/>
                  </a:lnTo>
                  <a:lnTo>
                    <a:pt x="373841" y="244183"/>
                  </a:lnTo>
                  <a:lnTo>
                    <a:pt x="334887" y="231736"/>
                  </a:lnTo>
                  <a:lnTo>
                    <a:pt x="326418" y="207734"/>
                  </a:lnTo>
                  <a:lnTo>
                    <a:pt x="292398" y="178417"/>
                  </a:lnTo>
                  <a:lnTo>
                    <a:pt x="244669" y="192221"/>
                  </a:lnTo>
                  <a:lnTo>
                    <a:pt x="212921" y="212166"/>
                  </a:lnTo>
                  <a:lnTo>
                    <a:pt x="190744" y="209915"/>
                  </a:lnTo>
                  <a:lnTo>
                    <a:pt x="175339" y="197095"/>
                  </a:lnTo>
                  <a:lnTo>
                    <a:pt x="146469" y="198314"/>
                  </a:lnTo>
                  <a:lnTo>
                    <a:pt x="129378" y="233469"/>
                  </a:lnTo>
                  <a:lnTo>
                    <a:pt x="75986" y="258807"/>
                  </a:lnTo>
                  <a:lnTo>
                    <a:pt x="58473" y="278682"/>
                  </a:lnTo>
                  <a:lnTo>
                    <a:pt x="45118" y="267631"/>
                  </a:lnTo>
                  <a:lnTo>
                    <a:pt x="26714" y="273868"/>
                  </a:lnTo>
                  <a:lnTo>
                    <a:pt x="12969" y="263222"/>
                  </a:lnTo>
                  <a:lnTo>
                    <a:pt x="800" y="233571"/>
                  </a:lnTo>
                  <a:lnTo>
                    <a:pt x="0" y="214778"/>
                  </a:lnTo>
                  <a:lnTo>
                    <a:pt x="46443" y="180398"/>
                  </a:lnTo>
                  <a:lnTo>
                    <a:pt x="24943" y="144634"/>
                  </a:lnTo>
                  <a:lnTo>
                    <a:pt x="27937" y="118263"/>
                  </a:lnTo>
                  <a:lnTo>
                    <a:pt x="57429" y="98117"/>
                  </a:lnTo>
                  <a:lnTo>
                    <a:pt x="103555" y="93354"/>
                  </a:lnTo>
                  <a:lnTo>
                    <a:pt x="142680" y="61034"/>
                  </a:lnTo>
                  <a:lnTo>
                    <a:pt x="162632" y="34598"/>
                  </a:lnTo>
                  <a:lnTo>
                    <a:pt x="193505" y="26013"/>
                  </a:lnTo>
                  <a:lnTo>
                    <a:pt x="220763" y="29401"/>
                  </a:lnTo>
                  <a:lnTo>
                    <a:pt x="231286" y="39821"/>
                  </a:lnTo>
                  <a:lnTo>
                    <a:pt x="291447" y="28685"/>
                  </a:lnTo>
                  <a:lnTo>
                    <a:pt x="320446" y="30397"/>
                  </a:lnTo>
                  <a:lnTo>
                    <a:pt x="337579" y="20921"/>
                  </a:lnTo>
                  <a:lnTo>
                    <a:pt x="350223" y="29299"/>
                  </a:lnTo>
                  <a:lnTo>
                    <a:pt x="371206" y="6537"/>
                  </a:lnTo>
                  <a:lnTo>
                    <a:pt x="399252" y="292"/>
                  </a:lnTo>
                  <a:lnTo>
                    <a:pt x="422669" y="8827"/>
                  </a:lnTo>
                  <a:lnTo>
                    <a:pt x="436736" y="0"/>
                  </a:lnTo>
                  <a:lnTo>
                    <a:pt x="425863" y="33267"/>
                  </a:lnTo>
                  <a:lnTo>
                    <a:pt x="442704" y="69888"/>
                  </a:lnTo>
                  <a:lnTo>
                    <a:pt x="428557" y="83191"/>
                  </a:lnTo>
                  <a:lnTo>
                    <a:pt x="439278" y="125417"/>
                  </a:lnTo>
                  <a:lnTo>
                    <a:pt x="402382" y="145204"/>
                  </a:lnTo>
                  <a:lnTo>
                    <a:pt x="411046" y="16840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471691" y="5318505"/>
              <a:ext cx="609015" cy="683436"/>
            </a:xfrm>
            <a:custGeom>
              <a:avLst/>
              <a:pathLst>
                <a:path w="609015" h="683436">
                  <a:moveTo>
                    <a:pt x="424226" y="184132"/>
                  </a:moveTo>
                  <a:lnTo>
                    <a:pt x="441216" y="212742"/>
                  </a:lnTo>
                  <a:lnTo>
                    <a:pt x="427065" y="236018"/>
                  </a:lnTo>
                  <a:lnTo>
                    <a:pt x="439145" y="245893"/>
                  </a:lnTo>
                  <a:lnTo>
                    <a:pt x="437573" y="268141"/>
                  </a:lnTo>
                  <a:lnTo>
                    <a:pt x="472164" y="286835"/>
                  </a:lnTo>
                  <a:lnTo>
                    <a:pt x="510105" y="257109"/>
                  </a:lnTo>
                  <a:lnTo>
                    <a:pt x="523780" y="265113"/>
                  </a:lnTo>
                  <a:lnTo>
                    <a:pt x="560211" y="269654"/>
                  </a:lnTo>
                  <a:lnTo>
                    <a:pt x="562736" y="296900"/>
                  </a:lnTo>
                  <a:lnTo>
                    <a:pt x="572475" y="321497"/>
                  </a:lnTo>
                  <a:lnTo>
                    <a:pt x="576685" y="364162"/>
                  </a:lnTo>
                  <a:lnTo>
                    <a:pt x="592056" y="382024"/>
                  </a:lnTo>
                  <a:lnTo>
                    <a:pt x="600720" y="416529"/>
                  </a:lnTo>
                  <a:lnTo>
                    <a:pt x="601250" y="448557"/>
                  </a:lnTo>
                  <a:lnTo>
                    <a:pt x="583363" y="466623"/>
                  </a:lnTo>
                  <a:lnTo>
                    <a:pt x="609015" y="481471"/>
                  </a:lnTo>
                  <a:lnTo>
                    <a:pt x="561410" y="503922"/>
                  </a:lnTo>
                  <a:lnTo>
                    <a:pt x="539697" y="565404"/>
                  </a:lnTo>
                  <a:lnTo>
                    <a:pt x="516879" y="582879"/>
                  </a:lnTo>
                  <a:lnTo>
                    <a:pt x="488524" y="580739"/>
                  </a:lnTo>
                  <a:lnTo>
                    <a:pt x="464881" y="599484"/>
                  </a:lnTo>
                  <a:lnTo>
                    <a:pt x="386166" y="650374"/>
                  </a:lnTo>
                  <a:lnTo>
                    <a:pt x="363634" y="675321"/>
                  </a:lnTo>
                  <a:lnTo>
                    <a:pt x="343633" y="682924"/>
                  </a:lnTo>
                  <a:lnTo>
                    <a:pt x="313404" y="683436"/>
                  </a:lnTo>
                  <a:lnTo>
                    <a:pt x="298478" y="672776"/>
                  </a:lnTo>
                  <a:lnTo>
                    <a:pt x="312870" y="653458"/>
                  </a:lnTo>
                  <a:lnTo>
                    <a:pt x="303762" y="595396"/>
                  </a:lnTo>
                  <a:lnTo>
                    <a:pt x="292714" y="575071"/>
                  </a:lnTo>
                  <a:lnTo>
                    <a:pt x="265197" y="563153"/>
                  </a:lnTo>
                  <a:lnTo>
                    <a:pt x="255892" y="538415"/>
                  </a:lnTo>
                  <a:lnTo>
                    <a:pt x="234143" y="552714"/>
                  </a:lnTo>
                  <a:lnTo>
                    <a:pt x="210697" y="520171"/>
                  </a:lnTo>
                  <a:lnTo>
                    <a:pt x="217550" y="495952"/>
                  </a:lnTo>
                  <a:lnTo>
                    <a:pt x="202761" y="435026"/>
                  </a:lnTo>
                  <a:lnTo>
                    <a:pt x="157674" y="428593"/>
                  </a:lnTo>
                  <a:lnTo>
                    <a:pt x="116555" y="458867"/>
                  </a:lnTo>
                  <a:lnTo>
                    <a:pt x="86617" y="459247"/>
                  </a:lnTo>
                  <a:lnTo>
                    <a:pt x="62089" y="426702"/>
                  </a:lnTo>
                  <a:lnTo>
                    <a:pt x="26497" y="431040"/>
                  </a:lnTo>
                  <a:lnTo>
                    <a:pt x="0" y="401562"/>
                  </a:lnTo>
                  <a:lnTo>
                    <a:pt x="53262" y="361729"/>
                  </a:lnTo>
                  <a:lnTo>
                    <a:pt x="68978" y="332901"/>
                  </a:lnTo>
                  <a:lnTo>
                    <a:pt x="92051" y="340447"/>
                  </a:lnTo>
                  <a:lnTo>
                    <a:pt x="155956" y="271025"/>
                  </a:lnTo>
                  <a:lnTo>
                    <a:pt x="156448" y="258648"/>
                  </a:lnTo>
                  <a:lnTo>
                    <a:pt x="139216" y="237809"/>
                  </a:lnTo>
                  <a:lnTo>
                    <a:pt x="152211" y="228988"/>
                  </a:lnTo>
                  <a:lnTo>
                    <a:pt x="167973" y="182687"/>
                  </a:lnTo>
                  <a:lnTo>
                    <a:pt x="160647" y="147514"/>
                  </a:lnTo>
                  <a:lnTo>
                    <a:pt x="170660" y="133362"/>
                  </a:lnTo>
                  <a:lnTo>
                    <a:pt x="168580" y="109211"/>
                  </a:lnTo>
                  <a:lnTo>
                    <a:pt x="186634" y="83274"/>
                  </a:lnTo>
                  <a:lnTo>
                    <a:pt x="191157" y="45405"/>
                  </a:lnTo>
                  <a:lnTo>
                    <a:pt x="212886" y="35235"/>
                  </a:lnTo>
                  <a:lnTo>
                    <a:pt x="204873" y="0"/>
                  </a:lnTo>
                  <a:lnTo>
                    <a:pt x="240901" y="1989"/>
                  </a:lnTo>
                  <a:lnTo>
                    <a:pt x="274226" y="35299"/>
                  </a:lnTo>
                  <a:lnTo>
                    <a:pt x="293220" y="62963"/>
                  </a:lnTo>
                  <a:lnTo>
                    <a:pt x="286776" y="88010"/>
                  </a:lnTo>
                  <a:lnTo>
                    <a:pt x="301950" y="109206"/>
                  </a:lnTo>
                  <a:lnTo>
                    <a:pt x="328641" y="116396"/>
                  </a:lnTo>
                  <a:lnTo>
                    <a:pt x="335855" y="136074"/>
                  </a:lnTo>
                  <a:lnTo>
                    <a:pt x="361619" y="142882"/>
                  </a:lnTo>
                  <a:lnTo>
                    <a:pt x="359839" y="162062"/>
                  </a:lnTo>
                  <a:lnTo>
                    <a:pt x="376930" y="171982"/>
                  </a:lnTo>
                  <a:lnTo>
                    <a:pt x="385272" y="19775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818673" y="5612586"/>
              <a:ext cx="61076" cy="78908"/>
            </a:xfrm>
            <a:custGeom>
              <a:avLst/>
              <a:pathLst>
                <a:path w="61076" h="78908">
                  <a:moveTo>
                    <a:pt x="18443" y="19052"/>
                  </a:moveTo>
                  <a:lnTo>
                    <a:pt x="13069" y="12038"/>
                  </a:lnTo>
                  <a:lnTo>
                    <a:pt x="11806" y="15801"/>
                  </a:lnTo>
                  <a:lnTo>
                    <a:pt x="11713" y="16079"/>
                  </a:lnTo>
                  <a:lnTo>
                    <a:pt x="11381" y="17066"/>
                  </a:lnTo>
                  <a:lnTo>
                    <a:pt x="10352" y="19951"/>
                  </a:lnTo>
                  <a:lnTo>
                    <a:pt x="6552" y="35194"/>
                  </a:lnTo>
                  <a:lnTo>
                    <a:pt x="4841" y="39088"/>
                  </a:lnTo>
                  <a:lnTo>
                    <a:pt x="4267" y="44307"/>
                  </a:lnTo>
                  <a:lnTo>
                    <a:pt x="0" y="45053"/>
                  </a:lnTo>
                  <a:lnTo>
                    <a:pt x="2164" y="51151"/>
                  </a:lnTo>
                  <a:lnTo>
                    <a:pt x="681" y="55284"/>
                  </a:lnTo>
                  <a:lnTo>
                    <a:pt x="1070" y="55896"/>
                  </a:lnTo>
                  <a:lnTo>
                    <a:pt x="2140" y="55820"/>
                  </a:lnTo>
                  <a:lnTo>
                    <a:pt x="2991" y="55871"/>
                  </a:lnTo>
                  <a:lnTo>
                    <a:pt x="3949" y="55796"/>
                  </a:lnTo>
                  <a:lnTo>
                    <a:pt x="4138" y="56164"/>
                  </a:lnTo>
                  <a:lnTo>
                    <a:pt x="4775" y="56673"/>
                  </a:lnTo>
                  <a:lnTo>
                    <a:pt x="14260" y="54421"/>
                  </a:lnTo>
                  <a:lnTo>
                    <a:pt x="12725" y="49264"/>
                  </a:lnTo>
                  <a:lnTo>
                    <a:pt x="13478" y="45416"/>
                  </a:lnTo>
                  <a:lnTo>
                    <a:pt x="14487" y="44073"/>
                  </a:lnTo>
                  <a:lnTo>
                    <a:pt x="15001" y="44017"/>
                  </a:lnTo>
                  <a:lnTo>
                    <a:pt x="15685" y="43786"/>
                  </a:lnTo>
                  <a:lnTo>
                    <a:pt x="16066" y="43767"/>
                  </a:lnTo>
                  <a:lnTo>
                    <a:pt x="16205" y="44132"/>
                  </a:lnTo>
                  <a:lnTo>
                    <a:pt x="16865" y="44155"/>
                  </a:lnTo>
                  <a:lnTo>
                    <a:pt x="17130" y="44276"/>
                  </a:lnTo>
                  <a:lnTo>
                    <a:pt x="17664" y="45287"/>
                  </a:lnTo>
                  <a:lnTo>
                    <a:pt x="18395" y="45951"/>
                  </a:lnTo>
                  <a:lnTo>
                    <a:pt x="18916" y="46949"/>
                  </a:lnTo>
                  <a:lnTo>
                    <a:pt x="19423" y="47409"/>
                  </a:lnTo>
                  <a:lnTo>
                    <a:pt x="19484" y="47661"/>
                  </a:lnTo>
                  <a:lnTo>
                    <a:pt x="19795" y="47879"/>
                  </a:lnTo>
                  <a:lnTo>
                    <a:pt x="20128" y="48026"/>
                  </a:lnTo>
                  <a:lnTo>
                    <a:pt x="20660" y="48142"/>
                  </a:lnTo>
                  <a:lnTo>
                    <a:pt x="22000" y="49071"/>
                  </a:lnTo>
                  <a:lnTo>
                    <a:pt x="23096" y="50398"/>
                  </a:lnTo>
                  <a:lnTo>
                    <a:pt x="23460" y="50573"/>
                  </a:lnTo>
                  <a:lnTo>
                    <a:pt x="23814" y="50827"/>
                  </a:lnTo>
                  <a:lnTo>
                    <a:pt x="24205" y="50997"/>
                  </a:lnTo>
                  <a:lnTo>
                    <a:pt x="24441" y="51044"/>
                  </a:lnTo>
                  <a:lnTo>
                    <a:pt x="24722" y="51207"/>
                  </a:lnTo>
                  <a:lnTo>
                    <a:pt x="25456" y="51428"/>
                  </a:lnTo>
                  <a:lnTo>
                    <a:pt x="25766" y="51344"/>
                  </a:lnTo>
                  <a:lnTo>
                    <a:pt x="26150" y="51555"/>
                  </a:lnTo>
                  <a:lnTo>
                    <a:pt x="29788" y="60627"/>
                  </a:lnTo>
                  <a:lnTo>
                    <a:pt x="30377" y="62090"/>
                  </a:lnTo>
                  <a:lnTo>
                    <a:pt x="33856" y="70797"/>
                  </a:lnTo>
                  <a:lnTo>
                    <a:pt x="52893" y="78908"/>
                  </a:lnTo>
                  <a:lnTo>
                    <a:pt x="58706" y="73764"/>
                  </a:lnTo>
                  <a:lnTo>
                    <a:pt x="55722" y="47262"/>
                  </a:lnTo>
                  <a:lnTo>
                    <a:pt x="61034" y="41132"/>
                  </a:lnTo>
                  <a:lnTo>
                    <a:pt x="61076" y="18416"/>
                  </a:lnTo>
                  <a:lnTo>
                    <a:pt x="60450" y="12248"/>
                  </a:lnTo>
                  <a:lnTo>
                    <a:pt x="49942" y="0"/>
                  </a:lnTo>
                  <a:lnTo>
                    <a:pt x="46560" y="2799"/>
                  </a:lnTo>
                  <a:lnTo>
                    <a:pt x="44940" y="4140"/>
                  </a:lnTo>
                  <a:lnTo>
                    <a:pt x="35852" y="11825"/>
                  </a:lnTo>
                  <a:lnTo>
                    <a:pt x="33248" y="11761"/>
                  </a:lnTo>
                  <a:lnTo>
                    <a:pt x="31694" y="11692"/>
                  </a:lnTo>
                  <a:lnTo>
                    <a:pt x="30462" y="11662"/>
                  </a:lnTo>
                  <a:lnTo>
                    <a:pt x="27504" y="115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819632" y="5262697"/>
              <a:ext cx="291001" cy="409010"/>
            </a:xfrm>
            <a:custGeom>
              <a:avLst/>
              <a:pathLst>
                <a:path w="291001" h="409010">
                  <a:moveTo>
                    <a:pt x="272188" y="10577"/>
                  </a:moveTo>
                  <a:lnTo>
                    <a:pt x="278766" y="45552"/>
                  </a:lnTo>
                  <a:lnTo>
                    <a:pt x="291001" y="57980"/>
                  </a:lnTo>
                  <a:lnTo>
                    <a:pt x="279902" y="86371"/>
                  </a:lnTo>
                  <a:lnTo>
                    <a:pt x="234080" y="119397"/>
                  </a:lnTo>
                  <a:lnTo>
                    <a:pt x="207740" y="148789"/>
                  </a:lnTo>
                  <a:lnTo>
                    <a:pt x="174998" y="176136"/>
                  </a:lnTo>
                  <a:lnTo>
                    <a:pt x="187654" y="197463"/>
                  </a:lnTo>
                  <a:lnTo>
                    <a:pt x="190210" y="248023"/>
                  </a:lnTo>
                  <a:lnTo>
                    <a:pt x="208809" y="313915"/>
                  </a:lnTo>
                  <a:lnTo>
                    <a:pt x="188071" y="330744"/>
                  </a:lnTo>
                  <a:lnTo>
                    <a:pt x="189098" y="364891"/>
                  </a:lnTo>
                  <a:lnTo>
                    <a:pt x="130961" y="395580"/>
                  </a:lnTo>
                  <a:lnTo>
                    <a:pt x="127489" y="380101"/>
                  </a:lnTo>
                  <a:lnTo>
                    <a:pt x="92917" y="382355"/>
                  </a:lnTo>
                  <a:lnTo>
                    <a:pt x="91033" y="407958"/>
                  </a:lnTo>
                  <a:lnTo>
                    <a:pt x="75443" y="409010"/>
                  </a:lnTo>
                  <a:lnTo>
                    <a:pt x="68203" y="348763"/>
                  </a:lnTo>
                  <a:lnTo>
                    <a:pt x="48980" y="326578"/>
                  </a:lnTo>
                  <a:lnTo>
                    <a:pt x="32020" y="318853"/>
                  </a:lnTo>
                  <a:lnTo>
                    <a:pt x="8663" y="300900"/>
                  </a:lnTo>
                  <a:lnTo>
                    <a:pt x="0" y="277701"/>
                  </a:lnTo>
                  <a:lnTo>
                    <a:pt x="36895" y="257914"/>
                  </a:lnTo>
                  <a:lnTo>
                    <a:pt x="26174" y="215688"/>
                  </a:lnTo>
                  <a:lnTo>
                    <a:pt x="40321" y="202385"/>
                  </a:lnTo>
                  <a:lnTo>
                    <a:pt x="23481" y="165764"/>
                  </a:lnTo>
                  <a:lnTo>
                    <a:pt x="34353" y="132496"/>
                  </a:lnTo>
                  <a:lnTo>
                    <a:pt x="54040" y="117148"/>
                  </a:lnTo>
                  <a:lnTo>
                    <a:pt x="28842" y="84320"/>
                  </a:lnTo>
                  <a:lnTo>
                    <a:pt x="30098" y="47094"/>
                  </a:lnTo>
                  <a:lnTo>
                    <a:pt x="29504" y="13375"/>
                  </a:lnTo>
                  <a:lnTo>
                    <a:pt x="47882" y="18105"/>
                  </a:lnTo>
                  <a:lnTo>
                    <a:pt x="76616" y="11007"/>
                  </a:lnTo>
                  <a:lnTo>
                    <a:pt x="98632" y="13464"/>
                  </a:lnTo>
                  <a:lnTo>
                    <a:pt x="104620" y="0"/>
                  </a:lnTo>
                  <a:lnTo>
                    <a:pt x="154775" y="7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415172" y="5241929"/>
              <a:ext cx="633615" cy="680016"/>
            </a:xfrm>
            <a:custGeom>
              <a:avLst/>
              <a:pathLst>
                <a:path w="633615" h="680016">
                  <a:moveTo>
                    <a:pt x="618987" y="323562"/>
                  </a:moveTo>
                  <a:lnTo>
                    <a:pt x="632716" y="341836"/>
                  </a:lnTo>
                  <a:lnTo>
                    <a:pt x="625281" y="366028"/>
                  </a:lnTo>
                  <a:lnTo>
                    <a:pt x="633615" y="405228"/>
                  </a:lnTo>
                  <a:lnTo>
                    <a:pt x="619045" y="417847"/>
                  </a:lnTo>
                  <a:lnTo>
                    <a:pt x="599018" y="474061"/>
                  </a:lnTo>
                  <a:lnTo>
                    <a:pt x="583876" y="488714"/>
                  </a:lnTo>
                  <a:lnTo>
                    <a:pt x="589447" y="554617"/>
                  </a:lnTo>
                  <a:lnTo>
                    <a:pt x="591679" y="563256"/>
                  </a:lnTo>
                  <a:lnTo>
                    <a:pt x="546863" y="595768"/>
                  </a:lnTo>
                  <a:lnTo>
                    <a:pt x="530004" y="593785"/>
                  </a:lnTo>
                  <a:lnTo>
                    <a:pt x="519346" y="627863"/>
                  </a:lnTo>
                  <a:lnTo>
                    <a:pt x="487583" y="651512"/>
                  </a:lnTo>
                  <a:lnTo>
                    <a:pt x="469019" y="680016"/>
                  </a:lnTo>
                  <a:lnTo>
                    <a:pt x="446197" y="670387"/>
                  </a:lnTo>
                  <a:lnTo>
                    <a:pt x="438665" y="642216"/>
                  </a:lnTo>
                  <a:lnTo>
                    <a:pt x="424699" y="625636"/>
                  </a:lnTo>
                  <a:lnTo>
                    <a:pt x="427461" y="600140"/>
                  </a:lnTo>
                  <a:lnTo>
                    <a:pt x="395214" y="578902"/>
                  </a:lnTo>
                  <a:lnTo>
                    <a:pt x="375025" y="555352"/>
                  </a:lnTo>
                  <a:lnTo>
                    <a:pt x="345239" y="562081"/>
                  </a:lnTo>
                  <a:lnTo>
                    <a:pt x="334620" y="556227"/>
                  </a:lnTo>
                  <a:lnTo>
                    <a:pt x="324536" y="588678"/>
                  </a:lnTo>
                  <a:lnTo>
                    <a:pt x="302339" y="603872"/>
                  </a:lnTo>
                  <a:lnTo>
                    <a:pt x="290698" y="627521"/>
                  </a:lnTo>
                  <a:lnTo>
                    <a:pt x="257920" y="642712"/>
                  </a:lnTo>
                  <a:lnTo>
                    <a:pt x="240944" y="633386"/>
                  </a:lnTo>
                  <a:lnTo>
                    <a:pt x="220302" y="617187"/>
                  </a:lnTo>
                  <a:lnTo>
                    <a:pt x="216987" y="602313"/>
                  </a:lnTo>
                  <a:lnTo>
                    <a:pt x="183384" y="589313"/>
                  </a:lnTo>
                  <a:lnTo>
                    <a:pt x="173490" y="558083"/>
                  </a:lnTo>
                  <a:lnTo>
                    <a:pt x="194362" y="527345"/>
                  </a:lnTo>
                  <a:lnTo>
                    <a:pt x="191411" y="504540"/>
                  </a:lnTo>
                  <a:lnTo>
                    <a:pt x="213914" y="483384"/>
                  </a:lnTo>
                  <a:lnTo>
                    <a:pt x="222066" y="462777"/>
                  </a:lnTo>
                  <a:lnTo>
                    <a:pt x="207302" y="437702"/>
                  </a:lnTo>
                  <a:lnTo>
                    <a:pt x="188735" y="389913"/>
                  </a:lnTo>
                  <a:lnTo>
                    <a:pt x="210719" y="338747"/>
                  </a:lnTo>
                  <a:lnTo>
                    <a:pt x="203295" y="305499"/>
                  </a:lnTo>
                  <a:lnTo>
                    <a:pt x="222411" y="285320"/>
                  </a:lnTo>
                  <a:lnTo>
                    <a:pt x="203647" y="259113"/>
                  </a:lnTo>
                  <a:lnTo>
                    <a:pt x="187537" y="226035"/>
                  </a:lnTo>
                  <a:lnTo>
                    <a:pt x="177001" y="225722"/>
                  </a:lnTo>
                  <a:lnTo>
                    <a:pt x="156173" y="188716"/>
                  </a:lnTo>
                  <a:lnTo>
                    <a:pt x="158236" y="168405"/>
                  </a:lnTo>
                  <a:lnTo>
                    <a:pt x="135428" y="146414"/>
                  </a:lnTo>
                  <a:lnTo>
                    <a:pt x="132625" y="125709"/>
                  </a:lnTo>
                  <a:lnTo>
                    <a:pt x="118262" y="114407"/>
                  </a:lnTo>
                  <a:lnTo>
                    <a:pt x="79858" y="117469"/>
                  </a:lnTo>
                  <a:lnTo>
                    <a:pt x="57687" y="146548"/>
                  </a:lnTo>
                  <a:lnTo>
                    <a:pt x="28523" y="116785"/>
                  </a:lnTo>
                  <a:lnTo>
                    <a:pt x="34828" y="86973"/>
                  </a:lnTo>
                  <a:lnTo>
                    <a:pt x="0" y="60111"/>
                  </a:lnTo>
                  <a:lnTo>
                    <a:pt x="10187" y="46096"/>
                  </a:lnTo>
                  <a:lnTo>
                    <a:pt x="61767" y="62442"/>
                  </a:lnTo>
                  <a:lnTo>
                    <a:pt x="138593" y="37464"/>
                  </a:lnTo>
                  <a:lnTo>
                    <a:pt x="171055" y="20813"/>
                  </a:lnTo>
                  <a:lnTo>
                    <a:pt x="181515" y="0"/>
                  </a:lnTo>
                  <a:lnTo>
                    <a:pt x="191614" y="1891"/>
                  </a:lnTo>
                  <a:lnTo>
                    <a:pt x="212175" y="49950"/>
                  </a:lnTo>
                  <a:lnTo>
                    <a:pt x="233095" y="60924"/>
                  </a:lnTo>
                  <a:lnTo>
                    <a:pt x="255967" y="85011"/>
                  </a:lnTo>
                  <a:lnTo>
                    <a:pt x="282320" y="128601"/>
                  </a:lnTo>
                  <a:lnTo>
                    <a:pt x="309466" y="145147"/>
                  </a:lnTo>
                  <a:lnTo>
                    <a:pt x="353202" y="140709"/>
                  </a:lnTo>
                  <a:lnTo>
                    <a:pt x="348881" y="178609"/>
                  </a:lnTo>
                  <a:lnTo>
                    <a:pt x="353210" y="210396"/>
                  </a:lnTo>
                  <a:lnTo>
                    <a:pt x="391444" y="245210"/>
                  </a:lnTo>
                  <a:lnTo>
                    <a:pt x="416333" y="284564"/>
                  </a:lnTo>
                  <a:lnTo>
                    <a:pt x="435450" y="298566"/>
                  </a:lnTo>
                  <a:lnTo>
                    <a:pt x="443386" y="329596"/>
                  </a:lnTo>
                  <a:lnTo>
                    <a:pt x="476570" y="364031"/>
                  </a:lnTo>
                  <a:lnTo>
                    <a:pt x="500376" y="363652"/>
                  </a:lnTo>
                  <a:lnTo>
                    <a:pt x="529231" y="346623"/>
                  </a:lnTo>
                  <a:lnTo>
                    <a:pt x="555201" y="34397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895918" y="5221092"/>
              <a:ext cx="399704" cy="384248"/>
            </a:xfrm>
            <a:custGeom>
              <a:avLst/>
              <a:pathLst>
                <a:path w="399704" h="384248">
                  <a:moveTo>
                    <a:pt x="371049" y="151464"/>
                  </a:moveTo>
                  <a:lnTo>
                    <a:pt x="352443" y="147413"/>
                  </a:lnTo>
                  <a:lnTo>
                    <a:pt x="324594" y="163050"/>
                  </a:lnTo>
                  <a:lnTo>
                    <a:pt x="298903" y="203157"/>
                  </a:lnTo>
                  <a:lnTo>
                    <a:pt x="305150" y="228187"/>
                  </a:lnTo>
                  <a:lnTo>
                    <a:pt x="283509" y="277381"/>
                  </a:lnTo>
                  <a:lnTo>
                    <a:pt x="288542" y="283448"/>
                  </a:lnTo>
                  <a:lnTo>
                    <a:pt x="250282" y="309994"/>
                  </a:lnTo>
                  <a:lnTo>
                    <a:pt x="229942" y="296514"/>
                  </a:lnTo>
                  <a:lnTo>
                    <a:pt x="213030" y="307454"/>
                  </a:lnTo>
                  <a:lnTo>
                    <a:pt x="201991" y="342848"/>
                  </a:lnTo>
                  <a:lnTo>
                    <a:pt x="190449" y="354958"/>
                  </a:lnTo>
                  <a:lnTo>
                    <a:pt x="154740" y="368202"/>
                  </a:lnTo>
                  <a:lnTo>
                    <a:pt x="135984" y="367067"/>
                  </a:lnTo>
                  <a:lnTo>
                    <a:pt x="99553" y="362527"/>
                  </a:lnTo>
                  <a:lnTo>
                    <a:pt x="85878" y="354523"/>
                  </a:lnTo>
                  <a:lnTo>
                    <a:pt x="47937" y="384248"/>
                  </a:lnTo>
                  <a:lnTo>
                    <a:pt x="13346" y="365555"/>
                  </a:lnTo>
                  <a:lnTo>
                    <a:pt x="14918" y="343306"/>
                  </a:lnTo>
                  <a:lnTo>
                    <a:pt x="2838" y="333432"/>
                  </a:lnTo>
                  <a:lnTo>
                    <a:pt x="16989" y="310156"/>
                  </a:lnTo>
                  <a:lnTo>
                    <a:pt x="0" y="281546"/>
                  </a:lnTo>
                  <a:lnTo>
                    <a:pt x="12170" y="256575"/>
                  </a:lnTo>
                  <a:lnTo>
                    <a:pt x="8015" y="237506"/>
                  </a:lnTo>
                  <a:lnTo>
                    <a:pt x="35347" y="219485"/>
                  </a:lnTo>
                  <a:lnTo>
                    <a:pt x="59875" y="210781"/>
                  </a:lnTo>
                  <a:lnTo>
                    <a:pt x="65069" y="197536"/>
                  </a:lnTo>
                  <a:lnTo>
                    <a:pt x="52006" y="144449"/>
                  </a:lnTo>
                  <a:lnTo>
                    <a:pt x="61607" y="116172"/>
                  </a:lnTo>
                  <a:lnTo>
                    <a:pt x="89122" y="111440"/>
                  </a:lnTo>
                  <a:lnTo>
                    <a:pt x="104653" y="120232"/>
                  </a:lnTo>
                  <a:lnTo>
                    <a:pt x="130884" y="118656"/>
                  </a:lnTo>
                  <a:lnTo>
                    <a:pt x="165240" y="161109"/>
                  </a:lnTo>
                  <a:lnTo>
                    <a:pt x="201268" y="157423"/>
                  </a:lnTo>
                  <a:lnTo>
                    <a:pt x="242458" y="144795"/>
                  </a:lnTo>
                  <a:lnTo>
                    <a:pt x="238914" y="111249"/>
                  </a:lnTo>
                  <a:lnTo>
                    <a:pt x="282402" y="96084"/>
                  </a:lnTo>
                  <a:lnTo>
                    <a:pt x="296898" y="74924"/>
                  </a:lnTo>
                  <a:lnTo>
                    <a:pt x="332562" y="63952"/>
                  </a:lnTo>
                  <a:lnTo>
                    <a:pt x="338333" y="10595"/>
                  </a:lnTo>
                  <a:lnTo>
                    <a:pt x="348793" y="0"/>
                  </a:lnTo>
                  <a:lnTo>
                    <a:pt x="370074" y="21948"/>
                  </a:lnTo>
                  <a:lnTo>
                    <a:pt x="362508" y="46283"/>
                  </a:lnTo>
                  <a:lnTo>
                    <a:pt x="393881" y="84765"/>
                  </a:lnTo>
                  <a:lnTo>
                    <a:pt x="399704" y="105893"/>
                  </a:lnTo>
                  <a:lnTo>
                    <a:pt x="376447" y="13119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99048" y="4987827"/>
              <a:ext cx="686971" cy="884946"/>
            </a:xfrm>
            <a:custGeom>
              <a:avLst/>
              <a:pathLst>
                <a:path w="686971" h="884946">
                  <a:moveTo>
                    <a:pt x="560686" y="27316"/>
                  </a:moveTo>
                  <a:lnTo>
                    <a:pt x="554682" y="36985"/>
                  </a:lnTo>
                  <a:lnTo>
                    <a:pt x="576631" y="69739"/>
                  </a:lnTo>
                  <a:lnTo>
                    <a:pt x="571882" y="102229"/>
                  </a:lnTo>
                  <a:lnTo>
                    <a:pt x="537568" y="138590"/>
                  </a:lnTo>
                  <a:lnTo>
                    <a:pt x="543133" y="151694"/>
                  </a:lnTo>
                  <a:lnTo>
                    <a:pt x="565291" y="161787"/>
                  </a:lnTo>
                  <a:lnTo>
                    <a:pt x="570788" y="175605"/>
                  </a:lnTo>
                  <a:lnTo>
                    <a:pt x="600739" y="198221"/>
                  </a:lnTo>
                  <a:lnTo>
                    <a:pt x="633818" y="182023"/>
                  </a:lnTo>
                  <a:lnTo>
                    <a:pt x="656873" y="152613"/>
                  </a:lnTo>
                  <a:lnTo>
                    <a:pt x="675562" y="155399"/>
                  </a:lnTo>
                  <a:lnTo>
                    <a:pt x="685908" y="172952"/>
                  </a:lnTo>
                  <a:lnTo>
                    <a:pt x="686971" y="202730"/>
                  </a:lnTo>
                  <a:lnTo>
                    <a:pt x="669264" y="220441"/>
                  </a:lnTo>
                  <a:lnTo>
                    <a:pt x="648119" y="260340"/>
                  </a:lnTo>
                  <a:lnTo>
                    <a:pt x="653475" y="298013"/>
                  </a:lnTo>
                  <a:lnTo>
                    <a:pt x="677516" y="330678"/>
                  </a:lnTo>
                  <a:lnTo>
                    <a:pt x="685529" y="365914"/>
                  </a:lnTo>
                  <a:lnTo>
                    <a:pt x="663800" y="376084"/>
                  </a:lnTo>
                  <a:lnTo>
                    <a:pt x="659277" y="413953"/>
                  </a:lnTo>
                  <a:lnTo>
                    <a:pt x="641223" y="439890"/>
                  </a:lnTo>
                  <a:lnTo>
                    <a:pt x="643302" y="464041"/>
                  </a:lnTo>
                  <a:lnTo>
                    <a:pt x="633290" y="478193"/>
                  </a:lnTo>
                  <a:lnTo>
                    <a:pt x="640615" y="513366"/>
                  </a:lnTo>
                  <a:lnTo>
                    <a:pt x="624853" y="559666"/>
                  </a:lnTo>
                  <a:lnTo>
                    <a:pt x="611858" y="568488"/>
                  </a:lnTo>
                  <a:lnTo>
                    <a:pt x="629090" y="589327"/>
                  </a:lnTo>
                  <a:lnTo>
                    <a:pt x="628598" y="601704"/>
                  </a:lnTo>
                  <a:lnTo>
                    <a:pt x="564694" y="671126"/>
                  </a:lnTo>
                  <a:lnTo>
                    <a:pt x="541620" y="663579"/>
                  </a:lnTo>
                  <a:lnTo>
                    <a:pt x="525905" y="692408"/>
                  </a:lnTo>
                  <a:lnTo>
                    <a:pt x="472642" y="732241"/>
                  </a:lnTo>
                  <a:lnTo>
                    <a:pt x="429981" y="709979"/>
                  </a:lnTo>
                  <a:lnTo>
                    <a:pt x="396933" y="703774"/>
                  </a:lnTo>
                  <a:lnTo>
                    <a:pt x="385809" y="711599"/>
                  </a:lnTo>
                  <a:lnTo>
                    <a:pt x="357736" y="706404"/>
                  </a:lnTo>
                  <a:lnTo>
                    <a:pt x="342355" y="719334"/>
                  </a:lnTo>
                  <a:lnTo>
                    <a:pt x="375602" y="754163"/>
                  </a:lnTo>
                  <a:lnTo>
                    <a:pt x="373308" y="789133"/>
                  </a:lnTo>
                  <a:lnTo>
                    <a:pt x="356428" y="801268"/>
                  </a:lnTo>
                  <a:lnTo>
                    <a:pt x="339936" y="795827"/>
                  </a:lnTo>
                  <a:lnTo>
                    <a:pt x="315434" y="800943"/>
                  </a:lnTo>
                  <a:lnTo>
                    <a:pt x="293024" y="821051"/>
                  </a:lnTo>
                  <a:lnTo>
                    <a:pt x="260925" y="828562"/>
                  </a:lnTo>
                  <a:lnTo>
                    <a:pt x="242742" y="849937"/>
                  </a:lnTo>
                  <a:lnTo>
                    <a:pt x="235908" y="884946"/>
                  </a:lnTo>
                  <a:lnTo>
                    <a:pt x="196165" y="872498"/>
                  </a:lnTo>
                  <a:lnTo>
                    <a:pt x="172121" y="873058"/>
                  </a:lnTo>
                  <a:lnTo>
                    <a:pt x="158472" y="856696"/>
                  </a:lnTo>
                  <a:lnTo>
                    <a:pt x="138154" y="856746"/>
                  </a:lnTo>
                  <a:lnTo>
                    <a:pt x="127001" y="845455"/>
                  </a:lnTo>
                  <a:lnTo>
                    <a:pt x="103411" y="841316"/>
                  </a:lnTo>
                  <a:lnTo>
                    <a:pt x="95786" y="827280"/>
                  </a:lnTo>
                  <a:lnTo>
                    <a:pt x="73873" y="828622"/>
                  </a:lnTo>
                  <a:lnTo>
                    <a:pt x="36078" y="812504"/>
                  </a:lnTo>
                  <a:lnTo>
                    <a:pt x="19681" y="820957"/>
                  </a:lnTo>
                  <a:lnTo>
                    <a:pt x="5571" y="808720"/>
                  </a:lnTo>
                  <a:lnTo>
                    <a:pt x="0" y="742816"/>
                  </a:lnTo>
                  <a:lnTo>
                    <a:pt x="15142" y="728163"/>
                  </a:lnTo>
                  <a:lnTo>
                    <a:pt x="35169" y="671950"/>
                  </a:lnTo>
                  <a:lnTo>
                    <a:pt x="49738" y="659330"/>
                  </a:lnTo>
                  <a:lnTo>
                    <a:pt x="41405" y="620131"/>
                  </a:lnTo>
                  <a:lnTo>
                    <a:pt x="48840" y="595939"/>
                  </a:lnTo>
                  <a:lnTo>
                    <a:pt x="35111" y="577664"/>
                  </a:lnTo>
                  <a:lnTo>
                    <a:pt x="44972" y="563102"/>
                  </a:lnTo>
                  <a:lnTo>
                    <a:pt x="43101" y="517093"/>
                  </a:lnTo>
                  <a:lnTo>
                    <a:pt x="53921" y="495901"/>
                  </a:lnTo>
                  <a:lnTo>
                    <a:pt x="45600" y="464299"/>
                  </a:lnTo>
                  <a:lnTo>
                    <a:pt x="54642" y="420596"/>
                  </a:lnTo>
                  <a:lnTo>
                    <a:pt x="73398" y="405080"/>
                  </a:lnTo>
                  <a:lnTo>
                    <a:pt x="110874" y="353147"/>
                  </a:lnTo>
                  <a:lnTo>
                    <a:pt x="166737" y="346126"/>
                  </a:lnTo>
                  <a:lnTo>
                    <a:pt x="158292" y="311905"/>
                  </a:lnTo>
                  <a:lnTo>
                    <a:pt x="140845" y="299500"/>
                  </a:lnTo>
                  <a:lnTo>
                    <a:pt x="114875" y="243495"/>
                  </a:lnTo>
                  <a:lnTo>
                    <a:pt x="78443" y="199977"/>
                  </a:lnTo>
                  <a:lnTo>
                    <a:pt x="64015" y="137917"/>
                  </a:lnTo>
                  <a:lnTo>
                    <a:pt x="65818" y="118617"/>
                  </a:lnTo>
                  <a:lnTo>
                    <a:pt x="130655" y="87536"/>
                  </a:lnTo>
                  <a:lnTo>
                    <a:pt x="151564" y="68479"/>
                  </a:lnTo>
                  <a:lnTo>
                    <a:pt x="162664" y="47481"/>
                  </a:lnTo>
                  <a:lnTo>
                    <a:pt x="191699" y="41039"/>
                  </a:lnTo>
                  <a:lnTo>
                    <a:pt x="249771" y="10765"/>
                  </a:lnTo>
                  <a:lnTo>
                    <a:pt x="262756" y="13414"/>
                  </a:lnTo>
                  <a:lnTo>
                    <a:pt x="303151" y="57640"/>
                  </a:lnTo>
                  <a:lnTo>
                    <a:pt x="320469" y="69040"/>
                  </a:lnTo>
                  <a:lnTo>
                    <a:pt x="348964" y="63742"/>
                  </a:lnTo>
                  <a:lnTo>
                    <a:pt x="343553" y="40658"/>
                  </a:lnTo>
                  <a:lnTo>
                    <a:pt x="347520" y="18331"/>
                  </a:lnTo>
                  <a:lnTo>
                    <a:pt x="390082" y="10763"/>
                  </a:lnTo>
                  <a:lnTo>
                    <a:pt x="400904" y="47847"/>
                  </a:lnTo>
                  <a:lnTo>
                    <a:pt x="416054" y="72823"/>
                  </a:lnTo>
                  <a:lnTo>
                    <a:pt x="446352" y="86445"/>
                  </a:lnTo>
                  <a:lnTo>
                    <a:pt x="493284" y="85384"/>
                  </a:lnTo>
                  <a:lnTo>
                    <a:pt x="482877" y="66255"/>
                  </a:lnTo>
                  <a:lnTo>
                    <a:pt x="498810" y="34156"/>
                  </a:lnTo>
                  <a:lnTo>
                    <a:pt x="498602" y="0"/>
                  </a:lnTo>
                  <a:lnTo>
                    <a:pt x="531796" y="9647"/>
                  </a:lnTo>
                  <a:lnTo>
                    <a:pt x="546451" y="265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536617" y="4974354"/>
              <a:ext cx="490186" cy="541907"/>
            </a:xfrm>
            <a:custGeom>
              <a:avLst/>
              <a:pathLst>
                <a:path w="490186" h="541907">
                  <a:moveTo>
                    <a:pt x="252892" y="30663"/>
                  </a:moveTo>
                  <a:lnTo>
                    <a:pt x="299439" y="36892"/>
                  </a:lnTo>
                  <a:lnTo>
                    <a:pt x="376863" y="38942"/>
                  </a:lnTo>
                  <a:lnTo>
                    <a:pt x="387431" y="105967"/>
                  </a:lnTo>
                  <a:lnTo>
                    <a:pt x="384907" y="162730"/>
                  </a:lnTo>
                  <a:lnTo>
                    <a:pt x="422939" y="225066"/>
                  </a:lnTo>
                  <a:lnTo>
                    <a:pt x="435766" y="256199"/>
                  </a:lnTo>
                  <a:lnTo>
                    <a:pt x="415207" y="270579"/>
                  </a:lnTo>
                  <a:lnTo>
                    <a:pt x="431833" y="287655"/>
                  </a:lnTo>
                  <a:lnTo>
                    <a:pt x="470882" y="282637"/>
                  </a:lnTo>
                  <a:lnTo>
                    <a:pt x="481240" y="313576"/>
                  </a:lnTo>
                  <a:lnTo>
                    <a:pt x="472591" y="342689"/>
                  </a:lnTo>
                  <a:lnTo>
                    <a:pt x="490186" y="365393"/>
                  </a:lnTo>
                  <a:lnTo>
                    <a:pt x="463954" y="366969"/>
                  </a:lnTo>
                  <a:lnTo>
                    <a:pt x="448423" y="358177"/>
                  </a:lnTo>
                  <a:lnTo>
                    <a:pt x="420909" y="362909"/>
                  </a:lnTo>
                  <a:lnTo>
                    <a:pt x="411307" y="391186"/>
                  </a:lnTo>
                  <a:lnTo>
                    <a:pt x="424370" y="444273"/>
                  </a:lnTo>
                  <a:lnTo>
                    <a:pt x="419176" y="457518"/>
                  </a:lnTo>
                  <a:lnTo>
                    <a:pt x="394649" y="466222"/>
                  </a:lnTo>
                  <a:lnTo>
                    <a:pt x="367316" y="484243"/>
                  </a:lnTo>
                  <a:lnTo>
                    <a:pt x="371471" y="503312"/>
                  </a:lnTo>
                  <a:lnTo>
                    <a:pt x="359301" y="528283"/>
                  </a:lnTo>
                  <a:lnTo>
                    <a:pt x="320346" y="541907"/>
                  </a:lnTo>
                  <a:lnTo>
                    <a:pt x="312004" y="516133"/>
                  </a:lnTo>
                  <a:lnTo>
                    <a:pt x="294914" y="506213"/>
                  </a:lnTo>
                  <a:lnTo>
                    <a:pt x="296693" y="487033"/>
                  </a:lnTo>
                  <a:lnTo>
                    <a:pt x="270929" y="480225"/>
                  </a:lnTo>
                  <a:lnTo>
                    <a:pt x="263716" y="460547"/>
                  </a:lnTo>
                  <a:lnTo>
                    <a:pt x="237024" y="453357"/>
                  </a:lnTo>
                  <a:lnTo>
                    <a:pt x="221850" y="432161"/>
                  </a:lnTo>
                  <a:lnTo>
                    <a:pt x="228294" y="407114"/>
                  </a:lnTo>
                  <a:lnTo>
                    <a:pt x="209300" y="379450"/>
                  </a:lnTo>
                  <a:lnTo>
                    <a:pt x="175975" y="346140"/>
                  </a:lnTo>
                  <a:lnTo>
                    <a:pt x="139947" y="344150"/>
                  </a:lnTo>
                  <a:lnTo>
                    <a:pt x="115906" y="311486"/>
                  </a:lnTo>
                  <a:lnTo>
                    <a:pt x="110550" y="273812"/>
                  </a:lnTo>
                  <a:lnTo>
                    <a:pt x="131696" y="233913"/>
                  </a:lnTo>
                  <a:lnTo>
                    <a:pt x="149403" y="216202"/>
                  </a:lnTo>
                  <a:lnTo>
                    <a:pt x="148339" y="186424"/>
                  </a:lnTo>
                  <a:lnTo>
                    <a:pt x="137994" y="168872"/>
                  </a:lnTo>
                  <a:lnTo>
                    <a:pt x="119305" y="166085"/>
                  </a:lnTo>
                  <a:lnTo>
                    <a:pt x="96250" y="195496"/>
                  </a:lnTo>
                  <a:lnTo>
                    <a:pt x="63170" y="211694"/>
                  </a:lnTo>
                  <a:lnTo>
                    <a:pt x="33220" y="189077"/>
                  </a:lnTo>
                  <a:lnTo>
                    <a:pt x="27723" y="175259"/>
                  </a:lnTo>
                  <a:lnTo>
                    <a:pt x="5565" y="165166"/>
                  </a:lnTo>
                  <a:lnTo>
                    <a:pt x="0" y="152062"/>
                  </a:lnTo>
                  <a:lnTo>
                    <a:pt x="34314" y="115701"/>
                  </a:lnTo>
                  <a:lnTo>
                    <a:pt x="39062" y="83211"/>
                  </a:lnTo>
                  <a:lnTo>
                    <a:pt x="17114" y="50458"/>
                  </a:lnTo>
                  <a:lnTo>
                    <a:pt x="23118" y="40789"/>
                  </a:lnTo>
                  <a:lnTo>
                    <a:pt x="50899" y="42775"/>
                  </a:lnTo>
                  <a:lnTo>
                    <a:pt x="76869" y="32935"/>
                  </a:lnTo>
                  <a:lnTo>
                    <a:pt x="98331" y="0"/>
                  </a:lnTo>
                  <a:lnTo>
                    <a:pt x="120513" y="7959"/>
                  </a:lnTo>
                  <a:lnTo>
                    <a:pt x="131334" y="28394"/>
                  </a:lnTo>
                  <a:lnTo>
                    <a:pt x="151534" y="38989"/>
                  </a:lnTo>
                  <a:lnTo>
                    <a:pt x="193735" y="32178"/>
                  </a:lnTo>
                  <a:lnTo>
                    <a:pt x="213213" y="363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913480" y="4966090"/>
              <a:ext cx="425618" cy="416110"/>
            </a:xfrm>
            <a:custGeom>
              <a:avLst/>
              <a:pathLst>
                <a:path w="425618" h="416110">
                  <a:moveTo>
                    <a:pt x="331230" y="255001"/>
                  </a:moveTo>
                  <a:lnTo>
                    <a:pt x="320771" y="265597"/>
                  </a:lnTo>
                  <a:lnTo>
                    <a:pt x="314999" y="318954"/>
                  </a:lnTo>
                  <a:lnTo>
                    <a:pt x="279335" y="329926"/>
                  </a:lnTo>
                  <a:lnTo>
                    <a:pt x="264840" y="351086"/>
                  </a:lnTo>
                  <a:lnTo>
                    <a:pt x="221351" y="366250"/>
                  </a:lnTo>
                  <a:lnTo>
                    <a:pt x="224895" y="399796"/>
                  </a:lnTo>
                  <a:lnTo>
                    <a:pt x="183706" y="412424"/>
                  </a:lnTo>
                  <a:lnTo>
                    <a:pt x="147677" y="416110"/>
                  </a:lnTo>
                  <a:lnTo>
                    <a:pt x="113322" y="373657"/>
                  </a:lnTo>
                  <a:lnTo>
                    <a:pt x="95728" y="350953"/>
                  </a:lnTo>
                  <a:lnTo>
                    <a:pt x="104376" y="321840"/>
                  </a:lnTo>
                  <a:lnTo>
                    <a:pt x="94018" y="290901"/>
                  </a:lnTo>
                  <a:lnTo>
                    <a:pt x="54970" y="295920"/>
                  </a:lnTo>
                  <a:lnTo>
                    <a:pt x="38343" y="278844"/>
                  </a:lnTo>
                  <a:lnTo>
                    <a:pt x="58903" y="264464"/>
                  </a:lnTo>
                  <a:lnTo>
                    <a:pt x="46075" y="233330"/>
                  </a:lnTo>
                  <a:lnTo>
                    <a:pt x="8043" y="170994"/>
                  </a:lnTo>
                  <a:lnTo>
                    <a:pt x="10568" y="114231"/>
                  </a:lnTo>
                  <a:lnTo>
                    <a:pt x="0" y="47207"/>
                  </a:lnTo>
                  <a:lnTo>
                    <a:pt x="21216" y="42330"/>
                  </a:lnTo>
                  <a:lnTo>
                    <a:pt x="34220" y="79946"/>
                  </a:lnTo>
                  <a:lnTo>
                    <a:pt x="84672" y="85089"/>
                  </a:lnTo>
                  <a:lnTo>
                    <a:pt x="118496" y="78421"/>
                  </a:lnTo>
                  <a:lnTo>
                    <a:pt x="173581" y="90131"/>
                  </a:lnTo>
                  <a:lnTo>
                    <a:pt x="217812" y="116366"/>
                  </a:lnTo>
                  <a:lnTo>
                    <a:pt x="254361" y="91708"/>
                  </a:lnTo>
                  <a:lnTo>
                    <a:pt x="301444" y="71937"/>
                  </a:lnTo>
                  <a:lnTo>
                    <a:pt x="333117" y="63606"/>
                  </a:lnTo>
                  <a:lnTo>
                    <a:pt x="349743" y="22942"/>
                  </a:lnTo>
                  <a:lnTo>
                    <a:pt x="425618" y="0"/>
                  </a:lnTo>
                  <a:lnTo>
                    <a:pt x="384974" y="59736"/>
                  </a:lnTo>
                  <a:lnTo>
                    <a:pt x="331230" y="160774"/>
                  </a:lnTo>
                  <a:lnTo>
                    <a:pt x="318334" y="2263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596687" y="4880909"/>
              <a:ext cx="594060" cy="725051"/>
            </a:xfrm>
            <a:custGeom>
              <a:avLst/>
              <a:pathLst>
                <a:path w="594060" h="725051">
                  <a:moveTo>
                    <a:pt x="459518" y="14756"/>
                  </a:moveTo>
                  <a:lnTo>
                    <a:pt x="476831" y="34813"/>
                  </a:lnTo>
                  <a:lnTo>
                    <a:pt x="493129" y="94009"/>
                  </a:lnTo>
                  <a:lnTo>
                    <a:pt x="547530" y="127145"/>
                  </a:lnTo>
                  <a:lnTo>
                    <a:pt x="581075" y="136605"/>
                  </a:lnTo>
                  <a:lnTo>
                    <a:pt x="594060" y="147957"/>
                  </a:lnTo>
                  <a:lnTo>
                    <a:pt x="565025" y="154400"/>
                  </a:lnTo>
                  <a:lnTo>
                    <a:pt x="553925" y="175397"/>
                  </a:lnTo>
                  <a:lnTo>
                    <a:pt x="533015" y="194454"/>
                  </a:lnTo>
                  <a:lnTo>
                    <a:pt x="468178" y="225535"/>
                  </a:lnTo>
                  <a:lnTo>
                    <a:pt x="466375" y="244835"/>
                  </a:lnTo>
                  <a:lnTo>
                    <a:pt x="480804" y="306896"/>
                  </a:lnTo>
                  <a:lnTo>
                    <a:pt x="517235" y="350413"/>
                  </a:lnTo>
                  <a:lnTo>
                    <a:pt x="543206" y="406418"/>
                  </a:lnTo>
                  <a:lnTo>
                    <a:pt x="560653" y="418823"/>
                  </a:lnTo>
                  <a:lnTo>
                    <a:pt x="569098" y="453044"/>
                  </a:lnTo>
                  <a:lnTo>
                    <a:pt x="513235" y="460065"/>
                  </a:lnTo>
                  <a:lnTo>
                    <a:pt x="475758" y="511998"/>
                  </a:lnTo>
                  <a:lnTo>
                    <a:pt x="457002" y="527514"/>
                  </a:lnTo>
                  <a:lnTo>
                    <a:pt x="447961" y="571217"/>
                  </a:lnTo>
                  <a:lnTo>
                    <a:pt x="456282" y="602819"/>
                  </a:lnTo>
                  <a:lnTo>
                    <a:pt x="445462" y="624011"/>
                  </a:lnTo>
                  <a:lnTo>
                    <a:pt x="447333" y="670020"/>
                  </a:lnTo>
                  <a:lnTo>
                    <a:pt x="437472" y="684582"/>
                  </a:lnTo>
                  <a:lnTo>
                    <a:pt x="373686" y="704994"/>
                  </a:lnTo>
                  <a:lnTo>
                    <a:pt x="347715" y="707644"/>
                  </a:lnTo>
                  <a:lnTo>
                    <a:pt x="318860" y="724673"/>
                  </a:lnTo>
                  <a:lnTo>
                    <a:pt x="295055" y="725051"/>
                  </a:lnTo>
                  <a:lnTo>
                    <a:pt x="261870" y="690616"/>
                  </a:lnTo>
                  <a:lnTo>
                    <a:pt x="253934" y="659586"/>
                  </a:lnTo>
                  <a:lnTo>
                    <a:pt x="234818" y="645585"/>
                  </a:lnTo>
                  <a:lnTo>
                    <a:pt x="209929" y="606230"/>
                  </a:lnTo>
                  <a:lnTo>
                    <a:pt x="171694" y="571417"/>
                  </a:lnTo>
                  <a:lnTo>
                    <a:pt x="167365" y="539629"/>
                  </a:lnTo>
                  <a:lnTo>
                    <a:pt x="171686" y="501730"/>
                  </a:lnTo>
                  <a:lnTo>
                    <a:pt x="127950" y="506168"/>
                  </a:lnTo>
                  <a:lnTo>
                    <a:pt x="100805" y="489621"/>
                  </a:lnTo>
                  <a:lnTo>
                    <a:pt x="74451" y="446032"/>
                  </a:lnTo>
                  <a:lnTo>
                    <a:pt x="51580" y="421944"/>
                  </a:lnTo>
                  <a:lnTo>
                    <a:pt x="30660" y="410970"/>
                  </a:lnTo>
                  <a:lnTo>
                    <a:pt x="10099" y="362911"/>
                  </a:lnTo>
                  <a:lnTo>
                    <a:pt x="0" y="361020"/>
                  </a:lnTo>
                  <a:lnTo>
                    <a:pt x="9598" y="323947"/>
                  </a:lnTo>
                  <a:lnTo>
                    <a:pt x="31631" y="302627"/>
                  </a:lnTo>
                  <a:lnTo>
                    <a:pt x="75383" y="329609"/>
                  </a:lnTo>
                  <a:lnTo>
                    <a:pt x="103157" y="337556"/>
                  </a:lnTo>
                  <a:lnTo>
                    <a:pt x="141391" y="329230"/>
                  </a:lnTo>
                  <a:lnTo>
                    <a:pt x="151850" y="306524"/>
                  </a:lnTo>
                  <a:lnTo>
                    <a:pt x="177459" y="291008"/>
                  </a:lnTo>
                  <a:lnTo>
                    <a:pt x="195853" y="239165"/>
                  </a:lnTo>
                  <a:lnTo>
                    <a:pt x="193328" y="202836"/>
                  </a:lnTo>
                  <a:lnTo>
                    <a:pt x="218576" y="186564"/>
                  </a:lnTo>
                  <a:lnTo>
                    <a:pt x="231921" y="150992"/>
                  </a:lnTo>
                  <a:lnTo>
                    <a:pt x="221460" y="119205"/>
                  </a:lnTo>
                  <a:lnTo>
                    <a:pt x="226509" y="100663"/>
                  </a:lnTo>
                  <a:lnTo>
                    <a:pt x="252117" y="61685"/>
                  </a:lnTo>
                  <a:lnTo>
                    <a:pt x="252369" y="6625"/>
                  </a:lnTo>
                  <a:lnTo>
                    <a:pt x="293497" y="9523"/>
                  </a:lnTo>
                  <a:lnTo>
                    <a:pt x="322813" y="13246"/>
                  </a:lnTo>
                  <a:lnTo>
                    <a:pt x="378561" y="11891"/>
                  </a:lnTo>
                  <a:lnTo>
                    <a:pt x="404691" y="0"/>
                  </a:lnTo>
                  <a:lnTo>
                    <a:pt x="432104" y="26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759347" y="4568612"/>
              <a:ext cx="371518" cy="321835"/>
            </a:xfrm>
            <a:custGeom>
              <a:avLst/>
              <a:pathLst>
                <a:path w="371518" h="321835">
                  <a:moveTo>
                    <a:pt x="366631" y="15021"/>
                  </a:moveTo>
                  <a:lnTo>
                    <a:pt x="366689" y="15387"/>
                  </a:lnTo>
                  <a:lnTo>
                    <a:pt x="370154" y="42709"/>
                  </a:lnTo>
                  <a:lnTo>
                    <a:pt x="371518" y="51941"/>
                  </a:lnTo>
                  <a:lnTo>
                    <a:pt x="332563" y="101515"/>
                  </a:lnTo>
                  <a:lnTo>
                    <a:pt x="319217" y="129518"/>
                  </a:lnTo>
                  <a:lnTo>
                    <a:pt x="296482" y="149187"/>
                  </a:lnTo>
                  <a:lnTo>
                    <a:pt x="274130" y="148062"/>
                  </a:lnTo>
                  <a:lnTo>
                    <a:pt x="250325" y="184769"/>
                  </a:lnTo>
                  <a:lnTo>
                    <a:pt x="225453" y="234347"/>
                  </a:lnTo>
                  <a:lnTo>
                    <a:pt x="203171" y="248308"/>
                  </a:lnTo>
                  <a:lnTo>
                    <a:pt x="181073" y="285051"/>
                  </a:lnTo>
                  <a:lnTo>
                    <a:pt x="130838" y="321819"/>
                  </a:lnTo>
                  <a:lnTo>
                    <a:pt x="89709" y="318921"/>
                  </a:lnTo>
                  <a:lnTo>
                    <a:pt x="71819" y="321835"/>
                  </a:lnTo>
                  <a:lnTo>
                    <a:pt x="69256" y="247212"/>
                  </a:lnTo>
                  <a:lnTo>
                    <a:pt x="50290" y="228290"/>
                  </a:lnTo>
                  <a:lnTo>
                    <a:pt x="36128" y="198454"/>
                  </a:lnTo>
                  <a:lnTo>
                    <a:pt x="4329" y="163204"/>
                  </a:lnTo>
                  <a:lnTo>
                    <a:pt x="0" y="127633"/>
                  </a:lnTo>
                  <a:lnTo>
                    <a:pt x="9775" y="92436"/>
                  </a:lnTo>
                  <a:lnTo>
                    <a:pt x="41604" y="138825"/>
                  </a:lnTo>
                  <a:lnTo>
                    <a:pt x="52060" y="106462"/>
                  </a:lnTo>
                  <a:lnTo>
                    <a:pt x="66073" y="95628"/>
                  </a:lnTo>
                  <a:lnTo>
                    <a:pt x="68168" y="76259"/>
                  </a:lnTo>
                  <a:lnTo>
                    <a:pt x="127680" y="24937"/>
                  </a:lnTo>
                  <a:lnTo>
                    <a:pt x="156133" y="16226"/>
                  </a:lnTo>
                  <a:lnTo>
                    <a:pt x="184203" y="11523"/>
                  </a:lnTo>
                  <a:lnTo>
                    <a:pt x="251648" y="14885"/>
                  </a:lnTo>
                  <a:lnTo>
                    <a:pt x="272844" y="0"/>
                  </a:lnTo>
                  <a:lnTo>
                    <a:pt x="315970" y="373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044839" y="4552101"/>
              <a:ext cx="415431" cy="572488"/>
            </a:xfrm>
            <a:custGeom>
              <a:avLst/>
              <a:pathLst>
                <a:path w="415431" h="572488">
                  <a:moveTo>
                    <a:pt x="369405" y="11556"/>
                  </a:moveTo>
                  <a:lnTo>
                    <a:pt x="415431" y="36267"/>
                  </a:lnTo>
                  <a:lnTo>
                    <a:pt x="389460" y="53674"/>
                  </a:lnTo>
                  <a:lnTo>
                    <a:pt x="329584" y="141846"/>
                  </a:lnTo>
                  <a:lnTo>
                    <a:pt x="315156" y="187635"/>
                  </a:lnTo>
                  <a:lnTo>
                    <a:pt x="316599" y="214881"/>
                  </a:lnTo>
                  <a:lnTo>
                    <a:pt x="330305" y="225098"/>
                  </a:lnTo>
                  <a:lnTo>
                    <a:pt x="305292" y="250314"/>
                  </a:lnTo>
                  <a:lnTo>
                    <a:pt x="298044" y="314916"/>
                  </a:lnTo>
                  <a:lnTo>
                    <a:pt x="298564" y="350355"/>
                  </a:lnTo>
                  <a:lnTo>
                    <a:pt x="269348" y="379115"/>
                  </a:lnTo>
                  <a:lnTo>
                    <a:pt x="244459" y="396523"/>
                  </a:lnTo>
                  <a:lnTo>
                    <a:pt x="243738" y="439662"/>
                  </a:lnTo>
                  <a:lnTo>
                    <a:pt x="223809" y="496965"/>
                  </a:lnTo>
                  <a:lnTo>
                    <a:pt x="181809" y="509773"/>
                  </a:lnTo>
                  <a:lnTo>
                    <a:pt x="174481" y="529360"/>
                  </a:lnTo>
                  <a:lnTo>
                    <a:pt x="154856" y="546777"/>
                  </a:lnTo>
                  <a:lnTo>
                    <a:pt x="157013" y="565049"/>
                  </a:lnTo>
                  <a:lnTo>
                    <a:pt x="133003" y="572488"/>
                  </a:lnTo>
                  <a:lnTo>
                    <a:pt x="119657" y="559243"/>
                  </a:lnTo>
                  <a:lnTo>
                    <a:pt x="94769" y="556973"/>
                  </a:lnTo>
                  <a:lnTo>
                    <a:pt x="109558" y="535403"/>
                  </a:lnTo>
                  <a:lnTo>
                    <a:pt x="112443" y="516104"/>
                  </a:lnTo>
                  <a:lnTo>
                    <a:pt x="69321" y="485639"/>
                  </a:lnTo>
                  <a:lnTo>
                    <a:pt x="28458" y="468877"/>
                  </a:lnTo>
                  <a:lnTo>
                    <a:pt x="38525" y="448197"/>
                  </a:lnTo>
                  <a:lnTo>
                    <a:pt x="35052" y="414381"/>
                  </a:lnTo>
                  <a:lnTo>
                    <a:pt x="1409" y="413821"/>
                  </a:lnTo>
                  <a:lnTo>
                    <a:pt x="0" y="397582"/>
                  </a:lnTo>
                  <a:lnTo>
                    <a:pt x="50995" y="380699"/>
                  </a:lnTo>
                  <a:lnTo>
                    <a:pt x="72076" y="396143"/>
                  </a:lnTo>
                  <a:lnTo>
                    <a:pt x="129035" y="396523"/>
                  </a:lnTo>
                  <a:lnTo>
                    <a:pt x="149234" y="343922"/>
                  </a:lnTo>
                  <a:lnTo>
                    <a:pt x="154283" y="303810"/>
                  </a:lnTo>
                  <a:lnTo>
                    <a:pt x="144184" y="272780"/>
                  </a:lnTo>
                  <a:lnTo>
                    <a:pt x="93320" y="247739"/>
                  </a:lnTo>
                  <a:lnTo>
                    <a:pt x="103064" y="205421"/>
                  </a:lnTo>
                  <a:lnTo>
                    <a:pt x="133383" y="167640"/>
                  </a:lnTo>
                  <a:lnTo>
                    <a:pt x="164983" y="174178"/>
                  </a:lnTo>
                  <a:lnTo>
                    <a:pt x="179237" y="162697"/>
                  </a:lnTo>
                  <a:lnTo>
                    <a:pt x="193238" y="113756"/>
                  </a:lnTo>
                  <a:lnTo>
                    <a:pt x="232247" y="150058"/>
                  </a:lnTo>
                  <a:lnTo>
                    <a:pt x="250230" y="160767"/>
                  </a:lnTo>
                  <a:lnTo>
                    <a:pt x="280386" y="150613"/>
                  </a:lnTo>
                  <a:lnTo>
                    <a:pt x="268035" y="129727"/>
                  </a:lnTo>
                  <a:lnTo>
                    <a:pt x="260812" y="59761"/>
                  </a:lnTo>
                  <a:lnTo>
                    <a:pt x="249762" y="53732"/>
                  </a:lnTo>
                  <a:lnTo>
                    <a:pt x="253524" y="22368"/>
                  </a:lnTo>
                  <a:lnTo>
                    <a:pt x="278777" y="13928"/>
                  </a:lnTo>
                  <a:lnTo>
                    <a:pt x="292376" y="0"/>
                  </a:lnTo>
                  <a:lnTo>
                    <a:pt x="316485" y="695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317971" y="4502446"/>
              <a:ext cx="531085" cy="801925"/>
            </a:xfrm>
            <a:custGeom>
              <a:avLst/>
              <a:pathLst>
                <a:path w="531085" h="801925">
                  <a:moveTo>
                    <a:pt x="451151" y="158602"/>
                  </a:moveTo>
                  <a:lnTo>
                    <a:pt x="441375" y="193799"/>
                  </a:lnTo>
                  <a:lnTo>
                    <a:pt x="445704" y="229371"/>
                  </a:lnTo>
                  <a:lnTo>
                    <a:pt x="477504" y="264621"/>
                  </a:lnTo>
                  <a:lnTo>
                    <a:pt x="491665" y="294456"/>
                  </a:lnTo>
                  <a:lnTo>
                    <a:pt x="510632" y="313378"/>
                  </a:lnTo>
                  <a:lnTo>
                    <a:pt x="513194" y="388002"/>
                  </a:lnTo>
                  <a:lnTo>
                    <a:pt x="531085" y="385087"/>
                  </a:lnTo>
                  <a:lnTo>
                    <a:pt x="530833" y="440148"/>
                  </a:lnTo>
                  <a:lnTo>
                    <a:pt x="505225" y="479125"/>
                  </a:lnTo>
                  <a:lnTo>
                    <a:pt x="500176" y="497668"/>
                  </a:lnTo>
                  <a:lnTo>
                    <a:pt x="510636" y="529455"/>
                  </a:lnTo>
                  <a:lnTo>
                    <a:pt x="497292" y="565027"/>
                  </a:lnTo>
                  <a:lnTo>
                    <a:pt x="472044" y="581299"/>
                  </a:lnTo>
                  <a:lnTo>
                    <a:pt x="474569" y="617627"/>
                  </a:lnTo>
                  <a:lnTo>
                    <a:pt x="456175" y="669471"/>
                  </a:lnTo>
                  <a:lnTo>
                    <a:pt x="430566" y="684986"/>
                  </a:lnTo>
                  <a:lnTo>
                    <a:pt x="420107" y="707692"/>
                  </a:lnTo>
                  <a:lnTo>
                    <a:pt x="381873" y="716018"/>
                  </a:lnTo>
                  <a:lnTo>
                    <a:pt x="354099" y="708072"/>
                  </a:lnTo>
                  <a:lnTo>
                    <a:pt x="310347" y="681090"/>
                  </a:lnTo>
                  <a:lnTo>
                    <a:pt x="288314" y="702410"/>
                  </a:lnTo>
                  <a:lnTo>
                    <a:pt x="278715" y="739483"/>
                  </a:lnTo>
                  <a:lnTo>
                    <a:pt x="268256" y="760296"/>
                  </a:lnTo>
                  <a:lnTo>
                    <a:pt x="235794" y="776947"/>
                  </a:lnTo>
                  <a:lnTo>
                    <a:pt x="158967" y="801925"/>
                  </a:lnTo>
                  <a:lnTo>
                    <a:pt x="107388" y="785579"/>
                  </a:lnTo>
                  <a:lnTo>
                    <a:pt x="97200" y="799594"/>
                  </a:lnTo>
                  <a:lnTo>
                    <a:pt x="72511" y="763389"/>
                  </a:lnTo>
                  <a:lnTo>
                    <a:pt x="58619" y="730096"/>
                  </a:lnTo>
                  <a:lnTo>
                    <a:pt x="103233" y="693066"/>
                  </a:lnTo>
                  <a:lnTo>
                    <a:pt x="107373" y="649911"/>
                  </a:lnTo>
                  <a:lnTo>
                    <a:pt x="82083" y="622487"/>
                  </a:lnTo>
                  <a:lnTo>
                    <a:pt x="90569" y="587592"/>
                  </a:lnTo>
                  <a:lnTo>
                    <a:pt x="91769" y="558283"/>
                  </a:lnTo>
                  <a:lnTo>
                    <a:pt x="78325" y="516006"/>
                  </a:lnTo>
                  <a:lnTo>
                    <a:pt x="52469" y="507883"/>
                  </a:lnTo>
                  <a:lnTo>
                    <a:pt x="49781" y="482324"/>
                  </a:lnTo>
                  <a:lnTo>
                    <a:pt x="13617" y="470667"/>
                  </a:lnTo>
                  <a:lnTo>
                    <a:pt x="5962" y="437298"/>
                  </a:lnTo>
                  <a:lnTo>
                    <a:pt x="33813" y="378723"/>
                  </a:lnTo>
                  <a:lnTo>
                    <a:pt x="12492" y="360777"/>
                  </a:lnTo>
                  <a:lnTo>
                    <a:pt x="0" y="334794"/>
                  </a:lnTo>
                  <a:lnTo>
                    <a:pt x="41022" y="331622"/>
                  </a:lnTo>
                  <a:lnTo>
                    <a:pt x="64869" y="351217"/>
                  </a:lnTo>
                  <a:lnTo>
                    <a:pt x="70243" y="335704"/>
                  </a:lnTo>
                  <a:lnTo>
                    <a:pt x="94861" y="334431"/>
                  </a:lnTo>
                  <a:lnTo>
                    <a:pt x="112354" y="313555"/>
                  </a:lnTo>
                  <a:lnTo>
                    <a:pt x="134397" y="303096"/>
                  </a:lnTo>
                  <a:lnTo>
                    <a:pt x="157200" y="281429"/>
                  </a:lnTo>
                  <a:lnTo>
                    <a:pt x="153271" y="271092"/>
                  </a:lnTo>
                  <a:lnTo>
                    <a:pt x="162179" y="234669"/>
                  </a:lnTo>
                  <a:lnTo>
                    <a:pt x="142481" y="225910"/>
                  </a:lnTo>
                  <a:lnTo>
                    <a:pt x="152335" y="195923"/>
                  </a:lnTo>
                  <a:lnTo>
                    <a:pt x="150294" y="169518"/>
                  </a:lnTo>
                  <a:lnTo>
                    <a:pt x="160362" y="128926"/>
                  </a:lnTo>
                  <a:lnTo>
                    <a:pt x="169820" y="116670"/>
                  </a:lnTo>
                  <a:lnTo>
                    <a:pt x="178399" y="71578"/>
                  </a:lnTo>
                  <a:lnTo>
                    <a:pt x="190161" y="44992"/>
                  </a:lnTo>
                  <a:lnTo>
                    <a:pt x="209551" y="44103"/>
                  </a:lnTo>
                  <a:lnTo>
                    <a:pt x="241905" y="38891"/>
                  </a:lnTo>
                  <a:lnTo>
                    <a:pt x="243268" y="26124"/>
                  </a:lnTo>
                  <a:lnTo>
                    <a:pt x="293279" y="0"/>
                  </a:lnTo>
                  <a:lnTo>
                    <a:pt x="314998" y="28915"/>
                  </a:lnTo>
                  <a:lnTo>
                    <a:pt x="317137" y="45242"/>
                  </a:lnTo>
                  <a:lnTo>
                    <a:pt x="333027" y="56014"/>
                  </a:lnTo>
                  <a:lnTo>
                    <a:pt x="361210" y="88766"/>
                  </a:lnTo>
                  <a:lnTo>
                    <a:pt x="421034" y="12920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851910" y="5612578"/>
              <a:ext cx="27814" cy="29400"/>
            </a:xfrm>
            <a:custGeom>
              <a:avLst/>
              <a:pathLst>
                <a:path w="27814" h="29400">
                  <a:moveTo>
                    <a:pt x="27814" y="25771"/>
                  </a:moveTo>
                  <a:lnTo>
                    <a:pt x="21575" y="26089"/>
                  </a:lnTo>
                  <a:lnTo>
                    <a:pt x="13279" y="29400"/>
                  </a:lnTo>
                  <a:lnTo>
                    <a:pt x="9672" y="17870"/>
                  </a:lnTo>
                  <a:lnTo>
                    <a:pt x="6268" y="15006"/>
                  </a:lnTo>
                  <a:lnTo>
                    <a:pt x="900" y="12747"/>
                  </a:lnTo>
                  <a:lnTo>
                    <a:pt x="159" y="12184"/>
                  </a:lnTo>
                  <a:lnTo>
                    <a:pt x="0" y="11760"/>
                  </a:lnTo>
                  <a:lnTo>
                    <a:pt x="16694" y="0"/>
                  </a:lnTo>
                  <a:lnTo>
                    <a:pt x="18247" y="4175"/>
                  </a:lnTo>
                  <a:lnTo>
                    <a:pt x="19584" y="7939"/>
                  </a:lnTo>
                  <a:lnTo>
                    <a:pt x="21732" y="11329"/>
                  </a:lnTo>
                  <a:lnTo>
                    <a:pt x="27201" y="122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848936" y="5624271"/>
              <a:ext cx="16252" cy="20098"/>
            </a:xfrm>
            <a:custGeom>
              <a:avLst/>
              <a:pathLst>
                <a:path w="16252" h="20098">
                  <a:moveTo>
                    <a:pt x="16252" y="17708"/>
                  </a:moveTo>
                  <a:lnTo>
                    <a:pt x="11616" y="20098"/>
                  </a:lnTo>
                  <a:lnTo>
                    <a:pt x="2016" y="18905"/>
                  </a:lnTo>
                  <a:lnTo>
                    <a:pt x="0" y="7747"/>
                  </a:lnTo>
                  <a:lnTo>
                    <a:pt x="5773" y="3563"/>
                  </a:lnTo>
                  <a:lnTo>
                    <a:pt x="3441" y="2444"/>
                  </a:lnTo>
                  <a:lnTo>
                    <a:pt x="1919" y="1153"/>
                  </a:lnTo>
                  <a:lnTo>
                    <a:pt x="1484" y="508"/>
                  </a:lnTo>
                  <a:lnTo>
                    <a:pt x="1450" y="369"/>
                  </a:lnTo>
                  <a:lnTo>
                    <a:pt x="1436" y="163"/>
                  </a:lnTo>
                  <a:lnTo>
                    <a:pt x="1418" y="0"/>
                  </a:lnTo>
                  <a:lnTo>
                    <a:pt x="3082" y="254"/>
                  </a:lnTo>
                  <a:lnTo>
                    <a:pt x="3132" y="492"/>
                  </a:lnTo>
                  <a:lnTo>
                    <a:pt x="3873" y="1054"/>
                  </a:lnTo>
                  <a:lnTo>
                    <a:pt x="9241" y="3314"/>
                  </a:lnTo>
                  <a:lnTo>
                    <a:pt x="12645" y="617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830042" y="5624152"/>
              <a:ext cx="24667" cy="22018"/>
            </a:xfrm>
            <a:custGeom>
              <a:avLst/>
              <a:pathLst>
                <a:path w="24667" h="22018">
                  <a:moveTo>
                    <a:pt x="20911" y="19024"/>
                  </a:moveTo>
                  <a:lnTo>
                    <a:pt x="16513" y="22018"/>
                  </a:lnTo>
                  <a:lnTo>
                    <a:pt x="10465" y="11914"/>
                  </a:lnTo>
                  <a:lnTo>
                    <a:pt x="3660" y="6537"/>
                  </a:lnTo>
                  <a:lnTo>
                    <a:pt x="1370" y="6247"/>
                  </a:lnTo>
                  <a:lnTo>
                    <a:pt x="519" y="5719"/>
                  </a:lnTo>
                  <a:lnTo>
                    <a:pt x="152" y="5549"/>
                  </a:lnTo>
                  <a:lnTo>
                    <a:pt x="0" y="5492"/>
                  </a:lnTo>
                  <a:lnTo>
                    <a:pt x="1688" y="464"/>
                  </a:lnTo>
                  <a:lnTo>
                    <a:pt x="2426" y="300"/>
                  </a:lnTo>
                  <a:lnTo>
                    <a:pt x="7075" y="7486"/>
                  </a:lnTo>
                  <a:lnTo>
                    <a:pt x="16123" y="0"/>
                  </a:lnTo>
                  <a:lnTo>
                    <a:pt x="20312" y="118"/>
                  </a:lnTo>
                  <a:lnTo>
                    <a:pt x="20331" y="282"/>
                  </a:lnTo>
                  <a:lnTo>
                    <a:pt x="20345" y="488"/>
                  </a:lnTo>
                  <a:lnTo>
                    <a:pt x="20379" y="627"/>
                  </a:lnTo>
                  <a:lnTo>
                    <a:pt x="20814" y="1272"/>
                  </a:lnTo>
                  <a:lnTo>
                    <a:pt x="22335" y="2563"/>
                  </a:lnTo>
                  <a:lnTo>
                    <a:pt x="24667" y="3682"/>
                  </a:lnTo>
                  <a:lnTo>
                    <a:pt x="18894" y="786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818660" y="5629644"/>
              <a:ext cx="27894" cy="39607"/>
            </a:xfrm>
            <a:custGeom>
              <a:avLst/>
              <a:pathLst>
                <a:path w="27894" h="39607">
                  <a:moveTo>
                    <a:pt x="27894" y="16525"/>
                  </a:moveTo>
                  <a:lnTo>
                    <a:pt x="15002" y="26951"/>
                  </a:lnTo>
                  <a:lnTo>
                    <a:pt x="14488" y="27007"/>
                  </a:lnTo>
                  <a:lnTo>
                    <a:pt x="13478" y="28350"/>
                  </a:lnTo>
                  <a:lnTo>
                    <a:pt x="12725" y="32197"/>
                  </a:lnTo>
                  <a:lnTo>
                    <a:pt x="14260" y="37355"/>
                  </a:lnTo>
                  <a:lnTo>
                    <a:pt x="9722" y="37813"/>
                  </a:lnTo>
                  <a:lnTo>
                    <a:pt x="6024" y="39167"/>
                  </a:lnTo>
                  <a:lnTo>
                    <a:pt x="4775" y="39607"/>
                  </a:lnTo>
                  <a:lnTo>
                    <a:pt x="4074" y="39047"/>
                  </a:lnTo>
                  <a:lnTo>
                    <a:pt x="4023" y="38917"/>
                  </a:lnTo>
                  <a:lnTo>
                    <a:pt x="3949" y="38729"/>
                  </a:lnTo>
                  <a:lnTo>
                    <a:pt x="2140" y="38753"/>
                  </a:lnTo>
                  <a:lnTo>
                    <a:pt x="1070" y="38830"/>
                  </a:lnTo>
                  <a:lnTo>
                    <a:pt x="681" y="38217"/>
                  </a:lnTo>
                  <a:lnTo>
                    <a:pt x="2164" y="34084"/>
                  </a:lnTo>
                  <a:lnTo>
                    <a:pt x="0" y="27986"/>
                  </a:lnTo>
                  <a:lnTo>
                    <a:pt x="4267" y="27241"/>
                  </a:lnTo>
                  <a:lnTo>
                    <a:pt x="4841" y="22022"/>
                  </a:lnTo>
                  <a:lnTo>
                    <a:pt x="6552" y="18128"/>
                  </a:lnTo>
                  <a:lnTo>
                    <a:pt x="10352" y="2885"/>
                  </a:lnTo>
                  <a:lnTo>
                    <a:pt x="11381" y="0"/>
                  </a:lnTo>
                  <a:lnTo>
                    <a:pt x="11623" y="105"/>
                  </a:lnTo>
                  <a:lnTo>
                    <a:pt x="11901" y="227"/>
                  </a:lnTo>
                  <a:lnTo>
                    <a:pt x="12752" y="754"/>
                  </a:lnTo>
                  <a:lnTo>
                    <a:pt x="15042" y="1044"/>
                  </a:lnTo>
                  <a:lnTo>
                    <a:pt x="21847" y="642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833662" y="5643176"/>
              <a:ext cx="26890" cy="31492"/>
            </a:xfrm>
            <a:custGeom>
              <a:avLst/>
              <a:pathLst>
                <a:path w="26890" h="31492">
                  <a:moveTo>
                    <a:pt x="26890" y="1193"/>
                  </a:moveTo>
                  <a:lnTo>
                    <a:pt x="21479" y="17294"/>
                  </a:lnTo>
                  <a:lnTo>
                    <a:pt x="22605" y="26821"/>
                  </a:lnTo>
                  <a:lnTo>
                    <a:pt x="21745" y="27378"/>
                  </a:lnTo>
                  <a:lnTo>
                    <a:pt x="15375" y="31492"/>
                  </a:lnTo>
                  <a:lnTo>
                    <a:pt x="14786" y="30029"/>
                  </a:lnTo>
                  <a:lnTo>
                    <a:pt x="11750" y="22459"/>
                  </a:lnTo>
                  <a:lnTo>
                    <a:pt x="11148" y="20957"/>
                  </a:lnTo>
                  <a:lnTo>
                    <a:pt x="10764" y="20746"/>
                  </a:lnTo>
                  <a:lnTo>
                    <a:pt x="10454" y="20830"/>
                  </a:lnTo>
                  <a:lnTo>
                    <a:pt x="9720" y="20609"/>
                  </a:lnTo>
                  <a:lnTo>
                    <a:pt x="9439" y="20446"/>
                  </a:lnTo>
                  <a:lnTo>
                    <a:pt x="9203" y="20400"/>
                  </a:lnTo>
                  <a:lnTo>
                    <a:pt x="8812" y="20229"/>
                  </a:lnTo>
                  <a:lnTo>
                    <a:pt x="8094" y="19800"/>
                  </a:lnTo>
                  <a:lnTo>
                    <a:pt x="6998" y="18473"/>
                  </a:lnTo>
                  <a:lnTo>
                    <a:pt x="5896" y="17886"/>
                  </a:lnTo>
                  <a:lnTo>
                    <a:pt x="5658" y="17544"/>
                  </a:lnTo>
                  <a:lnTo>
                    <a:pt x="5126" y="17428"/>
                  </a:lnTo>
                  <a:lnTo>
                    <a:pt x="4793" y="17281"/>
                  </a:lnTo>
                  <a:lnTo>
                    <a:pt x="4482" y="17063"/>
                  </a:lnTo>
                  <a:lnTo>
                    <a:pt x="3914" y="16351"/>
                  </a:lnTo>
                  <a:lnTo>
                    <a:pt x="3393" y="15354"/>
                  </a:lnTo>
                  <a:lnTo>
                    <a:pt x="2662" y="14689"/>
                  </a:lnTo>
                  <a:lnTo>
                    <a:pt x="2128" y="13678"/>
                  </a:lnTo>
                  <a:lnTo>
                    <a:pt x="1064" y="13170"/>
                  </a:lnTo>
                  <a:lnTo>
                    <a:pt x="683" y="13188"/>
                  </a:lnTo>
                  <a:lnTo>
                    <a:pt x="0" y="13419"/>
                  </a:lnTo>
                  <a:lnTo>
                    <a:pt x="12892" y="2993"/>
                  </a:lnTo>
                  <a:lnTo>
                    <a:pt x="1729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849038" y="5638350"/>
              <a:ext cx="30686" cy="53136"/>
            </a:xfrm>
            <a:custGeom>
              <a:avLst/>
              <a:pathLst>
                <a:path w="30686" h="53136">
                  <a:moveTo>
                    <a:pt x="30686" y="0"/>
                  </a:moveTo>
                  <a:lnTo>
                    <a:pt x="30657" y="15360"/>
                  </a:lnTo>
                  <a:lnTo>
                    <a:pt x="25344" y="21490"/>
                  </a:lnTo>
                  <a:lnTo>
                    <a:pt x="28328" y="47992"/>
                  </a:lnTo>
                  <a:lnTo>
                    <a:pt x="22515" y="53136"/>
                  </a:lnTo>
                  <a:lnTo>
                    <a:pt x="13818" y="49430"/>
                  </a:lnTo>
                  <a:lnTo>
                    <a:pt x="3478" y="45025"/>
                  </a:lnTo>
                  <a:lnTo>
                    <a:pt x="0" y="36318"/>
                  </a:lnTo>
                  <a:lnTo>
                    <a:pt x="6370" y="32204"/>
                  </a:lnTo>
                  <a:lnTo>
                    <a:pt x="7229" y="31647"/>
                  </a:lnTo>
                  <a:lnTo>
                    <a:pt x="6103" y="22120"/>
                  </a:lnTo>
                  <a:lnTo>
                    <a:pt x="11514" y="6019"/>
                  </a:lnTo>
                  <a:lnTo>
                    <a:pt x="16150" y="3628"/>
                  </a:lnTo>
                  <a:lnTo>
                    <a:pt x="24446" y="31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02476" y="4437380"/>
              <a:ext cx="547569" cy="324248"/>
            </a:xfrm>
            <a:custGeom>
              <a:avLst/>
              <a:pathLst>
                <a:path w="547569" h="324248">
                  <a:moveTo>
                    <a:pt x="534739" y="114721"/>
                  </a:moveTo>
                  <a:lnTo>
                    <a:pt x="521140" y="128649"/>
                  </a:lnTo>
                  <a:lnTo>
                    <a:pt x="495887" y="137089"/>
                  </a:lnTo>
                  <a:lnTo>
                    <a:pt x="492125" y="168453"/>
                  </a:lnTo>
                  <a:lnTo>
                    <a:pt x="503175" y="174482"/>
                  </a:lnTo>
                  <a:lnTo>
                    <a:pt x="510398" y="244448"/>
                  </a:lnTo>
                  <a:lnTo>
                    <a:pt x="522749" y="265334"/>
                  </a:lnTo>
                  <a:lnTo>
                    <a:pt x="492593" y="275488"/>
                  </a:lnTo>
                  <a:lnTo>
                    <a:pt x="474610" y="264779"/>
                  </a:lnTo>
                  <a:lnTo>
                    <a:pt x="435601" y="228477"/>
                  </a:lnTo>
                  <a:lnTo>
                    <a:pt x="421600" y="277418"/>
                  </a:lnTo>
                  <a:lnTo>
                    <a:pt x="407346" y="288899"/>
                  </a:lnTo>
                  <a:lnTo>
                    <a:pt x="375746" y="282361"/>
                  </a:lnTo>
                  <a:lnTo>
                    <a:pt x="345427" y="320142"/>
                  </a:lnTo>
                  <a:lnTo>
                    <a:pt x="324568" y="312063"/>
                  </a:lnTo>
                  <a:lnTo>
                    <a:pt x="313312" y="324248"/>
                  </a:lnTo>
                  <a:lnTo>
                    <a:pt x="295544" y="310292"/>
                  </a:lnTo>
                  <a:lnTo>
                    <a:pt x="305848" y="265795"/>
                  </a:lnTo>
                  <a:lnTo>
                    <a:pt x="298635" y="245285"/>
                  </a:lnTo>
                  <a:lnTo>
                    <a:pt x="250562" y="222132"/>
                  </a:lnTo>
                  <a:lnTo>
                    <a:pt x="218262" y="228801"/>
                  </a:lnTo>
                  <a:lnTo>
                    <a:pt x="189066" y="260122"/>
                  </a:lnTo>
                  <a:lnTo>
                    <a:pt x="180823" y="277870"/>
                  </a:lnTo>
                  <a:lnTo>
                    <a:pt x="157123" y="273694"/>
                  </a:lnTo>
                  <a:lnTo>
                    <a:pt x="149910" y="246550"/>
                  </a:lnTo>
                  <a:lnTo>
                    <a:pt x="111330" y="232728"/>
                  </a:lnTo>
                  <a:lnTo>
                    <a:pt x="91492" y="236134"/>
                  </a:lnTo>
                  <a:lnTo>
                    <a:pt x="63391" y="134687"/>
                  </a:lnTo>
                  <a:lnTo>
                    <a:pt x="44489" y="122747"/>
                  </a:lnTo>
                  <a:lnTo>
                    <a:pt x="5232" y="121191"/>
                  </a:lnTo>
                  <a:lnTo>
                    <a:pt x="0" y="100658"/>
                  </a:lnTo>
                  <a:lnTo>
                    <a:pt x="46073" y="53890"/>
                  </a:lnTo>
                  <a:lnTo>
                    <a:pt x="82998" y="85441"/>
                  </a:lnTo>
                  <a:lnTo>
                    <a:pt x="129965" y="80615"/>
                  </a:lnTo>
                  <a:lnTo>
                    <a:pt x="182749" y="87415"/>
                  </a:lnTo>
                  <a:lnTo>
                    <a:pt x="240101" y="90442"/>
                  </a:lnTo>
                  <a:lnTo>
                    <a:pt x="294806" y="86347"/>
                  </a:lnTo>
                  <a:lnTo>
                    <a:pt x="324224" y="71906"/>
                  </a:lnTo>
                  <a:lnTo>
                    <a:pt x="334356" y="47263"/>
                  </a:lnTo>
                  <a:lnTo>
                    <a:pt x="355891" y="59756"/>
                  </a:lnTo>
                  <a:lnTo>
                    <a:pt x="386943" y="33999"/>
                  </a:lnTo>
                  <a:lnTo>
                    <a:pt x="439568" y="3783"/>
                  </a:lnTo>
                  <a:lnTo>
                    <a:pt x="468785" y="0"/>
                  </a:lnTo>
                  <a:lnTo>
                    <a:pt x="479715" y="31379"/>
                  </a:lnTo>
                  <a:lnTo>
                    <a:pt x="526181" y="56060"/>
                  </a:lnTo>
                  <a:lnTo>
                    <a:pt x="547569" y="917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48549" y="4269627"/>
              <a:ext cx="696160" cy="294030"/>
            </a:xfrm>
            <a:custGeom>
              <a:avLst/>
              <a:pathLst>
                <a:path w="696160" h="294030">
                  <a:moveTo>
                    <a:pt x="554798" y="57541"/>
                  </a:moveTo>
                  <a:lnTo>
                    <a:pt x="561655" y="61083"/>
                  </a:lnTo>
                  <a:lnTo>
                    <a:pt x="614781" y="42599"/>
                  </a:lnTo>
                  <a:lnTo>
                    <a:pt x="636695" y="47707"/>
                  </a:lnTo>
                  <a:lnTo>
                    <a:pt x="628273" y="67105"/>
                  </a:lnTo>
                  <a:lnTo>
                    <a:pt x="607503" y="70202"/>
                  </a:lnTo>
                  <a:lnTo>
                    <a:pt x="599115" y="94541"/>
                  </a:lnTo>
                  <a:lnTo>
                    <a:pt x="694249" y="93730"/>
                  </a:lnTo>
                  <a:lnTo>
                    <a:pt x="672712" y="142256"/>
                  </a:lnTo>
                  <a:lnTo>
                    <a:pt x="696160" y="148005"/>
                  </a:lnTo>
                  <a:lnTo>
                    <a:pt x="686276" y="177856"/>
                  </a:lnTo>
                  <a:lnTo>
                    <a:pt x="696023" y="203133"/>
                  </a:lnTo>
                  <a:lnTo>
                    <a:pt x="670156" y="212561"/>
                  </a:lnTo>
                  <a:lnTo>
                    <a:pt x="629033" y="200674"/>
                  </a:lnTo>
                  <a:lnTo>
                    <a:pt x="600580" y="243994"/>
                  </a:lnTo>
                  <a:lnTo>
                    <a:pt x="587553" y="274088"/>
                  </a:lnTo>
                  <a:lnTo>
                    <a:pt x="565694" y="294030"/>
                  </a:lnTo>
                  <a:lnTo>
                    <a:pt x="512774" y="289430"/>
                  </a:lnTo>
                  <a:lnTo>
                    <a:pt x="488666" y="282474"/>
                  </a:lnTo>
                  <a:lnTo>
                    <a:pt x="501496" y="259463"/>
                  </a:lnTo>
                  <a:lnTo>
                    <a:pt x="480108" y="223814"/>
                  </a:lnTo>
                  <a:lnTo>
                    <a:pt x="433642" y="199132"/>
                  </a:lnTo>
                  <a:lnTo>
                    <a:pt x="422712" y="167753"/>
                  </a:lnTo>
                  <a:lnTo>
                    <a:pt x="393495" y="171537"/>
                  </a:lnTo>
                  <a:lnTo>
                    <a:pt x="340869" y="201753"/>
                  </a:lnTo>
                  <a:lnTo>
                    <a:pt x="309817" y="227509"/>
                  </a:lnTo>
                  <a:lnTo>
                    <a:pt x="288283" y="215017"/>
                  </a:lnTo>
                  <a:lnTo>
                    <a:pt x="278150" y="239659"/>
                  </a:lnTo>
                  <a:lnTo>
                    <a:pt x="248733" y="254100"/>
                  </a:lnTo>
                  <a:lnTo>
                    <a:pt x="194027" y="258196"/>
                  </a:lnTo>
                  <a:lnTo>
                    <a:pt x="136676" y="255169"/>
                  </a:lnTo>
                  <a:lnTo>
                    <a:pt x="83892" y="248369"/>
                  </a:lnTo>
                  <a:lnTo>
                    <a:pt x="36924" y="253194"/>
                  </a:lnTo>
                  <a:lnTo>
                    <a:pt x="0" y="221643"/>
                  </a:lnTo>
                  <a:lnTo>
                    <a:pt x="64670" y="158861"/>
                  </a:lnTo>
                  <a:lnTo>
                    <a:pt x="84683" y="167391"/>
                  </a:lnTo>
                  <a:lnTo>
                    <a:pt x="106836" y="165518"/>
                  </a:lnTo>
                  <a:lnTo>
                    <a:pt x="251666" y="91307"/>
                  </a:lnTo>
                  <a:lnTo>
                    <a:pt x="338311" y="52117"/>
                  </a:lnTo>
                  <a:lnTo>
                    <a:pt x="438486" y="0"/>
                  </a:lnTo>
                  <a:lnTo>
                    <a:pt x="454183" y="4783"/>
                  </a:lnTo>
                  <a:lnTo>
                    <a:pt x="458213" y="31123"/>
                  </a:lnTo>
                  <a:lnTo>
                    <a:pt x="476844" y="417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403348" y="4132945"/>
              <a:ext cx="231785" cy="231223"/>
            </a:xfrm>
            <a:custGeom>
              <a:avLst/>
              <a:pathLst>
                <a:path w="231785" h="231223">
                  <a:moveTo>
                    <a:pt x="215552" y="3962"/>
                  </a:moveTo>
                  <a:lnTo>
                    <a:pt x="207792" y="13099"/>
                  </a:lnTo>
                  <a:lnTo>
                    <a:pt x="203256" y="121298"/>
                  </a:lnTo>
                  <a:lnTo>
                    <a:pt x="172269" y="124395"/>
                  </a:lnTo>
                  <a:lnTo>
                    <a:pt x="185372" y="142004"/>
                  </a:lnTo>
                  <a:lnTo>
                    <a:pt x="223392" y="168037"/>
                  </a:lnTo>
                  <a:lnTo>
                    <a:pt x="231785" y="224033"/>
                  </a:lnTo>
                  <a:lnTo>
                    <a:pt x="176661" y="225082"/>
                  </a:lnTo>
                  <a:lnTo>
                    <a:pt x="139451" y="230411"/>
                  </a:lnTo>
                  <a:lnTo>
                    <a:pt x="44316" y="231223"/>
                  </a:lnTo>
                  <a:lnTo>
                    <a:pt x="52705" y="206883"/>
                  </a:lnTo>
                  <a:lnTo>
                    <a:pt x="73475" y="203786"/>
                  </a:lnTo>
                  <a:lnTo>
                    <a:pt x="81897" y="184389"/>
                  </a:lnTo>
                  <a:lnTo>
                    <a:pt x="59983" y="179281"/>
                  </a:lnTo>
                  <a:lnTo>
                    <a:pt x="6857" y="197764"/>
                  </a:lnTo>
                  <a:lnTo>
                    <a:pt x="0" y="194222"/>
                  </a:lnTo>
                  <a:lnTo>
                    <a:pt x="28120" y="171872"/>
                  </a:lnTo>
                  <a:lnTo>
                    <a:pt x="32880" y="145701"/>
                  </a:lnTo>
                  <a:lnTo>
                    <a:pt x="48927" y="117483"/>
                  </a:lnTo>
                  <a:lnTo>
                    <a:pt x="44220" y="92826"/>
                  </a:lnTo>
                  <a:lnTo>
                    <a:pt x="90540" y="83238"/>
                  </a:lnTo>
                  <a:lnTo>
                    <a:pt x="131882" y="60356"/>
                  </a:lnTo>
                  <a:lnTo>
                    <a:pt x="182278" y="18090"/>
                  </a:lnTo>
                  <a:lnTo>
                    <a:pt x="18124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49608" y="5576612"/>
              <a:ext cx="299358" cy="344931"/>
            </a:xfrm>
            <a:custGeom>
              <a:avLst/>
              <a:pathLst>
                <a:path w="299358" h="344931">
                  <a:moveTo>
                    <a:pt x="267234" y="33005"/>
                  </a:moveTo>
                  <a:lnTo>
                    <a:pt x="268906" y="65281"/>
                  </a:lnTo>
                  <a:lnTo>
                    <a:pt x="289849" y="81703"/>
                  </a:lnTo>
                  <a:lnTo>
                    <a:pt x="299358" y="103903"/>
                  </a:lnTo>
                  <a:lnTo>
                    <a:pt x="277910" y="148242"/>
                  </a:lnTo>
                  <a:lnTo>
                    <a:pt x="283331" y="175947"/>
                  </a:lnTo>
                  <a:lnTo>
                    <a:pt x="269285" y="181453"/>
                  </a:lnTo>
                  <a:lnTo>
                    <a:pt x="255716" y="208969"/>
                  </a:lnTo>
                  <a:lnTo>
                    <a:pt x="229687" y="230816"/>
                  </a:lnTo>
                  <a:lnTo>
                    <a:pt x="236018" y="254231"/>
                  </a:lnTo>
                  <a:lnTo>
                    <a:pt x="219613" y="259199"/>
                  </a:lnTo>
                  <a:lnTo>
                    <a:pt x="206757" y="281774"/>
                  </a:lnTo>
                  <a:lnTo>
                    <a:pt x="182565" y="290720"/>
                  </a:lnTo>
                  <a:lnTo>
                    <a:pt x="176396" y="306376"/>
                  </a:lnTo>
                  <a:lnTo>
                    <a:pt x="132285" y="299686"/>
                  </a:lnTo>
                  <a:lnTo>
                    <a:pt x="47685" y="316048"/>
                  </a:lnTo>
                  <a:lnTo>
                    <a:pt x="24116" y="324917"/>
                  </a:lnTo>
                  <a:lnTo>
                    <a:pt x="4340" y="344931"/>
                  </a:lnTo>
                  <a:lnTo>
                    <a:pt x="0" y="292330"/>
                  </a:lnTo>
                  <a:lnTo>
                    <a:pt x="9161" y="275359"/>
                  </a:lnTo>
                  <a:lnTo>
                    <a:pt x="54594" y="249516"/>
                  </a:lnTo>
                  <a:lnTo>
                    <a:pt x="40852" y="222099"/>
                  </a:lnTo>
                  <a:lnTo>
                    <a:pt x="41480" y="192427"/>
                  </a:lnTo>
                  <a:lnTo>
                    <a:pt x="74639" y="168916"/>
                  </a:lnTo>
                  <a:lnTo>
                    <a:pt x="99261" y="99971"/>
                  </a:lnTo>
                  <a:lnTo>
                    <a:pt x="100986" y="81665"/>
                  </a:lnTo>
                  <a:lnTo>
                    <a:pt x="159122" y="50976"/>
                  </a:lnTo>
                  <a:lnTo>
                    <a:pt x="158095" y="16829"/>
                  </a:lnTo>
                  <a:lnTo>
                    <a:pt x="178833" y="0"/>
                  </a:lnTo>
                  <a:lnTo>
                    <a:pt x="221432" y="33225"/>
                  </a:lnTo>
                  <a:lnTo>
                    <a:pt x="233957" y="264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179427" y="5359663"/>
              <a:ext cx="380503" cy="259921"/>
            </a:xfrm>
            <a:custGeom>
              <a:avLst/>
              <a:pathLst>
                <a:path w="380503" h="259921">
                  <a:moveTo>
                    <a:pt x="380503" y="96565"/>
                  </a:moveTo>
                  <a:lnTo>
                    <a:pt x="341378" y="128885"/>
                  </a:lnTo>
                  <a:lnTo>
                    <a:pt x="295252" y="133648"/>
                  </a:lnTo>
                  <a:lnTo>
                    <a:pt x="265760" y="153794"/>
                  </a:lnTo>
                  <a:lnTo>
                    <a:pt x="262765" y="180165"/>
                  </a:lnTo>
                  <a:lnTo>
                    <a:pt x="284266" y="215928"/>
                  </a:lnTo>
                  <a:lnTo>
                    <a:pt x="237822" y="250309"/>
                  </a:lnTo>
                  <a:lnTo>
                    <a:pt x="209108" y="259921"/>
                  </a:lnTo>
                  <a:lnTo>
                    <a:pt x="185618" y="218642"/>
                  </a:lnTo>
                  <a:lnTo>
                    <a:pt x="164478" y="217141"/>
                  </a:lnTo>
                  <a:lnTo>
                    <a:pt x="104475" y="225642"/>
                  </a:lnTo>
                  <a:lnTo>
                    <a:pt x="98633" y="211561"/>
                  </a:lnTo>
                  <a:lnTo>
                    <a:pt x="67980" y="206223"/>
                  </a:lnTo>
                  <a:lnTo>
                    <a:pt x="15942" y="188297"/>
                  </a:lnTo>
                  <a:lnTo>
                    <a:pt x="15941" y="158128"/>
                  </a:lnTo>
                  <a:lnTo>
                    <a:pt x="5033" y="144877"/>
                  </a:lnTo>
                  <a:lnTo>
                    <a:pt x="0" y="138810"/>
                  </a:lnTo>
                  <a:lnTo>
                    <a:pt x="21641" y="89615"/>
                  </a:lnTo>
                  <a:lnTo>
                    <a:pt x="15393" y="64586"/>
                  </a:lnTo>
                  <a:lnTo>
                    <a:pt x="41084" y="24479"/>
                  </a:lnTo>
                  <a:lnTo>
                    <a:pt x="68934" y="8842"/>
                  </a:lnTo>
                  <a:lnTo>
                    <a:pt x="87539" y="12892"/>
                  </a:lnTo>
                  <a:lnTo>
                    <a:pt x="161911" y="0"/>
                  </a:lnTo>
                  <a:lnTo>
                    <a:pt x="212202" y="6178"/>
                  </a:lnTo>
                  <a:lnTo>
                    <a:pt x="217235" y="23912"/>
                  </a:lnTo>
                  <a:lnTo>
                    <a:pt x="200341" y="38157"/>
                  </a:lnTo>
                  <a:lnTo>
                    <a:pt x="176020" y="78262"/>
                  </a:lnTo>
                  <a:lnTo>
                    <a:pt x="160502" y="84201"/>
                  </a:lnTo>
                  <a:lnTo>
                    <a:pt x="173856" y="108535"/>
                  </a:lnTo>
                  <a:lnTo>
                    <a:pt x="194055" y="90749"/>
                  </a:lnTo>
                  <a:lnTo>
                    <a:pt x="222634" y="93607"/>
                  </a:lnTo>
                  <a:lnTo>
                    <a:pt x="245194" y="76632"/>
                  </a:lnTo>
                  <a:lnTo>
                    <a:pt x="282477" y="74239"/>
                  </a:lnTo>
                  <a:lnTo>
                    <a:pt x="300650" y="53803"/>
                  </a:lnTo>
                  <a:lnTo>
                    <a:pt x="342484" y="62829"/>
                  </a:lnTo>
                  <a:lnTo>
                    <a:pt x="364416" y="5923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94631" y="5145445"/>
              <a:ext cx="311261" cy="472338"/>
            </a:xfrm>
            <a:custGeom>
              <a:avLst/>
              <a:pathLst>
                <a:path w="311261" h="472338">
                  <a:moveTo>
                    <a:pt x="309759" y="168979"/>
                  </a:moveTo>
                  <a:lnTo>
                    <a:pt x="294169" y="193916"/>
                  </a:lnTo>
                  <a:lnTo>
                    <a:pt x="262900" y="208347"/>
                  </a:lnTo>
                  <a:lnTo>
                    <a:pt x="248150" y="239950"/>
                  </a:lnTo>
                  <a:lnTo>
                    <a:pt x="203076" y="271019"/>
                  </a:lnTo>
                  <a:lnTo>
                    <a:pt x="168820" y="313923"/>
                  </a:lnTo>
                  <a:lnTo>
                    <a:pt x="187717" y="335363"/>
                  </a:lnTo>
                  <a:lnTo>
                    <a:pt x="213216" y="381700"/>
                  </a:lnTo>
                  <a:lnTo>
                    <a:pt x="214291" y="433012"/>
                  </a:lnTo>
                  <a:lnTo>
                    <a:pt x="207464" y="460390"/>
                  </a:lnTo>
                  <a:lnTo>
                    <a:pt x="183966" y="472338"/>
                  </a:lnTo>
                  <a:lnTo>
                    <a:pt x="162944" y="459571"/>
                  </a:lnTo>
                  <a:lnTo>
                    <a:pt x="122211" y="464172"/>
                  </a:lnTo>
                  <a:lnTo>
                    <a:pt x="88933" y="457567"/>
                  </a:lnTo>
                  <a:lnTo>
                    <a:pt x="76409" y="464392"/>
                  </a:lnTo>
                  <a:lnTo>
                    <a:pt x="33810" y="431166"/>
                  </a:lnTo>
                  <a:lnTo>
                    <a:pt x="15211" y="365275"/>
                  </a:lnTo>
                  <a:lnTo>
                    <a:pt x="12655" y="314715"/>
                  </a:lnTo>
                  <a:lnTo>
                    <a:pt x="0" y="293388"/>
                  </a:lnTo>
                  <a:lnTo>
                    <a:pt x="32741" y="266041"/>
                  </a:lnTo>
                  <a:lnTo>
                    <a:pt x="59081" y="236649"/>
                  </a:lnTo>
                  <a:lnTo>
                    <a:pt x="104903" y="203623"/>
                  </a:lnTo>
                  <a:lnTo>
                    <a:pt x="116002" y="175232"/>
                  </a:lnTo>
                  <a:lnTo>
                    <a:pt x="103767" y="162804"/>
                  </a:lnTo>
                  <a:lnTo>
                    <a:pt x="97189" y="127829"/>
                  </a:lnTo>
                  <a:lnTo>
                    <a:pt x="147488" y="90710"/>
                  </a:lnTo>
                  <a:lnTo>
                    <a:pt x="165032" y="58578"/>
                  </a:lnTo>
                  <a:lnTo>
                    <a:pt x="188082" y="39775"/>
                  </a:lnTo>
                  <a:lnTo>
                    <a:pt x="187912" y="27117"/>
                  </a:lnTo>
                  <a:lnTo>
                    <a:pt x="262164" y="0"/>
                  </a:lnTo>
                  <a:lnTo>
                    <a:pt x="262755" y="18355"/>
                  </a:lnTo>
                  <a:lnTo>
                    <a:pt x="281322" y="41583"/>
                  </a:lnTo>
                  <a:lnTo>
                    <a:pt x="292504" y="94183"/>
                  </a:lnTo>
                  <a:lnTo>
                    <a:pt x="311261" y="1327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231814" y="4944467"/>
              <a:ext cx="641858" cy="523732"/>
            </a:xfrm>
            <a:custGeom>
              <a:avLst/>
              <a:pathLst>
                <a:path w="641858" h="523732">
                  <a:moveTo>
                    <a:pt x="399706" y="242928"/>
                  </a:moveTo>
                  <a:lnTo>
                    <a:pt x="418981" y="256232"/>
                  </a:lnTo>
                  <a:lnTo>
                    <a:pt x="454778" y="242593"/>
                  </a:lnTo>
                  <a:lnTo>
                    <a:pt x="517801" y="269695"/>
                  </a:lnTo>
                  <a:lnTo>
                    <a:pt x="534734" y="297176"/>
                  </a:lnTo>
                  <a:lnTo>
                    <a:pt x="578082" y="318745"/>
                  </a:lnTo>
                  <a:lnTo>
                    <a:pt x="603762" y="361738"/>
                  </a:lnTo>
                  <a:lnTo>
                    <a:pt x="617916" y="365325"/>
                  </a:lnTo>
                  <a:lnTo>
                    <a:pt x="616660" y="402550"/>
                  </a:lnTo>
                  <a:lnTo>
                    <a:pt x="641858" y="435378"/>
                  </a:lnTo>
                  <a:lnTo>
                    <a:pt x="622171" y="450727"/>
                  </a:lnTo>
                  <a:lnTo>
                    <a:pt x="608104" y="459555"/>
                  </a:lnTo>
                  <a:lnTo>
                    <a:pt x="584687" y="451019"/>
                  </a:lnTo>
                  <a:lnTo>
                    <a:pt x="556641" y="457265"/>
                  </a:lnTo>
                  <a:lnTo>
                    <a:pt x="535659" y="480026"/>
                  </a:lnTo>
                  <a:lnTo>
                    <a:pt x="523014" y="471648"/>
                  </a:lnTo>
                  <a:lnTo>
                    <a:pt x="505881" y="481125"/>
                  </a:lnTo>
                  <a:lnTo>
                    <a:pt x="476882" y="479413"/>
                  </a:lnTo>
                  <a:lnTo>
                    <a:pt x="416721" y="490548"/>
                  </a:lnTo>
                  <a:lnTo>
                    <a:pt x="406198" y="480129"/>
                  </a:lnTo>
                  <a:lnTo>
                    <a:pt x="378941" y="476740"/>
                  </a:lnTo>
                  <a:lnTo>
                    <a:pt x="348067" y="485325"/>
                  </a:lnTo>
                  <a:lnTo>
                    <a:pt x="328116" y="511761"/>
                  </a:lnTo>
                  <a:lnTo>
                    <a:pt x="312029" y="474435"/>
                  </a:lnTo>
                  <a:lnTo>
                    <a:pt x="290097" y="478025"/>
                  </a:lnTo>
                  <a:lnTo>
                    <a:pt x="248263" y="468999"/>
                  </a:lnTo>
                  <a:lnTo>
                    <a:pt x="230089" y="489435"/>
                  </a:lnTo>
                  <a:lnTo>
                    <a:pt x="192807" y="491829"/>
                  </a:lnTo>
                  <a:lnTo>
                    <a:pt x="170247" y="508804"/>
                  </a:lnTo>
                  <a:lnTo>
                    <a:pt x="141667" y="505946"/>
                  </a:lnTo>
                  <a:lnTo>
                    <a:pt x="121469" y="523732"/>
                  </a:lnTo>
                  <a:lnTo>
                    <a:pt x="108115" y="499397"/>
                  </a:lnTo>
                  <a:lnTo>
                    <a:pt x="123633" y="493458"/>
                  </a:lnTo>
                  <a:lnTo>
                    <a:pt x="147953" y="453353"/>
                  </a:lnTo>
                  <a:lnTo>
                    <a:pt x="164847" y="439108"/>
                  </a:lnTo>
                  <a:lnTo>
                    <a:pt x="159815" y="421374"/>
                  </a:lnTo>
                  <a:lnTo>
                    <a:pt x="109523" y="415196"/>
                  </a:lnTo>
                  <a:lnTo>
                    <a:pt x="35152" y="428089"/>
                  </a:lnTo>
                  <a:lnTo>
                    <a:pt x="40550" y="407820"/>
                  </a:lnTo>
                  <a:lnTo>
                    <a:pt x="63807" y="382518"/>
                  </a:lnTo>
                  <a:lnTo>
                    <a:pt x="57984" y="361390"/>
                  </a:lnTo>
                  <a:lnTo>
                    <a:pt x="26611" y="322909"/>
                  </a:lnTo>
                  <a:lnTo>
                    <a:pt x="34178" y="298573"/>
                  </a:lnTo>
                  <a:lnTo>
                    <a:pt x="12896" y="276625"/>
                  </a:lnTo>
                  <a:lnTo>
                    <a:pt x="0" y="247975"/>
                  </a:lnTo>
                  <a:lnTo>
                    <a:pt x="12896" y="182398"/>
                  </a:lnTo>
                  <a:lnTo>
                    <a:pt x="66639" y="81360"/>
                  </a:lnTo>
                  <a:lnTo>
                    <a:pt x="107284" y="21623"/>
                  </a:lnTo>
                  <a:lnTo>
                    <a:pt x="127599" y="0"/>
                  </a:lnTo>
                  <a:lnTo>
                    <a:pt x="171966" y="12865"/>
                  </a:lnTo>
                  <a:lnTo>
                    <a:pt x="198655" y="26488"/>
                  </a:lnTo>
                  <a:lnTo>
                    <a:pt x="275845" y="40868"/>
                  </a:lnTo>
                  <a:lnTo>
                    <a:pt x="247711" y="77196"/>
                  </a:lnTo>
                  <a:lnTo>
                    <a:pt x="247711" y="88548"/>
                  </a:lnTo>
                  <a:lnTo>
                    <a:pt x="267723" y="117279"/>
                  </a:lnTo>
                  <a:lnTo>
                    <a:pt x="266070" y="185222"/>
                  </a:lnTo>
                  <a:lnTo>
                    <a:pt x="280708" y="185568"/>
                  </a:lnTo>
                  <a:lnTo>
                    <a:pt x="301058" y="201144"/>
                  </a:lnTo>
                  <a:lnTo>
                    <a:pt x="298824" y="212969"/>
                  </a:lnTo>
                  <a:lnTo>
                    <a:pt x="316646" y="229337"/>
                  </a:lnTo>
                  <a:lnTo>
                    <a:pt x="347329" y="223082"/>
                  </a:lnTo>
                  <a:lnTo>
                    <a:pt x="351556" y="2444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626177" y="4924323"/>
              <a:ext cx="360854" cy="385468"/>
            </a:xfrm>
            <a:custGeom>
              <a:avLst/>
              <a:pathLst>
                <a:path w="360854" h="385468">
                  <a:moveTo>
                    <a:pt x="338197" y="160989"/>
                  </a:moveTo>
                  <a:lnTo>
                    <a:pt x="350951" y="184571"/>
                  </a:lnTo>
                  <a:lnTo>
                    <a:pt x="360854" y="228649"/>
                  </a:lnTo>
                  <a:lnTo>
                    <a:pt x="341152" y="248921"/>
                  </a:lnTo>
                  <a:lnTo>
                    <a:pt x="351113" y="285990"/>
                  </a:lnTo>
                  <a:lnTo>
                    <a:pt x="343041" y="300327"/>
                  </a:lnTo>
                  <a:lnTo>
                    <a:pt x="348230" y="339147"/>
                  </a:lnTo>
                  <a:lnTo>
                    <a:pt x="298076" y="338374"/>
                  </a:lnTo>
                  <a:lnTo>
                    <a:pt x="292087" y="351839"/>
                  </a:lnTo>
                  <a:lnTo>
                    <a:pt x="270071" y="349381"/>
                  </a:lnTo>
                  <a:lnTo>
                    <a:pt x="241337" y="356479"/>
                  </a:lnTo>
                  <a:lnTo>
                    <a:pt x="222959" y="351749"/>
                  </a:lnTo>
                  <a:lnTo>
                    <a:pt x="223553" y="385468"/>
                  </a:lnTo>
                  <a:lnTo>
                    <a:pt x="209399" y="381882"/>
                  </a:lnTo>
                  <a:lnTo>
                    <a:pt x="183719" y="338889"/>
                  </a:lnTo>
                  <a:lnTo>
                    <a:pt x="140371" y="317320"/>
                  </a:lnTo>
                  <a:lnTo>
                    <a:pt x="123438" y="289839"/>
                  </a:lnTo>
                  <a:lnTo>
                    <a:pt x="60415" y="262737"/>
                  </a:lnTo>
                  <a:lnTo>
                    <a:pt x="24618" y="276376"/>
                  </a:lnTo>
                  <a:lnTo>
                    <a:pt x="5343" y="263072"/>
                  </a:lnTo>
                  <a:lnTo>
                    <a:pt x="0" y="248504"/>
                  </a:lnTo>
                  <a:lnTo>
                    <a:pt x="5412" y="213976"/>
                  </a:lnTo>
                  <a:lnTo>
                    <a:pt x="19955" y="201895"/>
                  </a:lnTo>
                  <a:lnTo>
                    <a:pt x="19918" y="182315"/>
                  </a:lnTo>
                  <a:lnTo>
                    <a:pt x="2318" y="151831"/>
                  </a:lnTo>
                  <a:lnTo>
                    <a:pt x="57504" y="70093"/>
                  </a:lnTo>
                  <a:lnTo>
                    <a:pt x="49131" y="41916"/>
                  </a:lnTo>
                  <a:lnTo>
                    <a:pt x="63924" y="0"/>
                  </a:lnTo>
                  <a:lnTo>
                    <a:pt x="119184" y="35656"/>
                  </a:lnTo>
                  <a:lnTo>
                    <a:pt x="186426" y="63742"/>
                  </a:lnTo>
                  <a:lnTo>
                    <a:pt x="232822" y="102017"/>
                  </a:lnTo>
                  <a:lnTo>
                    <a:pt x="236141" y="138815"/>
                  </a:lnTo>
                  <a:lnTo>
                    <a:pt x="261105" y="157060"/>
                  </a:lnTo>
                  <a:lnTo>
                    <a:pt x="254327" y="177964"/>
                  </a:lnTo>
                  <a:lnTo>
                    <a:pt x="258415" y="218054"/>
                  </a:lnTo>
                  <a:lnTo>
                    <a:pt x="285467" y="222216"/>
                  </a:lnTo>
                  <a:lnTo>
                    <a:pt x="310088" y="217973"/>
                  </a:lnTo>
                  <a:lnTo>
                    <a:pt x="308099" y="190042"/>
                  </a:lnTo>
                  <a:lnTo>
                    <a:pt x="323581" y="1668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056206" y="4670798"/>
              <a:ext cx="744124" cy="403475"/>
            </a:xfrm>
            <a:custGeom>
              <a:avLst/>
              <a:pathLst>
                <a:path w="744124" h="403475">
                  <a:moveTo>
                    <a:pt x="547539" y="83709"/>
                  </a:moveTo>
                  <a:lnTo>
                    <a:pt x="608859" y="90898"/>
                  </a:lnTo>
                  <a:lnTo>
                    <a:pt x="620401" y="123820"/>
                  </a:lnTo>
                  <a:lnTo>
                    <a:pt x="616795" y="177935"/>
                  </a:lnTo>
                  <a:lnTo>
                    <a:pt x="621792" y="197876"/>
                  </a:lnTo>
                  <a:lnTo>
                    <a:pt x="661522" y="218803"/>
                  </a:lnTo>
                  <a:lnTo>
                    <a:pt x="706249" y="258536"/>
                  </a:lnTo>
                  <a:lnTo>
                    <a:pt x="732581" y="264969"/>
                  </a:lnTo>
                  <a:lnTo>
                    <a:pt x="734024" y="291080"/>
                  </a:lnTo>
                  <a:lnTo>
                    <a:pt x="744124" y="326651"/>
                  </a:lnTo>
                  <a:lnTo>
                    <a:pt x="733303" y="334220"/>
                  </a:lnTo>
                  <a:lnTo>
                    <a:pt x="693624" y="339897"/>
                  </a:lnTo>
                  <a:lnTo>
                    <a:pt x="674146" y="335735"/>
                  </a:lnTo>
                  <a:lnTo>
                    <a:pt x="631945" y="342546"/>
                  </a:lnTo>
                  <a:lnTo>
                    <a:pt x="611745" y="331951"/>
                  </a:lnTo>
                  <a:lnTo>
                    <a:pt x="600924" y="311516"/>
                  </a:lnTo>
                  <a:lnTo>
                    <a:pt x="578742" y="303556"/>
                  </a:lnTo>
                  <a:lnTo>
                    <a:pt x="557280" y="336492"/>
                  </a:lnTo>
                  <a:lnTo>
                    <a:pt x="531309" y="346332"/>
                  </a:lnTo>
                  <a:lnTo>
                    <a:pt x="503529" y="344346"/>
                  </a:lnTo>
                  <a:lnTo>
                    <a:pt x="489294" y="343582"/>
                  </a:lnTo>
                  <a:lnTo>
                    <a:pt x="474638" y="326676"/>
                  </a:lnTo>
                  <a:lnTo>
                    <a:pt x="441444" y="317029"/>
                  </a:lnTo>
                  <a:lnTo>
                    <a:pt x="441652" y="351185"/>
                  </a:lnTo>
                  <a:lnTo>
                    <a:pt x="425719" y="383284"/>
                  </a:lnTo>
                  <a:lnTo>
                    <a:pt x="436126" y="402413"/>
                  </a:lnTo>
                  <a:lnTo>
                    <a:pt x="389195" y="403475"/>
                  </a:lnTo>
                  <a:lnTo>
                    <a:pt x="358896" y="389852"/>
                  </a:lnTo>
                  <a:lnTo>
                    <a:pt x="343747" y="364877"/>
                  </a:lnTo>
                  <a:lnTo>
                    <a:pt x="332925" y="327792"/>
                  </a:lnTo>
                  <a:lnTo>
                    <a:pt x="290362" y="335361"/>
                  </a:lnTo>
                  <a:lnTo>
                    <a:pt x="286395" y="357687"/>
                  </a:lnTo>
                  <a:lnTo>
                    <a:pt x="291807" y="380771"/>
                  </a:lnTo>
                  <a:lnTo>
                    <a:pt x="263311" y="386070"/>
                  </a:lnTo>
                  <a:lnTo>
                    <a:pt x="245994" y="374669"/>
                  </a:lnTo>
                  <a:lnTo>
                    <a:pt x="205599" y="330443"/>
                  </a:lnTo>
                  <a:lnTo>
                    <a:pt x="192613" y="327794"/>
                  </a:lnTo>
                  <a:lnTo>
                    <a:pt x="134542" y="358068"/>
                  </a:lnTo>
                  <a:lnTo>
                    <a:pt x="121557" y="346716"/>
                  </a:lnTo>
                  <a:lnTo>
                    <a:pt x="88011" y="337256"/>
                  </a:lnTo>
                  <a:lnTo>
                    <a:pt x="33610" y="304120"/>
                  </a:lnTo>
                  <a:lnTo>
                    <a:pt x="17313" y="244924"/>
                  </a:lnTo>
                  <a:lnTo>
                    <a:pt x="0" y="224867"/>
                  </a:lnTo>
                  <a:lnTo>
                    <a:pt x="18756" y="219191"/>
                  </a:lnTo>
                  <a:lnTo>
                    <a:pt x="75745" y="166590"/>
                  </a:lnTo>
                  <a:lnTo>
                    <a:pt x="111454" y="144263"/>
                  </a:lnTo>
                  <a:lnTo>
                    <a:pt x="138145" y="148803"/>
                  </a:lnTo>
                  <a:lnTo>
                    <a:pt x="156337" y="191392"/>
                  </a:lnTo>
                  <a:lnTo>
                    <a:pt x="175658" y="191942"/>
                  </a:lnTo>
                  <a:lnTo>
                    <a:pt x="235174" y="180210"/>
                  </a:lnTo>
                  <a:lnTo>
                    <a:pt x="260062" y="171506"/>
                  </a:lnTo>
                  <a:lnTo>
                    <a:pt x="264750" y="139719"/>
                  </a:lnTo>
                  <a:lnTo>
                    <a:pt x="248518" y="95822"/>
                  </a:lnTo>
                  <a:lnTo>
                    <a:pt x="241039" y="54499"/>
                  </a:lnTo>
                  <a:lnTo>
                    <a:pt x="246702" y="31480"/>
                  </a:lnTo>
                  <a:lnTo>
                    <a:pt x="267419" y="23882"/>
                  </a:lnTo>
                  <a:lnTo>
                    <a:pt x="267233" y="7740"/>
                  </a:lnTo>
                  <a:lnTo>
                    <a:pt x="293962" y="0"/>
                  </a:lnTo>
                  <a:lnTo>
                    <a:pt x="314606" y="20233"/>
                  </a:lnTo>
                  <a:lnTo>
                    <a:pt x="362859" y="36031"/>
                  </a:lnTo>
                  <a:lnTo>
                    <a:pt x="371516" y="51545"/>
                  </a:lnTo>
                  <a:lnTo>
                    <a:pt x="417686" y="96198"/>
                  </a:lnTo>
                  <a:lnTo>
                    <a:pt x="424179" y="121931"/>
                  </a:lnTo>
                  <a:lnTo>
                    <a:pt x="430672" y="180586"/>
                  </a:lnTo>
                  <a:lnTo>
                    <a:pt x="461693" y="182477"/>
                  </a:lnTo>
                  <a:lnTo>
                    <a:pt x="502451" y="154474"/>
                  </a:lnTo>
                  <a:lnTo>
                    <a:pt x="519043" y="1355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90102" y="4659513"/>
              <a:ext cx="509020" cy="487025"/>
            </a:xfrm>
            <a:custGeom>
              <a:avLst/>
              <a:pathLst>
                <a:path w="509020" h="487025">
                  <a:moveTo>
                    <a:pt x="457800" y="98010"/>
                  </a:moveTo>
                  <a:lnTo>
                    <a:pt x="448057" y="140328"/>
                  </a:lnTo>
                  <a:lnTo>
                    <a:pt x="498920" y="165368"/>
                  </a:lnTo>
                  <a:lnTo>
                    <a:pt x="509020" y="196398"/>
                  </a:lnTo>
                  <a:lnTo>
                    <a:pt x="503970" y="236511"/>
                  </a:lnTo>
                  <a:lnTo>
                    <a:pt x="483772" y="289111"/>
                  </a:lnTo>
                  <a:lnTo>
                    <a:pt x="426813" y="288731"/>
                  </a:lnTo>
                  <a:lnTo>
                    <a:pt x="405732" y="273288"/>
                  </a:lnTo>
                  <a:lnTo>
                    <a:pt x="354736" y="290171"/>
                  </a:lnTo>
                  <a:lnTo>
                    <a:pt x="356146" y="306410"/>
                  </a:lnTo>
                  <a:lnTo>
                    <a:pt x="335884" y="327711"/>
                  </a:lnTo>
                  <a:lnTo>
                    <a:pt x="332194" y="384686"/>
                  </a:lnTo>
                  <a:lnTo>
                    <a:pt x="320539" y="384011"/>
                  </a:lnTo>
                  <a:lnTo>
                    <a:pt x="276550" y="401927"/>
                  </a:lnTo>
                  <a:lnTo>
                    <a:pt x="274272" y="425799"/>
                  </a:lnTo>
                  <a:lnTo>
                    <a:pt x="259656" y="431668"/>
                  </a:lnTo>
                  <a:lnTo>
                    <a:pt x="244174" y="454852"/>
                  </a:lnTo>
                  <a:lnTo>
                    <a:pt x="246163" y="482782"/>
                  </a:lnTo>
                  <a:lnTo>
                    <a:pt x="221543" y="487025"/>
                  </a:lnTo>
                  <a:lnTo>
                    <a:pt x="194490" y="482863"/>
                  </a:lnTo>
                  <a:lnTo>
                    <a:pt x="190402" y="442774"/>
                  </a:lnTo>
                  <a:lnTo>
                    <a:pt x="197180" y="421869"/>
                  </a:lnTo>
                  <a:lnTo>
                    <a:pt x="172216" y="403624"/>
                  </a:lnTo>
                  <a:lnTo>
                    <a:pt x="168897" y="366827"/>
                  </a:lnTo>
                  <a:lnTo>
                    <a:pt x="122501" y="328552"/>
                  </a:lnTo>
                  <a:lnTo>
                    <a:pt x="55259" y="300465"/>
                  </a:lnTo>
                  <a:lnTo>
                    <a:pt x="0" y="264809"/>
                  </a:lnTo>
                  <a:lnTo>
                    <a:pt x="15942" y="242946"/>
                  </a:lnTo>
                  <a:lnTo>
                    <a:pt x="25681" y="206996"/>
                  </a:lnTo>
                  <a:lnTo>
                    <a:pt x="20992" y="177858"/>
                  </a:lnTo>
                  <a:lnTo>
                    <a:pt x="44169" y="109183"/>
                  </a:lnTo>
                  <a:lnTo>
                    <a:pt x="60391" y="113455"/>
                  </a:lnTo>
                  <a:lnTo>
                    <a:pt x="81709" y="101171"/>
                  </a:lnTo>
                  <a:lnTo>
                    <a:pt x="141826" y="98389"/>
                  </a:lnTo>
                  <a:lnTo>
                    <a:pt x="164911" y="79090"/>
                  </a:lnTo>
                  <a:lnTo>
                    <a:pt x="203866" y="14001"/>
                  </a:lnTo>
                  <a:lnTo>
                    <a:pt x="223704" y="10595"/>
                  </a:lnTo>
                  <a:lnTo>
                    <a:pt x="262284" y="24417"/>
                  </a:lnTo>
                  <a:lnTo>
                    <a:pt x="269497" y="51561"/>
                  </a:lnTo>
                  <a:lnTo>
                    <a:pt x="293197" y="55737"/>
                  </a:lnTo>
                  <a:lnTo>
                    <a:pt x="301440" y="37989"/>
                  </a:lnTo>
                  <a:lnTo>
                    <a:pt x="330636" y="6669"/>
                  </a:lnTo>
                  <a:lnTo>
                    <a:pt x="362936" y="0"/>
                  </a:lnTo>
                  <a:lnTo>
                    <a:pt x="411009" y="23153"/>
                  </a:lnTo>
                  <a:lnTo>
                    <a:pt x="418222" y="43662"/>
                  </a:lnTo>
                  <a:lnTo>
                    <a:pt x="407918" y="88159"/>
                  </a:lnTo>
                  <a:lnTo>
                    <a:pt x="425686" y="102115"/>
                  </a:lnTo>
                  <a:lnTo>
                    <a:pt x="436942" y="899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438312" y="4557737"/>
              <a:ext cx="1019867" cy="524720"/>
            </a:xfrm>
            <a:custGeom>
              <a:avLst/>
              <a:pathLst>
                <a:path w="1019867" h="524720">
                  <a:moveTo>
                    <a:pt x="532492" y="0"/>
                  </a:moveTo>
                  <a:lnTo>
                    <a:pt x="720286" y="524"/>
                  </a:lnTo>
                  <a:lnTo>
                    <a:pt x="1019867" y="1144"/>
                  </a:lnTo>
                  <a:lnTo>
                    <a:pt x="1009830" y="47665"/>
                  </a:lnTo>
                  <a:lnTo>
                    <a:pt x="984942" y="126376"/>
                  </a:lnTo>
                  <a:lnTo>
                    <a:pt x="940578" y="190707"/>
                  </a:lnTo>
                  <a:lnTo>
                    <a:pt x="934446" y="211142"/>
                  </a:lnTo>
                  <a:lnTo>
                    <a:pt x="973763" y="272824"/>
                  </a:lnTo>
                  <a:lnTo>
                    <a:pt x="993602" y="340561"/>
                  </a:lnTo>
                  <a:lnTo>
                    <a:pt x="993242" y="365537"/>
                  </a:lnTo>
                  <a:lnTo>
                    <a:pt x="965469" y="399595"/>
                  </a:lnTo>
                  <a:lnTo>
                    <a:pt x="921102" y="386729"/>
                  </a:lnTo>
                  <a:lnTo>
                    <a:pt x="900787" y="408353"/>
                  </a:lnTo>
                  <a:lnTo>
                    <a:pt x="824911" y="431295"/>
                  </a:lnTo>
                  <a:lnTo>
                    <a:pt x="808285" y="471959"/>
                  </a:lnTo>
                  <a:lnTo>
                    <a:pt x="776613" y="480291"/>
                  </a:lnTo>
                  <a:lnTo>
                    <a:pt x="729530" y="500061"/>
                  </a:lnTo>
                  <a:lnTo>
                    <a:pt x="692981" y="524720"/>
                  </a:lnTo>
                  <a:lnTo>
                    <a:pt x="648749" y="498484"/>
                  </a:lnTo>
                  <a:lnTo>
                    <a:pt x="593665" y="486774"/>
                  </a:lnTo>
                  <a:lnTo>
                    <a:pt x="559841" y="493442"/>
                  </a:lnTo>
                  <a:lnTo>
                    <a:pt x="509388" y="488299"/>
                  </a:lnTo>
                  <a:lnTo>
                    <a:pt x="496384" y="450683"/>
                  </a:lnTo>
                  <a:lnTo>
                    <a:pt x="475168" y="455560"/>
                  </a:lnTo>
                  <a:lnTo>
                    <a:pt x="397744" y="453509"/>
                  </a:lnTo>
                  <a:lnTo>
                    <a:pt x="351197" y="447280"/>
                  </a:lnTo>
                  <a:lnTo>
                    <a:pt x="362018" y="439712"/>
                  </a:lnTo>
                  <a:lnTo>
                    <a:pt x="351918" y="404141"/>
                  </a:lnTo>
                  <a:lnTo>
                    <a:pt x="350475" y="378030"/>
                  </a:lnTo>
                  <a:lnTo>
                    <a:pt x="324143" y="371597"/>
                  </a:lnTo>
                  <a:lnTo>
                    <a:pt x="279416" y="331863"/>
                  </a:lnTo>
                  <a:lnTo>
                    <a:pt x="239686" y="310936"/>
                  </a:lnTo>
                  <a:lnTo>
                    <a:pt x="234689" y="290995"/>
                  </a:lnTo>
                  <a:lnTo>
                    <a:pt x="238295" y="236881"/>
                  </a:lnTo>
                  <a:lnTo>
                    <a:pt x="226753" y="203958"/>
                  </a:lnTo>
                  <a:lnTo>
                    <a:pt x="165433" y="196769"/>
                  </a:lnTo>
                  <a:lnTo>
                    <a:pt x="148087" y="187196"/>
                  </a:lnTo>
                  <a:lnTo>
                    <a:pt x="125395" y="135845"/>
                  </a:lnTo>
                  <a:lnTo>
                    <a:pt x="119624" y="97246"/>
                  </a:lnTo>
                  <a:lnTo>
                    <a:pt x="103390" y="79082"/>
                  </a:lnTo>
                  <a:lnTo>
                    <a:pt x="53127" y="53231"/>
                  </a:lnTo>
                  <a:lnTo>
                    <a:pt x="4920" y="10590"/>
                  </a:lnTo>
                  <a:lnTo>
                    <a:pt x="0" y="906"/>
                  </a:lnTo>
                  <a:lnTo>
                    <a:pt x="48738" y="662"/>
                  </a:lnTo>
                  <a:lnTo>
                    <a:pt x="281590" y="5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447734" y="3174423"/>
              <a:ext cx="816728" cy="449448"/>
            </a:xfrm>
            <a:custGeom>
              <a:avLst/>
              <a:pathLst>
                <a:path w="816728" h="449448">
                  <a:moveTo>
                    <a:pt x="411683" y="9584"/>
                  </a:moveTo>
                  <a:lnTo>
                    <a:pt x="488512" y="73790"/>
                  </a:lnTo>
                  <a:lnTo>
                    <a:pt x="661862" y="38665"/>
                  </a:lnTo>
                  <a:lnTo>
                    <a:pt x="816439" y="6935"/>
                  </a:lnTo>
                  <a:lnTo>
                    <a:pt x="816728" y="170285"/>
                  </a:lnTo>
                  <a:lnTo>
                    <a:pt x="815525" y="435487"/>
                  </a:lnTo>
                  <a:lnTo>
                    <a:pt x="446377" y="435302"/>
                  </a:lnTo>
                  <a:lnTo>
                    <a:pt x="163327" y="449448"/>
                  </a:lnTo>
                  <a:lnTo>
                    <a:pt x="96667" y="414534"/>
                  </a:lnTo>
                  <a:lnTo>
                    <a:pt x="0" y="414156"/>
                  </a:lnTo>
                  <a:lnTo>
                    <a:pt x="6159" y="101913"/>
                  </a:lnTo>
                  <a:lnTo>
                    <a:pt x="101414" y="101092"/>
                  </a:lnTo>
                  <a:lnTo>
                    <a:pt x="116322" y="0"/>
                  </a:lnTo>
                  <a:lnTo>
                    <a:pt x="282084" y="681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833276" y="3086067"/>
              <a:ext cx="620616" cy="639077"/>
            </a:xfrm>
            <a:custGeom>
              <a:avLst/>
              <a:pathLst>
                <a:path w="620616" h="639077">
                  <a:moveTo>
                    <a:pt x="620616" y="190269"/>
                  </a:moveTo>
                  <a:lnTo>
                    <a:pt x="614457" y="502512"/>
                  </a:lnTo>
                  <a:lnTo>
                    <a:pt x="597553" y="617738"/>
                  </a:lnTo>
                  <a:lnTo>
                    <a:pt x="524657" y="628564"/>
                  </a:lnTo>
                  <a:lnTo>
                    <a:pt x="502894" y="622638"/>
                  </a:lnTo>
                  <a:lnTo>
                    <a:pt x="325245" y="639077"/>
                  </a:lnTo>
                  <a:lnTo>
                    <a:pt x="316917" y="636466"/>
                  </a:lnTo>
                  <a:lnTo>
                    <a:pt x="252683" y="584031"/>
                  </a:lnTo>
                  <a:lnTo>
                    <a:pt x="154848" y="541775"/>
                  </a:lnTo>
                  <a:lnTo>
                    <a:pt x="67628" y="543625"/>
                  </a:lnTo>
                  <a:lnTo>
                    <a:pt x="35972" y="504118"/>
                  </a:lnTo>
                  <a:lnTo>
                    <a:pt x="70404" y="469959"/>
                  </a:lnTo>
                  <a:lnTo>
                    <a:pt x="0" y="368039"/>
                  </a:lnTo>
                  <a:lnTo>
                    <a:pt x="182785" y="243395"/>
                  </a:lnTo>
                  <a:lnTo>
                    <a:pt x="218624" y="216375"/>
                  </a:lnTo>
                  <a:lnTo>
                    <a:pt x="244074" y="338258"/>
                  </a:lnTo>
                  <a:lnTo>
                    <a:pt x="271653" y="356250"/>
                  </a:lnTo>
                  <a:lnTo>
                    <a:pt x="293870" y="338702"/>
                  </a:lnTo>
                  <a:lnTo>
                    <a:pt x="336006" y="332041"/>
                  </a:lnTo>
                  <a:lnTo>
                    <a:pt x="324522" y="281259"/>
                  </a:lnTo>
                  <a:lnTo>
                    <a:pt x="393219" y="263174"/>
                  </a:lnTo>
                  <a:lnTo>
                    <a:pt x="396528" y="238208"/>
                  </a:lnTo>
                  <a:lnTo>
                    <a:pt x="448241" y="221476"/>
                  </a:lnTo>
                  <a:lnTo>
                    <a:pt x="456668" y="196758"/>
                  </a:lnTo>
                  <a:lnTo>
                    <a:pt x="487312" y="189912"/>
                  </a:lnTo>
                  <a:lnTo>
                    <a:pt x="472373" y="171279"/>
                  </a:lnTo>
                  <a:lnTo>
                    <a:pt x="419128" y="180406"/>
                  </a:lnTo>
                  <a:lnTo>
                    <a:pt x="390016" y="164434"/>
                  </a:lnTo>
                  <a:lnTo>
                    <a:pt x="331792" y="141618"/>
                  </a:lnTo>
                  <a:lnTo>
                    <a:pt x="306127" y="94460"/>
                  </a:lnTo>
                  <a:lnTo>
                    <a:pt x="406773" y="0"/>
                  </a:lnTo>
                  <a:lnTo>
                    <a:pt x="431003" y="81203"/>
                  </a:lnTo>
                  <a:lnTo>
                    <a:pt x="529810" y="178912"/>
                  </a:lnTo>
                  <a:lnTo>
                    <a:pt x="548397" y="1908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236699" y="2712889"/>
              <a:ext cx="677294" cy="564064"/>
            </a:xfrm>
            <a:custGeom>
              <a:avLst/>
              <a:pathLst>
                <a:path w="677294" h="564064">
                  <a:moveTo>
                    <a:pt x="622718" y="471118"/>
                  </a:moveTo>
                  <a:lnTo>
                    <a:pt x="493118" y="529717"/>
                  </a:lnTo>
                  <a:lnTo>
                    <a:pt x="327357" y="461534"/>
                  </a:lnTo>
                  <a:lnTo>
                    <a:pt x="312448" y="562626"/>
                  </a:lnTo>
                  <a:lnTo>
                    <a:pt x="217194" y="563447"/>
                  </a:lnTo>
                  <a:lnTo>
                    <a:pt x="144974" y="564064"/>
                  </a:lnTo>
                  <a:lnTo>
                    <a:pt x="126388" y="552091"/>
                  </a:lnTo>
                  <a:lnTo>
                    <a:pt x="27580" y="454382"/>
                  </a:lnTo>
                  <a:lnTo>
                    <a:pt x="3350" y="373178"/>
                  </a:lnTo>
                  <a:lnTo>
                    <a:pt x="0" y="230595"/>
                  </a:lnTo>
                  <a:lnTo>
                    <a:pt x="116107" y="0"/>
                  </a:lnTo>
                  <a:lnTo>
                    <a:pt x="147448" y="29490"/>
                  </a:lnTo>
                  <a:lnTo>
                    <a:pt x="173719" y="28949"/>
                  </a:lnTo>
                  <a:lnTo>
                    <a:pt x="192328" y="51683"/>
                  </a:lnTo>
                  <a:lnTo>
                    <a:pt x="209382" y="43487"/>
                  </a:lnTo>
                  <a:lnTo>
                    <a:pt x="234917" y="44777"/>
                  </a:lnTo>
                  <a:lnTo>
                    <a:pt x="252841" y="61551"/>
                  </a:lnTo>
                  <a:lnTo>
                    <a:pt x="285734" y="31337"/>
                  </a:lnTo>
                  <a:lnTo>
                    <a:pt x="309807" y="41610"/>
                  </a:lnTo>
                  <a:lnTo>
                    <a:pt x="340515" y="72267"/>
                  </a:lnTo>
                  <a:lnTo>
                    <a:pt x="362442" y="114600"/>
                  </a:lnTo>
                  <a:lnTo>
                    <a:pt x="385423" y="118172"/>
                  </a:lnTo>
                  <a:lnTo>
                    <a:pt x="427049" y="139971"/>
                  </a:lnTo>
                  <a:lnTo>
                    <a:pt x="472826" y="140043"/>
                  </a:lnTo>
                  <a:lnTo>
                    <a:pt x="511148" y="153040"/>
                  </a:lnTo>
                  <a:lnTo>
                    <a:pt x="580033" y="165746"/>
                  </a:lnTo>
                  <a:lnTo>
                    <a:pt x="644199" y="205102"/>
                  </a:lnTo>
                  <a:lnTo>
                    <a:pt x="661632" y="207690"/>
                  </a:lnTo>
                  <a:lnTo>
                    <a:pt x="655731" y="263267"/>
                  </a:lnTo>
                  <a:lnTo>
                    <a:pt x="663595" y="273926"/>
                  </a:lnTo>
                  <a:lnTo>
                    <a:pt x="655829" y="306111"/>
                  </a:lnTo>
                  <a:lnTo>
                    <a:pt x="669225" y="325912"/>
                  </a:lnTo>
                  <a:lnTo>
                    <a:pt x="663800" y="338978"/>
                  </a:lnTo>
                  <a:lnTo>
                    <a:pt x="677294" y="365230"/>
                  </a:lnTo>
                  <a:lnTo>
                    <a:pt x="654902" y="393306"/>
                  </a:lnTo>
                  <a:lnTo>
                    <a:pt x="650569" y="413988"/>
                  </a:lnTo>
                  <a:lnTo>
                    <a:pt x="618297" y="4521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991939" y="2131495"/>
              <a:ext cx="1360867" cy="1322611"/>
            </a:xfrm>
            <a:custGeom>
              <a:avLst/>
              <a:pathLst>
                <a:path w="1360867" h="1322611">
                  <a:moveTo>
                    <a:pt x="1360867" y="581393"/>
                  </a:moveTo>
                  <a:lnTo>
                    <a:pt x="1244760" y="811989"/>
                  </a:lnTo>
                  <a:lnTo>
                    <a:pt x="1248110" y="954571"/>
                  </a:lnTo>
                  <a:lnTo>
                    <a:pt x="1147465" y="1049032"/>
                  </a:lnTo>
                  <a:lnTo>
                    <a:pt x="1173129" y="1096189"/>
                  </a:lnTo>
                  <a:lnTo>
                    <a:pt x="1231354" y="1119006"/>
                  </a:lnTo>
                  <a:lnTo>
                    <a:pt x="1260466" y="1134977"/>
                  </a:lnTo>
                  <a:lnTo>
                    <a:pt x="1313710" y="1125851"/>
                  </a:lnTo>
                  <a:lnTo>
                    <a:pt x="1328649" y="1144484"/>
                  </a:lnTo>
                  <a:lnTo>
                    <a:pt x="1298005" y="1151330"/>
                  </a:lnTo>
                  <a:lnTo>
                    <a:pt x="1289578" y="1176048"/>
                  </a:lnTo>
                  <a:lnTo>
                    <a:pt x="1237866" y="1192780"/>
                  </a:lnTo>
                  <a:lnTo>
                    <a:pt x="1234557" y="1217746"/>
                  </a:lnTo>
                  <a:lnTo>
                    <a:pt x="1165860" y="1235831"/>
                  </a:lnTo>
                  <a:lnTo>
                    <a:pt x="1177344" y="1286613"/>
                  </a:lnTo>
                  <a:lnTo>
                    <a:pt x="1135208" y="1293274"/>
                  </a:lnTo>
                  <a:lnTo>
                    <a:pt x="1112991" y="1310821"/>
                  </a:lnTo>
                  <a:lnTo>
                    <a:pt x="1085411" y="1292830"/>
                  </a:lnTo>
                  <a:lnTo>
                    <a:pt x="1059962" y="1170947"/>
                  </a:lnTo>
                  <a:lnTo>
                    <a:pt x="1024122" y="1197967"/>
                  </a:lnTo>
                  <a:lnTo>
                    <a:pt x="841337" y="1322611"/>
                  </a:lnTo>
                  <a:lnTo>
                    <a:pt x="767934" y="1174786"/>
                  </a:lnTo>
                  <a:lnTo>
                    <a:pt x="683728" y="1152058"/>
                  </a:lnTo>
                  <a:lnTo>
                    <a:pt x="421300" y="1087751"/>
                  </a:lnTo>
                  <a:lnTo>
                    <a:pt x="335995" y="1073523"/>
                  </a:lnTo>
                  <a:lnTo>
                    <a:pt x="26906" y="810264"/>
                  </a:lnTo>
                  <a:lnTo>
                    <a:pt x="0" y="723715"/>
                  </a:lnTo>
                  <a:lnTo>
                    <a:pt x="275575" y="576888"/>
                  </a:lnTo>
                  <a:lnTo>
                    <a:pt x="420562" y="455343"/>
                  </a:lnTo>
                  <a:lnTo>
                    <a:pt x="656114" y="257880"/>
                  </a:lnTo>
                  <a:lnTo>
                    <a:pt x="737085" y="0"/>
                  </a:lnTo>
                  <a:lnTo>
                    <a:pt x="741784" y="27849"/>
                  </a:lnTo>
                  <a:lnTo>
                    <a:pt x="890075" y="123753"/>
                  </a:lnTo>
                  <a:lnTo>
                    <a:pt x="1162613" y="299842"/>
                  </a:lnTo>
                  <a:lnTo>
                    <a:pt x="1170041" y="327278"/>
                  </a:lnTo>
                  <a:lnTo>
                    <a:pt x="1169193" y="381463"/>
                  </a:lnTo>
                  <a:lnTo>
                    <a:pt x="1159706" y="423160"/>
                  </a:lnTo>
                  <a:lnTo>
                    <a:pt x="1166322" y="445652"/>
                  </a:lnTo>
                  <a:lnTo>
                    <a:pt x="1212853" y="441634"/>
                  </a:lnTo>
                  <a:lnTo>
                    <a:pt x="1236443" y="471298"/>
                  </a:lnTo>
                  <a:lnTo>
                    <a:pt x="1266693" y="476959"/>
                  </a:lnTo>
                  <a:lnTo>
                    <a:pt x="1316286" y="496003"/>
                  </a:lnTo>
                  <a:lnTo>
                    <a:pt x="1338077" y="514283"/>
                  </a:lnTo>
                  <a:lnTo>
                    <a:pt x="1344544" y="56789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429869" y="1559565"/>
              <a:ext cx="1155757" cy="2997142"/>
            </a:xfrm>
            <a:custGeom>
              <a:avLst/>
              <a:pathLst>
                <a:path w="1155757" h="2997142">
                  <a:moveTo>
                    <a:pt x="0" y="0"/>
                  </a:moveTo>
                  <a:lnTo>
                    <a:pt x="78517" y="135755"/>
                  </a:lnTo>
                  <a:lnTo>
                    <a:pt x="326693" y="681657"/>
                  </a:lnTo>
                  <a:lnTo>
                    <a:pt x="445955" y="946114"/>
                  </a:lnTo>
                  <a:lnTo>
                    <a:pt x="809514" y="1748488"/>
                  </a:lnTo>
                  <a:lnTo>
                    <a:pt x="985011" y="2194499"/>
                  </a:lnTo>
                  <a:lnTo>
                    <a:pt x="993361" y="2278691"/>
                  </a:lnTo>
                  <a:lnTo>
                    <a:pt x="1001014" y="2305212"/>
                  </a:lnTo>
                  <a:lnTo>
                    <a:pt x="1039282" y="2329889"/>
                  </a:lnTo>
                  <a:lnTo>
                    <a:pt x="1084968" y="2366307"/>
                  </a:lnTo>
                  <a:lnTo>
                    <a:pt x="1092151" y="2508366"/>
                  </a:lnTo>
                  <a:lnTo>
                    <a:pt x="1103987" y="2536328"/>
                  </a:lnTo>
                  <a:lnTo>
                    <a:pt x="1100336" y="2569516"/>
                  </a:lnTo>
                  <a:lnTo>
                    <a:pt x="1122424" y="2577035"/>
                  </a:lnTo>
                  <a:lnTo>
                    <a:pt x="1154724" y="2573380"/>
                  </a:lnTo>
                  <a:lnTo>
                    <a:pt x="1155757" y="2591471"/>
                  </a:lnTo>
                  <a:lnTo>
                    <a:pt x="1105361" y="2633736"/>
                  </a:lnTo>
                  <a:lnTo>
                    <a:pt x="1064019" y="2656618"/>
                  </a:lnTo>
                  <a:lnTo>
                    <a:pt x="1017699" y="2666206"/>
                  </a:lnTo>
                  <a:lnTo>
                    <a:pt x="1022406" y="2690863"/>
                  </a:lnTo>
                  <a:lnTo>
                    <a:pt x="1006359" y="2719081"/>
                  </a:lnTo>
                  <a:lnTo>
                    <a:pt x="1001599" y="2745252"/>
                  </a:lnTo>
                  <a:lnTo>
                    <a:pt x="973479" y="2767602"/>
                  </a:lnTo>
                  <a:lnTo>
                    <a:pt x="895525" y="2751855"/>
                  </a:lnTo>
                  <a:lnTo>
                    <a:pt x="876894" y="2741185"/>
                  </a:lnTo>
                  <a:lnTo>
                    <a:pt x="872864" y="2714844"/>
                  </a:lnTo>
                  <a:lnTo>
                    <a:pt x="857166" y="2710061"/>
                  </a:lnTo>
                  <a:lnTo>
                    <a:pt x="756992" y="2762179"/>
                  </a:lnTo>
                  <a:lnTo>
                    <a:pt x="670347" y="2801368"/>
                  </a:lnTo>
                  <a:lnTo>
                    <a:pt x="525517" y="2875580"/>
                  </a:lnTo>
                  <a:lnTo>
                    <a:pt x="503364" y="2877453"/>
                  </a:lnTo>
                  <a:lnTo>
                    <a:pt x="483351" y="2868923"/>
                  </a:lnTo>
                  <a:lnTo>
                    <a:pt x="418680" y="2931705"/>
                  </a:lnTo>
                  <a:lnTo>
                    <a:pt x="372607" y="2978473"/>
                  </a:lnTo>
                  <a:lnTo>
                    <a:pt x="314570" y="2997142"/>
                  </a:lnTo>
                  <a:lnTo>
                    <a:pt x="317640" y="2994852"/>
                  </a:lnTo>
                  <a:lnTo>
                    <a:pt x="356921" y="2808676"/>
                  </a:lnTo>
                  <a:lnTo>
                    <a:pt x="382314" y="2682622"/>
                  </a:lnTo>
                  <a:lnTo>
                    <a:pt x="282563" y="2619887"/>
                  </a:lnTo>
                  <a:lnTo>
                    <a:pt x="262642" y="2429390"/>
                  </a:lnTo>
                  <a:lnTo>
                    <a:pt x="234081" y="2156373"/>
                  </a:lnTo>
                  <a:lnTo>
                    <a:pt x="224554" y="2065305"/>
                  </a:lnTo>
                  <a:lnTo>
                    <a:pt x="194962" y="1782436"/>
                  </a:lnTo>
                  <a:lnTo>
                    <a:pt x="163093" y="1484449"/>
                  </a:lnTo>
                  <a:lnTo>
                    <a:pt x="141788" y="1290263"/>
                  </a:lnTo>
                  <a:lnTo>
                    <a:pt x="139170" y="1246972"/>
                  </a:lnTo>
                  <a:lnTo>
                    <a:pt x="106593" y="968256"/>
                  </a:lnTo>
                  <a:lnTo>
                    <a:pt x="88275" y="795425"/>
                  </a:lnTo>
                  <a:lnTo>
                    <a:pt x="63819" y="578289"/>
                  </a:lnTo>
                  <a:lnTo>
                    <a:pt x="29696" y="271156"/>
                  </a:lnTo>
                  <a:lnTo>
                    <a:pt x="9740" y="849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365879" y="962793"/>
              <a:ext cx="2363145" cy="3215282"/>
            </a:xfrm>
            <a:custGeom>
              <a:avLst/>
              <a:pathLst>
                <a:path w="2363145" h="3215282">
                  <a:moveTo>
                    <a:pt x="626454" y="1286"/>
                  </a:moveTo>
                  <a:lnTo>
                    <a:pt x="826231" y="134753"/>
                  </a:lnTo>
                  <a:lnTo>
                    <a:pt x="939058" y="209952"/>
                  </a:lnTo>
                  <a:lnTo>
                    <a:pt x="1030776" y="268579"/>
                  </a:lnTo>
                  <a:lnTo>
                    <a:pt x="1172091" y="362365"/>
                  </a:lnTo>
                  <a:lnTo>
                    <a:pt x="1389398" y="505356"/>
                  </a:lnTo>
                  <a:lnTo>
                    <a:pt x="1590028" y="639288"/>
                  </a:lnTo>
                  <a:lnTo>
                    <a:pt x="1765730" y="758100"/>
                  </a:lnTo>
                  <a:lnTo>
                    <a:pt x="1958728" y="891859"/>
                  </a:lnTo>
                  <a:lnTo>
                    <a:pt x="2097223" y="986920"/>
                  </a:lnTo>
                  <a:lnTo>
                    <a:pt x="2363145" y="1168702"/>
                  </a:lnTo>
                  <a:lnTo>
                    <a:pt x="2282175" y="1426583"/>
                  </a:lnTo>
                  <a:lnTo>
                    <a:pt x="2046622" y="1624046"/>
                  </a:lnTo>
                  <a:lnTo>
                    <a:pt x="1901635" y="1745591"/>
                  </a:lnTo>
                  <a:lnTo>
                    <a:pt x="1626060" y="1892418"/>
                  </a:lnTo>
                  <a:lnTo>
                    <a:pt x="1652966" y="1978967"/>
                  </a:lnTo>
                  <a:lnTo>
                    <a:pt x="1962055" y="2242226"/>
                  </a:lnTo>
                  <a:lnTo>
                    <a:pt x="2047361" y="2256454"/>
                  </a:lnTo>
                  <a:lnTo>
                    <a:pt x="2027162" y="2648495"/>
                  </a:lnTo>
                  <a:lnTo>
                    <a:pt x="1962502" y="2690189"/>
                  </a:lnTo>
                  <a:lnTo>
                    <a:pt x="1818282" y="2694604"/>
                  </a:lnTo>
                  <a:lnTo>
                    <a:pt x="1793616" y="2800944"/>
                  </a:lnTo>
                  <a:lnTo>
                    <a:pt x="1837150" y="2899278"/>
                  </a:lnTo>
                  <a:lnTo>
                    <a:pt x="1830931" y="2928026"/>
                  </a:lnTo>
                  <a:lnTo>
                    <a:pt x="1800793" y="2956296"/>
                  </a:lnTo>
                  <a:lnTo>
                    <a:pt x="1787297" y="2980747"/>
                  </a:lnTo>
                  <a:lnTo>
                    <a:pt x="1796836" y="3010477"/>
                  </a:lnTo>
                  <a:lnTo>
                    <a:pt x="1767045" y="3032189"/>
                  </a:lnTo>
                  <a:lnTo>
                    <a:pt x="1751956" y="3024057"/>
                  </a:lnTo>
                  <a:lnTo>
                    <a:pt x="1720220" y="3022411"/>
                  </a:lnTo>
                  <a:lnTo>
                    <a:pt x="1680934" y="3031539"/>
                  </a:lnTo>
                  <a:lnTo>
                    <a:pt x="1636289" y="3071670"/>
                  </a:lnTo>
                  <a:lnTo>
                    <a:pt x="1561686" y="3076545"/>
                  </a:lnTo>
                  <a:lnTo>
                    <a:pt x="1547700" y="3094287"/>
                  </a:lnTo>
                  <a:lnTo>
                    <a:pt x="1472382" y="3101238"/>
                  </a:lnTo>
                  <a:lnTo>
                    <a:pt x="1455402" y="3128956"/>
                  </a:lnTo>
                  <a:lnTo>
                    <a:pt x="1428434" y="3152780"/>
                  </a:lnTo>
                  <a:lnTo>
                    <a:pt x="1432218" y="3172137"/>
                  </a:lnTo>
                  <a:lnTo>
                    <a:pt x="1401155" y="3199975"/>
                  </a:lnTo>
                  <a:lnTo>
                    <a:pt x="1362475" y="3215282"/>
                  </a:lnTo>
                  <a:lnTo>
                    <a:pt x="1346278" y="3211881"/>
                  </a:lnTo>
                  <a:lnTo>
                    <a:pt x="1346520" y="3186612"/>
                  </a:lnTo>
                  <a:lnTo>
                    <a:pt x="1365762" y="3144281"/>
                  </a:lnTo>
                  <a:lnTo>
                    <a:pt x="1352726" y="3139959"/>
                  </a:lnTo>
                  <a:lnTo>
                    <a:pt x="1322707" y="3163729"/>
                  </a:lnTo>
                  <a:lnTo>
                    <a:pt x="1302393" y="3155992"/>
                  </a:lnTo>
                  <a:lnTo>
                    <a:pt x="1287346" y="3164139"/>
                  </a:lnTo>
                  <a:lnTo>
                    <a:pt x="1259924" y="3162116"/>
                  </a:lnTo>
                  <a:lnTo>
                    <a:pt x="1253021" y="3174115"/>
                  </a:lnTo>
                  <a:lnTo>
                    <a:pt x="1218714" y="3170152"/>
                  </a:lnTo>
                  <a:lnTo>
                    <a:pt x="1186414" y="3173808"/>
                  </a:lnTo>
                  <a:lnTo>
                    <a:pt x="1164326" y="3166288"/>
                  </a:lnTo>
                  <a:lnTo>
                    <a:pt x="1167977" y="3133100"/>
                  </a:lnTo>
                  <a:lnTo>
                    <a:pt x="1156141" y="3105139"/>
                  </a:lnTo>
                  <a:lnTo>
                    <a:pt x="1148958" y="2963080"/>
                  </a:lnTo>
                  <a:lnTo>
                    <a:pt x="1103272" y="2926661"/>
                  </a:lnTo>
                  <a:lnTo>
                    <a:pt x="1065004" y="2901984"/>
                  </a:lnTo>
                  <a:lnTo>
                    <a:pt x="1057350" y="2875464"/>
                  </a:lnTo>
                  <a:lnTo>
                    <a:pt x="1049001" y="2791271"/>
                  </a:lnTo>
                  <a:lnTo>
                    <a:pt x="873504" y="2345261"/>
                  </a:lnTo>
                  <a:lnTo>
                    <a:pt x="509945" y="1542886"/>
                  </a:lnTo>
                  <a:lnTo>
                    <a:pt x="390683" y="1278430"/>
                  </a:lnTo>
                  <a:lnTo>
                    <a:pt x="142507" y="732528"/>
                  </a:lnTo>
                  <a:lnTo>
                    <a:pt x="63989" y="596772"/>
                  </a:lnTo>
                  <a:lnTo>
                    <a:pt x="39565" y="385052"/>
                  </a:lnTo>
                  <a:lnTo>
                    <a:pt x="40625" y="378384"/>
                  </a:lnTo>
                  <a:lnTo>
                    <a:pt x="27178" y="251586"/>
                  </a:lnTo>
                  <a:lnTo>
                    <a:pt x="3284" y="29984"/>
                  </a:lnTo>
                  <a:lnTo>
                    <a:pt x="0" y="56"/>
                  </a:lnTo>
                  <a:lnTo>
                    <a:pt x="481" y="1"/>
                  </a:lnTo>
                  <a:lnTo>
                    <a:pt x="222972" y="0"/>
                  </a:lnTo>
                  <a:lnTo>
                    <a:pt x="353240" y="0"/>
                  </a:lnTo>
                  <a:lnTo>
                    <a:pt x="56429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59995" y="4407549"/>
              <a:ext cx="1102477" cy="587658"/>
            </a:xfrm>
            <a:custGeom>
              <a:avLst/>
              <a:pathLst>
                <a:path w="1102477" h="587658">
                  <a:moveTo>
                    <a:pt x="1102477" y="315715"/>
                  </a:moveTo>
                  <a:lnTo>
                    <a:pt x="996164" y="405743"/>
                  </a:lnTo>
                  <a:lnTo>
                    <a:pt x="981328" y="418488"/>
                  </a:lnTo>
                  <a:lnTo>
                    <a:pt x="899414" y="439878"/>
                  </a:lnTo>
                  <a:lnTo>
                    <a:pt x="769574" y="525658"/>
                  </a:lnTo>
                  <a:lnTo>
                    <a:pt x="739718" y="534966"/>
                  </a:lnTo>
                  <a:lnTo>
                    <a:pt x="687689" y="532726"/>
                  </a:lnTo>
                  <a:lnTo>
                    <a:pt x="661195" y="535500"/>
                  </a:lnTo>
                  <a:lnTo>
                    <a:pt x="659828" y="557817"/>
                  </a:lnTo>
                  <a:lnTo>
                    <a:pt x="649611" y="587658"/>
                  </a:lnTo>
                  <a:lnTo>
                    <a:pt x="633124" y="543338"/>
                  </a:lnTo>
                  <a:lnTo>
                    <a:pt x="618698" y="488199"/>
                  </a:lnTo>
                  <a:lnTo>
                    <a:pt x="453402" y="450631"/>
                  </a:lnTo>
                  <a:lnTo>
                    <a:pt x="383267" y="430683"/>
                  </a:lnTo>
                  <a:lnTo>
                    <a:pt x="357816" y="410140"/>
                  </a:lnTo>
                  <a:lnTo>
                    <a:pt x="325025" y="407347"/>
                  </a:lnTo>
                  <a:lnTo>
                    <a:pt x="261763" y="395429"/>
                  </a:lnTo>
                  <a:lnTo>
                    <a:pt x="232287" y="406913"/>
                  </a:lnTo>
                  <a:lnTo>
                    <a:pt x="228885" y="377455"/>
                  </a:lnTo>
                  <a:lnTo>
                    <a:pt x="217002" y="363179"/>
                  </a:lnTo>
                  <a:lnTo>
                    <a:pt x="190090" y="354892"/>
                  </a:lnTo>
                  <a:lnTo>
                    <a:pt x="156722" y="319582"/>
                  </a:lnTo>
                  <a:lnTo>
                    <a:pt x="122753" y="342017"/>
                  </a:lnTo>
                  <a:lnTo>
                    <a:pt x="63239" y="373878"/>
                  </a:lnTo>
                  <a:lnTo>
                    <a:pt x="40549" y="358378"/>
                  </a:lnTo>
                  <a:lnTo>
                    <a:pt x="15149" y="369651"/>
                  </a:lnTo>
                  <a:lnTo>
                    <a:pt x="1443" y="359433"/>
                  </a:lnTo>
                  <a:lnTo>
                    <a:pt x="0" y="332187"/>
                  </a:lnTo>
                  <a:lnTo>
                    <a:pt x="14428" y="286398"/>
                  </a:lnTo>
                  <a:lnTo>
                    <a:pt x="74304" y="198226"/>
                  </a:lnTo>
                  <a:lnTo>
                    <a:pt x="100274" y="180819"/>
                  </a:lnTo>
                  <a:lnTo>
                    <a:pt x="54248" y="156108"/>
                  </a:lnTo>
                  <a:lnTo>
                    <a:pt x="76107" y="136166"/>
                  </a:lnTo>
                  <a:lnTo>
                    <a:pt x="89134" y="106072"/>
                  </a:lnTo>
                  <a:lnTo>
                    <a:pt x="117587" y="62752"/>
                  </a:lnTo>
                  <a:lnTo>
                    <a:pt x="158710" y="74639"/>
                  </a:lnTo>
                  <a:lnTo>
                    <a:pt x="184577" y="65211"/>
                  </a:lnTo>
                  <a:lnTo>
                    <a:pt x="174831" y="39933"/>
                  </a:lnTo>
                  <a:lnTo>
                    <a:pt x="184714" y="10083"/>
                  </a:lnTo>
                  <a:lnTo>
                    <a:pt x="224231" y="16578"/>
                  </a:lnTo>
                  <a:lnTo>
                    <a:pt x="224283" y="29625"/>
                  </a:lnTo>
                  <a:lnTo>
                    <a:pt x="271998" y="23866"/>
                  </a:lnTo>
                  <a:lnTo>
                    <a:pt x="287929" y="0"/>
                  </a:lnTo>
                  <a:lnTo>
                    <a:pt x="306133" y="15948"/>
                  </a:lnTo>
                  <a:lnTo>
                    <a:pt x="319779" y="49469"/>
                  </a:lnTo>
                  <a:lnTo>
                    <a:pt x="356185" y="87235"/>
                  </a:lnTo>
                  <a:lnTo>
                    <a:pt x="349957" y="119191"/>
                  </a:lnTo>
                  <a:lnTo>
                    <a:pt x="356185" y="145338"/>
                  </a:lnTo>
                  <a:lnTo>
                    <a:pt x="389716" y="182136"/>
                  </a:lnTo>
                  <a:lnTo>
                    <a:pt x="436809" y="200496"/>
                  </a:lnTo>
                  <a:lnTo>
                    <a:pt x="460254" y="218282"/>
                  </a:lnTo>
                  <a:lnTo>
                    <a:pt x="541085" y="232975"/>
                  </a:lnTo>
                  <a:lnTo>
                    <a:pt x="603836" y="235880"/>
                  </a:lnTo>
                  <a:lnTo>
                    <a:pt x="647906" y="215060"/>
                  </a:lnTo>
                  <a:lnTo>
                    <a:pt x="685748" y="187945"/>
                  </a:lnTo>
                  <a:lnTo>
                    <a:pt x="718156" y="178925"/>
                  </a:lnTo>
                  <a:lnTo>
                    <a:pt x="765408" y="177033"/>
                  </a:lnTo>
                  <a:lnTo>
                    <a:pt x="831624" y="206026"/>
                  </a:lnTo>
                  <a:lnTo>
                    <a:pt x="870197" y="229795"/>
                  </a:lnTo>
                  <a:lnTo>
                    <a:pt x="902836" y="240607"/>
                  </a:lnTo>
                  <a:lnTo>
                    <a:pt x="935660" y="272394"/>
                  </a:lnTo>
                  <a:lnTo>
                    <a:pt x="954956" y="325937"/>
                  </a:lnTo>
                  <a:lnTo>
                    <a:pt x="985135" y="340463"/>
                  </a:lnTo>
                  <a:lnTo>
                    <a:pt x="1022019" y="33949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275954" y="5040809"/>
              <a:ext cx="283274" cy="401621"/>
            </a:xfrm>
            <a:custGeom>
              <a:avLst/>
              <a:pathLst>
                <a:path w="283274" h="401621">
                  <a:moveTo>
                    <a:pt x="276876" y="190966"/>
                  </a:moveTo>
                  <a:lnTo>
                    <a:pt x="283194" y="209120"/>
                  </a:lnTo>
                  <a:lnTo>
                    <a:pt x="281650" y="244730"/>
                  </a:lnTo>
                  <a:lnTo>
                    <a:pt x="273924" y="260471"/>
                  </a:lnTo>
                  <a:lnTo>
                    <a:pt x="283274" y="355169"/>
                  </a:lnTo>
                  <a:lnTo>
                    <a:pt x="222426" y="361476"/>
                  </a:lnTo>
                  <a:lnTo>
                    <a:pt x="217373" y="401621"/>
                  </a:lnTo>
                  <a:lnTo>
                    <a:pt x="183660" y="397502"/>
                  </a:lnTo>
                  <a:lnTo>
                    <a:pt x="159277" y="386056"/>
                  </a:lnTo>
                  <a:lnTo>
                    <a:pt x="114978" y="355422"/>
                  </a:lnTo>
                  <a:lnTo>
                    <a:pt x="87903" y="326919"/>
                  </a:lnTo>
                  <a:lnTo>
                    <a:pt x="24386" y="313577"/>
                  </a:lnTo>
                  <a:lnTo>
                    <a:pt x="34316" y="288804"/>
                  </a:lnTo>
                  <a:lnTo>
                    <a:pt x="28437" y="273615"/>
                  </a:lnTo>
                  <a:lnTo>
                    <a:pt x="29938" y="237418"/>
                  </a:lnTo>
                  <a:lnTo>
                    <a:pt x="11181" y="198819"/>
                  </a:lnTo>
                  <a:lnTo>
                    <a:pt x="0" y="146219"/>
                  </a:lnTo>
                  <a:lnTo>
                    <a:pt x="62405" y="112359"/>
                  </a:lnTo>
                  <a:lnTo>
                    <a:pt x="78265" y="90763"/>
                  </a:lnTo>
                  <a:lnTo>
                    <a:pt x="98061" y="86543"/>
                  </a:lnTo>
                  <a:lnTo>
                    <a:pt x="129516" y="30034"/>
                  </a:lnTo>
                  <a:lnTo>
                    <a:pt x="143736" y="34924"/>
                  </a:lnTo>
                  <a:lnTo>
                    <a:pt x="196267" y="0"/>
                  </a:lnTo>
                  <a:lnTo>
                    <a:pt x="203097" y="11234"/>
                  </a:lnTo>
                  <a:lnTo>
                    <a:pt x="233373" y="79592"/>
                  </a:lnTo>
                  <a:lnTo>
                    <a:pt x="229431" y="97524"/>
                  </a:lnTo>
                  <a:lnTo>
                    <a:pt x="212635" y="117426"/>
                  </a:lnTo>
                  <a:lnTo>
                    <a:pt x="227032" y="142041"/>
                  </a:lnTo>
                  <a:lnTo>
                    <a:pt x="252055" y="155832"/>
                  </a:lnTo>
                  <a:lnTo>
                    <a:pt x="270908" y="15208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964375" y="4965923"/>
              <a:ext cx="304273" cy="307350"/>
            </a:xfrm>
            <a:custGeom>
              <a:avLst/>
              <a:pathLst>
                <a:path w="304273" h="307350">
                  <a:moveTo>
                    <a:pt x="304273" y="83143"/>
                  </a:moveTo>
                  <a:lnTo>
                    <a:pt x="289413" y="112375"/>
                  </a:lnTo>
                  <a:lnTo>
                    <a:pt x="300576" y="131958"/>
                  </a:lnTo>
                  <a:lnTo>
                    <a:pt x="288776" y="163128"/>
                  </a:lnTo>
                  <a:lnTo>
                    <a:pt x="292421" y="179521"/>
                  </a:lnTo>
                  <a:lnTo>
                    <a:pt x="218169" y="206639"/>
                  </a:lnTo>
                  <a:lnTo>
                    <a:pt x="218339" y="219296"/>
                  </a:lnTo>
                  <a:lnTo>
                    <a:pt x="195289" y="238099"/>
                  </a:lnTo>
                  <a:lnTo>
                    <a:pt x="177745" y="270231"/>
                  </a:lnTo>
                  <a:lnTo>
                    <a:pt x="127446" y="307350"/>
                  </a:lnTo>
                  <a:lnTo>
                    <a:pt x="10033" y="297546"/>
                  </a:lnTo>
                  <a:lnTo>
                    <a:pt x="4844" y="258727"/>
                  </a:lnTo>
                  <a:lnTo>
                    <a:pt x="12916" y="244389"/>
                  </a:lnTo>
                  <a:lnTo>
                    <a:pt x="2955" y="207321"/>
                  </a:lnTo>
                  <a:lnTo>
                    <a:pt x="22657" y="187048"/>
                  </a:lnTo>
                  <a:lnTo>
                    <a:pt x="12754" y="142970"/>
                  </a:lnTo>
                  <a:lnTo>
                    <a:pt x="0" y="119389"/>
                  </a:lnTo>
                  <a:lnTo>
                    <a:pt x="2278" y="95517"/>
                  </a:lnTo>
                  <a:lnTo>
                    <a:pt x="46267" y="77600"/>
                  </a:lnTo>
                  <a:lnTo>
                    <a:pt x="57922" y="78276"/>
                  </a:lnTo>
                  <a:lnTo>
                    <a:pt x="61612" y="21300"/>
                  </a:lnTo>
                  <a:lnTo>
                    <a:pt x="81873" y="0"/>
                  </a:lnTo>
                  <a:lnTo>
                    <a:pt x="115516" y="559"/>
                  </a:lnTo>
                  <a:lnTo>
                    <a:pt x="118990" y="34375"/>
                  </a:lnTo>
                  <a:lnTo>
                    <a:pt x="108923" y="55055"/>
                  </a:lnTo>
                  <a:lnTo>
                    <a:pt x="149786" y="71817"/>
                  </a:lnTo>
                  <a:lnTo>
                    <a:pt x="192908" y="102282"/>
                  </a:lnTo>
                  <a:lnTo>
                    <a:pt x="190022" y="121581"/>
                  </a:lnTo>
                  <a:lnTo>
                    <a:pt x="175233" y="143151"/>
                  </a:lnTo>
                  <a:lnTo>
                    <a:pt x="200122" y="145421"/>
                  </a:lnTo>
                  <a:lnTo>
                    <a:pt x="213467" y="158666"/>
                  </a:lnTo>
                  <a:lnTo>
                    <a:pt x="237477" y="151227"/>
                  </a:lnTo>
                  <a:lnTo>
                    <a:pt x="235321" y="132955"/>
                  </a:lnTo>
                  <a:lnTo>
                    <a:pt x="254945" y="115538"/>
                  </a:lnTo>
                  <a:lnTo>
                    <a:pt x="262273" y="9595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479051" y="4814896"/>
              <a:ext cx="540772" cy="452412"/>
            </a:xfrm>
            <a:custGeom>
              <a:avLst/>
              <a:pathLst>
                <a:path w="540772" h="452412">
                  <a:moveTo>
                    <a:pt x="540772" y="150470"/>
                  </a:moveTo>
                  <a:lnTo>
                    <a:pt x="535539" y="236037"/>
                  </a:lnTo>
                  <a:lnTo>
                    <a:pt x="495085" y="253246"/>
                  </a:lnTo>
                  <a:lnTo>
                    <a:pt x="427935" y="214674"/>
                  </a:lnTo>
                  <a:lnTo>
                    <a:pt x="361388" y="197401"/>
                  </a:lnTo>
                  <a:lnTo>
                    <a:pt x="294344" y="256153"/>
                  </a:lnTo>
                  <a:lnTo>
                    <a:pt x="231331" y="287168"/>
                  </a:lnTo>
                  <a:lnTo>
                    <a:pt x="232990" y="310919"/>
                  </a:lnTo>
                  <a:lnTo>
                    <a:pt x="210093" y="376107"/>
                  </a:lnTo>
                  <a:lnTo>
                    <a:pt x="207521" y="414377"/>
                  </a:lnTo>
                  <a:lnTo>
                    <a:pt x="218728" y="440523"/>
                  </a:lnTo>
                  <a:lnTo>
                    <a:pt x="189245" y="451330"/>
                  </a:lnTo>
                  <a:lnTo>
                    <a:pt x="174296" y="437379"/>
                  </a:lnTo>
                  <a:lnTo>
                    <a:pt x="153988" y="452412"/>
                  </a:lnTo>
                  <a:lnTo>
                    <a:pt x="133850" y="425354"/>
                  </a:lnTo>
                  <a:lnTo>
                    <a:pt x="105592" y="429176"/>
                  </a:lnTo>
                  <a:lnTo>
                    <a:pt x="73778" y="416879"/>
                  </a:lnTo>
                  <a:lnTo>
                    <a:pt x="67810" y="377994"/>
                  </a:lnTo>
                  <a:lnTo>
                    <a:pt x="48958" y="381745"/>
                  </a:lnTo>
                  <a:lnTo>
                    <a:pt x="23935" y="367953"/>
                  </a:lnTo>
                  <a:lnTo>
                    <a:pt x="9538" y="343339"/>
                  </a:lnTo>
                  <a:lnTo>
                    <a:pt x="26334" y="323437"/>
                  </a:lnTo>
                  <a:lnTo>
                    <a:pt x="30276" y="305504"/>
                  </a:lnTo>
                  <a:lnTo>
                    <a:pt x="0" y="237147"/>
                  </a:lnTo>
                  <a:lnTo>
                    <a:pt x="95061" y="164752"/>
                  </a:lnTo>
                  <a:lnTo>
                    <a:pt x="81007" y="147700"/>
                  </a:lnTo>
                  <a:lnTo>
                    <a:pt x="109827" y="116517"/>
                  </a:lnTo>
                  <a:lnTo>
                    <a:pt x="110143" y="62422"/>
                  </a:lnTo>
                  <a:lnTo>
                    <a:pt x="141611" y="43319"/>
                  </a:lnTo>
                  <a:lnTo>
                    <a:pt x="156176" y="49888"/>
                  </a:lnTo>
                  <a:lnTo>
                    <a:pt x="186996" y="23701"/>
                  </a:lnTo>
                  <a:lnTo>
                    <a:pt x="205969" y="0"/>
                  </a:lnTo>
                  <a:lnTo>
                    <a:pt x="238760" y="2793"/>
                  </a:lnTo>
                  <a:lnTo>
                    <a:pt x="264211" y="23336"/>
                  </a:lnTo>
                  <a:lnTo>
                    <a:pt x="334346" y="43283"/>
                  </a:lnTo>
                  <a:lnTo>
                    <a:pt x="499642" y="80851"/>
                  </a:lnTo>
                  <a:lnTo>
                    <a:pt x="514068" y="135990"/>
                  </a:lnTo>
                  <a:lnTo>
                    <a:pt x="530555" y="18031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253151" y="4727132"/>
              <a:ext cx="431869" cy="459897"/>
            </a:xfrm>
            <a:custGeom>
              <a:avLst/>
              <a:pathLst>
                <a:path w="431869" h="459897">
                  <a:moveTo>
                    <a:pt x="431869" y="87764"/>
                  </a:moveTo>
                  <a:lnTo>
                    <a:pt x="412896" y="111466"/>
                  </a:lnTo>
                  <a:lnTo>
                    <a:pt x="382076" y="137652"/>
                  </a:lnTo>
                  <a:lnTo>
                    <a:pt x="367511" y="131083"/>
                  </a:lnTo>
                  <a:lnTo>
                    <a:pt x="336042" y="150187"/>
                  </a:lnTo>
                  <a:lnTo>
                    <a:pt x="335727" y="204281"/>
                  </a:lnTo>
                  <a:lnTo>
                    <a:pt x="306906" y="235465"/>
                  </a:lnTo>
                  <a:lnTo>
                    <a:pt x="320960" y="252517"/>
                  </a:lnTo>
                  <a:lnTo>
                    <a:pt x="225899" y="324912"/>
                  </a:lnTo>
                  <a:lnTo>
                    <a:pt x="219069" y="313677"/>
                  </a:lnTo>
                  <a:lnTo>
                    <a:pt x="166538" y="348601"/>
                  </a:lnTo>
                  <a:lnTo>
                    <a:pt x="152318" y="343711"/>
                  </a:lnTo>
                  <a:lnTo>
                    <a:pt x="120863" y="400221"/>
                  </a:lnTo>
                  <a:lnTo>
                    <a:pt x="101067" y="404441"/>
                  </a:lnTo>
                  <a:lnTo>
                    <a:pt x="85208" y="426037"/>
                  </a:lnTo>
                  <a:lnTo>
                    <a:pt x="22802" y="459897"/>
                  </a:lnTo>
                  <a:lnTo>
                    <a:pt x="4235" y="436669"/>
                  </a:lnTo>
                  <a:lnTo>
                    <a:pt x="3644" y="418313"/>
                  </a:lnTo>
                  <a:lnTo>
                    <a:pt x="0" y="401920"/>
                  </a:lnTo>
                  <a:lnTo>
                    <a:pt x="11799" y="370750"/>
                  </a:lnTo>
                  <a:lnTo>
                    <a:pt x="636" y="351167"/>
                  </a:lnTo>
                  <a:lnTo>
                    <a:pt x="15496" y="321934"/>
                  </a:lnTo>
                  <a:lnTo>
                    <a:pt x="35425" y="264632"/>
                  </a:lnTo>
                  <a:lnTo>
                    <a:pt x="36147" y="221492"/>
                  </a:lnTo>
                  <a:lnTo>
                    <a:pt x="61035" y="204085"/>
                  </a:lnTo>
                  <a:lnTo>
                    <a:pt x="90252" y="175325"/>
                  </a:lnTo>
                  <a:lnTo>
                    <a:pt x="89732" y="139885"/>
                  </a:lnTo>
                  <a:lnTo>
                    <a:pt x="96980" y="75284"/>
                  </a:lnTo>
                  <a:lnTo>
                    <a:pt x="121993" y="50068"/>
                  </a:lnTo>
                  <a:lnTo>
                    <a:pt x="147393" y="38795"/>
                  </a:lnTo>
                  <a:lnTo>
                    <a:pt x="170083" y="54296"/>
                  </a:lnTo>
                  <a:lnTo>
                    <a:pt x="229597" y="22435"/>
                  </a:lnTo>
                  <a:lnTo>
                    <a:pt x="263566" y="0"/>
                  </a:lnTo>
                  <a:lnTo>
                    <a:pt x="296933" y="35309"/>
                  </a:lnTo>
                  <a:lnTo>
                    <a:pt x="323846" y="43597"/>
                  </a:lnTo>
                  <a:lnTo>
                    <a:pt x="335729" y="57872"/>
                  </a:lnTo>
                  <a:lnTo>
                    <a:pt x="339131" y="87331"/>
                  </a:lnTo>
                  <a:lnTo>
                    <a:pt x="368606" y="7584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72758" y="4538039"/>
              <a:ext cx="521210" cy="650892"/>
            </a:xfrm>
            <a:custGeom>
              <a:avLst/>
              <a:pathLst>
                <a:path w="521210" h="650892">
                  <a:moveTo>
                    <a:pt x="521210" y="135475"/>
                  </a:moveTo>
                  <a:lnTo>
                    <a:pt x="482255" y="200564"/>
                  </a:lnTo>
                  <a:lnTo>
                    <a:pt x="459170" y="219864"/>
                  </a:lnTo>
                  <a:lnTo>
                    <a:pt x="399053" y="222645"/>
                  </a:lnTo>
                  <a:lnTo>
                    <a:pt x="377735" y="234930"/>
                  </a:lnTo>
                  <a:lnTo>
                    <a:pt x="361513" y="230657"/>
                  </a:lnTo>
                  <a:lnTo>
                    <a:pt x="338336" y="299332"/>
                  </a:lnTo>
                  <a:lnTo>
                    <a:pt x="343025" y="328471"/>
                  </a:lnTo>
                  <a:lnTo>
                    <a:pt x="333286" y="364420"/>
                  </a:lnTo>
                  <a:lnTo>
                    <a:pt x="317344" y="386283"/>
                  </a:lnTo>
                  <a:lnTo>
                    <a:pt x="302550" y="428200"/>
                  </a:lnTo>
                  <a:lnTo>
                    <a:pt x="310923" y="456376"/>
                  </a:lnTo>
                  <a:lnTo>
                    <a:pt x="255737" y="538115"/>
                  </a:lnTo>
                  <a:lnTo>
                    <a:pt x="273338" y="568599"/>
                  </a:lnTo>
                  <a:lnTo>
                    <a:pt x="273374" y="588179"/>
                  </a:lnTo>
                  <a:lnTo>
                    <a:pt x="258831" y="600260"/>
                  </a:lnTo>
                  <a:lnTo>
                    <a:pt x="253419" y="634788"/>
                  </a:lnTo>
                  <a:lnTo>
                    <a:pt x="258762" y="649355"/>
                  </a:lnTo>
                  <a:lnTo>
                    <a:pt x="210612" y="650892"/>
                  </a:lnTo>
                  <a:lnTo>
                    <a:pt x="206385" y="629509"/>
                  </a:lnTo>
                  <a:lnTo>
                    <a:pt x="175702" y="635764"/>
                  </a:lnTo>
                  <a:lnTo>
                    <a:pt x="157881" y="619397"/>
                  </a:lnTo>
                  <a:lnTo>
                    <a:pt x="160114" y="607571"/>
                  </a:lnTo>
                  <a:lnTo>
                    <a:pt x="139764" y="591996"/>
                  </a:lnTo>
                  <a:lnTo>
                    <a:pt x="125126" y="591649"/>
                  </a:lnTo>
                  <a:lnTo>
                    <a:pt x="126779" y="523707"/>
                  </a:lnTo>
                  <a:lnTo>
                    <a:pt x="106767" y="494976"/>
                  </a:lnTo>
                  <a:lnTo>
                    <a:pt x="106767" y="483623"/>
                  </a:lnTo>
                  <a:lnTo>
                    <a:pt x="134901" y="447295"/>
                  </a:lnTo>
                  <a:lnTo>
                    <a:pt x="57711" y="432916"/>
                  </a:lnTo>
                  <a:lnTo>
                    <a:pt x="31023" y="419293"/>
                  </a:lnTo>
                  <a:lnTo>
                    <a:pt x="58795" y="385235"/>
                  </a:lnTo>
                  <a:lnTo>
                    <a:pt x="59155" y="360259"/>
                  </a:lnTo>
                  <a:lnTo>
                    <a:pt x="39317" y="292522"/>
                  </a:lnTo>
                  <a:lnTo>
                    <a:pt x="0" y="230840"/>
                  </a:lnTo>
                  <a:lnTo>
                    <a:pt x="6132" y="210405"/>
                  </a:lnTo>
                  <a:lnTo>
                    <a:pt x="50495" y="146074"/>
                  </a:lnTo>
                  <a:lnTo>
                    <a:pt x="75384" y="67363"/>
                  </a:lnTo>
                  <a:lnTo>
                    <a:pt x="85420" y="20842"/>
                  </a:lnTo>
                  <a:lnTo>
                    <a:pt x="103749" y="20984"/>
                  </a:lnTo>
                  <a:lnTo>
                    <a:pt x="265640" y="20810"/>
                  </a:lnTo>
                  <a:lnTo>
                    <a:pt x="371681" y="18668"/>
                  </a:lnTo>
                  <a:lnTo>
                    <a:pt x="429717" y="0"/>
                  </a:lnTo>
                  <a:lnTo>
                    <a:pt x="434950" y="20532"/>
                  </a:lnTo>
                  <a:lnTo>
                    <a:pt x="474207" y="22088"/>
                  </a:lnTo>
                  <a:lnTo>
                    <a:pt x="493109" y="3402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890185" y="4484689"/>
              <a:ext cx="713560" cy="410976"/>
            </a:xfrm>
            <a:custGeom>
              <a:avLst/>
              <a:pathLst>
                <a:path w="713560" h="410976">
                  <a:moveTo>
                    <a:pt x="548126" y="73954"/>
                  </a:moveTo>
                  <a:lnTo>
                    <a:pt x="553046" y="83638"/>
                  </a:lnTo>
                  <a:lnTo>
                    <a:pt x="601253" y="126279"/>
                  </a:lnTo>
                  <a:lnTo>
                    <a:pt x="651517" y="152130"/>
                  </a:lnTo>
                  <a:lnTo>
                    <a:pt x="667750" y="170294"/>
                  </a:lnTo>
                  <a:lnTo>
                    <a:pt x="673521" y="208893"/>
                  </a:lnTo>
                  <a:lnTo>
                    <a:pt x="696213" y="260244"/>
                  </a:lnTo>
                  <a:lnTo>
                    <a:pt x="713560" y="269818"/>
                  </a:lnTo>
                  <a:lnTo>
                    <a:pt x="685064" y="321661"/>
                  </a:lnTo>
                  <a:lnTo>
                    <a:pt x="668472" y="340582"/>
                  </a:lnTo>
                  <a:lnTo>
                    <a:pt x="627713" y="368586"/>
                  </a:lnTo>
                  <a:lnTo>
                    <a:pt x="596693" y="366695"/>
                  </a:lnTo>
                  <a:lnTo>
                    <a:pt x="590199" y="308040"/>
                  </a:lnTo>
                  <a:lnTo>
                    <a:pt x="583707" y="282307"/>
                  </a:lnTo>
                  <a:lnTo>
                    <a:pt x="537537" y="237654"/>
                  </a:lnTo>
                  <a:lnTo>
                    <a:pt x="528879" y="222140"/>
                  </a:lnTo>
                  <a:lnTo>
                    <a:pt x="480627" y="206342"/>
                  </a:lnTo>
                  <a:lnTo>
                    <a:pt x="459982" y="186108"/>
                  </a:lnTo>
                  <a:lnTo>
                    <a:pt x="433254" y="193849"/>
                  </a:lnTo>
                  <a:lnTo>
                    <a:pt x="433440" y="209991"/>
                  </a:lnTo>
                  <a:lnTo>
                    <a:pt x="412723" y="217589"/>
                  </a:lnTo>
                  <a:lnTo>
                    <a:pt x="407060" y="240608"/>
                  </a:lnTo>
                  <a:lnTo>
                    <a:pt x="414539" y="281931"/>
                  </a:lnTo>
                  <a:lnTo>
                    <a:pt x="430771" y="325828"/>
                  </a:lnTo>
                  <a:lnTo>
                    <a:pt x="426082" y="357615"/>
                  </a:lnTo>
                  <a:lnTo>
                    <a:pt x="401194" y="366319"/>
                  </a:lnTo>
                  <a:lnTo>
                    <a:pt x="341679" y="378051"/>
                  </a:lnTo>
                  <a:lnTo>
                    <a:pt x="322357" y="377501"/>
                  </a:lnTo>
                  <a:lnTo>
                    <a:pt x="304166" y="334912"/>
                  </a:lnTo>
                  <a:lnTo>
                    <a:pt x="277474" y="330371"/>
                  </a:lnTo>
                  <a:lnTo>
                    <a:pt x="241765" y="352699"/>
                  </a:lnTo>
                  <a:lnTo>
                    <a:pt x="184776" y="405300"/>
                  </a:lnTo>
                  <a:lnTo>
                    <a:pt x="166020" y="410976"/>
                  </a:lnTo>
                  <a:lnTo>
                    <a:pt x="138607" y="398868"/>
                  </a:lnTo>
                  <a:lnTo>
                    <a:pt x="111193" y="396219"/>
                  </a:lnTo>
                  <a:lnTo>
                    <a:pt x="85063" y="408111"/>
                  </a:lnTo>
                  <a:lnTo>
                    <a:pt x="29315" y="409466"/>
                  </a:lnTo>
                  <a:lnTo>
                    <a:pt x="0" y="405743"/>
                  </a:lnTo>
                  <a:lnTo>
                    <a:pt x="50235" y="368974"/>
                  </a:lnTo>
                  <a:lnTo>
                    <a:pt x="72333" y="332232"/>
                  </a:lnTo>
                  <a:lnTo>
                    <a:pt x="94615" y="318270"/>
                  </a:lnTo>
                  <a:lnTo>
                    <a:pt x="119487" y="268692"/>
                  </a:lnTo>
                  <a:lnTo>
                    <a:pt x="143292" y="231985"/>
                  </a:lnTo>
                  <a:lnTo>
                    <a:pt x="165644" y="233111"/>
                  </a:lnTo>
                  <a:lnTo>
                    <a:pt x="188379" y="213442"/>
                  </a:lnTo>
                  <a:lnTo>
                    <a:pt x="201725" y="185438"/>
                  </a:lnTo>
                  <a:lnTo>
                    <a:pt x="240680" y="135865"/>
                  </a:lnTo>
                  <a:lnTo>
                    <a:pt x="239316" y="126633"/>
                  </a:lnTo>
                  <a:lnTo>
                    <a:pt x="235851" y="99311"/>
                  </a:lnTo>
                  <a:lnTo>
                    <a:pt x="235793" y="98944"/>
                  </a:lnTo>
                  <a:lnTo>
                    <a:pt x="295970" y="100087"/>
                  </a:lnTo>
                  <a:lnTo>
                    <a:pt x="449905" y="97589"/>
                  </a:lnTo>
                  <a:lnTo>
                    <a:pt x="437413" y="35833"/>
                  </a:lnTo>
                  <a:lnTo>
                    <a:pt x="477389" y="0"/>
                  </a:lnTo>
                  <a:lnTo>
                    <a:pt x="484929" y="9868"/>
                  </a:lnTo>
                  <a:lnTo>
                    <a:pt x="477239" y="46805"/>
                  </a:lnTo>
                  <a:lnTo>
                    <a:pt x="478671" y="7417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6434" y="4025275"/>
              <a:ext cx="735732" cy="741259"/>
            </a:xfrm>
            <a:custGeom>
              <a:avLst/>
              <a:pathLst>
                <a:path w="735732" h="741259">
                  <a:moveTo>
                    <a:pt x="565041" y="0"/>
                  </a:moveTo>
                  <a:lnTo>
                    <a:pt x="605172" y="38847"/>
                  </a:lnTo>
                  <a:lnTo>
                    <a:pt x="691437" y="13185"/>
                  </a:lnTo>
                  <a:lnTo>
                    <a:pt x="723704" y="34370"/>
                  </a:lnTo>
                  <a:lnTo>
                    <a:pt x="717749" y="129691"/>
                  </a:lnTo>
                  <a:lnTo>
                    <a:pt x="735732" y="226189"/>
                  </a:lnTo>
                  <a:lnTo>
                    <a:pt x="714302" y="272912"/>
                  </a:lnTo>
                  <a:lnTo>
                    <a:pt x="706648" y="307430"/>
                  </a:lnTo>
                  <a:lnTo>
                    <a:pt x="673656" y="332120"/>
                  </a:lnTo>
                  <a:lnTo>
                    <a:pt x="666553" y="372984"/>
                  </a:lnTo>
                  <a:lnTo>
                    <a:pt x="630450" y="400498"/>
                  </a:lnTo>
                  <a:lnTo>
                    <a:pt x="617650" y="419811"/>
                  </a:lnTo>
                  <a:lnTo>
                    <a:pt x="590291" y="496864"/>
                  </a:lnTo>
                  <a:lnTo>
                    <a:pt x="578689" y="592428"/>
                  </a:lnTo>
                  <a:lnTo>
                    <a:pt x="557772" y="625154"/>
                  </a:lnTo>
                  <a:lnTo>
                    <a:pt x="438329" y="729311"/>
                  </a:lnTo>
                  <a:lnTo>
                    <a:pt x="346686" y="736853"/>
                  </a:lnTo>
                  <a:lnTo>
                    <a:pt x="337684" y="741259"/>
                  </a:lnTo>
                  <a:lnTo>
                    <a:pt x="329741" y="738623"/>
                  </a:lnTo>
                  <a:lnTo>
                    <a:pt x="327180" y="737945"/>
                  </a:lnTo>
                  <a:lnTo>
                    <a:pt x="325305" y="736917"/>
                  </a:lnTo>
                  <a:lnTo>
                    <a:pt x="319070" y="735918"/>
                  </a:lnTo>
                  <a:lnTo>
                    <a:pt x="313776" y="734306"/>
                  </a:lnTo>
                  <a:lnTo>
                    <a:pt x="301566" y="731010"/>
                  </a:lnTo>
                  <a:lnTo>
                    <a:pt x="299597" y="729807"/>
                  </a:lnTo>
                  <a:lnTo>
                    <a:pt x="293883" y="729069"/>
                  </a:lnTo>
                  <a:lnTo>
                    <a:pt x="289356" y="727711"/>
                  </a:lnTo>
                  <a:lnTo>
                    <a:pt x="281273" y="728554"/>
                  </a:lnTo>
                  <a:lnTo>
                    <a:pt x="275704" y="723902"/>
                  </a:lnTo>
                  <a:lnTo>
                    <a:pt x="272648" y="721346"/>
                  </a:lnTo>
                  <a:lnTo>
                    <a:pt x="272004" y="720808"/>
                  </a:lnTo>
                  <a:lnTo>
                    <a:pt x="271442" y="720933"/>
                  </a:lnTo>
                  <a:lnTo>
                    <a:pt x="267500" y="722580"/>
                  </a:lnTo>
                  <a:lnTo>
                    <a:pt x="256868" y="725357"/>
                  </a:lnTo>
                  <a:lnTo>
                    <a:pt x="247677" y="728354"/>
                  </a:lnTo>
                  <a:lnTo>
                    <a:pt x="238253" y="731410"/>
                  </a:lnTo>
                  <a:lnTo>
                    <a:pt x="232214" y="732850"/>
                  </a:lnTo>
                  <a:lnTo>
                    <a:pt x="225393" y="732048"/>
                  </a:lnTo>
                  <a:lnTo>
                    <a:pt x="223909" y="731873"/>
                  </a:lnTo>
                  <a:lnTo>
                    <a:pt x="219079" y="731306"/>
                  </a:lnTo>
                  <a:lnTo>
                    <a:pt x="214471" y="730563"/>
                  </a:lnTo>
                  <a:lnTo>
                    <a:pt x="202521" y="728144"/>
                  </a:lnTo>
                  <a:lnTo>
                    <a:pt x="197397" y="726884"/>
                  </a:lnTo>
                  <a:lnTo>
                    <a:pt x="184174" y="725259"/>
                  </a:lnTo>
                  <a:lnTo>
                    <a:pt x="170019" y="725255"/>
                  </a:lnTo>
                  <a:lnTo>
                    <a:pt x="109730" y="729751"/>
                  </a:lnTo>
                  <a:lnTo>
                    <a:pt x="83968" y="726954"/>
                  </a:lnTo>
                  <a:lnTo>
                    <a:pt x="22086" y="701675"/>
                  </a:lnTo>
                  <a:lnTo>
                    <a:pt x="33584" y="664064"/>
                  </a:lnTo>
                  <a:lnTo>
                    <a:pt x="28315" y="638778"/>
                  </a:lnTo>
                  <a:lnTo>
                    <a:pt x="0" y="606172"/>
                  </a:lnTo>
                  <a:lnTo>
                    <a:pt x="2963" y="579442"/>
                  </a:lnTo>
                  <a:lnTo>
                    <a:pt x="72672" y="535526"/>
                  </a:lnTo>
                  <a:lnTo>
                    <a:pt x="200199" y="419640"/>
                  </a:lnTo>
                  <a:lnTo>
                    <a:pt x="205940" y="405148"/>
                  </a:lnTo>
                  <a:lnTo>
                    <a:pt x="265709" y="338110"/>
                  </a:lnTo>
                  <a:lnTo>
                    <a:pt x="311146" y="331797"/>
                  </a:lnTo>
                  <a:lnTo>
                    <a:pt x="349340" y="335452"/>
                  </a:lnTo>
                  <a:lnTo>
                    <a:pt x="395107" y="355387"/>
                  </a:lnTo>
                  <a:lnTo>
                    <a:pt x="406047" y="352098"/>
                  </a:lnTo>
                  <a:lnTo>
                    <a:pt x="400704" y="270225"/>
                  </a:lnTo>
                  <a:lnTo>
                    <a:pt x="412886" y="253635"/>
                  </a:lnTo>
                  <a:lnTo>
                    <a:pt x="481700" y="191921"/>
                  </a:lnTo>
                  <a:lnTo>
                    <a:pt x="484335" y="168031"/>
                  </a:lnTo>
                  <a:lnTo>
                    <a:pt x="454521" y="127694"/>
                  </a:lnTo>
                  <a:lnTo>
                    <a:pt x="459640" y="1106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521262" y="3973270"/>
              <a:ext cx="964481" cy="774742"/>
            </a:xfrm>
            <a:custGeom>
              <a:avLst/>
              <a:pathLst>
                <a:path w="964481" h="774742">
                  <a:moveTo>
                    <a:pt x="952941" y="182556"/>
                  </a:moveTo>
                  <a:lnTo>
                    <a:pt x="939068" y="260275"/>
                  </a:lnTo>
                  <a:lnTo>
                    <a:pt x="886377" y="322596"/>
                  </a:lnTo>
                  <a:lnTo>
                    <a:pt x="898831" y="365741"/>
                  </a:lnTo>
                  <a:lnTo>
                    <a:pt x="940985" y="412722"/>
                  </a:lnTo>
                  <a:lnTo>
                    <a:pt x="962786" y="463647"/>
                  </a:lnTo>
                  <a:lnTo>
                    <a:pt x="957280" y="513623"/>
                  </a:lnTo>
                  <a:lnTo>
                    <a:pt x="939659" y="560268"/>
                  </a:lnTo>
                  <a:lnTo>
                    <a:pt x="901706" y="599684"/>
                  </a:lnTo>
                  <a:lnTo>
                    <a:pt x="903622" y="622695"/>
                  </a:lnTo>
                  <a:lnTo>
                    <a:pt x="920867" y="636118"/>
                  </a:lnTo>
                  <a:lnTo>
                    <a:pt x="957272" y="640912"/>
                  </a:lnTo>
                  <a:lnTo>
                    <a:pt x="959189" y="662004"/>
                  </a:lnTo>
                  <a:lnTo>
                    <a:pt x="945776" y="689810"/>
                  </a:lnTo>
                  <a:lnTo>
                    <a:pt x="959317" y="742515"/>
                  </a:lnTo>
                  <a:lnTo>
                    <a:pt x="941210" y="749994"/>
                  </a:lnTo>
                  <a:lnTo>
                    <a:pt x="860752" y="773773"/>
                  </a:lnTo>
                  <a:lnTo>
                    <a:pt x="823868" y="774742"/>
                  </a:lnTo>
                  <a:lnTo>
                    <a:pt x="793689" y="760216"/>
                  </a:lnTo>
                  <a:lnTo>
                    <a:pt x="774393" y="706673"/>
                  </a:lnTo>
                  <a:lnTo>
                    <a:pt x="741569" y="674886"/>
                  </a:lnTo>
                  <a:lnTo>
                    <a:pt x="708930" y="664074"/>
                  </a:lnTo>
                  <a:lnTo>
                    <a:pt x="670357" y="640305"/>
                  </a:lnTo>
                  <a:lnTo>
                    <a:pt x="604141" y="611312"/>
                  </a:lnTo>
                  <a:lnTo>
                    <a:pt x="556889" y="613204"/>
                  </a:lnTo>
                  <a:lnTo>
                    <a:pt x="524481" y="622224"/>
                  </a:lnTo>
                  <a:lnTo>
                    <a:pt x="486639" y="649339"/>
                  </a:lnTo>
                  <a:lnTo>
                    <a:pt x="442569" y="670159"/>
                  </a:lnTo>
                  <a:lnTo>
                    <a:pt x="379818" y="667254"/>
                  </a:lnTo>
                  <a:lnTo>
                    <a:pt x="298988" y="652561"/>
                  </a:lnTo>
                  <a:lnTo>
                    <a:pt x="275542" y="634775"/>
                  </a:lnTo>
                  <a:lnTo>
                    <a:pt x="228449" y="616415"/>
                  </a:lnTo>
                  <a:lnTo>
                    <a:pt x="194918" y="579616"/>
                  </a:lnTo>
                  <a:lnTo>
                    <a:pt x="188691" y="553470"/>
                  </a:lnTo>
                  <a:lnTo>
                    <a:pt x="194918" y="521514"/>
                  </a:lnTo>
                  <a:lnTo>
                    <a:pt x="158512" y="483748"/>
                  </a:lnTo>
                  <a:lnTo>
                    <a:pt x="144866" y="450227"/>
                  </a:lnTo>
                  <a:lnTo>
                    <a:pt x="126662" y="434278"/>
                  </a:lnTo>
                  <a:lnTo>
                    <a:pt x="110732" y="458145"/>
                  </a:lnTo>
                  <a:lnTo>
                    <a:pt x="63016" y="463904"/>
                  </a:lnTo>
                  <a:lnTo>
                    <a:pt x="62964" y="450857"/>
                  </a:lnTo>
                  <a:lnTo>
                    <a:pt x="23448" y="444362"/>
                  </a:lnTo>
                  <a:lnTo>
                    <a:pt x="0" y="438613"/>
                  </a:lnTo>
                  <a:lnTo>
                    <a:pt x="21537" y="390087"/>
                  </a:lnTo>
                  <a:lnTo>
                    <a:pt x="58747" y="384757"/>
                  </a:lnTo>
                  <a:lnTo>
                    <a:pt x="113870" y="383708"/>
                  </a:lnTo>
                  <a:lnTo>
                    <a:pt x="105478" y="327712"/>
                  </a:lnTo>
                  <a:lnTo>
                    <a:pt x="67458" y="301679"/>
                  </a:lnTo>
                  <a:lnTo>
                    <a:pt x="54355" y="284071"/>
                  </a:lnTo>
                  <a:lnTo>
                    <a:pt x="85341" y="280974"/>
                  </a:lnTo>
                  <a:lnTo>
                    <a:pt x="89877" y="172774"/>
                  </a:lnTo>
                  <a:lnTo>
                    <a:pt x="97638" y="163637"/>
                  </a:lnTo>
                  <a:lnTo>
                    <a:pt x="104541" y="151638"/>
                  </a:lnTo>
                  <a:lnTo>
                    <a:pt x="131962" y="153662"/>
                  </a:lnTo>
                  <a:lnTo>
                    <a:pt x="147010" y="145515"/>
                  </a:lnTo>
                  <a:lnTo>
                    <a:pt x="167324" y="153251"/>
                  </a:lnTo>
                  <a:lnTo>
                    <a:pt x="197343" y="129481"/>
                  </a:lnTo>
                  <a:lnTo>
                    <a:pt x="210379" y="133803"/>
                  </a:lnTo>
                  <a:lnTo>
                    <a:pt x="191137" y="176135"/>
                  </a:lnTo>
                  <a:lnTo>
                    <a:pt x="190895" y="201403"/>
                  </a:lnTo>
                  <a:lnTo>
                    <a:pt x="207092" y="204805"/>
                  </a:lnTo>
                  <a:lnTo>
                    <a:pt x="245771" y="189498"/>
                  </a:lnTo>
                  <a:lnTo>
                    <a:pt x="276834" y="161660"/>
                  </a:lnTo>
                  <a:lnTo>
                    <a:pt x="273050" y="142302"/>
                  </a:lnTo>
                  <a:lnTo>
                    <a:pt x="300019" y="118479"/>
                  </a:lnTo>
                  <a:lnTo>
                    <a:pt x="316999" y="90761"/>
                  </a:lnTo>
                  <a:lnTo>
                    <a:pt x="392317" y="83810"/>
                  </a:lnTo>
                  <a:lnTo>
                    <a:pt x="406302" y="66068"/>
                  </a:lnTo>
                  <a:lnTo>
                    <a:pt x="480905" y="61193"/>
                  </a:lnTo>
                  <a:lnTo>
                    <a:pt x="525551" y="21062"/>
                  </a:lnTo>
                  <a:lnTo>
                    <a:pt x="564836" y="11934"/>
                  </a:lnTo>
                  <a:lnTo>
                    <a:pt x="596573" y="13580"/>
                  </a:lnTo>
                  <a:lnTo>
                    <a:pt x="611662" y="21711"/>
                  </a:lnTo>
                  <a:lnTo>
                    <a:pt x="641453" y="0"/>
                  </a:lnTo>
                  <a:lnTo>
                    <a:pt x="633647" y="12055"/>
                  </a:lnTo>
                  <a:lnTo>
                    <a:pt x="649955" y="30083"/>
                  </a:lnTo>
                  <a:lnTo>
                    <a:pt x="816951" y="43013"/>
                  </a:lnTo>
                  <a:lnTo>
                    <a:pt x="934295" y="53560"/>
                  </a:lnTo>
                  <a:lnTo>
                    <a:pt x="956312" y="69477"/>
                  </a:lnTo>
                  <a:lnTo>
                    <a:pt x="964481" y="11671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407640" y="3708706"/>
              <a:ext cx="950294" cy="1033595"/>
            </a:xfrm>
            <a:custGeom>
              <a:avLst/>
              <a:pathLst>
                <a:path w="950294" h="1033595">
                  <a:moveTo>
                    <a:pt x="950294" y="5925"/>
                  </a:moveTo>
                  <a:lnTo>
                    <a:pt x="803835" y="316569"/>
                  </a:lnTo>
                  <a:lnTo>
                    <a:pt x="698435" y="427199"/>
                  </a:lnTo>
                  <a:lnTo>
                    <a:pt x="693315" y="444263"/>
                  </a:lnTo>
                  <a:lnTo>
                    <a:pt x="723129" y="484600"/>
                  </a:lnTo>
                  <a:lnTo>
                    <a:pt x="720495" y="508490"/>
                  </a:lnTo>
                  <a:lnTo>
                    <a:pt x="651680" y="570205"/>
                  </a:lnTo>
                  <a:lnTo>
                    <a:pt x="639498" y="586794"/>
                  </a:lnTo>
                  <a:lnTo>
                    <a:pt x="644841" y="668667"/>
                  </a:lnTo>
                  <a:lnTo>
                    <a:pt x="633901" y="671956"/>
                  </a:lnTo>
                  <a:lnTo>
                    <a:pt x="588134" y="652021"/>
                  </a:lnTo>
                  <a:lnTo>
                    <a:pt x="549940" y="648366"/>
                  </a:lnTo>
                  <a:lnTo>
                    <a:pt x="504503" y="654679"/>
                  </a:lnTo>
                  <a:lnTo>
                    <a:pt x="444734" y="721717"/>
                  </a:lnTo>
                  <a:lnTo>
                    <a:pt x="438994" y="736209"/>
                  </a:lnTo>
                  <a:lnTo>
                    <a:pt x="311466" y="852095"/>
                  </a:lnTo>
                  <a:lnTo>
                    <a:pt x="241757" y="896012"/>
                  </a:lnTo>
                  <a:lnTo>
                    <a:pt x="238794" y="922742"/>
                  </a:lnTo>
                  <a:lnTo>
                    <a:pt x="267110" y="955348"/>
                  </a:lnTo>
                  <a:lnTo>
                    <a:pt x="272378" y="980634"/>
                  </a:lnTo>
                  <a:lnTo>
                    <a:pt x="260880" y="1018245"/>
                  </a:lnTo>
                  <a:lnTo>
                    <a:pt x="234540" y="1008799"/>
                  </a:lnTo>
                  <a:lnTo>
                    <a:pt x="190306" y="1033595"/>
                  </a:lnTo>
                  <a:lnTo>
                    <a:pt x="180495" y="1032834"/>
                  </a:lnTo>
                  <a:lnTo>
                    <a:pt x="159408" y="1006665"/>
                  </a:lnTo>
                  <a:lnTo>
                    <a:pt x="72939" y="1007079"/>
                  </a:lnTo>
                  <a:lnTo>
                    <a:pt x="59398" y="954373"/>
                  </a:lnTo>
                  <a:lnTo>
                    <a:pt x="72811" y="926568"/>
                  </a:lnTo>
                  <a:lnTo>
                    <a:pt x="70894" y="905476"/>
                  </a:lnTo>
                  <a:lnTo>
                    <a:pt x="34490" y="900682"/>
                  </a:lnTo>
                  <a:lnTo>
                    <a:pt x="17244" y="887259"/>
                  </a:lnTo>
                  <a:lnTo>
                    <a:pt x="15328" y="864248"/>
                  </a:lnTo>
                  <a:lnTo>
                    <a:pt x="53282" y="824832"/>
                  </a:lnTo>
                  <a:lnTo>
                    <a:pt x="70902" y="778187"/>
                  </a:lnTo>
                  <a:lnTo>
                    <a:pt x="76409" y="728210"/>
                  </a:lnTo>
                  <a:lnTo>
                    <a:pt x="54607" y="677286"/>
                  </a:lnTo>
                  <a:lnTo>
                    <a:pt x="12454" y="630305"/>
                  </a:lnTo>
                  <a:lnTo>
                    <a:pt x="0" y="587160"/>
                  </a:lnTo>
                  <a:lnTo>
                    <a:pt x="52691" y="524839"/>
                  </a:lnTo>
                  <a:lnTo>
                    <a:pt x="66563" y="447120"/>
                  </a:lnTo>
                  <a:lnTo>
                    <a:pt x="81408" y="452476"/>
                  </a:lnTo>
                  <a:lnTo>
                    <a:pt x="227029" y="431176"/>
                  </a:lnTo>
                  <a:lnTo>
                    <a:pt x="265112" y="405917"/>
                  </a:lnTo>
                  <a:lnTo>
                    <a:pt x="303306" y="409223"/>
                  </a:lnTo>
                  <a:lnTo>
                    <a:pt x="334915" y="392690"/>
                  </a:lnTo>
                  <a:lnTo>
                    <a:pt x="349402" y="360947"/>
                  </a:lnTo>
                  <a:lnTo>
                    <a:pt x="419204" y="302091"/>
                  </a:lnTo>
                  <a:lnTo>
                    <a:pt x="425790" y="280268"/>
                  </a:lnTo>
                  <a:lnTo>
                    <a:pt x="480446" y="270348"/>
                  </a:lnTo>
                  <a:lnTo>
                    <a:pt x="498884" y="236621"/>
                  </a:lnTo>
                  <a:lnTo>
                    <a:pt x="480762" y="161888"/>
                  </a:lnTo>
                  <a:lnTo>
                    <a:pt x="512820" y="107448"/>
                  </a:lnTo>
                  <a:lnTo>
                    <a:pt x="564327" y="84585"/>
                  </a:lnTo>
                  <a:lnTo>
                    <a:pt x="700283" y="29999"/>
                  </a:lnTo>
                  <a:lnTo>
                    <a:pt x="750882" y="16438"/>
                  </a:lnTo>
                  <a:lnTo>
                    <a:pt x="92853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204206" y="3588580"/>
              <a:ext cx="1059359" cy="1061849"/>
            </a:xfrm>
            <a:custGeom>
              <a:avLst/>
              <a:pathLst>
                <a:path w="1059359" h="1061849">
                  <a:moveTo>
                    <a:pt x="1059052" y="21331"/>
                  </a:moveTo>
                  <a:lnTo>
                    <a:pt x="1058602" y="213803"/>
                  </a:lnTo>
                  <a:lnTo>
                    <a:pt x="1059359" y="405930"/>
                  </a:lnTo>
                  <a:lnTo>
                    <a:pt x="1000042" y="434456"/>
                  </a:lnTo>
                  <a:lnTo>
                    <a:pt x="1001052" y="547172"/>
                  </a:lnTo>
                  <a:lnTo>
                    <a:pt x="1001083" y="547766"/>
                  </a:lnTo>
                  <a:lnTo>
                    <a:pt x="1000967" y="550912"/>
                  </a:lnTo>
                  <a:lnTo>
                    <a:pt x="999937" y="658417"/>
                  </a:lnTo>
                  <a:lnTo>
                    <a:pt x="967933" y="756711"/>
                  </a:lnTo>
                  <a:lnTo>
                    <a:pt x="973944" y="784963"/>
                  </a:lnTo>
                  <a:lnTo>
                    <a:pt x="951443" y="804112"/>
                  </a:lnTo>
                  <a:lnTo>
                    <a:pt x="942005" y="829579"/>
                  </a:lnTo>
                  <a:lnTo>
                    <a:pt x="938339" y="865143"/>
                  </a:lnTo>
                  <a:lnTo>
                    <a:pt x="927873" y="894275"/>
                  </a:lnTo>
                  <a:lnTo>
                    <a:pt x="908247" y="907012"/>
                  </a:lnTo>
                  <a:lnTo>
                    <a:pt x="866350" y="916119"/>
                  </a:lnTo>
                  <a:lnTo>
                    <a:pt x="830834" y="958952"/>
                  </a:lnTo>
                  <a:lnTo>
                    <a:pt x="805769" y="973272"/>
                  </a:lnTo>
                  <a:lnTo>
                    <a:pt x="801922" y="1028828"/>
                  </a:lnTo>
                  <a:lnTo>
                    <a:pt x="691587" y="1029293"/>
                  </a:lnTo>
                  <a:lnTo>
                    <a:pt x="615018" y="1027189"/>
                  </a:lnTo>
                  <a:lnTo>
                    <a:pt x="477747" y="1019130"/>
                  </a:lnTo>
                  <a:lnTo>
                    <a:pt x="219398" y="1042188"/>
                  </a:lnTo>
                  <a:lnTo>
                    <a:pt x="181048" y="1044842"/>
                  </a:lnTo>
                  <a:lnTo>
                    <a:pt x="168388" y="1045802"/>
                  </a:lnTo>
                  <a:lnTo>
                    <a:pt x="157811" y="1046528"/>
                  </a:lnTo>
                  <a:lnTo>
                    <a:pt x="145784" y="1047524"/>
                  </a:lnTo>
                  <a:lnTo>
                    <a:pt x="139046" y="1048154"/>
                  </a:lnTo>
                  <a:lnTo>
                    <a:pt x="108341" y="1050433"/>
                  </a:lnTo>
                  <a:lnTo>
                    <a:pt x="88555" y="1052157"/>
                  </a:lnTo>
                  <a:lnTo>
                    <a:pt x="76868" y="1052376"/>
                  </a:lnTo>
                  <a:lnTo>
                    <a:pt x="64216" y="1053306"/>
                  </a:lnTo>
                  <a:lnTo>
                    <a:pt x="0" y="1061849"/>
                  </a:lnTo>
                  <a:lnTo>
                    <a:pt x="20917" y="1029123"/>
                  </a:lnTo>
                  <a:lnTo>
                    <a:pt x="32518" y="933559"/>
                  </a:lnTo>
                  <a:lnTo>
                    <a:pt x="59877" y="856507"/>
                  </a:lnTo>
                  <a:lnTo>
                    <a:pt x="72677" y="837194"/>
                  </a:lnTo>
                  <a:lnTo>
                    <a:pt x="108780" y="809680"/>
                  </a:lnTo>
                  <a:lnTo>
                    <a:pt x="115883" y="768816"/>
                  </a:lnTo>
                  <a:lnTo>
                    <a:pt x="148876" y="744126"/>
                  </a:lnTo>
                  <a:lnTo>
                    <a:pt x="156529" y="709607"/>
                  </a:lnTo>
                  <a:lnTo>
                    <a:pt x="177959" y="662884"/>
                  </a:lnTo>
                  <a:lnTo>
                    <a:pt x="159976" y="566386"/>
                  </a:lnTo>
                  <a:lnTo>
                    <a:pt x="165931" y="471066"/>
                  </a:lnTo>
                  <a:lnTo>
                    <a:pt x="133664" y="449881"/>
                  </a:lnTo>
                  <a:lnTo>
                    <a:pt x="47399" y="475542"/>
                  </a:lnTo>
                  <a:lnTo>
                    <a:pt x="7268" y="436695"/>
                  </a:lnTo>
                  <a:lnTo>
                    <a:pt x="153727" y="126052"/>
                  </a:lnTo>
                  <a:lnTo>
                    <a:pt x="226623" y="115226"/>
                  </a:lnTo>
                  <a:lnTo>
                    <a:pt x="243527" y="0"/>
                  </a:lnTo>
                  <a:lnTo>
                    <a:pt x="340195" y="377"/>
                  </a:lnTo>
                  <a:lnTo>
                    <a:pt x="406854" y="35292"/>
                  </a:lnTo>
                  <a:lnTo>
                    <a:pt x="689905" y="2114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153176" y="3219247"/>
              <a:ext cx="1005346" cy="941935"/>
            </a:xfrm>
            <a:custGeom>
              <a:avLst/>
              <a:pathLst>
                <a:path w="1005346" h="941935">
                  <a:moveTo>
                    <a:pt x="680100" y="234859"/>
                  </a:moveTo>
                  <a:lnTo>
                    <a:pt x="750504" y="336779"/>
                  </a:lnTo>
                  <a:lnTo>
                    <a:pt x="716073" y="370938"/>
                  </a:lnTo>
                  <a:lnTo>
                    <a:pt x="747729" y="410445"/>
                  </a:lnTo>
                  <a:lnTo>
                    <a:pt x="834949" y="408595"/>
                  </a:lnTo>
                  <a:lnTo>
                    <a:pt x="932783" y="450851"/>
                  </a:lnTo>
                  <a:lnTo>
                    <a:pt x="997017" y="503286"/>
                  </a:lnTo>
                  <a:lnTo>
                    <a:pt x="1005346" y="505897"/>
                  </a:lnTo>
                  <a:lnTo>
                    <a:pt x="954746" y="519458"/>
                  </a:lnTo>
                  <a:lnTo>
                    <a:pt x="818791" y="574044"/>
                  </a:lnTo>
                  <a:lnTo>
                    <a:pt x="767283" y="596907"/>
                  </a:lnTo>
                  <a:lnTo>
                    <a:pt x="735225" y="651347"/>
                  </a:lnTo>
                  <a:lnTo>
                    <a:pt x="753347" y="726080"/>
                  </a:lnTo>
                  <a:lnTo>
                    <a:pt x="734910" y="759807"/>
                  </a:lnTo>
                  <a:lnTo>
                    <a:pt x="680253" y="769727"/>
                  </a:lnTo>
                  <a:lnTo>
                    <a:pt x="673667" y="791550"/>
                  </a:lnTo>
                  <a:lnTo>
                    <a:pt x="603866" y="850406"/>
                  </a:lnTo>
                  <a:lnTo>
                    <a:pt x="589378" y="882149"/>
                  </a:lnTo>
                  <a:lnTo>
                    <a:pt x="557770" y="898682"/>
                  </a:lnTo>
                  <a:lnTo>
                    <a:pt x="519576" y="895376"/>
                  </a:lnTo>
                  <a:lnTo>
                    <a:pt x="481492" y="920635"/>
                  </a:lnTo>
                  <a:lnTo>
                    <a:pt x="335872" y="941935"/>
                  </a:lnTo>
                  <a:lnTo>
                    <a:pt x="321027" y="936579"/>
                  </a:lnTo>
                  <a:lnTo>
                    <a:pt x="332567" y="870740"/>
                  </a:lnTo>
                  <a:lnTo>
                    <a:pt x="324398" y="823500"/>
                  </a:lnTo>
                  <a:lnTo>
                    <a:pt x="302381" y="807583"/>
                  </a:lnTo>
                  <a:lnTo>
                    <a:pt x="185037" y="797036"/>
                  </a:lnTo>
                  <a:lnTo>
                    <a:pt x="18041" y="784106"/>
                  </a:lnTo>
                  <a:lnTo>
                    <a:pt x="1733" y="766078"/>
                  </a:lnTo>
                  <a:lnTo>
                    <a:pt x="9538" y="754022"/>
                  </a:lnTo>
                  <a:lnTo>
                    <a:pt x="0" y="724293"/>
                  </a:lnTo>
                  <a:lnTo>
                    <a:pt x="13495" y="699842"/>
                  </a:lnTo>
                  <a:lnTo>
                    <a:pt x="43634" y="671572"/>
                  </a:lnTo>
                  <a:lnTo>
                    <a:pt x="49853" y="642823"/>
                  </a:lnTo>
                  <a:lnTo>
                    <a:pt x="6319" y="544490"/>
                  </a:lnTo>
                  <a:lnTo>
                    <a:pt x="30984" y="438149"/>
                  </a:lnTo>
                  <a:lnTo>
                    <a:pt x="175205" y="433735"/>
                  </a:lnTo>
                  <a:lnTo>
                    <a:pt x="239865" y="392041"/>
                  </a:lnTo>
                  <a:lnTo>
                    <a:pt x="260063" y="0"/>
                  </a:lnTo>
                  <a:lnTo>
                    <a:pt x="522490" y="64307"/>
                  </a:lnTo>
                  <a:lnTo>
                    <a:pt x="606697" y="8703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317971" y="962793"/>
              <a:ext cx="5946696" cy="5614482"/>
            </a:xfrm>
            <a:custGeom>
              <a:avLst/>
              <a:pathLst>
                <a:path w="5946696" h="5614482">
                  <a:moveTo>
                    <a:pt x="2674361" y="1286"/>
                  </a:moveTo>
                  <a:lnTo>
                    <a:pt x="2784952" y="74348"/>
                  </a:lnTo>
                  <a:lnTo>
                    <a:pt x="2874138" y="134753"/>
                  </a:lnTo>
                  <a:lnTo>
                    <a:pt x="2986965" y="209952"/>
                  </a:lnTo>
                  <a:lnTo>
                    <a:pt x="3078683" y="268579"/>
                  </a:lnTo>
                  <a:lnTo>
                    <a:pt x="3219998" y="362365"/>
                  </a:lnTo>
                  <a:lnTo>
                    <a:pt x="3437305" y="505356"/>
                  </a:lnTo>
                  <a:lnTo>
                    <a:pt x="3541994" y="575723"/>
                  </a:lnTo>
                  <a:lnTo>
                    <a:pt x="3637936" y="639288"/>
                  </a:lnTo>
                  <a:lnTo>
                    <a:pt x="3813637" y="758100"/>
                  </a:lnTo>
                  <a:lnTo>
                    <a:pt x="3942079" y="846324"/>
                  </a:lnTo>
                  <a:lnTo>
                    <a:pt x="4006635" y="891859"/>
                  </a:lnTo>
                  <a:lnTo>
                    <a:pt x="4145130" y="986920"/>
                  </a:lnTo>
                  <a:lnTo>
                    <a:pt x="4294305" y="1088406"/>
                  </a:lnTo>
                  <a:lnTo>
                    <a:pt x="4405815" y="1166198"/>
                  </a:lnTo>
                  <a:lnTo>
                    <a:pt x="4415752" y="1196551"/>
                  </a:lnTo>
                  <a:lnTo>
                    <a:pt x="4564043" y="1292456"/>
                  </a:lnTo>
                  <a:lnTo>
                    <a:pt x="4720854" y="1393663"/>
                  </a:lnTo>
                  <a:lnTo>
                    <a:pt x="4836581" y="1468545"/>
                  </a:lnTo>
                  <a:lnTo>
                    <a:pt x="4844008" y="1495981"/>
                  </a:lnTo>
                  <a:lnTo>
                    <a:pt x="4843160" y="1550166"/>
                  </a:lnTo>
                  <a:lnTo>
                    <a:pt x="4833674" y="1591863"/>
                  </a:lnTo>
                  <a:lnTo>
                    <a:pt x="4840289" y="1614354"/>
                  </a:lnTo>
                  <a:lnTo>
                    <a:pt x="4863360" y="1616742"/>
                  </a:lnTo>
                  <a:lnTo>
                    <a:pt x="4886820" y="1610336"/>
                  </a:lnTo>
                  <a:lnTo>
                    <a:pt x="4910411" y="1640001"/>
                  </a:lnTo>
                  <a:lnTo>
                    <a:pt x="4940660" y="1645662"/>
                  </a:lnTo>
                  <a:lnTo>
                    <a:pt x="4990254" y="1664706"/>
                  </a:lnTo>
                  <a:lnTo>
                    <a:pt x="5012044" y="1682986"/>
                  </a:lnTo>
                  <a:lnTo>
                    <a:pt x="5018512" y="1736599"/>
                  </a:lnTo>
                  <a:lnTo>
                    <a:pt x="5053612" y="1762321"/>
                  </a:lnTo>
                  <a:lnTo>
                    <a:pt x="5066176" y="1779587"/>
                  </a:lnTo>
                  <a:lnTo>
                    <a:pt x="5092446" y="1779046"/>
                  </a:lnTo>
                  <a:lnTo>
                    <a:pt x="5111055" y="1801779"/>
                  </a:lnTo>
                  <a:lnTo>
                    <a:pt x="5128110" y="1793583"/>
                  </a:lnTo>
                  <a:lnTo>
                    <a:pt x="5140771" y="1800409"/>
                  </a:lnTo>
                  <a:lnTo>
                    <a:pt x="5153644" y="1794874"/>
                  </a:lnTo>
                  <a:lnTo>
                    <a:pt x="5171568" y="1811647"/>
                  </a:lnTo>
                  <a:lnTo>
                    <a:pt x="5204461" y="1781433"/>
                  </a:lnTo>
                  <a:lnTo>
                    <a:pt x="5228535" y="1791706"/>
                  </a:lnTo>
                  <a:lnTo>
                    <a:pt x="5259242" y="1822363"/>
                  </a:lnTo>
                  <a:lnTo>
                    <a:pt x="5281170" y="1864696"/>
                  </a:lnTo>
                  <a:lnTo>
                    <a:pt x="5304150" y="1868268"/>
                  </a:lnTo>
                  <a:lnTo>
                    <a:pt x="5322471" y="1882658"/>
                  </a:lnTo>
                  <a:lnTo>
                    <a:pt x="5345776" y="1890067"/>
                  </a:lnTo>
                  <a:lnTo>
                    <a:pt x="5391554" y="1890139"/>
                  </a:lnTo>
                  <a:lnTo>
                    <a:pt x="5429876" y="1903136"/>
                  </a:lnTo>
                  <a:lnTo>
                    <a:pt x="5484909" y="1910617"/>
                  </a:lnTo>
                  <a:lnTo>
                    <a:pt x="5498760" y="1915843"/>
                  </a:lnTo>
                  <a:lnTo>
                    <a:pt x="5562927" y="1955198"/>
                  </a:lnTo>
                  <a:lnTo>
                    <a:pt x="5580360" y="1957786"/>
                  </a:lnTo>
                  <a:lnTo>
                    <a:pt x="5580573" y="1988931"/>
                  </a:lnTo>
                  <a:lnTo>
                    <a:pt x="5574459" y="2013363"/>
                  </a:lnTo>
                  <a:lnTo>
                    <a:pt x="5582322" y="2024022"/>
                  </a:lnTo>
                  <a:lnTo>
                    <a:pt x="5574556" y="2056208"/>
                  </a:lnTo>
                  <a:lnTo>
                    <a:pt x="5587953" y="2076008"/>
                  </a:lnTo>
                  <a:lnTo>
                    <a:pt x="5582528" y="2089074"/>
                  </a:lnTo>
                  <a:lnTo>
                    <a:pt x="5596022" y="2115326"/>
                  </a:lnTo>
                  <a:lnTo>
                    <a:pt x="5591830" y="2129054"/>
                  </a:lnTo>
                  <a:lnTo>
                    <a:pt x="5573629" y="2143402"/>
                  </a:lnTo>
                  <a:lnTo>
                    <a:pt x="5569297" y="2164085"/>
                  </a:lnTo>
                  <a:lnTo>
                    <a:pt x="5548812" y="2193470"/>
                  </a:lnTo>
                  <a:lnTo>
                    <a:pt x="5537024" y="2202199"/>
                  </a:lnTo>
                  <a:lnTo>
                    <a:pt x="5541587" y="2225080"/>
                  </a:lnTo>
                  <a:lnTo>
                    <a:pt x="5595405" y="2263978"/>
                  </a:lnTo>
                  <a:lnTo>
                    <a:pt x="5618274" y="2285421"/>
                  </a:lnTo>
                  <a:lnTo>
                    <a:pt x="5791624" y="2250295"/>
                  </a:lnTo>
                  <a:lnTo>
                    <a:pt x="5946201" y="2218566"/>
                  </a:lnTo>
                  <a:lnTo>
                    <a:pt x="5946696" y="2337844"/>
                  </a:lnTo>
                  <a:lnTo>
                    <a:pt x="5945716" y="2501403"/>
                  </a:lnTo>
                  <a:lnTo>
                    <a:pt x="5945535" y="2699467"/>
                  </a:lnTo>
                  <a:lnTo>
                    <a:pt x="5944837" y="2839591"/>
                  </a:lnTo>
                  <a:lnTo>
                    <a:pt x="5945594" y="3031718"/>
                  </a:lnTo>
                  <a:lnTo>
                    <a:pt x="5886276" y="3060244"/>
                  </a:lnTo>
                  <a:lnTo>
                    <a:pt x="5887287" y="3172959"/>
                  </a:lnTo>
                  <a:lnTo>
                    <a:pt x="5887318" y="3173553"/>
                  </a:lnTo>
                  <a:lnTo>
                    <a:pt x="5886172" y="3284205"/>
                  </a:lnTo>
                  <a:lnTo>
                    <a:pt x="5854167" y="3382499"/>
                  </a:lnTo>
                  <a:lnTo>
                    <a:pt x="5860178" y="3410751"/>
                  </a:lnTo>
                  <a:lnTo>
                    <a:pt x="5837678" y="3429900"/>
                  </a:lnTo>
                  <a:lnTo>
                    <a:pt x="5828239" y="3455366"/>
                  </a:lnTo>
                  <a:lnTo>
                    <a:pt x="5824573" y="3490931"/>
                  </a:lnTo>
                  <a:lnTo>
                    <a:pt x="5812471" y="3522033"/>
                  </a:lnTo>
                  <a:lnTo>
                    <a:pt x="5794482" y="3532799"/>
                  </a:lnTo>
                  <a:lnTo>
                    <a:pt x="5764738" y="3535882"/>
                  </a:lnTo>
                  <a:lnTo>
                    <a:pt x="5752584" y="3541906"/>
                  </a:lnTo>
                  <a:lnTo>
                    <a:pt x="5717069" y="3584739"/>
                  </a:lnTo>
                  <a:lnTo>
                    <a:pt x="5692004" y="3599060"/>
                  </a:lnTo>
                  <a:lnTo>
                    <a:pt x="5688157" y="3654615"/>
                  </a:lnTo>
                  <a:lnTo>
                    <a:pt x="5533195" y="3654551"/>
                  </a:lnTo>
                  <a:lnTo>
                    <a:pt x="5416890" y="3648584"/>
                  </a:lnTo>
                  <a:lnTo>
                    <a:pt x="5363982" y="3644917"/>
                  </a:lnTo>
                  <a:lnTo>
                    <a:pt x="5105633" y="3667975"/>
                  </a:lnTo>
                  <a:lnTo>
                    <a:pt x="4893343" y="3683501"/>
                  </a:lnTo>
                  <a:lnTo>
                    <a:pt x="4839999" y="3727624"/>
                  </a:lnTo>
                  <a:lnTo>
                    <a:pt x="4766791" y="3791794"/>
                  </a:lnTo>
                  <a:lnTo>
                    <a:pt x="4675148" y="3799336"/>
                  </a:lnTo>
                  <a:lnTo>
                    <a:pt x="4666146" y="3803742"/>
                  </a:lnTo>
                  <a:lnTo>
                    <a:pt x="4628060" y="3792290"/>
                  </a:lnTo>
                  <a:lnTo>
                    <a:pt x="4609735" y="3791037"/>
                  </a:lnTo>
                  <a:lnTo>
                    <a:pt x="4600466" y="3783291"/>
                  </a:lnTo>
                  <a:lnTo>
                    <a:pt x="4560677" y="3795332"/>
                  </a:lnTo>
                  <a:lnTo>
                    <a:pt x="4498481" y="3787738"/>
                  </a:lnTo>
                  <a:lnTo>
                    <a:pt x="4438193" y="3792233"/>
                  </a:lnTo>
                  <a:lnTo>
                    <a:pt x="4412430" y="3789437"/>
                  </a:lnTo>
                  <a:lnTo>
                    <a:pt x="4332158" y="3756798"/>
                  </a:lnTo>
                  <a:lnTo>
                    <a:pt x="4318433" y="3756768"/>
                  </a:lnTo>
                  <a:lnTo>
                    <a:pt x="4279975" y="3779509"/>
                  </a:lnTo>
                  <a:lnTo>
                    <a:pt x="4270163" y="3778748"/>
                  </a:lnTo>
                  <a:lnTo>
                    <a:pt x="4249076" y="3752579"/>
                  </a:lnTo>
                  <a:lnTo>
                    <a:pt x="4162719" y="3752984"/>
                  </a:lnTo>
                  <a:lnTo>
                    <a:pt x="4149127" y="3757059"/>
                  </a:lnTo>
                  <a:lnTo>
                    <a:pt x="4118619" y="3778812"/>
                  </a:lnTo>
                  <a:lnTo>
                    <a:pt x="4096832" y="3801712"/>
                  </a:lnTo>
                  <a:lnTo>
                    <a:pt x="4023352" y="3863245"/>
                  </a:lnTo>
                  <a:lnTo>
                    <a:pt x="3941438" y="3884635"/>
                  </a:lnTo>
                  <a:lnTo>
                    <a:pt x="3811598" y="3970414"/>
                  </a:lnTo>
                  <a:lnTo>
                    <a:pt x="3781742" y="3979723"/>
                  </a:lnTo>
                  <a:lnTo>
                    <a:pt x="3729713" y="3977483"/>
                  </a:lnTo>
                  <a:lnTo>
                    <a:pt x="3703219" y="3980256"/>
                  </a:lnTo>
                  <a:lnTo>
                    <a:pt x="3696618" y="4088141"/>
                  </a:lnTo>
                  <a:lnTo>
                    <a:pt x="3656165" y="4105349"/>
                  </a:lnTo>
                  <a:lnTo>
                    <a:pt x="3589015" y="4066777"/>
                  </a:lnTo>
                  <a:lnTo>
                    <a:pt x="3522468" y="4049504"/>
                  </a:lnTo>
                  <a:lnTo>
                    <a:pt x="3451819" y="4111415"/>
                  </a:lnTo>
                  <a:lnTo>
                    <a:pt x="3392411" y="4139272"/>
                  </a:lnTo>
                  <a:lnTo>
                    <a:pt x="3394070" y="4163023"/>
                  </a:lnTo>
                  <a:lnTo>
                    <a:pt x="3371172" y="4228211"/>
                  </a:lnTo>
                  <a:lnTo>
                    <a:pt x="3368600" y="4266481"/>
                  </a:lnTo>
                  <a:lnTo>
                    <a:pt x="3379808" y="4292627"/>
                  </a:lnTo>
                  <a:lnTo>
                    <a:pt x="3348260" y="4302000"/>
                  </a:lnTo>
                  <a:lnTo>
                    <a:pt x="3327404" y="4289645"/>
                  </a:lnTo>
                  <a:lnTo>
                    <a:pt x="3308831" y="4289687"/>
                  </a:lnTo>
                  <a:lnTo>
                    <a:pt x="3294929" y="4277458"/>
                  </a:lnTo>
                  <a:lnTo>
                    <a:pt x="3266671" y="4281279"/>
                  </a:lnTo>
                  <a:lnTo>
                    <a:pt x="3239268" y="4268740"/>
                  </a:lnTo>
                  <a:lnTo>
                    <a:pt x="3239633" y="4322746"/>
                  </a:lnTo>
                  <a:lnTo>
                    <a:pt x="3231906" y="4338487"/>
                  </a:lnTo>
                  <a:lnTo>
                    <a:pt x="3238799" y="4380261"/>
                  </a:lnTo>
                  <a:lnTo>
                    <a:pt x="3239986" y="4404769"/>
                  </a:lnTo>
                  <a:lnTo>
                    <a:pt x="3247861" y="4424951"/>
                  </a:lnTo>
                  <a:lnTo>
                    <a:pt x="3241256" y="4433185"/>
                  </a:lnTo>
                  <a:lnTo>
                    <a:pt x="3180408" y="4439493"/>
                  </a:lnTo>
                  <a:lnTo>
                    <a:pt x="3182277" y="4467380"/>
                  </a:lnTo>
                  <a:lnTo>
                    <a:pt x="3165969" y="4480793"/>
                  </a:lnTo>
                  <a:lnTo>
                    <a:pt x="3141643" y="4475519"/>
                  </a:lnTo>
                  <a:lnTo>
                    <a:pt x="3117259" y="4464073"/>
                  </a:lnTo>
                  <a:lnTo>
                    <a:pt x="3095313" y="4444401"/>
                  </a:lnTo>
                  <a:lnTo>
                    <a:pt x="3072960" y="4433439"/>
                  </a:lnTo>
                  <a:lnTo>
                    <a:pt x="3045885" y="4404935"/>
                  </a:lnTo>
                  <a:lnTo>
                    <a:pt x="3026198" y="4403494"/>
                  </a:lnTo>
                  <a:lnTo>
                    <a:pt x="2982368" y="4391594"/>
                  </a:lnTo>
                  <a:lnTo>
                    <a:pt x="2992298" y="4366821"/>
                  </a:lnTo>
                  <a:lnTo>
                    <a:pt x="2988504" y="4353169"/>
                  </a:lnTo>
                  <a:lnTo>
                    <a:pt x="2970829" y="4376568"/>
                  </a:lnTo>
                  <a:lnTo>
                    <a:pt x="2939559" y="4391000"/>
                  </a:lnTo>
                  <a:lnTo>
                    <a:pt x="2924810" y="4422602"/>
                  </a:lnTo>
                  <a:lnTo>
                    <a:pt x="2879736" y="4453671"/>
                  </a:lnTo>
                  <a:lnTo>
                    <a:pt x="2881976" y="4472670"/>
                  </a:lnTo>
                  <a:lnTo>
                    <a:pt x="2869265" y="4472208"/>
                  </a:lnTo>
                  <a:lnTo>
                    <a:pt x="2848167" y="4485285"/>
                  </a:lnTo>
                  <a:lnTo>
                    <a:pt x="2845480" y="4496576"/>
                  </a:lnTo>
                  <a:lnTo>
                    <a:pt x="2864377" y="4518015"/>
                  </a:lnTo>
                  <a:lnTo>
                    <a:pt x="2871357" y="4537067"/>
                  </a:lnTo>
                  <a:lnTo>
                    <a:pt x="2889876" y="4564352"/>
                  </a:lnTo>
                  <a:lnTo>
                    <a:pt x="2886889" y="4594710"/>
                  </a:lnTo>
                  <a:lnTo>
                    <a:pt x="2890951" y="4615665"/>
                  </a:lnTo>
                  <a:lnTo>
                    <a:pt x="2883358" y="4644312"/>
                  </a:lnTo>
                  <a:lnTo>
                    <a:pt x="2866700" y="4654400"/>
                  </a:lnTo>
                  <a:lnTo>
                    <a:pt x="2839604" y="4642224"/>
                  </a:lnTo>
                  <a:lnTo>
                    <a:pt x="2796351" y="4650147"/>
                  </a:lnTo>
                  <a:lnTo>
                    <a:pt x="2800543" y="4679101"/>
                  </a:lnTo>
                  <a:lnTo>
                    <a:pt x="2821486" y="4695523"/>
                  </a:lnTo>
                  <a:lnTo>
                    <a:pt x="2830994" y="4717722"/>
                  </a:lnTo>
                  <a:lnTo>
                    <a:pt x="2818019" y="4735991"/>
                  </a:lnTo>
                  <a:lnTo>
                    <a:pt x="2809546" y="4762061"/>
                  </a:lnTo>
                  <a:lnTo>
                    <a:pt x="2814968" y="4789766"/>
                  </a:lnTo>
                  <a:lnTo>
                    <a:pt x="2800922" y="4795272"/>
                  </a:lnTo>
                  <a:lnTo>
                    <a:pt x="2787352" y="4822788"/>
                  </a:lnTo>
                  <a:lnTo>
                    <a:pt x="2761324" y="4844636"/>
                  </a:lnTo>
                  <a:lnTo>
                    <a:pt x="2767654" y="4868050"/>
                  </a:lnTo>
                  <a:lnTo>
                    <a:pt x="2751249" y="4873018"/>
                  </a:lnTo>
                  <a:lnTo>
                    <a:pt x="2735461" y="4898597"/>
                  </a:lnTo>
                  <a:lnTo>
                    <a:pt x="2721357" y="4897852"/>
                  </a:lnTo>
                  <a:lnTo>
                    <a:pt x="2708033" y="4920195"/>
                  </a:lnTo>
                  <a:lnTo>
                    <a:pt x="2663922" y="4913506"/>
                  </a:lnTo>
                  <a:lnTo>
                    <a:pt x="2655106" y="4918515"/>
                  </a:lnTo>
                  <a:lnTo>
                    <a:pt x="2629059" y="4918580"/>
                  </a:lnTo>
                  <a:lnTo>
                    <a:pt x="2579322" y="4929867"/>
                  </a:lnTo>
                  <a:lnTo>
                    <a:pt x="2555753" y="4938737"/>
                  </a:lnTo>
                  <a:lnTo>
                    <a:pt x="2545278" y="4953736"/>
                  </a:lnTo>
                  <a:lnTo>
                    <a:pt x="2521857" y="4970699"/>
                  </a:lnTo>
                  <a:lnTo>
                    <a:pt x="2515650" y="4981195"/>
                  </a:lnTo>
                  <a:lnTo>
                    <a:pt x="2484474" y="4985255"/>
                  </a:lnTo>
                  <a:lnTo>
                    <a:pt x="2516595" y="5015000"/>
                  </a:lnTo>
                  <a:lnTo>
                    <a:pt x="2512804" y="5042304"/>
                  </a:lnTo>
                  <a:lnTo>
                    <a:pt x="2504215" y="5060190"/>
                  </a:lnTo>
                  <a:lnTo>
                    <a:pt x="2525187" y="5068488"/>
                  </a:lnTo>
                  <a:lnTo>
                    <a:pt x="2538667" y="5097124"/>
                  </a:lnTo>
                  <a:lnTo>
                    <a:pt x="2534890" y="5120784"/>
                  </a:lnTo>
                  <a:lnTo>
                    <a:pt x="2540239" y="5133710"/>
                  </a:lnTo>
                  <a:lnTo>
                    <a:pt x="2534183" y="5147638"/>
                  </a:lnTo>
                  <a:lnTo>
                    <a:pt x="2518651" y="5157987"/>
                  </a:lnTo>
                  <a:lnTo>
                    <a:pt x="2514052" y="5208637"/>
                  </a:lnTo>
                  <a:lnTo>
                    <a:pt x="2493835" y="5222626"/>
                  </a:lnTo>
                  <a:lnTo>
                    <a:pt x="2489066" y="5245677"/>
                  </a:lnTo>
                  <a:lnTo>
                    <a:pt x="2470021" y="5260306"/>
                  </a:lnTo>
                  <a:lnTo>
                    <a:pt x="2435195" y="5270151"/>
                  </a:lnTo>
                  <a:lnTo>
                    <a:pt x="2436602" y="5308572"/>
                  </a:lnTo>
                  <a:lnTo>
                    <a:pt x="2444501" y="5333122"/>
                  </a:lnTo>
                  <a:lnTo>
                    <a:pt x="2459882" y="5353138"/>
                  </a:lnTo>
                  <a:lnTo>
                    <a:pt x="2450183" y="5384173"/>
                  </a:lnTo>
                  <a:lnTo>
                    <a:pt x="2441273" y="5388763"/>
                  </a:lnTo>
                  <a:lnTo>
                    <a:pt x="2438034" y="5439856"/>
                  </a:lnTo>
                  <a:lnTo>
                    <a:pt x="2443593" y="5446773"/>
                  </a:lnTo>
                  <a:lnTo>
                    <a:pt x="2440018" y="5468976"/>
                  </a:lnTo>
                  <a:lnTo>
                    <a:pt x="2425034" y="5511806"/>
                  </a:lnTo>
                  <a:lnTo>
                    <a:pt x="2409102" y="5500220"/>
                  </a:lnTo>
                  <a:lnTo>
                    <a:pt x="2396860" y="5504469"/>
                  </a:lnTo>
                  <a:lnTo>
                    <a:pt x="2367049" y="5501254"/>
                  </a:lnTo>
                  <a:lnTo>
                    <a:pt x="2356760" y="5508866"/>
                  </a:lnTo>
                  <a:lnTo>
                    <a:pt x="2333563" y="5509165"/>
                  </a:lnTo>
                  <a:lnTo>
                    <a:pt x="2316307" y="5517145"/>
                  </a:lnTo>
                  <a:lnTo>
                    <a:pt x="2306229" y="5530941"/>
                  </a:lnTo>
                  <a:lnTo>
                    <a:pt x="2293229" y="5534513"/>
                  </a:lnTo>
                  <a:lnTo>
                    <a:pt x="2278707" y="5571462"/>
                  </a:lnTo>
                  <a:lnTo>
                    <a:pt x="2260123" y="5570648"/>
                  </a:lnTo>
                  <a:lnTo>
                    <a:pt x="2254868" y="5592122"/>
                  </a:lnTo>
                  <a:lnTo>
                    <a:pt x="2243153" y="5600503"/>
                  </a:lnTo>
                  <a:lnTo>
                    <a:pt x="2207764" y="5598142"/>
                  </a:lnTo>
                  <a:lnTo>
                    <a:pt x="2189202" y="5591509"/>
                  </a:lnTo>
                  <a:lnTo>
                    <a:pt x="2171206" y="5577743"/>
                  </a:lnTo>
                  <a:lnTo>
                    <a:pt x="2165197" y="5563002"/>
                  </a:lnTo>
                  <a:lnTo>
                    <a:pt x="2191394" y="5537158"/>
                  </a:lnTo>
                  <a:lnTo>
                    <a:pt x="2177561" y="5487877"/>
                  </a:lnTo>
                  <a:lnTo>
                    <a:pt x="2160925" y="5476227"/>
                  </a:lnTo>
                  <a:lnTo>
                    <a:pt x="2175657" y="5455026"/>
                  </a:lnTo>
                  <a:lnTo>
                    <a:pt x="2176013" y="5431814"/>
                  </a:lnTo>
                  <a:lnTo>
                    <a:pt x="2166866" y="5422073"/>
                  </a:lnTo>
                  <a:lnTo>
                    <a:pt x="2172965" y="5400918"/>
                  </a:lnTo>
                  <a:lnTo>
                    <a:pt x="2159013" y="5397016"/>
                  </a:lnTo>
                  <a:lnTo>
                    <a:pt x="2125085" y="5412905"/>
                  </a:lnTo>
                  <a:lnTo>
                    <a:pt x="2113539" y="5406075"/>
                  </a:lnTo>
                  <a:lnTo>
                    <a:pt x="2101293" y="5410631"/>
                  </a:lnTo>
                  <a:lnTo>
                    <a:pt x="2099887" y="5439066"/>
                  </a:lnTo>
                  <a:lnTo>
                    <a:pt x="2108493" y="5446017"/>
                  </a:lnTo>
                  <a:lnTo>
                    <a:pt x="2084903" y="5462027"/>
                  </a:lnTo>
                  <a:lnTo>
                    <a:pt x="2056772" y="5453665"/>
                  </a:lnTo>
                  <a:lnTo>
                    <a:pt x="2036677" y="5440433"/>
                  </a:lnTo>
                  <a:lnTo>
                    <a:pt x="2019839" y="5421381"/>
                  </a:lnTo>
                  <a:lnTo>
                    <a:pt x="2009144" y="5438764"/>
                  </a:lnTo>
                  <a:lnTo>
                    <a:pt x="2011020" y="5451682"/>
                  </a:lnTo>
                  <a:lnTo>
                    <a:pt x="2005797" y="5497890"/>
                  </a:lnTo>
                  <a:lnTo>
                    <a:pt x="2024200" y="5509718"/>
                  </a:lnTo>
                  <a:lnTo>
                    <a:pt x="2009040" y="5537590"/>
                  </a:lnTo>
                  <a:lnTo>
                    <a:pt x="1995679" y="5539705"/>
                  </a:lnTo>
                  <a:lnTo>
                    <a:pt x="1975924" y="5527612"/>
                  </a:lnTo>
                  <a:lnTo>
                    <a:pt x="1943316" y="5538627"/>
                  </a:lnTo>
                  <a:lnTo>
                    <a:pt x="1909752" y="5535884"/>
                  </a:lnTo>
                  <a:lnTo>
                    <a:pt x="1892486" y="5558224"/>
                  </a:lnTo>
                  <a:lnTo>
                    <a:pt x="1901280" y="5580995"/>
                  </a:lnTo>
                  <a:lnTo>
                    <a:pt x="1899541" y="5601938"/>
                  </a:lnTo>
                  <a:lnTo>
                    <a:pt x="1873726" y="5614482"/>
                  </a:lnTo>
                  <a:lnTo>
                    <a:pt x="1858497" y="5590652"/>
                  </a:lnTo>
                  <a:lnTo>
                    <a:pt x="1826423" y="5578392"/>
                  </a:lnTo>
                  <a:lnTo>
                    <a:pt x="1770687" y="5573962"/>
                  </a:lnTo>
                  <a:lnTo>
                    <a:pt x="1752157" y="5568808"/>
                  </a:lnTo>
                  <a:lnTo>
                    <a:pt x="1759104" y="5538628"/>
                  </a:lnTo>
                  <a:lnTo>
                    <a:pt x="1737368" y="5528382"/>
                  </a:lnTo>
                  <a:lnTo>
                    <a:pt x="1728859" y="5500321"/>
                  </a:lnTo>
                  <a:lnTo>
                    <a:pt x="1707390" y="5494350"/>
                  </a:lnTo>
                  <a:lnTo>
                    <a:pt x="1691959" y="5507616"/>
                  </a:lnTo>
                  <a:lnTo>
                    <a:pt x="1667103" y="5504480"/>
                  </a:lnTo>
                  <a:lnTo>
                    <a:pt x="1659391" y="5491055"/>
                  </a:lnTo>
                  <a:lnTo>
                    <a:pt x="1643214" y="5510670"/>
                  </a:lnTo>
                  <a:lnTo>
                    <a:pt x="1628093" y="5514636"/>
                  </a:lnTo>
                  <a:lnTo>
                    <a:pt x="1628468" y="5541232"/>
                  </a:lnTo>
                  <a:lnTo>
                    <a:pt x="1619703" y="5545281"/>
                  </a:lnTo>
                  <a:lnTo>
                    <a:pt x="1614920" y="5564968"/>
                  </a:lnTo>
                  <a:lnTo>
                    <a:pt x="1582064" y="5598255"/>
                  </a:lnTo>
                  <a:lnTo>
                    <a:pt x="1556620" y="5611060"/>
                  </a:lnTo>
                  <a:lnTo>
                    <a:pt x="1535187" y="5609588"/>
                  </a:lnTo>
                  <a:lnTo>
                    <a:pt x="1551044" y="5586635"/>
                  </a:lnTo>
                  <a:lnTo>
                    <a:pt x="1539573" y="5555400"/>
                  </a:lnTo>
                  <a:lnTo>
                    <a:pt x="1522115" y="5541725"/>
                  </a:lnTo>
                  <a:lnTo>
                    <a:pt x="1501663" y="5542546"/>
                  </a:lnTo>
                  <a:lnTo>
                    <a:pt x="1489364" y="5525674"/>
                  </a:lnTo>
                  <a:lnTo>
                    <a:pt x="1489774" y="5507133"/>
                  </a:lnTo>
                  <a:lnTo>
                    <a:pt x="1463710" y="5519533"/>
                  </a:lnTo>
                  <a:lnTo>
                    <a:pt x="1447612" y="5517369"/>
                  </a:lnTo>
                  <a:lnTo>
                    <a:pt x="1442951" y="5499040"/>
                  </a:lnTo>
                  <a:lnTo>
                    <a:pt x="1427820" y="5471161"/>
                  </a:lnTo>
                  <a:lnTo>
                    <a:pt x="1425118" y="5436452"/>
                  </a:lnTo>
                  <a:lnTo>
                    <a:pt x="1426925" y="5416867"/>
                  </a:lnTo>
                  <a:lnTo>
                    <a:pt x="1420998" y="5405194"/>
                  </a:lnTo>
                  <a:lnTo>
                    <a:pt x="1422423" y="5386585"/>
                  </a:lnTo>
                  <a:lnTo>
                    <a:pt x="1411425" y="5381326"/>
                  </a:lnTo>
                  <a:lnTo>
                    <a:pt x="1420219" y="5355849"/>
                  </a:lnTo>
                  <a:lnTo>
                    <a:pt x="1428511" y="5348391"/>
                  </a:lnTo>
                  <a:lnTo>
                    <a:pt x="1426660" y="5297370"/>
                  </a:lnTo>
                  <a:lnTo>
                    <a:pt x="1403283" y="5272041"/>
                  </a:lnTo>
                  <a:lnTo>
                    <a:pt x="1357849" y="5270604"/>
                  </a:lnTo>
                  <a:lnTo>
                    <a:pt x="1344867" y="5298267"/>
                  </a:lnTo>
                  <a:lnTo>
                    <a:pt x="1323363" y="5308257"/>
                  </a:lnTo>
                  <a:lnTo>
                    <a:pt x="1293024" y="5314130"/>
                  </a:lnTo>
                  <a:lnTo>
                    <a:pt x="1286246" y="5295184"/>
                  </a:lnTo>
                  <a:lnTo>
                    <a:pt x="1301276" y="5279977"/>
                  </a:lnTo>
                  <a:lnTo>
                    <a:pt x="1312783" y="5259343"/>
                  </a:lnTo>
                  <a:lnTo>
                    <a:pt x="1314297" y="5244450"/>
                  </a:lnTo>
                  <a:lnTo>
                    <a:pt x="1330161" y="5236686"/>
                  </a:lnTo>
                  <a:lnTo>
                    <a:pt x="1330504" y="5216870"/>
                  </a:lnTo>
                  <a:lnTo>
                    <a:pt x="1359114" y="5210460"/>
                  </a:lnTo>
                  <a:lnTo>
                    <a:pt x="1354779" y="5194349"/>
                  </a:lnTo>
                  <a:lnTo>
                    <a:pt x="1369932" y="5186780"/>
                  </a:lnTo>
                  <a:lnTo>
                    <a:pt x="1392176" y="5193894"/>
                  </a:lnTo>
                  <a:lnTo>
                    <a:pt x="1402485" y="5175069"/>
                  </a:lnTo>
                  <a:lnTo>
                    <a:pt x="1383696" y="5170843"/>
                  </a:lnTo>
                  <a:lnTo>
                    <a:pt x="1397478" y="5156411"/>
                  </a:lnTo>
                  <a:lnTo>
                    <a:pt x="1382397" y="5145192"/>
                  </a:lnTo>
                  <a:lnTo>
                    <a:pt x="1350569" y="5139252"/>
                  </a:lnTo>
                  <a:lnTo>
                    <a:pt x="1340465" y="5113662"/>
                  </a:lnTo>
                  <a:lnTo>
                    <a:pt x="1322437" y="5120443"/>
                  </a:lnTo>
                  <a:lnTo>
                    <a:pt x="1309149" y="5116175"/>
                  </a:lnTo>
                  <a:lnTo>
                    <a:pt x="1288935" y="5087350"/>
                  </a:lnTo>
                  <a:lnTo>
                    <a:pt x="1279091" y="5049141"/>
                  </a:lnTo>
                  <a:lnTo>
                    <a:pt x="1263354" y="5057617"/>
                  </a:lnTo>
                  <a:lnTo>
                    <a:pt x="1225451" y="5048801"/>
                  </a:lnTo>
                  <a:lnTo>
                    <a:pt x="1243366" y="4947795"/>
                  </a:lnTo>
                  <a:lnTo>
                    <a:pt x="1235686" y="4929357"/>
                  </a:lnTo>
                  <a:lnTo>
                    <a:pt x="1239585" y="4917033"/>
                  </a:lnTo>
                  <a:lnTo>
                    <a:pt x="1221362" y="4903101"/>
                  </a:lnTo>
                  <a:lnTo>
                    <a:pt x="1200792" y="4903415"/>
                  </a:lnTo>
                  <a:lnTo>
                    <a:pt x="1200052" y="4883039"/>
                  </a:lnTo>
                  <a:lnTo>
                    <a:pt x="1207089" y="4863522"/>
                  </a:lnTo>
                  <a:lnTo>
                    <a:pt x="1200362" y="4848833"/>
                  </a:lnTo>
                  <a:lnTo>
                    <a:pt x="1177111" y="4845996"/>
                  </a:lnTo>
                  <a:lnTo>
                    <a:pt x="1171949" y="4835201"/>
                  </a:lnTo>
                  <a:lnTo>
                    <a:pt x="1174070" y="4812762"/>
                  </a:lnTo>
                  <a:lnTo>
                    <a:pt x="1184656" y="4797623"/>
                  </a:lnTo>
                  <a:lnTo>
                    <a:pt x="1180605" y="4787142"/>
                  </a:lnTo>
                  <a:lnTo>
                    <a:pt x="1152903" y="4756872"/>
                  </a:lnTo>
                  <a:lnTo>
                    <a:pt x="1138406" y="4752831"/>
                  </a:lnTo>
                  <a:lnTo>
                    <a:pt x="1111058" y="4735013"/>
                  </a:lnTo>
                  <a:lnTo>
                    <a:pt x="1078010" y="4728808"/>
                  </a:lnTo>
                  <a:lnTo>
                    <a:pt x="1066886" y="4736633"/>
                  </a:lnTo>
                  <a:lnTo>
                    <a:pt x="1054110" y="4729561"/>
                  </a:lnTo>
                  <a:lnTo>
                    <a:pt x="1038812" y="4731438"/>
                  </a:lnTo>
                  <a:lnTo>
                    <a:pt x="1023432" y="4744368"/>
                  </a:lnTo>
                  <a:lnTo>
                    <a:pt x="1056679" y="4779197"/>
                  </a:lnTo>
                  <a:lnTo>
                    <a:pt x="1054385" y="4814168"/>
                  </a:lnTo>
                  <a:lnTo>
                    <a:pt x="1037504" y="4826303"/>
                  </a:lnTo>
                  <a:lnTo>
                    <a:pt x="1021013" y="4820862"/>
                  </a:lnTo>
                  <a:lnTo>
                    <a:pt x="996511" y="4825978"/>
                  </a:lnTo>
                  <a:lnTo>
                    <a:pt x="974100" y="4846085"/>
                  </a:lnTo>
                  <a:lnTo>
                    <a:pt x="942002" y="4853597"/>
                  </a:lnTo>
                  <a:lnTo>
                    <a:pt x="923819" y="4874972"/>
                  </a:lnTo>
                  <a:lnTo>
                    <a:pt x="925666" y="4889172"/>
                  </a:lnTo>
                  <a:lnTo>
                    <a:pt x="916984" y="4909980"/>
                  </a:lnTo>
                  <a:lnTo>
                    <a:pt x="891782" y="4906930"/>
                  </a:lnTo>
                  <a:lnTo>
                    <a:pt x="877242" y="4897532"/>
                  </a:lnTo>
                  <a:lnTo>
                    <a:pt x="853198" y="4898092"/>
                  </a:lnTo>
                  <a:lnTo>
                    <a:pt x="839549" y="4881730"/>
                  </a:lnTo>
                  <a:lnTo>
                    <a:pt x="819230" y="4881780"/>
                  </a:lnTo>
                  <a:lnTo>
                    <a:pt x="808077" y="4870490"/>
                  </a:lnTo>
                  <a:lnTo>
                    <a:pt x="784487" y="4866350"/>
                  </a:lnTo>
                  <a:lnTo>
                    <a:pt x="778236" y="4852210"/>
                  </a:lnTo>
                  <a:lnTo>
                    <a:pt x="754949" y="4853656"/>
                  </a:lnTo>
                  <a:lnTo>
                    <a:pt x="738303" y="4843039"/>
                  </a:lnTo>
                  <a:lnTo>
                    <a:pt x="697089" y="4836225"/>
                  </a:lnTo>
                  <a:lnTo>
                    <a:pt x="674834" y="4855137"/>
                  </a:lnTo>
                  <a:lnTo>
                    <a:pt x="644063" y="4874904"/>
                  </a:lnTo>
                  <a:lnTo>
                    <a:pt x="627204" y="4872922"/>
                  </a:lnTo>
                  <a:lnTo>
                    <a:pt x="616546" y="4906999"/>
                  </a:lnTo>
                  <a:lnTo>
                    <a:pt x="602746" y="4908680"/>
                  </a:lnTo>
                  <a:lnTo>
                    <a:pt x="600561" y="4924261"/>
                  </a:lnTo>
                  <a:lnTo>
                    <a:pt x="584784" y="4930649"/>
                  </a:lnTo>
                  <a:lnTo>
                    <a:pt x="577808" y="4951865"/>
                  </a:lnTo>
                  <a:lnTo>
                    <a:pt x="566219" y="4959153"/>
                  </a:lnTo>
                  <a:lnTo>
                    <a:pt x="543398" y="4949523"/>
                  </a:lnTo>
                  <a:lnTo>
                    <a:pt x="535866" y="4921353"/>
                  </a:lnTo>
                  <a:lnTo>
                    <a:pt x="521899" y="4904772"/>
                  </a:lnTo>
                  <a:lnTo>
                    <a:pt x="524661" y="4879277"/>
                  </a:lnTo>
                  <a:lnTo>
                    <a:pt x="503860" y="4869212"/>
                  </a:lnTo>
                  <a:lnTo>
                    <a:pt x="492415" y="4858039"/>
                  </a:lnTo>
                  <a:lnTo>
                    <a:pt x="487473" y="4842446"/>
                  </a:lnTo>
                  <a:lnTo>
                    <a:pt x="472226" y="4834489"/>
                  </a:lnTo>
                  <a:lnTo>
                    <a:pt x="442440" y="4841217"/>
                  </a:lnTo>
                  <a:lnTo>
                    <a:pt x="431820" y="4835364"/>
                  </a:lnTo>
                  <a:lnTo>
                    <a:pt x="421736" y="4867814"/>
                  </a:lnTo>
                  <a:lnTo>
                    <a:pt x="399539" y="4883008"/>
                  </a:lnTo>
                  <a:lnTo>
                    <a:pt x="398173" y="4896498"/>
                  </a:lnTo>
                  <a:lnTo>
                    <a:pt x="378728" y="4913505"/>
                  </a:lnTo>
                  <a:lnTo>
                    <a:pt x="355120" y="4921849"/>
                  </a:lnTo>
                  <a:lnTo>
                    <a:pt x="317503" y="4896324"/>
                  </a:lnTo>
                  <a:lnTo>
                    <a:pt x="314187" y="4881450"/>
                  </a:lnTo>
                  <a:lnTo>
                    <a:pt x="280585" y="4868449"/>
                  </a:lnTo>
                  <a:lnTo>
                    <a:pt x="268443" y="4839723"/>
                  </a:lnTo>
                  <a:lnTo>
                    <a:pt x="284555" y="4823278"/>
                  </a:lnTo>
                  <a:lnTo>
                    <a:pt x="291563" y="4806481"/>
                  </a:lnTo>
                  <a:lnTo>
                    <a:pt x="288612" y="4783676"/>
                  </a:lnTo>
                  <a:lnTo>
                    <a:pt x="311115" y="4762521"/>
                  </a:lnTo>
                  <a:lnTo>
                    <a:pt x="319266" y="4741914"/>
                  </a:lnTo>
                  <a:lnTo>
                    <a:pt x="304502" y="4716839"/>
                  </a:lnTo>
                  <a:lnTo>
                    <a:pt x="285252" y="4711867"/>
                  </a:lnTo>
                  <a:lnTo>
                    <a:pt x="298936" y="4697428"/>
                  </a:lnTo>
                  <a:lnTo>
                    <a:pt x="285936" y="4669049"/>
                  </a:lnTo>
                  <a:lnTo>
                    <a:pt x="294303" y="4644159"/>
                  </a:lnTo>
                  <a:lnTo>
                    <a:pt x="306221" y="4644602"/>
                  </a:lnTo>
                  <a:lnTo>
                    <a:pt x="307919" y="4617884"/>
                  </a:lnTo>
                  <a:lnTo>
                    <a:pt x="300495" y="4584636"/>
                  </a:lnTo>
                  <a:lnTo>
                    <a:pt x="319612" y="4564456"/>
                  </a:lnTo>
                  <a:lnTo>
                    <a:pt x="315138" y="4546612"/>
                  </a:lnTo>
                  <a:lnTo>
                    <a:pt x="300847" y="4538250"/>
                  </a:lnTo>
                  <a:lnTo>
                    <a:pt x="284738" y="4505172"/>
                  </a:lnTo>
                  <a:lnTo>
                    <a:pt x="274201" y="4504858"/>
                  </a:lnTo>
                  <a:lnTo>
                    <a:pt x="253374" y="4467853"/>
                  </a:lnTo>
                  <a:lnTo>
                    <a:pt x="255436" y="4447542"/>
                  </a:lnTo>
                  <a:lnTo>
                    <a:pt x="246769" y="4433659"/>
                  </a:lnTo>
                  <a:lnTo>
                    <a:pt x="232629" y="4425551"/>
                  </a:lnTo>
                  <a:lnTo>
                    <a:pt x="229826" y="4404846"/>
                  </a:lnTo>
                  <a:lnTo>
                    <a:pt x="215462" y="4393544"/>
                  </a:lnTo>
                  <a:lnTo>
                    <a:pt x="177059" y="4396606"/>
                  </a:lnTo>
                  <a:lnTo>
                    <a:pt x="154887" y="4425685"/>
                  </a:lnTo>
                  <a:lnTo>
                    <a:pt x="125122" y="4395355"/>
                  </a:lnTo>
                  <a:lnTo>
                    <a:pt x="132028" y="4366110"/>
                  </a:lnTo>
                  <a:lnTo>
                    <a:pt x="99875" y="4342057"/>
                  </a:lnTo>
                  <a:lnTo>
                    <a:pt x="72511" y="4303043"/>
                  </a:lnTo>
                  <a:lnTo>
                    <a:pt x="58619" y="4269749"/>
                  </a:lnTo>
                  <a:lnTo>
                    <a:pt x="85220" y="4251953"/>
                  </a:lnTo>
                  <a:lnTo>
                    <a:pt x="103233" y="4232719"/>
                  </a:lnTo>
                  <a:lnTo>
                    <a:pt x="107373" y="4189565"/>
                  </a:lnTo>
                  <a:lnTo>
                    <a:pt x="82083" y="4162140"/>
                  </a:lnTo>
                  <a:lnTo>
                    <a:pt x="82375" y="4144485"/>
                  </a:lnTo>
                  <a:lnTo>
                    <a:pt x="90569" y="4127246"/>
                  </a:lnTo>
                  <a:lnTo>
                    <a:pt x="91769" y="4097936"/>
                  </a:lnTo>
                  <a:lnTo>
                    <a:pt x="78325" y="4055660"/>
                  </a:lnTo>
                  <a:lnTo>
                    <a:pt x="52469" y="4047537"/>
                  </a:lnTo>
                  <a:lnTo>
                    <a:pt x="49781" y="4021977"/>
                  </a:lnTo>
                  <a:lnTo>
                    <a:pt x="13617" y="4010320"/>
                  </a:lnTo>
                  <a:lnTo>
                    <a:pt x="13638" y="3984583"/>
                  </a:lnTo>
                  <a:lnTo>
                    <a:pt x="5962" y="3976951"/>
                  </a:lnTo>
                  <a:lnTo>
                    <a:pt x="10841" y="3954944"/>
                  </a:lnTo>
                  <a:lnTo>
                    <a:pt x="18239" y="3954229"/>
                  </a:lnTo>
                  <a:lnTo>
                    <a:pt x="33813" y="3918377"/>
                  </a:lnTo>
                  <a:lnTo>
                    <a:pt x="28763" y="3905781"/>
                  </a:lnTo>
                  <a:lnTo>
                    <a:pt x="12492" y="3900431"/>
                  </a:lnTo>
                  <a:lnTo>
                    <a:pt x="0" y="3874448"/>
                  </a:lnTo>
                  <a:lnTo>
                    <a:pt x="41022" y="3871275"/>
                  </a:lnTo>
                  <a:lnTo>
                    <a:pt x="64869" y="3890871"/>
                  </a:lnTo>
                  <a:lnTo>
                    <a:pt x="70243" y="3875357"/>
                  </a:lnTo>
                  <a:lnTo>
                    <a:pt x="94861" y="3874085"/>
                  </a:lnTo>
                  <a:lnTo>
                    <a:pt x="112354" y="3853209"/>
                  </a:lnTo>
                  <a:lnTo>
                    <a:pt x="134397" y="3842750"/>
                  </a:lnTo>
                  <a:lnTo>
                    <a:pt x="157200" y="3821083"/>
                  </a:lnTo>
                  <a:lnTo>
                    <a:pt x="153271" y="3810746"/>
                  </a:lnTo>
                  <a:lnTo>
                    <a:pt x="162179" y="3774322"/>
                  </a:lnTo>
                  <a:lnTo>
                    <a:pt x="142481" y="3765563"/>
                  </a:lnTo>
                  <a:lnTo>
                    <a:pt x="142373" y="3749228"/>
                  </a:lnTo>
                  <a:lnTo>
                    <a:pt x="152335" y="3735576"/>
                  </a:lnTo>
                  <a:lnTo>
                    <a:pt x="145661" y="3718814"/>
                  </a:lnTo>
                  <a:lnTo>
                    <a:pt x="157658" y="3692300"/>
                  </a:lnTo>
                  <a:lnTo>
                    <a:pt x="160362" y="3668579"/>
                  </a:lnTo>
                  <a:lnTo>
                    <a:pt x="169820" y="3656323"/>
                  </a:lnTo>
                  <a:lnTo>
                    <a:pt x="178399" y="3611231"/>
                  </a:lnTo>
                  <a:lnTo>
                    <a:pt x="190086" y="3599410"/>
                  </a:lnTo>
                  <a:lnTo>
                    <a:pt x="190161" y="3584646"/>
                  </a:lnTo>
                  <a:lnTo>
                    <a:pt x="206552" y="3580986"/>
                  </a:lnTo>
                  <a:lnTo>
                    <a:pt x="221243" y="3586279"/>
                  </a:lnTo>
                  <a:lnTo>
                    <a:pt x="241905" y="3578545"/>
                  </a:lnTo>
                  <a:lnTo>
                    <a:pt x="243268" y="3565778"/>
                  </a:lnTo>
                  <a:lnTo>
                    <a:pt x="266771" y="3549730"/>
                  </a:lnTo>
                  <a:lnTo>
                    <a:pt x="267986" y="3540619"/>
                  </a:lnTo>
                  <a:lnTo>
                    <a:pt x="293279" y="3539653"/>
                  </a:lnTo>
                  <a:lnTo>
                    <a:pt x="314998" y="3568568"/>
                  </a:lnTo>
                  <a:lnTo>
                    <a:pt x="317137" y="3584896"/>
                  </a:lnTo>
                  <a:lnTo>
                    <a:pt x="333027" y="3595668"/>
                  </a:lnTo>
                  <a:lnTo>
                    <a:pt x="342936" y="3611824"/>
                  </a:lnTo>
                  <a:lnTo>
                    <a:pt x="361210" y="3628420"/>
                  </a:lnTo>
                  <a:lnTo>
                    <a:pt x="421034" y="3668860"/>
                  </a:lnTo>
                  <a:lnTo>
                    <a:pt x="448491" y="3693738"/>
                  </a:lnTo>
                  <a:lnTo>
                    <a:pt x="482979" y="3744645"/>
                  </a:lnTo>
                  <a:lnTo>
                    <a:pt x="491391" y="3734530"/>
                  </a:lnTo>
                  <a:lnTo>
                    <a:pt x="493436" y="3712281"/>
                  </a:lnTo>
                  <a:lnTo>
                    <a:pt x="507449" y="3701448"/>
                  </a:lnTo>
                  <a:lnTo>
                    <a:pt x="509544" y="3682079"/>
                  </a:lnTo>
                  <a:lnTo>
                    <a:pt x="520755" y="3668385"/>
                  </a:lnTo>
                  <a:lnTo>
                    <a:pt x="540575" y="3658187"/>
                  </a:lnTo>
                  <a:lnTo>
                    <a:pt x="549744" y="3644750"/>
                  </a:lnTo>
                  <a:lnTo>
                    <a:pt x="545534" y="3623281"/>
                  </a:lnTo>
                  <a:lnTo>
                    <a:pt x="560626" y="3619799"/>
                  </a:lnTo>
                  <a:lnTo>
                    <a:pt x="569056" y="3630757"/>
                  </a:lnTo>
                  <a:lnTo>
                    <a:pt x="582918" y="3624097"/>
                  </a:lnTo>
                  <a:lnTo>
                    <a:pt x="625578" y="3617342"/>
                  </a:lnTo>
                  <a:lnTo>
                    <a:pt x="666512" y="3617640"/>
                  </a:lnTo>
                  <a:lnTo>
                    <a:pt x="693024" y="3620705"/>
                  </a:lnTo>
                  <a:lnTo>
                    <a:pt x="714219" y="3605819"/>
                  </a:lnTo>
                  <a:lnTo>
                    <a:pt x="757346" y="3609557"/>
                  </a:lnTo>
                  <a:lnTo>
                    <a:pt x="809383" y="3621147"/>
                  </a:lnTo>
                  <a:lnTo>
                    <a:pt x="842174" y="3624511"/>
                  </a:lnTo>
                  <a:lnTo>
                    <a:pt x="898488" y="3619276"/>
                  </a:lnTo>
                  <a:lnTo>
                    <a:pt x="917759" y="3622090"/>
                  </a:lnTo>
                  <a:lnTo>
                    <a:pt x="1022118" y="3619485"/>
                  </a:lnTo>
                  <a:lnTo>
                    <a:pt x="1009626" y="3557729"/>
                  </a:lnTo>
                  <a:lnTo>
                    <a:pt x="1049603" y="3521896"/>
                  </a:lnTo>
                  <a:lnTo>
                    <a:pt x="1057142" y="3531764"/>
                  </a:lnTo>
                  <a:lnTo>
                    <a:pt x="1049452" y="3568702"/>
                  </a:lnTo>
                  <a:lnTo>
                    <a:pt x="1050885" y="3596070"/>
                  </a:lnTo>
                  <a:lnTo>
                    <a:pt x="1219065" y="3595307"/>
                  </a:lnTo>
                  <a:lnTo>
                    <a:pt x="1441733" y="3595706"/>
                  </a:lnTo>
                  <a:lnTo>
                    <a:pt x="1564558" y="3595724"/>
                  </a:lnTo>
                  <a:lnTo>
                    <a:pt x="1650071" y="3594766"/>
                  </a:lnTo>
                  <a:lnTo>
                    <a:pt x="1925613" y="3595789"/>
                  </a:lnTo>
                  <a:lnTo>
                    <a:pt x="2116781" y="3595913"/>
                  </a:lnTo>
                  <a:lnTo>
                    <a:pt x="2251993" y="3596673"/>
                  </a:lnTo>
                  <a:lnTo>
                    <a:pt x="2426467" y="3593914"/>
                  </a:lnTo>
                  <a:lnTo>
                    <a:pt x="2429537" y="3591625"/>
                  </a:lnTo>
                  <a:lnTo>
                    <a:pt x="2468818" y="3405449"/>
                  </a:lnTo>
                  <a:lnTo>
                    <a:pt x="2494211" y="3279394"/>
                  </a:lnTo>
                  <a:lnTo>
                    <a:pt x="2394423" y="3216232"/>
                  </a:lnTo>
                  <a:lnTo>
                    <a:pt x="2374539" y="3026163"/>
                  </a:lnTo>
                  <a:lnTo>
                    <a:pt x="2345978" y="2753146"/>
                  </a:lnTo>
                  <a:lnTo>
                    <a:pt x="2336451" y="2662077"/>
                  </a:lnTo>
                  <a:lnTo>
                    <a:pt x="2306859" y="2379209"/>
                  </a:lnTo>
                  <a:lnTo>
                    <a:pt x="2291953" y="2236732"/>
                  </a:lnTo>
                  <a:lnTo>
                    <a:pt x="2274990" y="2081222"/>
                  </a:lnTo>
                  <a:lnTo>
                    <a:pt x="2252769" y="1876290"/>
                  </a:lnTo>
                  <a:lnTo>
                    <a:pt x="2251067" y="1843744"/>
                  </a:lnTo>
                  <a:lnTo>
                    <a:pt x="2242117" y="1771368"/>
                  </a:lnTo>
                  <a:lnTo>
                    <a:pt x="2223637" y="1604149"/>
                  </a:lnTo>
                  <a:lnTo>
                    <a:pt x="2218490" y="1565028"/>
                  </a:lnTo>
                  <a:lnTo>
                    <a:pt x="2200172" y="1392198"/>
                  </a:lnTo>
                  <a:lnTo>
                    <a:pt x="2175716" y="1175061"/>
                  </a:lnTo>
                  <a:lnTo>
                    <a:pt x="2141593" y="867929"/>
                  </a:lnTo>
                  <a:lnTo>
                    <a:pt x="2130517" y="757668"/>
                  </a:lnTo>
                  <a:lnTo>
                    <a:pt x="2114025" y="613398"/>
                  </a:lnTo>
                  <a:lnTo>
                    <a:pt x="2095440" y="458015"/>
                  </a:lnTo>
                  <a:lnTo>
                    <a:pt x="2087472" y="385052"/>
                  </a:lnTo>
                  <a:lnTo>
                    <a:pt x="2088533" y="378384"/>
                  </a:lnTo>
                  <a:lnTo>
                    <a:pt x="2072159" y="222426"/>
                  </a:lnTo>
                  <a:lnTo>
                    <a:pt x="2052125" y="43765"/>
                  </a:lnTo>
                  <a:lnTo>
                    <a:pt x="2047907" y="56"/>
                  </a:lnTo>
                  <a:lnTo>
                    <a:pt x="2048388" y="1"/>
                  </a:lnTo>
                  <a:lnTo>
                    <a:pt x="2270879" y="0"/>
                  </a:lnTo>
                  <a:lnTo>
                    <a:pt x="2401147" y="0"/>
                  </a:lnTo>
                  <a:lnTo>
                    <a:pt x="261220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634003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7637153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37153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637153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37153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37153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637153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23048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23048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23048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23048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23048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23048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20637" y="491509"/>
              <a:ext cx="211522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Mali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1914478" y="1889563"/>
              <a:ext cx="493438" cy="321310"/>
            </a:xfrm>
            <a:custGeom>
              <a:avLst/>
              <a:pathLst>
                <a:path w="493438" h="321310">
                  <a:moveTo>
                    <a:pt x="493438" y="93780"/>
                  </a:moveTo>
                  <a:lnTo>
                    <a:pt x="311048" y="237210"/>
                  </a:lnTo>
                  <a:lnTo>
                    <a:pt x="294107" y="286512"/>
                  </a:lnTo>
                  <a:lnTo>
                    <a:pt x="201902" y="318970"/>
                  </a:lnTo>
                  <a:lnTo>
                    <a:pt x="0" y="321310"/>
                  </a:lnTo>
                  <a:lnTo>
                    <a:pt x="28727" y="52953"/>
                  </a:lnTo>
                  <a:lnTo>
                    <a:pt x="91014" y="47735"/>
                  </a:lnTo>
                  <a:lnTo>
                    <a:pt x="208828" y="0"/>
                  </a:lnTo>
                  <a:lnTo>
                    <a:pt x="228285" y="9683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943141" y="1321711"/>
              <a:ext cx="1329495" cy="777874"/>
            </a:xfrm>
            <a:custGeom>
              <a:avLst/>
              <a:pathLst>
                <a:path w="1329495" h="777874">
                  <a:moveTo>
                    <a:pt x="1327969" y="22586"/>
                  </a:moveTo>
                  <a:lnTo>
                    <a:pt x="1329495" y="106588"/>
                  </a:lnTo>
                  <a:lnTo>
                    <a:pt x="1211397" y="182000"/>
                  </a:lnTo>
                  <a:lnTo>
                    <a:pt x="1240174" y="282097"/>
                  </a:lnTo>
                  <a:lnTo>
                    <a:pt x="1252545" y="445769"/>
                  </a:lnTo>
                  <a:lnTo>
                    <a:pt x="1221312" y="504739"/>
                  </a:lnTo>
                  <a:lnTo>
                    <a:pt x="1209749" y="692594"/>
                  </a:lnTo>
                  <a:lnTo>
                    <a:pt x="1231131" y="692586"/>
                  </a:lnTo>
                  <a:lnTo>
                    <a:pt x="1048426" y="692699"/>
                  </a:lnTo>
                  <a:lnTo>
                    <a:pt x="1048477" y="777874"/>
                  </a:lnTo>
                  <a:lnTo>
                    <a:pt x="774241" y="474693"/>
                  </a:lnTo>
                  <a:lnTo>
                    <a:pt x="656512" y="573629"/>
                  </a:lnTo>
                  <a:lnTo>
                    <a:pt x="464775" y="661632"/>
                  </a:lnTo>
                  <a:lnTo>
                    <a:pt x="199623" y="664685"/>
                  </a:lnTo>
                  <a:lnTo>
                    <a:pt x="180166" y="567852"/>
                  </a:lnTo>
                  <a:lnTo>
                    <a:pt x="62351" y="615587"/>
                  </a:lnTo>
                  <a:lnTo>
                    <a:pt x="65" y="620805"/>
                  </a:lnTo>
                  <a:lnTo>
                    <a:pt x="0" y="620073"/>
                  </a:lnTo>
                  <a:lnTo>
                    <a:pt x="71652" y="565108"/>
                  </a:lnTo>
                  <a:lnTo>
                    <a:pt x="61641" y="482914"/>
                  </a:lnTo>
                  <a:lnTo>
                    <a:pt x="128436" y="442189"/>
                  </a:lnTo>
                  <a:lnTo>
                    <a:pt x="174794" y="375795"/>
                  </a:lnTo>
                  <a:lnTo>
                    <a:pt x="155816" y="334553"/>
                  </a:lnTo>
                  <a:lnTo>
                    <a:pt x="197291" y="276164"/>
                  </a:lnTo>
                  <a:lnTo>
                    <a:pt x="252371" y="98206"/>
                  </a:lnTo>
                  <a:lnTo>
                    <a:pt x="358365" y="87992"/>
                  </a:lnTo>
                  <a:lnTo>
                    <a:pt x="441065" y="41626"/>
                  </a:lnTo>
                  <a:lnTo>
                    <a:pt x="521955" y="132976"/>
                  </a:lnTo>
                  <a:lnTo>
                    <a:pt x="569729" y="105861"/>
                  </a:lnTo>
                  <a:lnTo>
                    <a:pt x="622579" y="121252"/>
                  </a:lnTo>
                  <a:lnTo>
                    <a:pt x="689818" y="86355"/>
                  </a:lnTo>
                  <a:lnTo>
                    <a:pt x="878532" y="119870"/>
                  </a:lnTo>
                  <a:lnTo>
                    <a:pt x="1082940" y="88564"/>
                  </a:lnTo>
                  <a:lnTo>
                    <a:pt x="1121596" y="24688"/>
                  </a:lnTo>
                  <a:lnTo>
                    <a:pt x="1193208" y="0"/>
                  </a:lnTo>
                  <a:lnTo>
                    <a:pt x="1246183" y="568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14385" y="5937605"/>
              <a:ext cx="401722" cy="373113"/>
            </a:xfrm>
            <a:custGeom>
              <a:avLst/>
              <a:pathLst>
                <a:path w="401722" h="373113">
                  <a:moveTo>
                    <a:pt x="391825" y="338771"/>
                  </a:moveTo>
                  <a:lnTo>
                    <a:pt x="219546" y="351606"/>
                  </a:lnTo>
                  <a:lnTo>
                    <a:pt x="140056" y="340499"/>
                  </a:lnTo>
                  <a:lnTo>
                    <a:pt x="89398" y="373113"/>
                  </a:lnTo>
                  <a:lnTo>
                    <a:pt x="27705" y="296004"/>
                  </a:lnTo>
                  <a:lnTo>
                    <a:pt x="0" y="191021"/>
                  </a:lnTo>
                  <a:lnTo>
                    <a:pt x="49103" y="104182"/>
                  </a:lnTo>
                  <a:lnTo>
                    <a:pt x="110738" y="84527"/>
                  </a:lnTo>
                  <a:lnTo>
                    <a:pt x="231550" y="0"/>
                  </a:lnTo>
                  <a:lnTo>
                    <a:pt x="313129" y="28596"/>
                  </a:lnTo>
                  <a:lnTo>
                    <a:pt x="401722" y="2634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554826" y="5685507"/>
              <a:ext cx="961600" cy="513220"/>
            </a:xfrm>
            <a:custGeom>
              <a:avLst/>
              <a:pathLst>
                <a:path w="961600" h="513220">
                  <a:moveTo>
                    <a:pt x="951117" y="75905"/>
                  </a:moveTo>
                  <a:lnTo>
                    <a:pt x="919436" y="141632"/>
                  </a:lnTo>
                  <a:lnTo>
                    <a:pt x="961600" y="213864"/>
                  </a:lnTo>
                  <a:lnTo>
                    <a:pt x="891275" y="212498"/>
                  </a:lnTo>
                  <a:lnTo>
                    <a:pt x="720722" y="293278"/>
                  </a:lnTo>
                  <a:lnTo>
                    <a:pt x="607700" y="382970"/>
                  </a:lnTo>
                  <a:lnTo>
                    <a:pt x="549731" y="410951"/>
                  </a:lnTo>
                  <a:lnTo>
                    <a:pt x="379714" y="494949"/>
                  </a:lnTo>
                  <a:lnTo>
                    <a:pt x="297269" y="513220"/>
                  </a:lnTo>
                  <a:lnTo>
                    <a:pt x="86427" y="488931"/>
                  </a:lnTo>
                  <a:lnTo>
                    <a:pt x="22070" y="386652"/>
                  </a:lnTo>
                  <a:lnTo>
                    <a:pt x="0" y="277259"/>
                  </a:lnTo>
                  <a:lnTo>
                    <a:pt x="66829" y="328691"/>
                  </a:lnTo>
                  <a:lnTo>
                    <a:pt x="162525" y="341746"/>
                  </a:lnTo>
                  <a:lnTo>
                    <a:pt x="213355" y="309733"/>
                  </a:lnTo>
                  <a:lnTo>
                    <a:pt x="325443" y="318686"/>
                  </a:lnTo>
                  <a:lnTo>
                    <a:pt x="391165" y="375625"/>
                  </a:lnTo>
                  <a:lnTo>
                    <a:pt x="451338" y="328201"/>
                  </a:lnTo>
                  <a:lnTo>
                    <a:pt x="498473" y="252678"/>
                  </a:lnTo>
                  <a:lnTo>
                    <a:pt x="476285" y="138503"/>
                  </a:lnTo>
                  <a:lnTo>
                    <a:pt x="610804" y="41607"/>
                  </a:lnTo>
                  <a:lnTo>
                    <a:pt x="775599" y="0"/>
                  </a:lnTo>
                  <a:lnTo>
                    <a:pt x="827259" y="6260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490984" y="5468944"/>
              <a:ext cx="1031642" cy="592188"/>
            </a:xfrm>
            <a:custGeom>
              <a:avLst/>
              <a:pathLst>
                <a:path w="1031642" h="592188">
                  <a:moveTo>
                    <a:pt x="957325" y="24904"/>
                  </a:moveTo>
                  <a:lnTo>
                    <a:pt x="979299" y="115814"/>
                  </a:lnTo>
                  <a:lnTo>
                    <a:pt x="1031642" y="175238"/>
                  </a:lnTo>
                  <a:lnTo>
                    <a:pt x="1014959" y="292468"/>
                  </a:lnTo>
                  <a:lnTo>
                    <a:pt x="891101" y="279170"/>
                  </a:lnTo>
                  <a:lnTo>
                    <a:pt x="839441" y="216563"/>
                  </a:lnTo>
                  <a:lnTo>
                    <a:pt x="674646" y="258170"/>
                  </a:lnTo>
                  <a:lnTo>
                    <a:pt x="540127" y="355067"/>
                  </a:lnTo>
                  <a:lnTo>
                    <a:pt x="562315" y="469241"/>
                  </a:lnTo>
                  <a:lnTo>
                    <a:pt x="515179" y="544764"/>
                  </a:lnTo>
                  <a:lnTo>
                    <a:pt x="455007" y="592188"/>
                  </a:lnTo>
                  <a:lnTo>
                    <a:pt x="389285" y="535249"/>
                  </a:lnTo>
                  <a:lnTo>
                    <a:pt x="277197" y="526297"/>
                  </a:lnTo>
                  <a:lnTo>
                    <a:pt x="226366" y="558310"/>
                  </a:lnTo>
                  <a:lnTo>
                    <a:pt x="130670" y="545254"/>
                  </a:lnTo>
                  <a:lnTo>
                    <a:pt x="63841" y="493822"/>
                  </a:lnTo>
                  <a:lnTo>
                    <a:pt x="6453" y="459013"/>
                  </a:lnTo>
                  <a:lnTo>
                    <a:pt x="0" y="348903"/>
                  </a:lnTo>
                  <a:lnTo>
                    <a:pt x="56496" y="188816"/>
                  </a:lnTo>
                  <a:lnTo>
                    <a:pt x="108225" y="194029"/>
                  </a:lnTo>
                  <a:lnTo>
                    <a:pt x="165883" y="140430"/>
                  </a:lnTo>
                  <a:lnTo>
                    <a:pt x="286072" y="126148"/>
                  </a:lnTo>
                  <a:lnTo>
                    <a:pt x="313002" y="189797"/>
                  </a:lnTo>
                  <a:lnTo>
                    <a:pt x="440467" y="169219"/>
                  </a:lnTo>
                  <a:lnTo>
                    <a:pt x="739875" y="25108"/>
                  </a:lnTo>
                  <a:lnTo>
                    <a:pt x="89958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531221" y="5071722"/>
              <a:ext cx="859349" cy="591251"/>
            </a:xfrm>
            <a:custGeom>
              <a:avLst/>
              <a:pathLst>
                <a:path w="859349" h="591251">
                  <a:moveTo>
                    <a:pt x="735038" y="44382"/>
                  </a:moveTo>
                  <a:lnTo>
                    <a:pt x="717875" y="137174"/>
                  </a:lnTo>
                  <a:lnTo>
                    <a:pt x="746544" y="217839"/>
                  </a:lnTo>
                  <a:lnTo>
                    <a:pt x="830684" y="244185"/>
                  </a:lnTo>
                  <a:lnTo>
                    <a:pt x="859349" y="397222"/>
                  </a:lnTo>
                  <a:lnTo>
                    <a:pt x="699637" y="422330"/>
                  </a:lnTo>
                  <a:lnTo>
                    <a:pt x="400230" y="566441"/>
                  </a:lnTo>
                  <a:lnTo>
                    <a:pt x="272765" y="587019"/>
                  </a:lnTo>
                  <a:lnTo>
                    <a:pt x="245834" y="523370"/>
                  </a:lnTo>
                  <a:lnTo>
                    <a:pt x="125646" y="537653"/>
                  </a:lnTo>
                  <a:lnTo>
                    <a:pt x="67988" y="591251"/>
                  </a:lnTo>
                  <a:lnTo>
                    <a:pt x="16258" y="586038"/>
                  </a:lnTo>
                  <a:lnTo>
                    <a:pt x="0" y="523796"/>
                  </a:lnTo>
                  <a:lnTo>
                    <a:pt x="48309" y="470705"/>
                  </a:lnTo>
                  <a:lnTo>
                    <a:pt x="98029" y="344421"/>
                  </a:lnTo>
                  <a:lnTo>
                    <a:pt x="104469" y="266353"/>
                  </a:lnTo>
                  <a:lnTo>
                    <a:pt x="197830" y="266704"/>
                  </a:lnTo>
                  <a:lnTo>
                    <a:pt x="200521" y="152351"/>
                  </a:lnTo>
                  <a:lnTo>
                    <a:pt x="202850" y="53772"/>
                  </a:lnTo>
                  <a:lnTo>
                    <a:pt x="357925" y="33513"/>
                  </a:lnTo>
                  <a:lnTo>
                    <a:pt x="434146" y="58136"/>
                  </a:lnTo>
                  <a:lnTo>
                    <a:pt x="53968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386766" y="4928619"/>
              <a:ext cx="1017954" cy="984177"/>
            </a:xfrm>
            <a:custGeom>
              <a:avLst/>
              <a:pathLst>
                <a:path w="1017954" h="984177">
                  <a:moveTo>
                    <a:pt x="979854" y="984177"/>
                  </a:moveTo>
                  <a:lnTo>
                    <a:pt x="724653" y="974630"/>
                  </a:lnTo>
                  <a:lnTo>
                    <a:pt x="27929" y="974361"/>
                  </a:lnTo>
                  <a:lnTo>
                    <a:pt x="73193" y="910370"/>
                  </a:lnTo>
                  <a:lnTo>
                    <a:pt x="90404" y="837253"/>
                  </a:lnTo>
                  <a:lnTo>
                    <a:pt x="230568" y="803324"/>
                  </a:lnTo>
                  <a:lnTo>
                    <a:pt x="198101" y="674425"/>
                  </a:lnTo>
                  <a:lnTo>
                    <a:pt x="260338" y="658492"/>
                  </a:lnTo>
                  <a:lnTo>
                    <a:pt x="244968" y="573150"/>
                  </a:lnTo>
                  <a:lnTo>
                    <a:pt x="203238" y="583336"/>
                  </a:lnTo>
                  <a:lnTo>
                    <a:pt x="38983" y="532786"/>
                  </a:lnTo>
                  <a:lnTo>
                    <a:pt x="47957" y="430260"/>
                  </a:lnTo>
                  <a:lnTo>
                    <a:pt x="0" y="328624"/>
                  </a:lnTo>
                  <a:lnTo>
                    <a:pt x="78164" y="319468"/>
                  </a:lnTo>
                  <a:lnTo>
                    <a:pt x="117777" y="342187"/>
                  </a:lnTo>
                  <a:lnTo>
                    <a:pt x="234196" y="336401"/>
                  </a:lnTo>
                  <a:lnTo>
                    <a:pt x="286671" y="266172"/>
                  </a:lnTo>
                  <a:lnTo>
                    <a:pt x="391674" y="257871"/>
                  </a:lnTo>
                  <a:lnTo>
                    <a:pt x="521731" y="227033"/>
                  </a:lnTo>
                  <a:lnTo>
                    <a:pt x="574673" y="199101"/>
                  </a:lnTo>
                  <a:lnTo>
                    <a:pt x="622581" y="84318"/>
                  </a:lnTo>
                  <a:lnTo>
                    <a:pt x="550382" y="0"/>
                  </a:lnTo>
                  <a:lnTo>
                    <a:pt x="614837" y="43911"/>
                  </a:lnTo>
                  <a:lnTo>
                    <a:pt x="654502" y="29541"/>
                  </a:lnTo>
                  <a:lnTo>
                    <a:pt x="683522" y="163320"/>
                  </a:lnTo>
                  <a:lnTo>
                    <a:pt x="748119" y="250149"/>
                  </a:lnTo>
                  <a:lnTo>
                    <a:pt x="845439" y="338389"/>
                  </a:lnTo>
                  <a:lnTo>
                    <a:pt x="831104" y="430124"/>
                  </a:lnTo>
                  <a:lnTo>
                    <a:pt x="960502" y="592382"/>
                  </a:lnTo>
                  <a:lnTo>
                    <a:pt x="962800" y="699269"/>
                  </a:lnTo>
                  <a:lnTo>
                    <a:pt x="1017954" y="772445"/>
                  </a:lnTo>
                  <a:lnTo>
                    <a:pt x="1002934" y="94917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249097" y="4834928"/>
              <a:ext cx="1185626" cy="844767"/>
            </a:xfrm>
            <a:custGeom>
              <a:avLst/>
              <a:pathLst>
                <a:path w="1185626" h="844767">
                  <a:moveTo>
                    <a:pt x="904035" y="319434"/>
                  </a:moveTo>
                  <a:lnTo>
                    <a:pt x="1007319" y="344174"/>
                  </a:lnTo>
                  <a:lnTo>
                    <a:pt x="1095392" y="416629"/>
                  </a:lnTo>
                  <a:lnTo>
                    <a:pt x="1137669" y="422315"/>
                  </a:lnTo>
                  <a:lnTo>
                    <a:pt x="1185626" y="523952"/>
                  </a:lnTo>
                  <a:lnTo>
                    <a:pt x="1176653" y="626478"/>
                  </a:lnTo>
                  <a:lnTo>
                    <a:pt x="991705" y="656260"/>
                  </a:lnTo>
                  <a:lnTo>
                    <a:pt x="917713" y="632231"/>
                  </a:lnTo>
                  <a:lnTo>
                    <a:pt x="869306" y="689420"/>
                  </a:lnTo>
                  <a:lnTo>
                    <a:pt x="793160" y="705661"/>
                  </a:lnTo>
                  <a:lnTo>
                    <a:pt x="780614" y="745319"/>
                  </a:lnTo>
                  <a:lnTo>
                    <a:pt x="624328" y="844767"/>
                  </a:lnTo>
                  <a:lnTo>
                    <a:pt x="575454" y="787521"/>
                  </a:lnTo>
                  <a:lnTo>
                    <a:pt x="521687" y="805448"/>
                  </a:lnTo>
                  <a:lnTo>
                    <a:pt x="469439" y="762329"/>
                  </a:lnTo>
                  <a:lnTo>
                    <a:pt x="480883" y="701401"/>
                  </a:lnTo>
                  <a:lnTo>
                    <a:pt x="440335" y="620673"/>
                  </a:lnTo>
                  <a:lnTo>
                    <a:pt x="356823" y="618680"/>
                  </a:lnTo>
                  <a:lnTo>
                    <a:pt x="199212" y="658921"/>
                  </a:lnTo>
                  <a:lnTo>
                    <a:pt x="141474" y="634016"/>
                  </a:lnTo>
                  <a:lnTo>
                    <a:pt x="112809" y="480979"/>
                  </a:lnTo>
                  <a:lnTo>
                    <a:pt x="28669" y="454633"/>
                  </a:lnTo>
                  <a:lnTo>
                    <a:pt x="0" y="373968"/>
                  </a:lnTo>
                  <a:lnTo>
                    <a:pt x="17162" y="281176"/>
                  </a:lnTo>
                  <a:lnTo>
                    <a:pt x="81596" y="257412"/>
                  </a:lnTo>
                  <a:lnTo>
                    <a:pt x="132756" y="206359"/>
                  </a:lnTo>
                  <a:lnTo>
                    <a:pt x="166897" y="80765"/>
                  </a:lnTo>
                  <a:lnTo>
                    <a:pt x="200182" y="42113"/>
                  </a:lnTo>
                  <a:lnTo>
                    <a:pt x="286391" y="0"/>
                  </a:lnTo>
                  <a:lnTo>
                    <a:pt x="313682" y="47244"/>
                  </a:lnTo>
                  <a:lnTo>
                    <a:pt x="404950" y="121347"/>
                  </a:lnTo>
                  <a:lnTo>
                    <a:pt x="479745" y="160702"/>
                  </a:lnTo>
                  <a:lnTo>
                    <a:pt x="661866" y="206262"/>
                  </a:lnTo>
                  <a:lnTo>
                    <a:pt x="701559" y="252042"/>
                  </a:lnTo>
                  <a:lnTo>
                    <a:pt x="785417" y="298358"/>
                  </a:lnTo>
                  <a:lnTo>
                    <a:pt x="874980" y="29002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232497" y="4467022"/>
              <a:ext cx="953614" cy="373169"/>
            </a:xfrm>
            <a:custGeom>
              <a:avLst/>
              <a:pathLst>
                <a:path w="953614" h="373169">
                  <a:moveTo>
                    <a:pt x="612471" y="44678"/>
                  </a:moveTo>
                  <a:lnTo>
                    <a:pt x="692455" y="149517"/>
                  </a:lnTo>
                  <a:lnTo>
                    <a:pt x="750675" y="87143"/>
                  </a:lnTo>
                  <a:lnTo>
                    <a:pt x="826403" y="120762"/>
                  </a:lnTo>
                  <a:lnTo>
                    <a:pt x="914683" y="119243"/>
                  </a:lnTo>
                  <a:lnTo>
                    <a:pt x="953614" y="193269"/>
                  </a:lnTo>
                  <a:lnTo>
                    <a:pt x="880996" y="310771"/>
                  </a:lnTo>
                  <a:lnTo>
                    <a:pt x="871579" y="370385"/>
                  </a:lnTo>
                  <a:lnTo>
                    <a:pt x="474521" y="373169"/>
                  </a:lnTo>
                  <a:lnTo>
                    <a:pt x="180064" y="369968"/>
                  </a:lnTo>
                  <a:lnTo>
                    <a:pt x="112670" y="281669"/>
                  </a:lnTo>
                  <a:lnTo>
                    <a:pt x="96588" y="177036"/>
                  </a:lnTo>
                  <a:lnTo>
                    <a:pt x="6167" y="124349"/>
                  </a:lnTo>
                  <a:lnTo>
                    <a:pt x="0" y="65423"/>
                  </a:lnTo>
                  <a:lnTo>
                    <a:pt x="61976" y="35704"/>
                  </a:lnTo>
                  <a:lnTo>
                    <a:pt x="97406" y="59903"/>
                  </a:lnTo>
                  <a:lnTo>
                    <a:pt x="295789" y="17747"/>
                  </a:lnTo>
                  <a:lnTo>
                    <a:pt x="43724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298073" y="3873646"/>
              <a:ext cx="2221247" cy="2075582"/>
            </a:xfrm>
            <a:custGeom>
              <a:avLst/>
              <a:pathLst>
                <a:path w="2221247" h="2075582">
                  <a:moveTo>
                    <a:pt x="2221247" y="1372639"/>
                  </a:moveTo>
                  <a:lnTo>
                    <a:pt x="2190825" y="1421572"/>
                  </a:lnTo>
                  <a:lnTo>
                    <a:pt x="2106174" y="1415171"/>
                  </a:lnTo>
                  <a:lnTo>
                    <a:pt x="1993414" y="1448674"/>
                  </a:lnTo>
                  <a:lnTo>
                    <a:pt x="1987509" y="1499568"/>
                  </a:lnTo>
                  <a:lnTo>
                    <a:pt x="1815108" y="1654401"/>
                  </a:lnTo>
                  <a:lnTo>
                    <a:pt x="1670603" y="1557493"/>
                  </a:lnTo>
                  <a:lnTo>
                    <a:pt x="1561075" y="1575074"/>
                  </a:lnTo>
                  <a:lnTo>
                    <a:pt x="1528633" y="1613742"/>
                  </a:lnTo>
                  <a:lnTo>
                    <a:pt x="1464328" y="1586777"/>
                  </a:lnTo>
                  <a:lnTo>
                    <a:pt x="1388593" y="1589802"/>
                  </a:lnTo>
                  <a:lnTo>
                    <a:pt x="1373459" y="1643208"/>
                  </a:lnTo>
                  <a:lnTo>
                    <a:pt x="1458805" y="1755597"/>
                  </a:lnTo>
                  <a:lnTo>
                    <a:pt x="1424408" y="1799830"/>
                  </a:lnTo>
                  <a:lnTo>
                    <a:pt x="1499386" y="1891253"/>
                  </a:lnTo>
                  <a:lnTo>
                    <a:pt x="1476821" y="2075379"/>
                  </a:lnTo>
                  <a:lnTo>
                    <a:pt x="1393197" y="2075582"/>
                  </a:lnTo>
                  <a:lnTo>
                    <a:pt x="1219007" y="2049065"/>
                  </a:lnTo>
                  <a:lnTo>
                    <a:pt x="1068547" y="2039150"/>
                  </a:lnTo>
                  <a:lnTo>
                    <a:pt x="1091628" y="2004148"/>
                  </a:lnTo>
                  <a:lnTo>
                    <a:pt x="1106648" y="1827418"/>
                  </a:lnTo>
                  <a:lnTo>
                    <a:pt x="1051494" y="1754242"/>
                  </a:lnTo>
                  <a:lnTo>
                    <a:pt x="1049195" y="1647355"/>
                  </a:lnTo>
                  <a:lnTo>
                    <a:pt x="919798" y="1485097"/>
                  </a:lnTo>
                  <a:lnTo>
                    <a:pt x="934132" y="1393362"/>
                  </a:lnTo>
                  <a:lnTo>
                    <a:pt x="836813" y="1305122"/>
                  </a:lnTo>
                  <a:lnTo>
                    <a:pt x="772216" y="1218293"/>
                  </a:lnTo>
                  <a:lnTo>
                    <a:pt x="743195" y="1084514"/>
                  </a:lnTo>
                  <a:lnTo>
                    <a:pt x="703530" y="1098884"/>
                  </a:lnTo>
                  <a:lnTo>
                    <a:pt x="639075" y="1054972"/>
                  </a:lnTo>
                  <a:lnTo>
                    <a:pt x="523947" y="979883"/>
                  </a:lnTo>
                  <a:lnTo>
                    <a:pt x="387568" y="1003818"/>
                  </a:lnTo>
                  <a:lnTo>
                    <a:pt x="256832" y="1054933"/>
                  </a:lnTo>
                  <a:lnTo>
                    <a:pt x="203744" y="1093958"/>
                  </a:lnTo>
                  <a:lnTo>
                    <a:pt x="89204" y="1111877"/>
                  </a:lnTo>
                  <a:lnTo>
                    <a:pt x="0" y="1062565"/>
                  </a:lnTo>
                  <a:lnTo>
                    <a:pt x="60568" y="835320"/>
                  </a:lnTo>
                  <a:lnTo>
                    <a:pt x="150080" y="844422"/>
                  </a:lnTo>
                  <a:lnTo>
                    <a:pt x="262633" y="725793"/>
                  </a:lnTo>
                  <a:lnTo>
                    <a:pt x="294436" y="670888"/>
                  </a:lnTo>
                  <a:lnTo>
                    <a:pt x="296110" y="576697"/>
                  </a:lnTo>
                  <a:lnTo>
                    <a:pt x="540396" y="369918"/>
                  </a:lnTo>
                  <a:lnTo>
                    <a:pt x="507505" y="324518"/>
                  </a:lnTo>
                  <a:lnTo>
                    <a:pt x="646522" y="88279"/>
                  </a:lnTo>
                  <a:lnTo>
                    <a:pt x="729018" y="0"/>
                  </a:lnTo>
                  <a:lnTo>
                    <a:pt x="1013409" y="6662"/>
                  </a:lnTo>
                  <a:lnTo>
                    <a:pt x="1030492" y="7071"/>
                  </a:lnTo>
                  <a:lnTo>
                    <a:pt x="1016266" y="166885"/>
                  </a:lnTo>
                  <a:lnTo>
                    <a:pt x="939439" y="279740"/>
                  </a:lnTo>
                  <a:lnTo>
                    <a:pt x="866429" y="335361"/>
                  </a:lnTo>
                  <a:lnTo>
                    <a:pt x="828847" y="452632"/>
                  </a:lnTo>
                  <a:lnTo>
                    <a:pt x="818429" y="539245"/>
                  </a:lnTo>
                  <a:lnTo>
                    <a:pt x="868622" y="608826"/>
                  </a:lnTo>
                  <a:lnTo>
                    <a:pt x="1014837" y="642804"/>
                  </a:lnTo>
                  <a:lnTo>
                    <a:pt x="1057776" y="598353"/>
                  </a:lnTo>
                  <a:lnTo>
                    <a:pt x="1101899" y="653750"/>
                  </a:lnTo>
                  <a:lnTo>
                    <a:pt x="1172461" y="682982"/>
                  </a:lnTo>
                  <a:lnTo>
                    <a:pt x="1231442" y="793756"/>
                  </a:lnTo>
                  <a:lnTo>
                    <a:pt x="1121799" y="845631"/>
                  </a:lnTo>
                  <a:lnTo>
                    <a:pt x="1065058" y="919400"/>
                  </a:lnTo>
                  <a:lnTo>
                    <a:pt x="1163318" y="1004674"/>
                  </a:lnTo>
                  <a:lnTo>
                    <a:pt x="1225569" y="1009183"/>
                  </a:lnTo>
                  <a:lnTo>
                    <a:pt x="1218221" y="1072676"/>
                  </a:lnTo>
                  <a:lnTo>
                    <a:pt x="1271086" y="1122776"/>
                  </a:lnTo>
                  <a:lnTo>
                    <a:pt x="1374123" y="1122862"/>
                  </a:lnTo>
                  <a:lnTo>
                    <a:pt x="1397302" y="1093631"/>
                  </a:lnTo>
                  <a:lnTo>
                    <a:pt x="1480620" y="1099221"/>
                  </a:lnTo>
                  <a:lnTo>
                    <a:pt x="1542950" y="1238344"/>
                  </a:lnTo>
                  <a:lnTo>
                    <a:pt x="1724542" y="1103298"/>
                  </a:lnTo>
                  <a:lnTo>
                    <a:pt x="1893716" y="990950"/>
                  </a:lnTo>
                  <a:lnTo>
                    <a:pt x="1970760" y="1035064"/>
                  </a:lnTo>
                  <a:lnTo>
                    <a:pt x="2028066" y="1103055"/>
                  </a:lnTo>
                  <a:lnTo>
                    <a:pt x="2090703" y="1115614"/>
                  </a:lnTo>
                  <a:lnTo>
                    <a:pt x="2152760" y="1213218"/>
                  </a:lnTo>
                  <a:lnTo>
                    <a:pt x="2206885" y="125503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486328" y="3533182"/>
              <a:ext cx="636718" cy="1096006"/>
            </a:xfrm>
            <a:custGeom>
              <a:avLst/>
              <a:pathLst>
                <a:path w="636718" h="1096006">
                  <a:moveTo>
                    <a:pt x="346173" y="1096006"/>
                  </a:moveTo>
                  <a:lnTo>
                    <a:pt x="283614" y="1063485"/>
                  </a:lnTo>
                  <a:lnTo>
                    <a:pt x="184138" y="1059421"/>
                  </a:lnTo>
                  <a:lnTo>
                    <a:pt x="106443" y="1029532"/>
                  </a:lnTo>
                  <a:lnTo>
                    <a:pt x="44495" y="1037453"/>
                  </a:lnTo>
                  <a:lnTo>
                    <a:pt x="42053" y="977076"/>
                  </a:lnTo>
                  <a:lnTo>
                    <a:pt x="0" y="876988"/>
                  </a:lnTo>
                  <a:lnTo>
                    <a:pt x="19350" y="830575"/>
                  </a:lnTo>
                  <a:lnTo>
                    <a:pt x="36777" y="648617"/>
                  </a:lnTo>
                  <a:lnTo>
                    <a:pt x="96290" y="552180"/>
                  </a:lnTo>
                  <a:lnTo>
                    <a:pt x="91062" y="282394"/>
                  </a:lnTo>
                  <a:lnTo>
                    <a:pt x="136688" y="107911"/>
                  </a:lnTo>
                  <a:lnTo>
                    <a:pt x="144236" y="78540"/>
                  </a:lnTo>
                  <a:lnTo>
                    <a:pt x="265171" y="0"/>
                  </a:lnTo>
                  <a:lnTo>
                    <a:pt x="333338" y="82417"/>
                  </a:lnTo>
                  <a:lnTo>
                    <a:pt x="585589" y="157907"/>
                  </a:lnTo>
                  <a:lnTo>
                    <a:pt x="584441" y="202536"/>
                  </a:lnTo>
                  <a:lnTo>
                    <a:pt x="570134" y="469078"/>
                  </a:lnTo>
                  <a:lnTo>
                    <a:pt x="620151" y="517970"/>
                  </a:lnTo>
                  <a:lnTo>
                    <a:pt x="636718" y="821140"/>
                  </a:lnTo>
                  <a:lnTo>
                    <a:pt x="612014" y="893539"/>
                  </a:lnTo>
                  <a:lnTo>
                    <a:pt x="511706" y="957418"/>
                  </a:lnTo>
                  <a:lnTo>
                    <a:pt x="479736" y="1034928"/>
                  </a:lnTo>
                  <a:lnTo>
                    <a:pt x="386639" y="104431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220356" y="3548034"/>
              <a:ext cx="702252" cy="770965"/>
            </a:xfrm>
            <a:custGeom>
              <a:avLst/>
              <a:pathLst>
                <a:path w="702252" h="770965">
                  <a:moveTo>
                    <a:pt x="594520" y="59916"/>
                  </a:moveTo>
                  <a:lnTo>
                    <a:pt x="637579" y="96150"/>
                  </a:lnTo>
                  <a:lnTo>
                    <a:pt x="702252" y="97527"/>
                  </a:lnTo>
                  <a:lnTo>
                    <a:pt x="671498" y="230763"/>
                  </a:lnTo>
                  <a:lnTo>
                    <a:pt x="576428" y="305065"/>
                  </a:lnTo>
                  <a:lnTo>
                    <a:pt x="502782" y="335383"/>
                  </a:lnTo>
                  <a:lnTo>
                    <a:pt x="494986" y="441956"/>
                  </a:lnTo>
                  <a:lnTo>
                    <a:pt x="451782" y="511330"/>
                  </a:lnTo>
                  <a:lnTo>
                    <a:pt x="471583" y="584921"/>
                  </a:lnTo>
                  <a:lnTo>
                    <a:pt x="399118" y="662835"/>
                  </a:lnTo>
                  <a:lnTo>
                    <a:pt x="442358" y="707266"/>
                  </a:lnTo>
                  <a:lnTo>
                    <a:pt x="409719" y="770965"/>
                  </a:lnTo>
                  <a:lnTo>
                    <a:pt x="366499" y="628295"/>
                  </a:lnTo>
                  <a:lnTo>
                    <a:pt x="306350" y="594500"/>
                  </a:lnTo>
                  <a:lnTo>
                    <a:pt x="235079" y="417050"/>
                  </a:lnTo>
                  <a:lnTo>
                    <a:pt x="150542" y="298549"/>
                  </a:lnTo>
                  <a:lnTo>
                    <a:pt x="94175" y="276769"/>
                  </a:lnTo>
                  <a:lnTo>
                    <a:pt x="0" y="121939"/>
                  </a:lnTo>
                  <a:lnTo>
                    <a:pt x="11386" y="0"/>
                  </a:lnTo>
                  <a:lnTo>
                    <a:pt x="123225" y="14634"/>
                  </a:lnTo>
                  <a:lnTo>
                    <a:pt x="199451" y="67544"/>
                  </a:lnTo>
                  <a:lnTo>
                    <a:pt x="257579" y="145326"/>
                  </a:lnTo>
                  <a:lnTo>
                    <a:pt x="258069" y="187058"/>
                  </a:lnTo>
                  <a:lnTo>
                    <a:pt x="337144" y="213599"/>
                  </a:lnTo>
                  <a:lnTo>
                    <a:pt x="460681" y="42269"/>
                  </a:lnTo>
                  <a:lnTo>
                    <a:pt x="531804" y="2904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900576" y="3416783"/>
              <a:ext cx="65387" cy="67252"/>
            </a:xfrm>
            <a:custGeom>
              <a:avLst/>
              <a:pathLst>
                <a:path w="65387" h="67252">
                  <a:moveTo>
                    <a:pt x="0" y="67252"/>
                  </a:moveTo>
                  <a:lnTo>
                    <a:pt x="2703" y="25857"/>
                  </a:lnTo>
                  <a:lnTo>
                    <a:pt x="6538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900576" y="3386524"/>
              <a:ext cx="137228" cy="123090"/>
            </a:xfrm>
            <a:custGeom>
              <a:avLst/>
              <a:pathLst>
                <a:path w="137228" h="123090">
                  <a:moveTo>
                    <a:pt x="133647" y="123090"/>
                  </a:moveTo>
                  <a:lnTo>
                    <a:pt x="17646" y="121672"/>
                  </a:lnTo>
                  <a:lnTo>
                    <a:pt x="0" y="97511"/>
                  </a:lnTo>
                  <a:lnTo>
                    <a:pt x="65387" y="30258"/>
                  </a:lnTo>
                  <a:lnTo>
                    <a:pt x="13722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034223" y="3312668"/>
              <a:ext cx="207026" cy="357304"/>
            </a:xfrm>
            <a:custGeom>
              <a:avLst/>
              <a:pathLst>
                <a:path w="207026" h="357304">
                  <a:moveTo>
                    <a:pt x="186132" y="357304"/>
                  </a:moveTo>
                  <a:lnTo>
                    <a:pt x="169786" y="313642"/>
                  </a:lnTo>
                  <a:lnTo>
                    <a:pt x="87393" y="235928"/>
                  </a:lnTo>
                  <a:lnTo>
                    <a:pt x="0" y="196946"/>
                  </a:lnTo>
                  <a:lnTo>
                    <a:pt x="3581" y="73855"/>
                  </a:lnTo>
                  <a:lnTo>
                    <a:pt x="148469" y="0"/>
                  </a:lnTo>
                  <a:lnTo>
                    <a:pt x="207026" y="123782"/>
                  </a:lnTo>
                  <a:lnTo>
                    <a:pt x="197519" y="23536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269766" y="3085580"/>
              <a:ext cx="918027" cy="2074782"/>
            </a:xfrm>
            <a:custGeom>
              <a:avLst/>
              <a:pathLst>
                <a:path w="918027" h="2074782">
                  <a:moveTo>
                    <a:pt x="503402" y="378780"/>
                  </a:moveTo>
                  <a:lnTo>
                    <a:pt x="542632" y="459126"/>
                  </a:lnTo>
                  <a:lnTo>
                    <a:pt x="609591" y="514619"/>
                  </a:lnTo>
                  <a:lnTo>
                    <a:pt x="522125" y="695744"/>
                  </a:lnTo>
                  <a:lnTo>
                    <a:pt x="546166" y="798929"/>
                  </a:lnTo>
                  <a:lnTo>
                    <a:pt x="659737" y="834974"/>
                  </a:lnTo>
                  <a:lnTo>
                    <a:pt x="668179" y="914010"/>
                  </a:lnTo>
                  <a:lnTo>
                    <a:pt x="749376" y="939129"/>
                  </a:lnTo>
                  <a:lnTo>
                    <a:pt x="791598" y="1069856"/>
                  </a:lnTo>
                  <a:lnTo>
                    <a:pt x="787828" y="1160488"/>
                  </a:lnTo>
                  <a:lnTo>
                    <a:pt x="761178" y="1268390"/>
                  </a:lnTo>
                  <a:lnTo>
                    <a:pt x="840598" y="1353192"/>
                  </a:lnTo>
                  <a:lnTo>
                    <a:pt x="827599" y="1486636"/>
                  </a:lnTo>
                  <a:lnTo>
                    <a:pt x="687492" y="1601140"/>
                  </a:lnTo>
                  <a:lnTo>
                    <a:pt x="731118" y="1704091"/>
                  </a:lnTo>
                  <a:lnTo>
                    <a:pt x="808652" y="1816043"/>
                  </a:lnTo>
                  <a:lnTo>
                    <a:pt x="918027" y="1899108"/>
                  </a:lnTo>
                  <a:lnTo>
                    <a:pt x="898226" y="1991294"/>
                  </a:lnTo>
                  <a:lnTo>
                    <a:pt x="829534" y="2010728"/>
                  </a:lnTo>
                  <a:lnTo>
                    <a:pt x="760171" y="2074782"/>
                  </a:lnTo>
                  <a:lnTo>
                    <a:pt x="717047" y="2020345"/>
                  </a:lnTo>
                  <a:lnTo>
                    <a:pt x="500906" y="1902628"/>
                  </a:lnTo>
                  <a:lnTo>
                    <a:pt x="395913" y="1825141"/>
                  </a:lnTo>
                  <a:lnTo>
                    <a:pt x="395988" y="1065310"/>
                  </a:lnTo>
                  <a:lnTo>
                    <a:pt x="214824" y="1061142"/>
                  </a:lnTo>
                  <a:lnTo>
                    <a:pt x="202645" y="484177"/>
                  </a:lnTo>
                  <a:lnTo>
                    <a:pt x="40044" y="439540"/>
                  </a:lnTo>
                  <a:lnTo>
                    <a:pt x="113756" y="209567"/>
                  </a:lnTo>
                  <a:lnTo>
                    <a:pt x="69760" y="98214"/>
                  </a:lnTo>
                  <a:lnTo>
                    <a:pt x="0" y="0"/>
                  </a:lnTo>
                  <a:lnTo>
                    <a:pt x="77413" y="1480"/>
                  </a:lnTo>
                  <a:lnTo>
                    <a:pt x="143195" y="59992"/>
                  </a:lnTo>
                  <a:lnTo>
                    <a:pt x="246471" y="115928"/>
                  </a:lnTo>
                  <a:lnTo>
                    <a:pt x="264452" y="220201"/>
                  </a:lnTo>
                  <a:lnTo>
                    <a:pt x="320865" y="276829"/>
                  </a:lnTo>
                  <a:lnTo>
                    <a:pt x="406084" y="30965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259399" y="2764456"/>
              <a:ext cx="1056250" cy="640991"/>
            </a:xfrm>
            <a:custGeom>
              <a:avLst/>
              <a:pathLst>
                <a:path w="1056250" h="640991">
                  <a:moveTo>
                    <a:pt x="1056250" y="463534"/>
                  </a:moveTo>
                  <a:lnTo>
                    <a:pt x="1006862" y="476400"/>
                  </a:lnTo>
                  <a:lnTo>
                    <a:pt x="943147" y="431996"/>
                  </a:lnTo>
                  <a:lnTo>
                    <a:pt x="822593" y="395909"/>
                  </a:lnTo>
                  <a:lnTo>
                    <a:pt x="736773" y="395193"/>
                  </a:lnTo>
                  <a:lnTo>
                    <a:pt x="692584" y="422007"/>
                  </a:lnTo>
                  <a:lnTo>
                    <a:pt x="531581" y="464870"/>
                  </a:lnTo>
                  <a:lnTo>
                    <a:pt x="480354" y="505214"/>
                  </a:lnTo>
                  <a:lnTo>
                    <a:pt x="397262" y="563565"/>
                  </a:lnTo>
                  <a:lnTo>
                    <a:pt x="169986" y="584422"/>
                  </a:lnTo>
                  <a:lnTo>
                    <a:pt x="72628" y="640991"/>
                  </a:lnTo>
                  <a:lnTo>
                    <a:pt x="61199" y="568471"/>
                  </a:lnTo>
                  <a:lnTo>
                    <a:pt x="0" y="475093"/>
                  </a:lnTo>
                  <a:lnTo>
                    <a:pt x="135265" y="320547"/>
                  </a:lnTo>
                  <a:lnTo>
                    <a:pt x="276685" y="130456"/>
                  </a:lnTo>
                  <a:lnTo>
                    <a:pt x="335889" y="32472"/>
                  </a:lnTo>
                  <a:lnTo>
                    <a:pt x="448374" y="81759"/>
                  </a:lnTo>
                  <a:lnTo>
                    <a:pt x="538826" y="159677"/>
                  </a:lnTo>
                  <a:lnTo>
                    <a:pt x="575772" y="238993"/>
                  </a:lnTo>
                  <a:lnTo>
                    <a:pt x="655611" y="108726"/>
                  </a:lnTo>
                  <a:lnTo>
                    <a:pt x="746029" y="0"/>
                  </a:lnTo>
                  <a:lnTo>
                    <a:pt x="783907" y="38403"/>
                  </a:lnTo>
                  <a:lnTo>
                    <a:pt x="848186" y="36503"/>
                  </a:lnTo>
                  <a:lnTo>
                    <a:pt x="890052" y="126130"/>
                  </a:lnTo>
                  <a:lnTo>
                    <a:pt x="949983" y="127838"/>
                  </a:lnTo>
                  <a:lnTo>
                    <a:pt x="988967" y="274243"/>
                  </a:lnTo>
                  <a:lnTo>
                    <a:pt x="1033842" y="31079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22608" y="2014298"/>
              <a:ext cx="1498731" cy="1626795"/>
            </a:xfrm>
            <a:custGeom>
              <a:avLst/>
              <a:pathLst>
                <a:path w="1498731" h="1626795">
                  <a:moveTo>
                    <a:pt x="1466651" y="215451"/>
                  </a:moveTo>
                  <a:lnTo>
                    <a:pt x="1334210" y="334028"/>
                  </a:lnTo>
                  <a:lnTo>
                    <a:pt x="1235510" y="375636"/>
                  </a:lnTo>
                  <a:lnTo>
                    <a:pt x="1230223" y="595382"/>
                  </a:lnTo>
                  <a:lnTo>
                    <a:pt x="1182338" y="649306"/>
                  </a:lnTo>
                  <a:lnTo>
                    <a:pt x="1373141" y="745774"/>
                  </a:lnTo>
                  <a:lnTo>
                    <a:pt x="1498731" y="729683"/>
                  </a:lnTo>
                  <a:lnTo>
                    <a:pt x="1411742" y="1035802"/>
                  </a:lnTo>
                  <a:lnTo>
                    <a:pt x="1465510" y="1077098"/>
                  </a:lnTo>
                  <a:lnTo>
                    <a:pt x="1209244" y="1118932"/>
                  </a:lnTo>
                  <a:lnTo>
                    <a:pt x="1174969" y="1146169"/>
                  </a:lnTo>
                  <a:lnTo>
                    <a:pt x="1256361" y="1366937"/>
                  </a:lnTo>
                  <a:lnTo>
                    <a:pt x="1169423" y="1458583"/>
                  </a:lnTo>
                  <a:lnTo>
                    <a:pt x="1156208" y="1530486"/>
                  </a:lnTo>
                  <a:lnTo>
                    <a:pt x="1097057" y="1601301"/>
                  </a:lnTo>
                  <a:lnTo>
                    <a:pt x="1028891" y="1518884"/>
                  </a:lnTo>
                  <a:lnTo>
                    <a:pt x="907956" y="1597424"/>
                  </a:lnTo>
                  <a:lnTo>
                    <a:pt x="900408" y="1626795"/>
                  </a:lnTo>
                  <a:lnTo>
                    <a:pt x="575964" y="1565529"/>
                  </a:lnTo>
                  <a:lnTo>
                    <a:pt x="416995" y="1494052"/>
                  </a:lnTo>
                  <a:lnTo>
                    <a:pt x="432797" y="1377296"/>
                  </a:lnTo>
                  <a:lnTo>
                    <a:pt x="358841" y="1358997"/>
                  </a:lnTo>
                  <a:lnTo>
                    <a:pt x="310980" y="1376442"/>
                  </a:lnTo>
                  <a:lnTo>
                    <a:pt x="235419" y="1330215"/>
                  </a:lnTo>
                  <a:lnTo>
                    <a:pt x="168694" y="1323336"/>
                  </a:lnTo>
                  <a:lnTo>
                    <a:pt x="56658" y="1258070"/>
                  </a:lnTo>
                  <a:lnTo>
                    <a:pt x="16225" y="1172703"/>
                  </a:lnTo>
                  <a:lnTo>
                    <a:pt x="0" y="743723"/>
                  </a:lnTo>
                  <a:lnTo>
                    <a:pt x="267916" y="282815"/>
                  </a:lnTo>
                  <a:lnTo>
                    <a:pt x="269009" y="85288"/>
                  </a:lnTo>
                  <a:lnTo>
                    <a:pt x="268959" y="112"/>
                  </a:lnTo>
                  <a:lnTo>
                    <a:pt x="451664" y="0"/>
                  </a:lnTo>
                  <a:lnTo>
                    <a:pt x="1081015" y="161"/>
                  </a:lnTo>
                  <a:lnTo>
                    <a:pt x="1204465" y="69053"/>
                  </a:lnTo>
                  <a:lnTo>
                    <a:pt x="1385687" y="7774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499978" y="1846240"/>
              <a:ext cx="1236174" cy="1003568"/>
            </a:xfrm>
            <a:custGeom>
              <a:avLst/>
              <a:pathLst>
                <a:path w="1236174" h="1003568">
                  <a:moveTo>
                    <a:pt x="1193828" y="610799"/>
                  </a:moveTo>
                  <a:lnTo>
                    <a:pt x="1236174" y="628878"/>
                  </a:lnTo>
                  <a:lnTo>
                    <a:pt x="1180027" y="786012"/>
                  </a:lnTo>
                  <a:lnTo>
                    <a:pt x="1023072" y="843425"/>
                  </a:lnTo>
                  <a:lnTo>
                    <a:pt x="956079" y="910222"/>
                  </a:lnTo>
                  <a:lnTo>
                    <a:pt x="905368" y="1003568"/>
                  </a:lnTo>
                  <a:lnTo>
                    <a:pt x="661285" y="875076"/>
                  </a:lnTo>
                  <a:lnTo>
                    <a:pt x="478789" y="720983"/>
                  </a:lnTo>
                  <a:lnTo>
                    <a:pt x="417402" y="706504"/>
                  </a:lnTo>
                  <a:lnTo>
                    <a:pt x="162897" y="690248"/>
                  </a:lnTo>
                  <a:lnTo>
                    <a:pt x="0" y="669056"/>
                  </a:lnTo>
                  <a:lnTo>
                    <a:pt x="21457" y="630872"/>
                  </a:lnTo>
                  <a:lnTo>
                    <a:pt x="450441" y="181046"/>
                  </a:lnTo>
                  <a:lnTo>
                    <a:pt x="574838" y="113958"/>
                  </a:lnTo>
                  <a:lnTo>
                    <a:pt x="611341" y="0"/>
                  </a:lnTo>
                  <a:lnTo>
                    <a:pt x="647253" y="57271"/>
                  </a:lnTo>
                  <a:lnTo>
                    <a:pt x="761129" y="10007"/>
                  </a:lnTo>
                  <a:lnTo>
                    <a:pt x="817089" y="18990"/>
                  </a:lnTo>
                  <a:lnTo>
                    <a:pt x="861042" y="74647"/>
                  </a:lnTo>
                  <a:lnTo>
                    <a:pt x="990860" y="104442"/>
                  </a:lnTo>
                  <a:lnTo>
                    <a:pt x="990706" y="200350"/>
                  </a:lnTo>
                  <a:lnTo>
                    <a:pt x="1092235" y="417587"/>
                  </a:lnTo>
                  <a:lnTo>
                    <a:pt x="1084205" y="450723"/>
                  </a:lnTo>
                  <a:lnTo>
                    <a:pt x="1169653" y="526456"/>
                  </a:lnTo>
                  <a:lnTo>
                    <a:pt x="1125274" y="56351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838013" y="1796405"/>
              <a:ext cx="1153605" cy="961616"/>
            </a:xfrm>
            <a:custGeom>
              <a:avLst/>
              <a:pathLst>
                <a:path w="1153605" h="961616">
                  <a:moveTo>
                    <a:pt x="884595" y="961616"/>
                  </a:moveTo>
                  <a:lnTo>
                    <a:pt x="564404" y="929574"/>
                  </a:lnTo>
                  <a:lnTo>
                    <a:pt x="434247" y="890710"/>
                  </a:lnTo>
                  <a:lnTo>
                    <a:pt x="310946" y="800741"/>
                  </a:lnTo>
                  <a:lnTo>
                    <a:pt x="291925" y="689305"/>
                  </a:lnTo>
                  <a:lnTo>
                    <a:pt x="261984" y="668382"/>
                  </a:lnTo>
                  <a:lnTo>
                    <a:pt x="0" y="607787"/>
                  </a:lnTo>
                  <a:lnTo>
                    <a:pt x="56618" y="503183"/>
                  </a:lnTo>
                  <a:lnTo>
                    <a:pt x="76465" y="414469"/>
                  </a:lnTo>
                  <a:lnTo>
                    <a:pt x="278367" y="412129"/>
                  </a:lnTo>
                  <a:lnTo>
                    <a:pt x="370572" y="379670"/>
                  </a:lnTo>
                  <a:lnTo>
                    <a:pt x="387513" y="330369"/>
                  </a:lnTo>
                  <a:lnTo>
                    <a:pt x="569903" y="186939"/>
                  </a:lnTo>
                  <a:lnTo>
                    <a:pt x="761640" y="98936"/>
                  </a:lnTo>
                  <a:lnTo>
                    <a:pt x="879369" y="0"/>
                  </a:lnTo>
                  <a:lnTo>
                    <a:pt x="1153605" y="303181"/>
                  </a:lnTo>
                  <a:lnTo>
                    <a:pt x="1152512" y="50070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152891" y="1205242"/>
              <a:ext cx="1971329" cy="1402479"/>
            </a:xfrm>
            <a:custGeom>
              <a:avLst/>
              <a:pathLst>
                <a:path w="1971329" h="1402479">
                  <a:moveTo>
                    <a:pt x="552882" y="47291"/>
                  </a:moveTo>
                  <a:lnTo>
                    <a:pt x="615210" y="64520"/>
                  </a:lnTo>
                  <a:lnTo>
                    <a:pt x="709490" y="41545"/>
                  </a:lnTo>
                  <a:lnTo>
                    <a:pt x="779362" y="68908"/>
                  </a:lnTo>
                  <a:lnTo>
                    <a:pt x="859086" y="46531"/>
                  </a:lnTo>
                  <a:lnTo>
                    <a:pt x="906404" y="67857"/>
                  </a:lnTo>
                  <a:lnTo>
                    <a:pt x="1065471" y="83139"/>
                  </a:lnTo>
                  <a:lnTo>
                    <a:pt x="1251563" y="57234"/>
                  </a:lnTo>
                  <a:lnTo>
                    <a:pt x="1262115" y="142576"/>
                  </a:lnTo>
                  <a:lnTo>
                    <a:pt x="1308943" y="121571"/>
                  </a:lnTo>
                  <a:lnTo>
                    <a:pt x="1435951" y="224014"/>
                  </a:lnTo>
                  <a:lnTo>
                    <a:pt x="1604422" y="396443"/>
                  </a:lnTo>
                  <a:lnTo>
                    <a:pt x="1665899" y="415078"/>
                  </a:lnTo>
                  <a:lnTo>
                    <a:pt x="1675791" y="513127"/>
                  </a:lnTo>
                  <a:lnTo>
                    <a:pt x="1730565" y="545733"/>
                  </a:lnTo>
                  <a:lnTo>
                    <a:pt x="1804214" y="679313"/>
                  </a:lnTo>
                  <a:lnTo>
                    <a:pt x="1839113" y="649030"/>
                  </a:lnTo>
                  <a:lnTo>
                    <a:pt x="1971329" y="620371"/>
                  </a:lnTo>
                  <a:lnTo>
                    <a:pt x="1958428" y="640997"/>
                  </a:lnTo>
                  <a:lnTo>
                    <a:pt x="1921926" y="754956"/>
                  </a:lnTo>
                  <a:lnTo>
                    <a:pt x="1797528" y="822044"/>
                  </a:lnTo>
                  <a:lnTo>
                    <a:pt x="1368544" y="1271870"/>
                  </a:lnTo>
                  <a:lnTo>
                    <a:pt x="1347087" y="1310054"/>
                  </a:lnTo>
                  <a:lnTo>
                    <a:pt x="1351136" y="1355668"/>
                  </a:lnTo>
                  <a:lnTo>
                    <a:pt x="1250747" y="1400730"/>
                  </a:lnTo>
                  <a:lnTo>
                    <a:pt x="1151670" y="1402479"/>
                  </a:lnTo>
                  <a:lnTo>
                    <a:pt x="1170589" y="1253202"/>
                  </a:lnTo>
                  <a:lnTo>
                    <a:pt x="1036369" y="1024507"/>
                  </a:lnTo>
                  <a:lnTo>
                    <a:pt x="955405" y="886798"/>
                  </a:lnTo>
                  <a:lnTo>
                    <a:pt x="774183" y="878108"/>
                  </a:lnTo>
                  <a:lnTo>
                    <a:pt x="650733" y="809216"/>
                  </a:lnTo>
                  <a:lnTo>
                    <a:pt x="21381" y="809055"/>
                  </a:lnTo>
                  <a:lnTo>
                    <a:pt x="0" y="809063"/>
                  </a:lnTo>
                  <a:lnTo>
                    <a:pt x="11562" y="621208"/>
                  </a:lnTo>
                  <a:lnTo>
                    <a:pt x="42795" y="562238"/>
                  </a:lnTo>
                  <a:lnTo>
                    <a:pt x="30424" y="398566"/>
                  </a:lnTo>
                  <a:lnTo>
                    <a:pt x="1647" y="298469"/>
                  </a:lnTo>
                  <a:lnTo>
                    <a:pt x="119745" y="223056"/>
                  </a:lnTo>
                  <a:lnTo>
                    <a:pt x="118219" y="139055"/>
                  </a:lnTo>
                  <a:lnTo>
                    <a:pt x="232221" y="149531"/>
                  </a:lnTo>
                  <a:lnTo>
                    <a:pt x="301409" y="106362"/>
                  </a:lnTo>
                  <a:lnTo>
                    <a:pt x="339199" y="119335"/>
                  </a:lnTo>
                  <a:lnTo>
                    <a:pt x="377265" y="22241"/>
                  </a:lnTo>
                  <a:lnTo>
                    <a:pt x="469307" y="64625"/>
                  </a:lnTo>
                  <a:lnTo>
                    <a:pt x="52035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265586" y="3477322"/>
              <a:ext cx="859803" cy="449669"/>
            </a:xfrm>
            <a:custGeom>
              <a:avLst/>
              <a:pathLst>
                <a:path w="859803" h="449669">
                  <a:moveTo>
                    <a:pt x="859803" y="141128"/>
                  </a:moveTo>
                  <a:lnTo>
                    <a:pt x="856218" y="197726"/>
                  </a:lnTo>
                  <a:lnTo>
                    <a:pt x="637838" y="280041"/>
                  </a:lnTo>
                  <a:lnTo>
                    <a:pt x="602553" y="319699"/>
                  </a:lnTo>
                  <a:lnTo>
                    <a:pt x="567673" y="294171"/>
                  </a:lnTo>
                  <a:lnTo>
                    <a:pt x="447325" y="437241"/>
                  </a:lnTo>
                  <a:lnTo>
                    <a:pt x="252960" y="421867"/>
                  </a:lnTo>
                  <a:lnTo>
                    <a:pt x="149382" y="449669"/>
                  </a:lnTo>
                  <a:lnTo>
                    <a:pt x="102123" y="405546"/>
                  </a:lnTo>
                  <a:lnTo>
                    <a:pt x="0" y="386937"/>
                  </a:lnTo>
                  <a:lnTo>
                    <a:pt x="37339" y="280740"/>
                  </a:lnTo>
                  <a:lnTo>
                    <a:pt x="81022" y="237408"/>
                  </a:lnTo>
                  <a:lnTo>
                    <a:pt x="206469" y="245495"/>
                  </a:lnTo>
                  <a:lnTo>
                    <a:pt x="310747" y="257986"/>
                  </a:lnTo>
                  <a:lnTo>
                    <a:pt x="387276" y="243729"/>
                  </a:lnTo>
                  <a:lnTo>
                    <a:pt x="468673" y="186180"/>
                  </a:lnTo>
                  <a:lnTo>
                    <a:pt x="483614" y="15403"/>
                  </a:lnTo>
                  <a:lnTo>
                    <a:pt x="516332" y="0"/>
                  </a:lnTo>
                  <a:lnTo>
                    <a:pt x="601591" y="68630"/>
                  </a:lnTo>
                  <a:lnTo>
                    <a:pt x="657531" y="44639"/>
                  </a:lnTo>
                  <a:lnTo>
                    <a:pt x="755786" y="1103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05756" y="3442640"/>
              <a:ext cx="112466" cy="124430"/>
            </a:xfrm>
            <a:custGeom>
              <a:avLst/>
              <a:pathLst>
                <a:path w="112466" h="124430">
                  <a:moveTo>
                    <a:pt x="94819" y="41394"/>
                  </a:moveTo>
                  <a:lnTo>
                    <a:pt x="112466" y="65555"/>
                  </a:lnTo>
                  <a:lnTo>
                    <a:pt x="70971" y="124430"/>
                  </a:lnTo>
                  <a:lnTo>
                    <a:pt x="0" y="67378"/>
                  </a:lnTo>
                  <a:lnTo>
                    <a:pt x="5462" y="18294"/>
                  </a:lnTo>
                  <a:lnTo>
                    <a:pt x="9752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927515" y="5927957"/>
              <a:ext cx="713738" cy="348419"/>
            </a:xfrm>
            <a:custGeom>
              <a:avLst/>
              <a:pathLst>
                <a:path w="713738" h="348419">
                  <a:moveTo>
                    <a:pt x="713738" y="246481"/>
                  </a:moveTo>
                  <a:lnTo>
                    <a:pt x="636531" y="251315"/>
                  </a:lnTo>
                  <a:lnTo>
                    <a:pt x="517927" y="217559"/>
                  </a:lnTo>
                  <a:lnTo>
                    <a:pt x="397370" y="239602"/>
                  </a:lnTo>
                  <a:lnTo>
                    <a:pt x="345539" y="232716"/>
                  </a:lnTo>
                  <a:lnTo>
                    <a:pt x="147361" y="344824"/>
                  </a:lnTo>
                  <a:lnTo>
                    <a:pt x="78695" y="348419"/>
                  </a:lnTo>
                  <a:lnTo>
                    <a:pt x="88592" y="273101"/>
                  </a:lnTo>
                  <a:lnTo>
                    <a:pt x="0" y="38244"/>
                  </a:lnTo>
                  <a:lnTo>
                    <a:pt x="180047" y="119396"/>
                  </a:lnTo>
                  <a:lnTo>
                    <a:pt x="213291" y="64269"/>
                  </a:lnTo>
                  <a:lnTo>
                    <a:pt x="279607" y="78009"/>
                  </a:lnTo>
                  <a:lnTo>
                    <a:pt x="349270" y="54122"/>
                  </a:lnTo>
                  <a:lnTo>
                    <a:pt x="386337" y="80071"/>
                  </a:lnTo>
                  <a:lnTo>
                    <a:pt x="523234" y="43338"/>
                  </a:lnTo>
                  <a:lnTo>
                    <a:pt x="569922" y="0"/>
                  </a:lnTo>
                  <a:lnTo>
                    <a:pt x="627310" y="34809"/>
                  </a:lnTo>
                  <a:lnTo>
                    <a:pt x="649381" y="14420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74894" y="5737522"/>
              <a:ext cx="826969" cy="536716"/>
            </a:xfrm>
            <a:custGeom>
              <a:avLst/>
              <a:pathLst>
                <a:path w="826969" h="536716">
                  <a:moveTo>
                    <a:pt x="826969" y="536716"/>
                  </a:moveTo>
                  <a:lnTo>
                    <a:pt x="763201" y="498720"/>
                  </a:lnTo>
                  <a:lnTo>
                    <a:pt x="699010" y="491994"/>
                  </a:lnTo>
                  <a:lnTo>
                    <a:pt x="633468" y="525691"/>
                  </a:lnTo>
                  <a:lnTo>
                    <a:pt x="568133" y="458126"/>
                  </a:lnTo>
                  <a:lnTo>
                    <a:pt x="436861" y="454457"/>
                  </a:lnTo>
                  <a:lnTo>
                    <a:pt x="387099" y="399643"/>
                  </a:lnTo>
                  <a:lnTo>
                    <a:pt x="327494" y="387219"/>
                  </a:lnTo>
                  <a:lnTo>
                    <a:pt x="266925" y="324308"/>
                  </a:lnTo>
                  <a:lnTo>
                    <a:pt x="227414" y="328569"/>
                  </a:lnTo>
                  <a:lnTo>
                    <a:pt x="175178" y="416722"/>
                  </a:lnTo>
                  <a:lnTo>
                    <a:pt x="81920" y="402357"/>
                  </a:lnTo>
                  <a:lnTo>
                    <a:pt x="52909" y="337117"/>
                  </a:lnTo>
                  <a:lnTo>
                    <a:pt x="82006" y="275866"/>
                  </a:lnTo>
                  <a:lnTo>
                    <a:pt x="49007" y="209033"/>
                  </a:lnTo>
                  <a:lnTo>
                    <a:pt x="0" y="211504"/>
                  </a:lnTo>
                  <a:lnTo>
                    <a:pt x="22564" y="27377"/>
                  </a:lnTo>
                  <a:lnTo>
                    <a:pt x="113105" y="27003"/>
                  </a:lnTo>
                  <a:lnTo>
                    <a:pt x="142384" y="0"/>
                  </a:lnTo>
                  <a:lnTo>
                    <a:pt x="210079" y="37252"/>
                  </a:lnTo>
                  <a:lnTo>
                    <a:pt x="273517" y="26889"/>
                  </a:lnTo>
                  <a:lnTo>
                    <a:pt x="349893" y="103322"/>
                  </a:lnTo>
                  <a:lnTo>
                    <a:pt x="479418" y="137447"/>
                  </a:lnTo>
                  <a:lnTo>
                    <a:pt x="486909" y="102212"/>
                  </a:lnTo>
                  <a:lnTo>
                    <a:pt x="565953" y="77991"/>
                  </a:lnTo>
                  <a:lnTo>
                    <a:pt x="594888" y="182631"/>
                  </a:lnTo>
                  <a:lnTo>
                    <a:pt x="654291" y="229093"/>
                  </a:lnTo>
                  <a:lnTo>
                    <a:pt x="659553" y="334705"/>
                  </a:lnTo>
                  <a:lnTo>
                    <a:pt x="686144" y="380574"/>
                  </a:lnTo>
                  <a:lnTo>
                    <a:pt x="769781" y="451310"/>
                  </a:lnTo>
                  <a:lnTo>
                    <a:pt x="811809" y="4435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448310" y="5453608"/>
              <a:ext cx="1198794" cy="449372"/>
            </a:xfrm>
            <a:custGeom>
              <a:avLst/>
              <a:pathLst>
                <a:path w="1198794" h="449372">
                  <a:moveTo>
                    <a:pt x="977440" y="7797"/>
                  </a:moveTo>
                  <a:lnTo>
                    <a:pt x="1141695" y="58347"/>
                  </a:lnTo>
                  <a:lnTo>
                    <a:pt x="1183425" y="48161"/>
                  </a:lnTo>
                  <a:lnTo>
                    <a:pt x="1198794" y="133503"/>
                  </a:lnTo>
                  <a:lnTo>
                    <a:pt x="1136558" y="149436"/>
                  </a:lnTo>
                  <a:lnTo>
                    <a:pt x="1169025" y="278335"/>
                  </a:lnTo>
                  <a:lnTo>
                    <a:pt x="1028861" y="312264"/>
                  </a:lnTo>
                  <a:lnTo>
                    <a:pt x="1011650" y="385381"/>
                  </a:lnTo>
                  <a:lnTo>
                    <a:pt x="966386" y="449372"/>
                  </a:lnTo>
                  <a:lnTo>
                    <a:pt x="948800" y="449305"/>
                  </a:lnTo>
                  <a:lnTo>
                    <a:pt x="299483" y="447347"/>
                  </a:lnTo>
                  <a:lnTo>
                    <a:pt x="68116" y="445763"/>
                  </a:lnTo>
                  <a:lnTo>
                    <a:pt x="25952" y="373531"/>
                  </a:lnTo>
                  <a:lnTo>
                    <a:pt x="57633" y="307804"/>
                  </a:lnTo>
                  <a:lnTo>
                    <a:pt x="74316" y="190574"/>
                  </a:lnTo>
                  <a:lnTo>
                    <a:pt x="21973" y="131149"/>
                  </a:lnTo>
                  <a:lnTo>
                    <a:pt x="0" y="40240"/>
                  </a:lnTo>
                  <a:lnTo>
                    <a:pt x="157611" y="0"/>
                  </a:lnTo>
                  <a:lnTo>
                    <a:pt x="241122" y="1993"/>
                  </a:lnTo>
                  <a:lnTo>
                    <a:pt x="281670" y="82721"/>
                  </a:lnTo>
                  <a:lnTo>
                    <a:pt x="270226" y="143649"/>
                  </a:lnTo>
                  <a:lnTo>
                    <a:pt x="322474" y="186767"/>
                  </a:lnTo>
                  <a:lnTo>
                    <a:pt x="376241" y="168840"/>
                  </a:lnTo>
                  <a:lnTo>
                    <a:pt x="425115" y="226087"/>
                  </a:lnTo>
                  <a:lnTo>
                    <a:pt x="581402" y="126639"/>
                  </a:lnTo>
                  <a:lnTo>
                    <a:pt x="593948" y="86981"/>
                  </a:lnTo>
                  <a:lnTo>
                    <a:pt x="670094" y="70740"/>
                  </a:lnTo>
                  <a:lnTo>
                    <a:pt x="718500" y="13551"/>
                  </a:lnTo>
                  <a:lnTo>
                    <a:pt x="792493" y="375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619969" y="5333063"/>
              <a:ext cx="1015721" cy="714289"/>
            </a:xfrm>
            <a:custGeom>
              <a:avLst/>
              <a:pathLst>
                <a:path w="1015721" h="714289">
                  <a:moveTo>
                    <a:pt x="1015721" y="5012"/>
                  </a:moveTo>
                  <a:lnTo>
                    <a:pt x="1009281" y="83079"/>
                  </a:lnTo>
                  <a:lnTo>
                    <a:pt x="959561" y="209363"/>
                  </a:lnTo>
                  <a:lnTo>
                    <a:pt x="911252" y="262454"/>
                  </a:lnTo>
                  <a:lnTo>
                    <a:pt x="927510" y="324697"/>
                  </a:lnTo>
                  <a:lnTo>
                    <a:pt x="871014" y="484783"/>
                  </a:lnTo>
                  <a:lnTo>
                    <a:pt x="877468" y="594893"/>
                  </a:lnTo>
                  <a:lnTo>
                    <a:pt x="830779" y="638232"/>
                  </a:lnTo>
                  <a:lnTo>
                    <a:pt x="693883" y="674964"/>
                  </a:lnTo>
                  <a:lnTo>
                    <a:pt x="656815" y="649016"/>
                  </a:lnTo>
                  <a:lnTo>
                    <a:pt x="587152" y="672903"/>
                  </a:lnTo>
                  <a:lnTo>
                    <a:pt x="520836" y="659163"/>
                  </a:lnTo>
                  <a:lnTo>
                    <a:pt x="487592" y="714289"/>
                  </a:lnTo>
                  <a:lnTo>
                    <a:pt x="307545" y="633138"/>
                  </a:lnTo>
                  <a:lnTo>
                    <a:pt x="225966" y="604542"/>
                  </a:lnTo>
                  <a:lnTo>
                    <a:pt x="105153" y="689069"/>
                  </a:lnTo>
                  <a:lnTo>
                    <a:pt x="43518" y="708724"/>
                  </a:lnTo>
                  <a:lnTo>
                    <a:pt x="21868" y="691122"/>
                  </a:lnTo>
                  <a:lnTo>
                    <a:pt x="18216" y="551247"/>
                  </a:lnTo>
                  <a:lnTo>
                    <a:pt x="0" y="433415"/>
                  </a:lnTo>
                  <a:lnTo>
                    <a:pt x="44499" y="231767"/>
                  </a:lnTo>
                  <a:lnTo>
                    <a:pt x="40340" y="116450"/>
                  </a:lnTo>
                  <a:lnTo>
                    <a:pt x="55567" y="58227"/>
                  </a:lnTo>
                  <a:lnTo>
                    <a:pt x="11668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671532" y="5288818"/>
              <a:ext cx="1689243" cy="1046007"/>
            </a:xfrm>
            <a:custGeom>
              <a:avLst/>
              <a:pathLst>
                <a:path w="1689243" h="1046007">
                  <a:moveTo>
                    <a:pt x="817366" y="6401"/>
                  </a:moveTo>
                  <a:lnTo>
                    <a:pt x="863536" y="88869"/>
                  </a:lnTo>
                  <a:lnTo>
                    <a:pt x="912557" y="120112"/>
                  </a:lnTo>
                  <a:lnTo>
                    <a:pt x="943420" y="233940"/>
                  </a:lnTo>
                  <a:lnTo>
                    <a:pt x="1005893" y="206415"/>
                  </a:lnTo>
                  <a:lnTo>
                    <a:pt x="1098624" y="282355"/>
                  </a:lnTo>
                  <a:lnTo>
                    <a:pt x="1169066" y="311341"/>
                  </a:lnTo>
                  <a:lnTo>
                    <a:pt x="1176722" y="367188"/>
                  </a:lnTo>
                  <a:lnTo>
                    <a:pt x="1261542" y="392715"/>
                  </a:lnTo>
                  <a:lnTo>
                    <a:pt x="1405149" y="566747"/>
                  </a:lnTo>
                  <a:lnTo>
                    <a:pt x="1517929" y="556437"/>
                  </a:lnTo>
                  <a:lnTo>
                    <a:pt x="1627380" y="588122"/>
                  </a:lnTo>
                  <a:lnTo>
                    <a:pt x="1689243" y="653098"/>
                  </a:lnTo>
                  <a:lnTo>
                    <a:pt x="1530656" y="905714"/>
                  </a:lnTo>
                  <a:lnTo>
                    <a:pt x="1526335" y="929498"/>
                  </a:lnTo>
                  <a:lnTo>
                    <a:pt x="1495896" y="905704"/>
                  </a:lnTo>
                  <a:lnTo>
                    <a:pt x="1356776" y="941534"/>
                  </a:lnTo>
                  <a:lnTo>
                    <a:pt x="1266065" y="912614"/>
                  </a:lnTo>
                  <a:lnTo>
                    <a:pt x="1195441" y="974932"/>
                  </a:lnTo>
                  <a:lnTo>
                    <a:pt x="1109841" y="990145"/>
                  </a:lnTo>
                  <a:lnTo>
                    <a:pt x="986523" y="1046007"/>
                  </a:lnTo>
                  <a:lnTo>
                    <a:pt x="930331" y="985419"/>
                  </a:lnTo>
                  <a:lnTo>
                    <a:pt x="915171" y="892296"/>
                  </a:lnTo>
                  <a:lnTo>
                    <a:pt x="873143" y="900014"/>
                  </a:lnTo>
                  <a:lnTo>
                    <a:pt x="789506" y="829278"/>
                  </a:lnTo>
                  <a:lnTo>
                    <a:pt x="762915" y="783408"/>
                  </a:lnTo>
                  <a:lnTo>
                    <a:pt x="757653" y="677796"/>
                  </a:lnTo>
                  <a:lnTo>
                    <a:pt x="698250" y="631334"/>
                  </a:lnTo>
                  <a:lnTo>
                    <a:pt x="669315" y="526695"/>
                  </a:lnTo>
                  <a:lnTo>
                    <a:pt x="590271" y="550915"/>
                  </a:lnTo>
                  <a:lnTo>
                    <a:pt x="582780" y="586151"/>
                  </a:lnTo>
                  <a:lnTo>
                    <a:pt x="453255" y="552026"/>
                  </a:lnTo>
                  <a:lnTo>
                    <a:pt x="376879" y="475592"/>
                  </a:lnTo>
                  <a:lnTo>
                    <a:pt x="313441" y="485956"/>
                  </a:lnTo>
                  <a:lnTo>
                    <a:pt x="245746" y="448703"/>
                  </a:lnTo>
                  <a:lnTo>
                    <a:pt x="216467" y="475707"/>
                  </a:lnTo>
                  <a:lnTo>
                    <a:pt x="125926" y="476081"/>
                  </a:lnTo>
                  <a:lnTo>
                    <a:pt x="50949" y="384658"/>
                  </a:lnTo>
                  <a:lnTo>
                    <a:pt x="85346" y="340426"/>
                  </a:lnTo>
                  <a:lnTo>
                    <a:pt x="0" y="228037"/>
                  </a:lnTo>
                  <a:lnTo>
                    <a:pt x="15134" y="174630"/>
                  </a:lnTo>
                  <a:lnTo>
                    <a:pt x="90868" y="171606"/>
                  </a:lnTo>
                  <a:lnTo>
                    <a:pt x="155173" y="198570"/>
                  </a:lnTo>
                  <a:lnTo>
                    <a:pt x="187615" y="159903"/>
                  </a:lnTo>
                  <a:lnTo>
                    <a:pt x="297144" y="142322"/>
                  </a:lnTo>
                  <a:lnTo>
                    <a:pt x="441649" y="239229"/>
                  </a:lnTo>
                  <a:lnTo>
                    <a:pt x="614050" y="84397"/>
                  </a:lnTo>
                  <a:lnTo>
                    <a:pt x="619954" y="33503"/>
                  </a:lnTo>
                  <a:lnTo>
                    <a:pt x="73271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88898" y="4988208"/>
              <a:ext cx="1287985" cy="1252351"/>
            </a:xfrm>
            <a:custGeom>
              <a:avLst/>
              <a:pathLst>
                <a:path w="1287985" h="1252351">
                  <a:moveTo>
                    <a:pt x="679094" y="88665"/>
                  </a:moveTo>
                  <a:lnTo>
                    <a:pt x="770682" y="180700"/>
                  </a:lnTo>
                  <a:lnTo>
                    <a:pt x="840309" y="90780"/>
                  </a:lnTo>
                  <a:lnTo>
                    <a:pt x="960913" y="81311"/>
                  </a:lnTo>
                  <a:lnTo>
                    <a:pt x="1006020" y="116259"/>
                  </a:lnTo>
                  <a:lnTo>
                    <a:pt x="1014823" y="180284"/>
                  </a:lnTo>
                  <a:lnTo>
                    <a:pt x="1086448" y="248285"/>
                  </a:lnTo>
                  <a:lnTo>
                    <a:pt x="1079971" y="311093"/>
                  </a:lnTo>
                  <a:lnTo>
                    <a:pt x="1145378" y="425521"/>
                  </a:lnTo>
                  <a:lnTo>
                    <a:pt x="1178466" y="426491"/>
                  </a:lnTo>
                  <a:lnTo>
                    <a:pt x="1229057" y="528775"/>
                  </a:lnTo>
                  <a:lnTo>
                    <a:pt x="1287985" y="609811"/>
                  </a:lnTo>
                  <a:lnTo>
                    <a:pt x="1227951" y="672210"/>
                  </a:lnTo>
                  <a:lnTo>
                    <a:pt x="1251266" y="775021"/>
                  </a:lnTo>
                  <a:lnTo>
                    <a:pt x="1182229" y="933236"/>
                  </a:lnTo>
                  <a:lnTo>
                    <a:pt x="1240535" y="1081011"/>
                  </a:lnTo>
                  <a:lnTo>
                    <a:pt x="1286900" y="1158549"/>
                  </a:lnTo>
                  <a:lnTo>
                    <a:pt x="1261302" y="1222269"/>
                  </a:lnTo>
                  <a:lnTo>
                    <a:pt x="1170399" y="1189593"/>
                  </a:lnTo>
                  <a:lnTo>
                    <a:pt x="1089249" y="1188015"/>
                  </a:lnTo>
                  <a:lnTo>
                    <a:pt x="939185" y="1210753"/>
                  </a:lnTo>
                  <a:lnTo>
                    <a:pt x="828426" y="1252351"/>
                  </a:lnTo>
                  <a:lnTo>
                    <a:pt x="708969" y="1230108"/>
                  </a:lnTo>
                  <a:lnTo>
                    <a:pt x="713290" y="1206324"/>
                  </a:lnTo>
                  <a:lnTo>
                    <a:pt x="871876" y="953708"/>
                  </a:lnTo>
                  <a:lnTo>
                    <a:pt x="810014" y="888732"/>
                  </a:lnTo>
                  <a:lnTo>
                    <a:pt x="700563" y="857047"/>
                  </a:lnTo>
                  <a:lnTo>
                    <a:pt x="587783" y="867357"/>
                  </a:lnTo>
                  <a:lnTo>
                    <a:pt x="444176" y="693325"/>
                  </a:lnTo>
                  <a:lnTo>
                    <a:pt x="359356" y="667797"/>
                  </a:lnTo>
                  <a:lnTo>
                    <a:pt x="351700" y="611951"/>
                  </a:lnTo>
                  <a:lnTo>
                    <a:pt x="281258" y="582965"/>
                  </a:lnTo>
                  <a:lnTo>
                    <a:pt x="188527" y="507024"/>
                  </a:lnTo>
                  <a:lnTo>
                    <a:pt x="126054" y="534549"/>
                  </a:lnTo>
                  <a:lnTo>
                    <a:pt x="95191" y="420722"/>
                  </a:lnTo>
                  <a:lnTo>
                    <a:pt x="46170" y="389479"/>
                  </a:lnTo>
                  <a:lnTo>
                    <a:pt x="0" y="307011"/>
                  </a:lnTo>
                  <a:lnTo>
                    <a:pt x="30422" y="258077"/>
                  </a:lnTo>
                  <a:lnTo>
                    <a:pt x="132267" y="193285"/>
                  </a:lnTo>
                  <a:lnTo>
                    <a:pt x="177120" y="233695"/>
                  </a:lnTo>
                  <a:lnTo>
                    <a:pt x="210091" y="164326"/>
                  </a:lnTo>
                  <a:lnTo>
                    <a:pt x="308042" y="140057"/>
                  </a:lnTo>
                  <a:lnTo>
                    <a:pt x="264058" y="74203"/>
                  </a:lnTo>
                  <a:lnTo>
                    <a:pt x="281773" y="0"/>
                  </a:lnTo>
                  <a:lnTo>
                    <a:pt x="497914" y="117717"/>
                  </a:lnTo>
                  <a:lnTo>
                    <a:pt x="541038" y="172154"/>
                  </a:lnTo>
                  <a:lnTo>
                    <a:pt x="610401" y="1081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663410" y="4165171"/>
              <a:ext cx="749151" cy="671820"/>
            </a:xfrm>
            <a:custGeom>
              <a:avLst/>
              <a:pathLst>
                <a:path w="749151" h="671820">
                  <a:moveTo>
                    <a:pt x="422287" y="7988"/>
                  </a:moveTo>
                  <a:lnTo>
                    <a:pt x="509078" y="0"/>
                  </a:lnTo>
                  <a:lnTo>
                    <a:pt x="588046" y="55019"/>
                  </a:lnTo>
                  <a:lnTo>
                    <a:pt x="594938" y="114173"/>
                  </a:lnTo>
                  <a:lnTo>
                    <a:pt x="552120" y="160465"/>
                  </a:lnTo>
                  <a:lnTo>
                    <a:pt x="621401" y="207178"/>
                  </a:lnTo>
                  <a:lnTo>
                    <a:pt x="631062" y="337556"/>
                  </a:lnTo>
                  <a:lnTo>
                    <a:pt x="569086" y="367274"/>
                  </a:lnTo>
                  <a:lnTo>
                    <a:pt x="575254" y="426201"/>
                  </a:lnTo>
                  <a:lnTo>
                    <a:pt x="665674" y="478888"/>
                  </a:lnTo>
                  <a:lnTo>
                    <a:pt x="681756" y="583520"/>
                  </a:lnTo>
                  <a:lnTo>
                    <a:pt x="749151" y="671820"/>
                  </a:lnTo>
                  <a:lnTo>
                    <a:pt x="218477" y="670589"/>
                  </a:lnTo>
                  <a:lnTo>
                    <a:pt x="152423" y="604267"/>
                  </a:lnTo>
                  <a:lnTo>
                    <a:pt x="137445" y="501436"/>
                  </a:lnTo>
                  <a:lnTo>
                    <a:pt x="19807" y="407425"/>
                  </a:lnTo>
                  <a:lnTo>
                    <a:pt x="0" y="248537"/>
                  </a:lnTo>
                  <a:lnTo>
                    <a:pt x="36505" y="196499"/>
                  </a:lnTo>
                  <a:lnTo>
                    <a:pt x="159027" y="190212"/>
                  </a:lnTo>
                  <a:lnTo>
                    <a:pt x="294627" y="36196"/>
                  </a:lnTo>
                  <a:lnTo>
                    <a:pt x="347254" y="8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683942" y="4007449"/>
              <a:ext cx="424460" cy="609091"/>
            </a:xfrm>
            <a:custGeom>
              <a:avLst/>
              <a:pathLst>
                <a:path w="424460" h="609091">
                  <a:moveTo>
                    <a:pt x="299230" y="546717"/>
                  </a:moveTo>
                  <a:lnTo>
                    <a:pt x="241010" y="609091"/>
                  </a:lnTo>
                  <a:lnTo>
                    <a:pt x="161027" y="504252"/>
                  </a:lnTo>
                  <a:lnTo>
                    <a:pt x="191287" y="449942"/>
                  </a:lnTo>
                  <a:lnTo>
                    <a:pt x="79977" y="353890"/>
                  </a:lnTo>
                  <a:lnTo>
                    <a:pt x="72281" y="286838"/>
                  </a:lnTo>
                  <a:lnTo>
                    <a:pt x="7088" y="251326"/>
                  </a:lnTo>
                  <a:lnTo>
                    <a:pt x="0" y="212476"/>
                  </a:lnTo>
                  <a:lnTo>
                    <a:pt x="1251" y="142165"/>
                  </a:lnTo>
                  <a:lnTo>
                    <a:pt x="57297" y="4244"/>
                  </a:lnTo>
                  <a:lnTo>
                    <a:pt x="183451" y="0"/>
                  </a:lnTo>
                  <a:lnTo>
                    <a:pt x="248672" y="152904"/>
                  </a:lnTo>
                  <a:lnTo>
                    <a:pt x="310132" y="248184"/>
                  </a:lnTo>
                  <a:lnTo>
                    <a:pt x="306243" y="349032"/>
                  </a:lnTo>
                  <a:lnTo>
                    <a:pt x="384598" y="348221"/>
                  </a:lnTo>
                  <a:lnTo>
                    <a:pt x="424460" y="409871"/>
                  </a:lnTo>
                  <a:lnTo>
                    <a:pt x="406725" y="44851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085697" y="3921468"/>
              <a:ext cx="789531" cy="605458"/>
            </a:xfrm>
            <a:custGeom>
              <a:avLst/>
              <a:pathLst>
                <a:path w="789531" h="605458">
                  <a:moveTo>
                    <a:pt x="598244" y="298457"/>
                  </a:moveTo>
                  <a:lnTo>
                    <a:pt x="605333" y="337307"/>
                  </a:lnTo>
                  <a:lnTo>
                    <a:pt x="670526" y="372819"/>
                  </a:lnTo>
                  <a:lnTo>
                    <a:pt x="678221" y="439871"/>
                  </a:lnTo>
                  <a:lnTo>
                    <a:pt x="789531" y="535923"/>
                  </a:lnTo>
                  <a:lnTo>
                    <a:pt x="759271" y="590233"/>
                  </a:lnTo>
                  <a:lnTo>
                    <a:pt x="584041" y="545554"/>
                  </a:lnTo>
                  <a:lnTo>
                    <a:pt x="442588" y="563302"/>
                  </a:lnTo>
                  <a:lnTo>
                    <a:pt x="244205" y="605458"/>
                  </a:lnTo>
                  <a:lnTo>
                    <a:pt x="208775" y="581259"/>
                  </a:lnTo>
                  <a:lnTo>
                    <a:pt x="199114" y="450881"/>
                  </a:lnTo>
                  <a:lnTo>
                    <a:pt x="129833" y="404168"/>
                  </a:lnTo>
                  <a:lnTo>
                    <a:pt x="172651" y="357876"/>
                  </a:lnTo>
                  <a:lnTo>
                    <a:pt x="165759" y="298722"/>
                  </a:lnTo>
                  <a:lnTo>
                    <a:pt x="86791" y="243703"/>
                  </a:lnTo>
                  <a:lnTo>
                    <a:pt x="0" y="251691"/>
                  </a:lnTo>
                  <a:lnTo>
                    <a:pt x="33132" y="132227"/>
                  </a:lnTo>
                  <a:lnTo>
                    <a:pt x="138443" y="47225"/>
                  </a:lnTo>
                  <a:lnTo>
                    <a:pt x="285858" y="0"/>
                  </a:lnTo>
                  <a:lnTo>
                    <a:pt x="329271" y="5524"/>
                  </a:lnTo>
                  <a:lnTo>
                    <a:pt x="279658" y="74596"/>
                  </a:lnTo>
                  <a:lnTo>
                    <a:pt x="284554" y="165857"/>
                  </a:lnTo>
                  <a:lnTo>
                    <a:pt x="366996" y="210044"/>
                  </a:lnTo>
                  <a:lnTo>
                    <a:pt x="370860" y="272393"/>
                  </a:lnTo>
                  <a:lnTo>
                    <a:pt x="480606" y="30682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365356" y="3771493"/>
              <a:ext cx="502783" cy="456801"/>
            </a:xfrm>
            <a:custGeom>
              <a:avLst/>
              <a:pathLst>
                <a:path w="502783" h="456801">
                  <a:moveTo>
                    <a:pt x="502036" y="235955"/>
                  </a:moveTo>
                  <a:lnTo>
                    <a:pt x="375883" y="240200"/>
                  </a:lnTo>
                  <a:lnTo>
                    <a:pt x="319836" y="378121"/>
                  </a:lnTo>
                  <a:lnTo>
                    <a:pt x="318585" y="448432"/>
                  </a:lnTo>
                  <a:lnTo>
                    <a:pt x="200948" y="456801"/>
                  </a:lnTo>
                  <a:lnTo>
                    <a:pt x="91202" y="422367"/>
                  </a:lnTo>
                  <a:lnTo>
                    <a:pt x="87338" y="360019"/>
                  </a:lnTo>
                  <a:lnTo>
                    <a:pt x="4896" y="315832"/>
                  </a:lnTo>
                  <a:lnTo>
                    <a:pt x="0" y="224570"/>
                  </a:lnTo>
                  <a:lnTo>
                    <a:pt x="49612" y="155498"/>
                  </a:lnTo>
                  <a:lnTo>
                    <a:pt x="153191" y="127696"/>
                  </a:lnTo>
                  <a:lnTo>
                    <a:pt x="347555" y="143070"/>
                  </a:lnTo>
                  <a:lnTo>
                    <a:pt x="467903" y="0"/>
                  </a:lnTo>
                  <a:lnTo>
                    <a:pt x="502783" y="25528"/>
                  </a:lnTo>
                  <a:lnTo>
                    <a:pt x="492905" y="862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858262" y="3675048"/>
              <a:ext cx="672562" cy="985244"/>
            </a:xfrm>
            <a:custGeom>
              <a:avLst/>
              <a:pathLst>
                <a:path w="672562" h="985244">
                  <a:moveTo>
                    <a:pt x="647416" y="688709"/>
                  </a:moveTo>
                  <a:lnTo>
                    <a:pt x="628066" y="735122"/>
                  </a:lnTo>
                  <a:lnTo>
                    <a:pt x="670119" y="835209"/>
                  </a:lnTo>
                  <a:lnTo>
                    <a:pt x="672562" y="895587"/>
                  </a:lnTo>
                  <a:lnTo>
                    <a:pt x="515233" y="969269"/>
                  </a:lnTo>
                  <a:lnTo>
                    <a:pt x="468779" y="945451"/>
                  </a:lnTo>
                  <a:lnTo>
                    <a:pt x="388606" y="948500"/>
                  </a:lnTo>
                  <a:lnTo>
                    <a:pt x="327849" y="985244"/>
                  </a:lnTo>
                  <a:lnTo>
                    <a:pt x="288918" y="911217"/>
                  </a:lnTo>
                  <a:lnTo>
                    <a:pt x="200638" y="912736"/>
                  </a:lnTo>
                  <a:lnTo>
                    <a:pt x="124910" y="879118"/>
                  </a:lnTo>
                  <a:lnTo>
                    <a:pt x="232405" y="780920"/>
                  </a:lnTo>
                  <a:lnTo>
                    <a:pt x="250140" y="742272"/>
                  </a:lnTo>
                  <a:lnTo>
                    <a:pt x="210278" y="680622"/>
                  </a:lnTo>
                  <a:lnTo>
                    <a:pt x="131923" y="681433"/>
                  </a:lnTo>
                  <a:lnTo>
                    <a:pt x="135812" y="580584"/>
                  </a:lnTo>
                  <a:lnTo>
                    <a:pt x="74352" y="485304"/>
                  </a:lnTo>
                  <a:lnTo>
                    <a:pt x="9131" y="332400"/>
                  </a:lnTo>
                  <a:lnTo>
                    <a:pt x="0" y="182697"/>
                  </a:lnTo>
                  <a:lnTo>
                    <a:pt x="9877" y="121973"/>
                  </a:lnTo>
                  <a:lnTo>
                    <a:pt x="45163" y="82315"/>
                  </a:lnTo>
                  <a:lnTo>
                    <a:pt x="263542" y="0"/>
                  </a:lnTo>
                  <a:lnTo>
                    <a:pt x="378613" y="215890"/>
                  </a:lnTo>
                  <a:lnTo>
                    <a:pt x="369045" y="280682"/>
                  </a:lnTo>
                  <a:lnTo>
                    <a:pt x="286343" y="333032"/>
                  </a:lnTo>
                  <a:lnTo>
                    <a:pt x="297234" y="461628"/>
                  </a:lnTo>
                  <a:lnTo>
                    <a:pt x="331428" y="483992"/>
                  </a:lnTo>
                  <a:lnTo>
                    <a:pt x="317908" y="620024"/>
                  </a:lnTo>
                  <a:lnTo>
                    <a:pt x="484375" y="6783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32501" y="3583848"/>
              <a:ext cx="1194590" cy="1352364"/>
            </a:xfrm>
            <a:custGeom>
              <a:avLst/>
              <a:pathLst>
                <a:path w="1194590" h="1352364">
                  <a:moveTo>
                    <a:pt x="1194590" y="289798"/>
                  </a:moveTo>
                  <a:lnTo>
                    <a:pt x="1112093" y="378078"/>
                  </a:lnTo>
                  <a:lnTo>
                    <a:pt x="973076" y="614316"/>
                  </a:lnTo>
                  <a:lnTo>
                    <a:pt x="1005967" y="659717"/>
                  </a:lnTo>
                  <a:lnTo>
                    <a:pt x="761682" y="866495"/>
                  </a:lnTo>
                  <a:lnTo>
                    <a:pt x="760008" y="960687"/>
                  </a:lnTo>
                  <a:lnTo>
                    <a:pt x="728205" y="1015592"/>
                  </a:lnTo>
                  <a:lnTo>
                    <a:pt x="615652" y="1134221"/>
                  </a:lnTo>
                  <a:lnTo>
                    <a:pt x="526139" y="1125119"/>
                  </a:lnTo>
                  <a:lnTo>
                    <a:pt x="465571" y="1352364"/>
                  </a:lnTo>
                  <a:lnTo>
                    <a:pt x="435847" y="1329129"/>
                  </a:lnTo>
                  <a:lnTo>
                    <a:pt x="393478" y="1243157"/>
                  </a:lnTo>
                  <a:lnTo>
                    <a:pt x="345538" y="1197435"/>
                  </a:lnTo>
                  <a:lnTo>
                    <a:pt x="250977" y="1175421"/>
                  </a:lnTo>
                  <a:lnTo>
                    <a:pt x="134616" y="1222031"/>
                  </a:lnTo>
                  <a:lnTo>
                    <a:pt x="55594" y="1166261"/>
                  </a:lnTo>
                  <a:lnTo>
                    <a:pt x="32593" y="1075620"/>
                  </a:lnTo>
                  <a:lnTo>
                    <a:pt x="0" y="1045340"/>
                  </a:lnTo>
                  <a:lnTo>
                    <a:pt x="40465" y="993649"/>
                  </a:lnTo>
                  <a:lnTo>
                    <a:pt x="133563" y="984262"/>
                  </a:lnTo>
                  <a:lnTo>
                    <a:pt x="165533" y="906752"/>
                  </a:lnTo>
                  <a:lnTo>
                    <a:pt x="265840" y="842873"/>
                  </a:lnTo>
                  <a:lnTo>
                    <a:pt x="290545" y="770474"/>
                  </a:lnTo>
                  <a:lnTo>
                    <a:pt x="273978" y="467304"/>
                  </a:lnTo>
                  <a:lnTo>
                    <a:pt x="223960" y="418412"/>
                  </a:lnTo>
                  <a:lnTo>
                    <a:pt x="238267" y="151870"/>
                  </a:lnTo>
                  <a:lnTo>
                    <a:pt x="405639" y="106550"/>
                  </a:lnTo>
                  <a:lnTo>
                    <a:pt x="483176" y="24755"/>
                  </a:lnTo>
                  <a:lnTo>
                    <a:pt x="557084" y="0"/>
                  </a:lnTo>
                  <a:lnTo>
                    <a:pt x="602848" y="68903"/>
                  </a:lnTo>
                  <a:lnTo>
                    <a:pt x="658795" y="103041"/>
                  </a:lnTo>
                  <a:lnTo>
                    <a:pt x="950435" y="202007"/>
                  </a:lnTo>
                  <a:lnTo>
                    <a:pt x="1123479" y="2881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619475" y="3645561"/>
              <a:ext cx="795493" cy="716109"/>
            </a:xfrm>
            <a:custGeom>
              <a:avLst/>
              <a:pathLst>
                <a:path w="795493" h="716109">
                  <a:moveTo>
                    <a:pt x="488245" y="2055"/>
                  </a:moveTo>
                  <a:lnTo>
                    <a:pt x="513630" y="39988"/>
                  </a:lnTo>
                  <a:lnTo>
                    <a:pt x="671089" y="41204"/>
                  </a:lnTo>
                  <a:lnTo>
                    <a:pt x="727133" y="69169"/>
                  </a:lnTo>
                  <a:lnTo>
                    <a:pt x="683450" y="112500"/>
                  </a:lnTo>
                  <a:lnTo>
                    <a:pt x="646111" y="218698"/>
                  </a:lnTo>
                  <a:lnTo>
                    <a:pt x="748234" y="237307"/>
                  </a:lnTo>
                  <a:lnTo>
                    <a:pt x="795493" y="281430"/>
                  </a:lnTo>
                  <a:lnTo>
                    <a:pt x="752080" y="275906"/>
                  </a:lnTo>
                  <a:lnTo>
                    <a:pt x="604665" y="323132"/>
                  </a:lnTo>
                  <a:lnTo>
                    <a:pt x="499354" y="408134"/>
                  </a:lnTo>
                  <a:lnTo>
                    <a:pt x="466222" y="527598"/>
                  </a:lnTo>
                  <a:lnTo>
                    <a:pt x="391189" y="520492"/>
                  </a:lnTo>
                  <a:lnTo>
                    <a:pt x="338562" y="555806"/>
                  </a:lnTo>
                  <a:lnTo>
                    <a:pt x="202962" y="709822"/>
                  </a:lnTo>
                  <a:lnTo>
                    <a:pt x="80440" y="716109"/>
                  </a:lnTo>
                  <a:lnTo>
                    <a:pt x="10600" y="673438"/>
                  </a:lnTo>
                  <a:lnTo>
                    <a:pt x="43239" y="609738"/>
                  </a:lnTo>
                  <a:lnTo>
                    <a:pt x="0" y="565308"/>
                  </a:lnTo>
                  <a:lnTo>
                    <a:pt x="72464" y="487393"/>
                  </a:lnTo>
                  <a:lnTo>
                    <a:pt x="52663" y="413803"/>
                  </a:lnTo>
                  <a:lnTo>
                    <a:pt x="95867" y="344429"/>
                  </a:lnTo>
                  <a:lnTo>
                    <a:pt x="103664" y="237856"/>
                  </a:lnTo>
                  <a:lnTo>
                    <a:pt x="177309" y="207538"/>
                  </a:lnTo>
                  <a:lnTo>
                    <a:pt x="272380" y="133236"/>
                  </a:lnTo>
                  <a:lnTo>
                    <a:pt x="303133" y="0"/>
                  </a:lnTo>
                  <a:lnTo>
                    <a:pt x="344829" y="171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16502" y="3525120"/>
              <a:ext cx="1680438" cy="1721165"/>
            </a:xfrm>
            <a:custGeom>
              <a:avLst/>
              <a:pathLst>
                <a:path w="1680438" h="1721165">
                  <a:moveTo>
                    <a:pt x="1654169" y="1463087"/>
                  </a:moveTo>
                  <a:lnTo>
                    <a:pt x="1636454" y="1537291"/>
                  </a:lnTo>
                  <a:lnTo>
                    <a:pt x="1680438" y="1603145"/>
                  </a:lnTo>
                  <a:lnTo>
                    <a:pt x="1582487" y="1627414"/>
                  </a:lnTo>
                  <a:lnTo>
                    <a:pt x="1549516" y="1696783"/>
                  </a:lnTo>
                  <a:lnTo>
                    <a:pt x="1504663" y="1656373"/>
                  </a:lnTo>
                  <a:lnTo>
                    <a:pt x="1402818" y="1721165"/>
                  </a:lnTo>
                  <a:lnTo>
                    <a:pt x="1388455" y="1603564"/>
                  </a:lnTo>
                  <a:lnTo>
                    <a:pt x="1334331" y="1561744"/>
                  </a:lnTo>
                  <a:lnTo>
                    <a:pt x="1272273" y="1464140"/>
                  </a:lnTo>
                  <a:lnTo>
                    <a:pt x="1209637" y="1451581"/>
                  </a:lnTo>
                  <a:lnTo>
                    <a:pt x="1152330" y="1383590"/>
                  </a:lnTo>
                  <a:lnTo>
                    <a:pt x="1075287" y="1339477"/>
                  </a:lnTo>
                  <a:lnTo>
                    <a:pt x="906112" y="1451824"/>
                  </a:lnTo>
                  <a:lnTo>
                    <a:pt x="724520" y="1586870"/>
                  </a:lnTo>
                  <a:lnTo>
                    <a:pt x="662190" y="1447747"/>
                  </a:lnTo>
                  <a:lnTo>
                    <a:pt x="578872" y="1442157"/>
                  </a:lnTo>
                  <a:lnTo>
                    <a:pt x="555694" y="1471389"/>
                  </a:lnTo>
                  <a:lnTo>
                    <a:pt x="452657" y="1471302"/>
                  </a:lnTo>
                  <a:lnTo>
                    <a:pt x="399792" y="1421202"/>
                  </a:lnTo>
                  <a:lnTo>
                    <a:pt x="407139" y="1357709"/>
                  </a:lnTo>
                  <a:lnTo>
                    <a:pt x="344888" y="1353200"/>
                  </a:lnTo>
                  <a:lnTo>
                    <a:pt x="246629" y="1267926"/>
                  </a:lnTo>
                  <a:lnTo>
                    <a:pt x="303370" y="1194157"/>
                  </a:lnTo>
                  <a:lnTo>
                    <a:pt x="413013" y="1142282"/>
                  </a:lnTo>
                  <a:lnTo>
                    <a:pt x="354031" y="1031508"/>
                  </a:lnTo>
                  <a:lnTo>
                    <a:pt x="283469" y="1002276"/>
                  </a:lnTo>
                  <a:lnTo>
                    <a:pt x="239347" y="946879"/>
                  </a:lnTo>
                  <a:lnTo>
                    <a:pt x="196407" y="991330"/>
                  </a:lnTo>
                  <a:lnTo>
                    <a:pt x="50193" y="957352"/>
                  </a:lnTo>
                  <a:lnTo>
                    <a:pt x="0" y="887771"/>
                  </a:lnTo>
                  <a:lnTo>
                    <a:pt x="10417" y="801158"/>
                  </a:lnTo>
                  <a:lnTo>
                    <a:pt x="48000" y="683887"/>
                  </a:lnTo>
                  <a:lnTo>
                    <a:pt x="121010" y="628266"/>
                  </a:lnTo>
                  <a:lnTo>
                    <a:pt x="197837" y="515411"/>
                  </a:lnTo>
                  <a:lnTo>
                    <a:pt x="212063" y="355598"/>
                  </a:lnTo>
                  <a:lnTo>
                    <a:pt x="521824" y="113918"/>
                  </a:lnTo>
                  <a:lnTo>
                    <a:pt x="756819" y="150261"/>
                  </a:lnTo>
                  <a:lnTo>
                    <a:pt x="853910" y="176036"/>
                  </a:lnTo>
                  <a:lnTo>
                    <a:pt x="1029924" y="150088"/>
                  </a:lnTo>
                  <a:lnTo>
                    <a:pt x="1115349" y="111357"/>
                  </a:lnTo>
                  <a:lnTo>
                    <a:pt x="1193307" y="0"/>
                  </a:lnTo>
                  <a:lnTo>
                    <a:pt x="1355909" y="44637"/>
                  </a:lnTo>
                  <a:lnTo>
                    <a:pt x="1368087" y="621602"/>
                  </a:lnTo>
                  <a:lnTo>
                    <a:pt x="1549252" y="625769"/>
                  </a:lnTo>
                  <a:lnTo>
                    <a:pt x="1549176" y="13856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121804" y="3508350"/>
              <a:ext cx="501212" cy="855408"/>
            </a:xfrm>
            <a:custGeom>
              <a:avLst/>
              <a:pathLst>
                <a:path w="501212" h="855408">
                  <a:moveTo>
                    <a:pt x="383874" y="855408"/>
                  </a:moveTo>
                  <a:lnTo>
                    <a:pt x="220832" y="845063"/>
                  </a:lnTo>
                  <a:lnTo>
                    <a:pt x="54365" y="786723"/>
                  </a:lnTo>
                  <a:lnTo>
                    <a:pt x="67885" y="650691"/>
                  </a:lnTo>
                  <a:lnTo>
                    <a:pt x="33691" y="628326"/>
                  </a:lnTo>
                  <a:lnTo>
                    <a:pt x="22801" y="499730"/>
                  </a:lnTo>
                  <a:lnTo>
                    <a:pt x="105502" y="447380"/>
                  </a:lnTo>
                  <a:lnTo>
                    <a:pt x="115071" y="382589"/>
                  </a:lnTo>
                  <a:lnTo>
                    <a:pt x="0" y="166698"/>
                  </a:lnTo>
                  <a:lnTo>
                    <a:pt x="3585" y="110100"/>
                  </a:lnTo>
                  <a:lnTo>
                    <a:pt x="17799" y="0"/>
                  </a:lnTo>
                  <a:lnTo>
                    <a:pt x="176769" y="71477"/>
                  </a:lnTo>
                  <a:lnTo>
                    <a:pt x="501212" y="132743"/>
                  </a:lnTo>
                  <a:lnTo>
                    <a:pt x="455585" y="307226"/>
                  </a:lnTo>
                  <a:lnTo>
                    <a:pt x="460814" y="577012"/>
                  </a:lnTo>
                  <a:lnTo>
                    <a:pt x="401301" y="6734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182692" y="3239549"/>
              <a:ext cx="643398" cy="522084"/>
            </a:xfrm>
            <a:custGeom>
              <a:avLst/>
              <a:pathLst>
                <a:path w="643398" h="522084">
                  <a:moveTo>
                    <a:pt x="557061" y="30120"/>
                  </a:moveTo>
                  <a:lnTo>
                    <a:pt x="623164" y="107493"/>
                  </a:lnTo>
                  <a:lnTo>
                    <a:pt x="602792" y="170537"/>
                  </a:lnTo>
                  <a:lnTo>
                    <a:pt x="643398" y="210635"/>
                  </a:lnTo>
                  <a:lnTo>
                    <a:pt x="632183" y="368400"/>
                  </a:lnTo>
                  <a:lnTo>
                    <a:pt x="569468" y="337527"/>
                  </a:lnTo>
                  <a:lnTo>
                    <a:pt x="498344" y="350754"/>
                  </a:lnTo>
                  <a:lnTo>
                    <a:pt x="374807" y="522084"/>
                  </a:lnTo>
                  <a:lnTo>
                    <a:pt x="295733" y="495542"/>
                  </a:lnTo>
                  <a:lnTo>
                    <a:pt x="295242" y="453810"/>
                  </a:lnTo>
                  <a:lnTo>
                    <a:pt x="237115" y="376028"/>
                  </a:lnTo>
                  <a:lnTo>
                    <a:pt x="160888" y="323119"/>
                  </a:lnTo>
                  <a:lnTo>
                    <a:pt x="49050" y="308484"/>
                  </a:lnTo>
                  <a:lnTo>
                    <a:pt x="58557" y="196901"/>
                  </a:lnTo>
                  <a:lnTo>
                    <a:pt x="0" y="73118"/>
                  </a:lnTo>
                  <a:lnTo>
                    <a:pt x="76706" y="0"/>
                  </a:lnTo>
                  <a:lnTo>
                    <a:pt x="137906" y="93377"/>
                  </a:lnTo>
                  <a:lnTo>
                    <a:pt x="149334" y="165898"/>
                  </a:lnTo>
                  <a:lnTo>
                    <a:pt x="246693" y="109329"/>
                  </a:lnTo>
                  <a:lnTo>
                    <a:pt x="473969" y="884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86555" y="3187001"/>
              <a:ext cx="768850" cy="548307"/>
            </a:xfrm>
            <a:custGeom>
              <a:avLst/>
              <a:pathLst>
                <a:path w="768850" h="548307">
                  <a:moveTo>
                    <a:pt x="352278" y="0"/>
                  </a:moveTo>
                  <a:lnTo>
                    <a:pt x="392711" y="85367"/>
                  </a:lnTo>
                  <a:lnTo>
                    <a:pt x="504747" y="150632"/>
                  </a:lnTo>
                  <a:lnTo>
                    <a:pt x="571472" y="157511"/>
                  </a:lnTo>
                  <a:lnTo>
                    <a:pt x="647033" y="203738"/>
                  </a:lnTo>
                  <a:lnTo>
                    <a:pt x="694894" y="186293"/>
                  </a:lnTo>
                  <a:lnTo>
                    <a:pt x="768850" y="204592"/>
                  </a:lnTo>
                  <a:lnTo>
                    <a:pt x="753048" y="321348"/>
                  </a:lnTo>
                  <a:lnTo>
                    <a:pt x="738834" y="431448"/>
                  </a:lnTo>
                  <a:lnTo>
                    <a:pt x="634817" y="400675"/>
                  </a:lnTo>
                  <a:lnTo>
                    <a:pt x="536562" y="334960"/>
                  </a:lnTo>
                  <a:lnTo>
                    <a:pt x="480621" y="358950"/>
                  </a:lnTo>
                  <a:lnTo>
                    <a:pt x="395363" y="290320"/>
                  </a:lnTo>
                  <a:lnTo>
                    <a:pt x="362645" y="305723"/>
                  </a:lnTo>
                  <a:lnTo>
                    <a:pt x="347704" y="476500"/>
                  </a:lnTo>
                  <a:lnTo>
                    <a:pt x="266306" y="534050"/>
                  </a:lnTo>
                  <a:lnTo>
                    <a:pt x="189778" y="548307"/>
                  </a:lnTo>
                  <a:lnTo>
                    <a:pt x="85500" y="535816"/>
                  </a:lnTo>
                  <a:lnTo>
                    <a:pt x="0" y="195554"/>
                  </a:lnTo>
                  <a:lnTo>
                    <a:pt x="23352" y="46502"/>
                  </a:lnTo>
                  <a:lnTo>
                    <a:pt x="132679" y="49809"/>
                  </a:lnTo>
                  <a:lnTo>
                    <a:pt x="254135" y="3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595289" y="2404192"/>
              <a:ext cx="1143544" cy="832619"/>
            </a:xfrm>
            <a:custGeom>
              <a:avLst/>
              <a:pathLst>
                <a:path w="1143544" h="832619">
                  <a:moveTo>
                    <a:pt x="1127319" y="353829"/>
                  </a:moveTo>
                  <a:lnTo>
                    <a:pt x="1143544" y="782809"/>
                  </a:lnTo>
                  <a:lnTo>
                    <a:pt x="1045401" y="783179"/>
                  </a:lnTo>
                  <a:lnTo>
                    <a:pt x="923945" y="832619"/>
                  </a:lnTo>
                  <a:lnTo>
                    <a:pt x="814619" y="829312"/>
                  </a:lnTo>
                  <a:lnTo>
                    <a:pt x="720360" y="823798"/>
                  </a:lnTo>
                  <a:lnTo>
                    <a:pt x="697952" y="671061"/>
                  </a:lnTo>
                  <a:lnTo>
                    <a:pt x="653078" y="634507"/>
                  </a:lnTo>
                  <a:lnTo>
                    <a:pt x="614093" y="488102"/>
                  </a:lnTo>
                  <a:lnTo>
                    <a:pt x="554162" y="486395"/>
                  </a:lnTo>
                  <a:lnTo>
                    <a:pt x="512297" y="396767"/>
                  </a:lnTo>
                  <a:lnTo>
                    <a:pt x="448017" y="398668"/>
                  </a:lnTo>
                  <a:lnTo>
                    <a:pt x="410139" y="360264"/>
                  </a:lnTo>
                  <a:lnTo>
                    <a:pt x="319721" y="468990"/>
                  </a:lnTo>
                  <a:lnTo>
                    <a:pt x="239883" y="599257"/>
                  </a:lnTo>
                  <a:lnTo>
                    <a:pt x="202936" y="519941"/>
                  </a:lnTo>
                  <a:lnTo>
                    <a:pt x="112485" y="442023"/>
                  </a:lnTo>
                  <a:lnTo>
                    <a:pt x="0" y="392736"/>
                  </a:lnTo>
                  <a:lnTo>
                    <a:pt x="63282" y="281158"/>
                  </a:lnTo>
                  <a:lnTo>
                    <a:pt x="150765" y="158942"/>
                  </a:lnTo>
                  <a:lnTo>
                    <a:pt x="242723" y="0"/>
                  </a:lnTo>
                  <a:lnTo>
                    <a:pt x="504708" y="60595"/>
                  </a:lnTo>
                  <a:lnTo>
                    <a:pt x="534649" y="81518"/>
                  </a:lnTo>
                  <a:lnTo>
                    <a:pt x="553669" y="192954"/>
                  </a:lnTo>
                  <a:lnTo>
                    <a:pt x="676970" y="282923"/>
                  </a:lnTo>
                  <a:lnTo>
                    <a:pt x="807128" y="32178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819666" y="2229749"/>
              <a:ext cx="1585680" cy="1650559"/>
            </a:xfrm>
            <a:custGeom>
              <a:avLst/>
              <a:pathLst>
                <a:path w="1585680" h="1650559">
                  <a:moveTo>
                    <a:pt x="680311" y="285547"/>
                  </a:moveTo>
                  <a:lnTo>
                    <a:pt x="843209" y="306738"/>
                  </a:lnTo>
                  <a:lnTo>
                    <a:pt x="1097713" y="322995"/>
                  </a:lnTo>
                  <a:lnTo>
                    <a:pt x="1159101" y="337474"/>
                  </a:lnTo>
                  <a:lnTo>
                    <a:pt x="1341596" y="491567"/>
                  </a:lnTo>
                  <a:lnTo>
                    <a:pt x="1585680" y="620059"/>
                  </a:lnTo>
                  <a:lnTo>
                    <a:pt x="1451980" y="733336"/>
                  </a:lnTo>
                  <a:lnTo>
                    <a:pt x="1430727" y="802248"/>
                  </a:lnTo>
                  <a:lnTo>
                    <a:pt x="1354472" y="841348"/>
                  </a:lnTo>
                  <a:lnTo>
                    <a:pt x="1394506" y="911550"/>
                  </a:lnTo>
                  <a:lnTo>
                    <a:pt x="1440336" y="928419"/>
                  </a:lnTo>
                  <a:lnTo>
                    <a:pt x="1544087" y="1046337"/>
                  </a:lnTo>
                  <a:lnTo>
                    <a:pt x="1508180" y="1117006"/>
                  </a:lnTo>
                  <a:lnTo>
                    <a:pt x="1492433" y="1238801"/>
                  </a:lnTo>
                  <a:lnTo>
                    <a:pt x="1452880" y="1295829"/>
                  </a:lnTo>
                  <a:lnTo>
                    <a:pt x="1491816" y="1650559"/>
                  </a:lnTo>
                  <a:lnTo>
                    <a:pt x="1207425" y="1643897"/>
                  </a:lnTo>
                  <a:lnTo>
                    <a:pt x="1136314" y="1642283"/>
                  </a:lnTo>
                  <a:lnTo>
                    <a:pt x="963270" y="1556106"/>
                  </a:lnTo>
                  <a:lnTo>
                    <a:pt x="671630" y="1457140"/>
                  </a:lnTo>
                  <a:lnTo>
                    <a:pt x="615683" y="1423002"/>
                  </a:lnTo>
                  <a:lnTo>
                    <a:pt x="569920" y="1354098"/>
                  </a:lnTo>
                  <a:lnTo>
                    <a:pt x="496011" y="1378854"/>
                  </a:lnTo>
                  <a:lnTo>
                    <a:pt x="418474" y="1460649"/>
                  </a:lnTo>
                  <a:lnTo>
                    <a:pt x="251103" y="1505969"/>
                  </a:lnTo>
                  <a:lnTo>
                    <a:pt x="252251" y="1461340"/>
                  </a:lnTo>
                  <a:lnTo>
                    <a:pt x="0" y="1385850"/>
                  </a:lnTo>
                  <a:lnTo>
                    <a:pt x="59151" y="1315035"/>
                  </a:lnTo>
                  <a:lnTo>
                    <a:pt x="72365" y="1243131"/>
                  </a:lnTo>
                  <a:lnTo>
                    <a:pt x="159303" y="1151485"/>
                  </a:lnTo>
                  <a:lnTo>
                    <a:pt x="77911" y="930717"/>
                  </a:lnTo>
                  <a:lnTo>
                    <a:pt x="112186" y="903480"/>
                  </a:lnTo>
                  <a:lnTo>
                    <a:pt x="368452" y="861647"/>
                  </a:lnTo>
                  <a:lnTo>
                    <a:pt x="314684" y="820350"/>
                  </a:lnTo>
                  <a:lnTo>
                    <a:pt x="401674" y="514232"/>
                  </a:lnTo>
                  <a:lnTo>
                    <a:pt x="276084" y="530322"/>
                  </a:lnTo>
                  <a:lnTo>
                    <a:pt x="85281" y="433854"/>
                  </a:lnTo>
                  <a:lnTo>
                    <a:pt x="133166" y="379930"/>
                  </a:lnTo>
                  <a:lnTo>
                    <a:pt x="138452" y="160185"/>
                  </a:lnTo>
                  <a:lnTo>
                    <a:pt x="237152" y="118576"/>
                  </a:lnTo>
                  <a:lnTo>
                    <a:pt x="369593" y="0"/>
                  </a:lnTo>
                  <a:lnTo>
                    <a:pt x="503813" y="228695"/>
                  </a:lnTo>
                  <a:lnTo>
                    <a:pt x="484895" y="377972"/>
                  </a:lnTo>
                  <a:lnTo>
                    <a:pt x="583971" y="376223"/>
                  </a:lnTo>
                  <a:lnTo>
                    <a:pt x="684360" y="3311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81993" y="3160366"/>
              <a:ext cx="390062" cy="562452"/>
            </a:xfrm>
            <a:custGeom>
              <a:avLst/>
              <a:pathLst>
                <a:path w="390062" h="562452">
                  <a:moveTo>
                    <a:pt x="233656" y="67624"/>
                  </a:moveTo>
                  <a:lnTo>
                    <a:pt x="327915" y="73138"/>
                  </a:lnTo>
                  <a:lnTo>
                    <a:pt x="304562" y="222190"/>
                  </a:lnTo>
                  <a:lnTo>
                    <a:pt x="390062" y="562452"/>
                  </a:lnTo>
                  <a:lnTo>
                    <a:pt x="264615" y="554365"/>
                  </a:lnTo>
                  <a:lnTo>
                    <a:pt x="208571" y="526399"/>
                  </a:lnTo>
                  <a:lnTo>
                    <a:pt x="51112" y="525184"/>
                  </a:lnTo>
                  <a:lnTo>
                    <a:pt x="25727" y="487251"/>
                  </a:lnTo>
                  <a:lnTo>
                    <a:pt x="45888" y="419955"/>
                  </a:lnTo>
                  <a:lnTo>
                    <a:pt x="114046" y="353128"/>
                  </a:lnTo>
                  <a:lnTo>
                    <a:pt x="36261" y="280817"/>
                  </a:lnTo>
                  <a:lnTo>
                    <a:pt x="13083" y="120909"/>
                  </a:lnTo>
                  <a:lnTo>
                    <a:pt x="25995" y="39729"/>
                  </a:lnTo>
                  <a:lnTo>
                    <a:pt x="0" y="0"/>
                  </a:lnTo>
                  <a:lnTo>
                    <a:pt x="120554" y="36086"/>
                  </a:lnTo>
                  <a:lnTo>
                    <a:pt x="184269" y="8049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739753" y="3159649"/>
              <a:ext cx="456286" cy="503027"/>
            </a:xfrm>
            <a:custGeom>
              <a:avLst/>
              <a:pathLst>
                <a:path w="456286" h="503027">
                  <a:moveTo>
                    <a:pt x="342239" y="716"/>
                  </a:moveTo>
                  <a:lnTo>
                    <a:pt x="368234" y="40445"/>
                  </a:lnTo>
                  <a:lnTo>
                    <a:pt x="355323" y="121625"/>
                  </a:lnTo>
                  <a:lnTo>
                    <a:pt x="378500" y="281533"/>
                  </a:lnTo>
                  <a:lnTo>
                    <a:pt x="456286" y="353844"/>
                  </a:lnTo>
                  <a:lnTo>
                    <a:pt x="388127" y="420671"/>
                  </a:lnTo>
                  <a:lnTo>
                    <a:pt x="367966" y="487967"/>
                  </a:lnTo>
                  <a:lnTo>
                    <a:pt x="224550" y="503027"/>
                  </a:lnTo>
                  <a:lnTo>
                    <a:pt x="182854" y="485911"/>
                  </a:lnTo>
                  <a:lnTo>
                    <a:pt x="118182" y="484534"/>
                  </a:lnTo>
                  <a:lnTo>
                    <a:pt x="75122" y="448300"/>
                  </a:lnTo>
                  <a:lnTo>
                    <a:pt x="86337" y="290535"/>
                  </a:lnTo>
                  <a:lnTo>
                    <a:pt x="45731" y="250437"/>
                  </a:lnTo>
                  <a:lnTo>
                    <a:pt x="66103" y="187393"/>
                  </a:lnTo>
                  <a:lnTo>
                    <a:pt x="0" y="110020"/>
                  </a:lnTo>
                  <a:lnTo>
                    <a:pt x="51226" y="69676"/>
                  </a:lnTo>
                  <a:lnTo>
                    <a:pt x="212230" y="26814"/>
                  </a:lnTo>
                  <a:lnTo>
                    <a:pt x="25641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174139" y="2475119"/>
              <a:ext cx="1209383" cy="1405599"/>
            </a:xfrm>
            <a:custGeom>
              <a:avLst/>
              <a:pathLst>
                <a:path w="1209383" h="1405599">
                  <a:moveTo>
                    <a:pt x="1015076" y="556335"/>
                  </a:moveTo>
                  <a:lnTo>
                    <a:pt x="1095626" y="610461"/>
                  </a:lnTo>
                  <a:lnTo>
                    <a:pt x="1165387" y="708675"/>
                  </a:lnTo>
                  <a:lnTo>
                    <a:pt x="1209383" y="820028"/>
                  </a:lnTo>
                  <a:lnTo>
                    <a:pt x="1135671" y="1050001"/>
                  </a:lnTo>
                  <a:lnTo>
                    <a:pt x="1057713" y="1161359"/>
                  </a:lnTo>
                  <a:lnTo>
                    <a:pt x="972287" y="1200090"/>
                  </a:lnTo>
                  <a:lnTo>
                    <a:pt x="796273" y="1226037"/>
                  </a:lnTo>
                  <a:lnTo>
                    <a:pt x="699183" y="1200263"/>
                  </a:lnTo>
                  <a:lnTo>
                    <a:pt x="464188" y="1163919"/>
                  </a:lnTo>
                  <a:lnTo>
                    <a:pt x="154427" y="1405599"/>
                  </a:lnTo>
                  <a:lnTo>
                    <a:pt x="137343" y="1405190"/>
                  </a:lnTo>
                  <a:lnTo>
                    <a:pt x="98407" y="1050459"/>
                  </a:lnTo>
                  <a:lnTo>
                    <a:pt x="137960" y="993432"/>
                  </a:lnTo>
                  <a:lnTo>
                    <a:pt x="153707" y="871637"/>
                  </a:lnTo>
                  <a:lnTo>
                    <a:pt x="189614" y="800967"/>
                  </a:lnTo>
                  <a:lnTo>
                    <a:pt x="85863" y="683049"/>
                  </a:lnTo>
                  <a:lnTo>
                    <a:pt x="40033" y="666181"/>
                  </a:lnTo>
                  <a:lnTo>
                    <a:pt x="0" y="595978"/>
                  </a:lnTo>
                  <a:lnTo>
                    <a:pt x="76254" y="556879"/>
                  </a:lnTo>
                  <a:lnTo>
                    <a:pt x="97507" y="487967"/>
                  </a:lnTo>
                  <a:lnTo>
                    <a:pt x="231207" y="374690"/>
                  </a:lnTo>
                  <a:lnTo>
                    <a:pt x="281918" y="281343"/>
                  </a:lnTo>
                  <a:lnTo>
                    <a:pt x="348911" y="214547"/>
                  </a:lnTo>
                  <a:lnTo>
                    <a:pt x="505866" y="157133"/>
                  </a:lnTo>
                  <a:lnTo>
                    <a:pt x="562013" y="0"/>
                  </a:lnTo>
                  <a:lnTo>
                    <a:pt x="630445" y="33998"/>
                  </a:lnTo>
                  <a:lnTo>
                    <a:pt x="629079" y="132832"/>
                  </a:lnTo>
                  <a:lnTo>
                    <a:pt x="672238" y="155997"/>
                  </a:lnTo>
                  <a:lnTo>
                    <a:pt x="775907" y="122611"/>
                  </a:lnTo>
                  <a:lnTo>
                    <a:pt x="804529" y="291109"/>
                  </a:lnTo>
                  <a:lnTo>
                    <a:pt x="892885" y="332430"/>
                  </a:lnTo>
                  <a:lnTo>
                    <a:pt x="922850" y="397354"/>
                  </a:lnTo>
                  <a:lnTo>
                    <a:pt x="859031" y="423542"/>
                  </a:lnTo>
                  <a:lnTo>
                    <a:pt x="923622" y="479082"/>
                  </a:lnTo>
                  <a:lnTo>
                    <a:pt x="977532" y="48317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05756" y="1217082"/>
              <a:ext cx="6971127" cy="5117744"/>
            </a:xfrm>
            <a:custGeom>
              <a:avLst/>
              <a:pathLst>
                <a:path w="6971127" h="5117744">
                  <a:moveTo>
                    <a:pt x="5967411" y="2247278"/>
                  </a:moveTo>
                  <a:lnTo>
                    <a:pt x="6006641" y="2327624"/>
                  </a:lnTo>
                  <a:lnTo>
                    <a:pt x="6057741" y="2344168"/>
                  </a:lnTo>
                  <a:lnTo>
                    <a:pt x="6073601" y="2383117"/>
                  </a:lnTo>
                  <a:lnTo>
                    <a:pt x="6024692" y="2493980"/>
                  </a:lnTo>
                  <a:lnTo>
                    <a:pt x="6001459" y="2496192"/>
                  </a:lnTo>
                  <a:lnTo>
                    <a:pt x="5986135" y="2564242"/>
                  </a:lnTo>
                  <a:lnTo>
                    <a:pt x="6010241" y="2587841"/>
                  </a:lnTo>
                  <a:lnTo>
                    <a:pt x="6010176" y="2667427"/>
                  </a:lnTo>
                  <a:lnTo>
                    <a:pt x="6123747" y="2703473"/>
                  </a:lnTo>
                  <a:lnTo>
                    <a:pt x="6132189" y="2782509"/>
                  </a:lnTo>
                  <a:lnTo>
                    <a:pt x="6213385" y="2807627"/>
                  </a:lnTo>
                  <a:lnTo>
                    <a:pt x="6255607" y="2938354"/>
                  </a:lnTo>
                  <a:lnTo>
                    <a:pt x="6251838" y="3028986"/>
                  </a:lnTo>
                  <a:lnTo>
                    <a:pt x="6226104" y="3082294"/>
                  </a:lnTo>
                  <a:lnTo>
                    <a:pt x="6225188" y="3136888"/>
                  </a:lnTo>
                  <a:lnTo>
                    <a:pt x="6304608" y="3221690"/>
                  </a:lnTo>
                  <a:lnTo>
                    <a:pt x="6291609" y="3355134"/>
                  </a:lnTo>
                  <a:lnTo>
                    <a:pt x="6235040" y="3414609"/>
                  </a:lnTo>
                  <a:lnTo>
                    <a:pt x="6151502" y="3469638"/>
                  </a:lnTo>
                  <a:lnTo>
                    <a:pt x="6195127" y="3572589"/>
                  </a:lnTo>
                  <a:lnTo>
                    <a:pt x="6281061" y="3693229"/>
                  </a:lnTo>
                  <a:lnTo>
                    <a:pt x="6382037" y="3767606"/>
                  </a:lnTo>
                  <a:lnTo>
                    <a:pt x="6360347" y="3858039"/>
                  </a:lnTo>
                  <a:lnTo>
                    <a:pt x="6453824" y="3951826"/>
                  </a:lnTo>
                  <a:lnTo>
                    <a:pt x="6523452" y="3861907"/>
                  </a:lnTo>
                  <a:lnTo>
                    <a:pt x="6644055" y="3852438"/>
                  </a:lnTo>
                  <a:lnTo>
                    <a:pt x="6689162" y="3887386"/>
                  </a:lnTo>
                  <a:lnTo>
                    <a:pt x="6697965" y="3951410"/>
                  </a:lnTo>
                  <a:lnTo>
                    <a:pt x="6742370" y="3976483"/>
                  </a:lnTo>
                  <a:lnTo>
                    <a:pt x="6769591" y="4019411"/>
                  </a:lnTo>
                  <a:lnTo>
                    <a:pt x="6763113" y="4082219"/>
                  </a:lnTo>
                  <a:lnTo>
                    <a:pt x="6828520" y="4196647"/>
                  </a:lnTo>
                  <a:lnTo>
                    <a:pt x="6861609" y="4197618"/>
                  </a:lnTo>
                  <a:lnTo>
                    <a:pt x="6912200" y="4299901"/>
                  </a:lnTo>
                  <a:lnTo>
                    <a:pt x="6957080" y="4325758"/>
                  </a:lnTo>
                  <a:lnTo>
                    <a:pt x="6971127" y="4380937"/>
                  </a:lnTo>
                  <a:lnTo>
                    <a:pt x="6911094" y="4443337"/>
                  </a:lnTo>
                  <a:lnTo>
                    <a:pt x="6934408" y="4546148"/>
                  </a:lnTo>
                  <a:lnTo>
                    <a:pt x="6929075" y="4628765"/>
                  </a:lnTo>
                  <a:lnTo>
                    <a:pt x="6891649" y="4627397"/>
                  </a:lnTo>
                  <a:lnTo>
                    <a:pt x="6865372" y="4704363"/>
                  </a:lnTo>
                  <a:lnTo>
                    <a:pt x="6906198" y="4792115"/>
                  </a:lnTo>
                  <a:lnTo>
                    <a:pt x="6863223" y="4836764"/>
                  </a:lnTo>
                  <a:lnTo>
                    <a:pt x="6923678" y="4852137"/>
                  </a:lnTo>
                  <a:lnTo>
                    <a:pt x="6970043" y="4929676"/>
                  </a:lnTo>
                  <a:lnTo>
                    <a:pt x="6944444" y="4993396"/>
                  </a:lnTo>
                  <a:lnTo>
                    <a:pt x="6853541" y="4960720"/>
                  </a:lnTo>
                  <a:lnTo>
                    <a:pt x="6772392" y="4959141"/>
                  </a:lnTo>
                  <a:lnTo>
                    <a:pt x="6622327" y="4981879"/>
                  </a:lnTo>
                  <a:lnTo>
                    <a:pt x="6567232" y="5016935"/>
                  </a:lnTo>
                  <a:lnTo>
                    <a:pt x="6511568" y="5023477"/>
                  </a:lnTo>
                  <a:lnTo>
                    <a:pt x="6399383" y="5007240"/>
                  </a:lnTo>
                  <a:lnTo>
                    <a:pt x="6361673" y="4977440"/>
                  </a:lnTo>
                  <a:lnTo>
                    <a:pt x="6222553" y="5013271"/>
                  </a:lnTo>
                  <a:lnTo>
                    <a:pt x="6185340" y="4982149"/>
                  </a:lnTo>
                  <a:lnTo>
                    <a:pt x="6131841" y="4984350"/>
                  </a:lnTo>
                  <a:lnTo>
                    <a:pt x="6061218" y="5046669"/>
                  </a:lnTo>
                  <a:lnTo>
                    <a:pt x="5975617" y="5061882"/>
                  </a:lnTo>
                  <a:lnTo>
                    <a:pt x="5852299" y="5117744"/>
                  </a:lnTo>
                  <a:lnTo>
                    <a:pt x="5783880" y="5045870"/>
                  </a:lnTo>
                  <a:lnTo>
                    <a:pt x="5704463" y="5010397"/>
                  </a:lnTo>
                  <a:lnTo>
                    <a:pt x="5602020" y="5046087"/>
                  </a:lnTo>
                  <a:lnTo>
                    <a:pt x="5537271" y="4978566"/>
                  </a:lnTo>
                  <a:lnTo>
                    <a:pt x="5406000" y="4974897"/>
                  </a:lnTo>
                  <a:lnTo>
                    <a:pt x="5356237" y="4920083"/>
                  </a:lnTo>
                  <a:lnTo>
                    <a:pt x="5296632" y="4907659"/>
                  </a:lnTo>
                  <a:lnTo>
                    <a:pt x="5283707" y="4874080"/>
                  </a:lnTo>
                  <a:lnTo>
                    <a:pt x="5236063" y="4844748"/>
                  </a:lnTo>
                  <a:lnTo>
                    <a:pt x="5196553" y="4849009"/>
                  </a:lnTo>
                  <a:lnTo>
                    <a:pt x="5176213" y="4906985"/>
                  </a:lnTo>
                  <a:lnTo>
                    <a:pt x="5144316" y="4937162"/>
                  </a:lnTo>
                  <a:lnTo>
                    <a:pt x="5051059" y="4922797"/>
                  </a:lnTo>
                  <a:lnTo>
                    <a:pt x="5022047" y="4857557"/>
                  </a:lnTo>
                  <a:lnTo>
                    <a:pt x="5051144" y="4796306"/>
                  </a:lnTo>
                  <a:lnTo>
                    <a:pt x="5044538" y="4752744"/>
                  </a:lnTo>
                  <a:lnTo>
                    <a:pt x="4956842" y="4725790"/>
                  </a:lnTo>
                  <a:lnTo>
                    <a:pt x="4885515" y="4732147"/>
                  </a:lnTo>
                  <a:lnTo>
                    <a:pt x="4711324" y="4705629"/>
                  </a:lnTo>
                  <a:lnTo>
                    <a:pt x="4453244" y="4687611"/>
                  </a:lnTo>
                  <a:lnTo>
                    <a:pt x="4305663" y="4686167"/>
                  </a:lnTo>
                  <a:lnTo>
                    <a:pt x="3616376" y="4685924"/>
                  </a:lnTo>
                  <a:lnTo>
                    <a:pt x="2908214" y="4684800"/>
                  </a:lnTo>
                  <a:lnTo>
                    <a:pt x="2640345" y="4680923"/>
                  </a:lnTo>
                  <a:lnTo>
                    <a:pt x="2469792" y="4761703"/>
                  </a:lnTo>
                  <a:lnTo>
                    <a:pt x="2356769" y="4851396"/>
                  </a:lnTo>
                  <a:lnTo>
                    <a:pt x="2242385" y="4900768"/>
                  </a:lnTo>
                  <a:lnTo>
                    <a:pt x="2128784" y="4963375"/>
                  </a:lnTo>
                  <a:lnTo>
                    <a:pt x="2046339" y="4981646"/>
                  </a:lnTo>
                  <a:lnTo>
                    <a:pt x="1867750" y="4958191"/>
                  </a:lnTo>
                  <a:lnTo>
                    <a:pt x="1758290" y="4962190"/>
                  </a:lnTo>
                  <a:lnTo>
                    <a:pt x="1639686" y="4928434"/>
                  </a:lnTo>
                  <a:lnTo>
                    <a:pt x="1519128" y="4950478"/>
                  </a:lnTo>
                  <a:lnTo>
                    <a:pt x="1467298" y="4943591"/>
                  </a:lnTo>
                  <a:lnTo>
                    <a:pt x="1269120" y="5055700"/>
                  </a:lnTo>
                  <a:lnTo>
                    <a:pt x="1028175" y="5072129"/>
                  </a:lnTo>
                  <a:lnTo>
                    <a:pt x="948685" y="5061023"/>
                  </a:lnTo>
                  <a:lnTo>
                    <a:pt x="898026" y="5093637"/>
                  </a:lnTo>
                  <a:lnTo>
                    <a:pt x="836334" y="5016528"/>
                  </a:lnTo>
                  <a:lnTo>
                    <a:pt x="807499" y="4935788"/>
                  </a:lnTo>
                  <a:lnTo>
                    <a:pt x="836082" y="4807103"/>
                  </a:lnTo>
                  <a:lnTo>
                    <a:pt x="832429" y="4667228"/>
                  </a:lnTo>
                  <a:lnTo>
                    <a:pt x="814213" y="4549397"/>
                  </a:lnTo>
                  <a:lnTo>
                    <a:pt x="858713" y="4347749"/>
                  </a:lnTo>
                  <a:lnTo>
                    <a:pt x="854553" y="4232431"/>
                  </a:lnTo>
                  <a:lnTo>
                    <a:pt x="869780" y="4174209"/>
                  </a:lnTo>
                  <a:lnTo>
                    <a:pt x="930903" y="4115981"/>
                  </a:lnTo>
                  <a:lnTo>
                    <a:pt x="1462974" y="4120101"/>
                  </a:lnTo>
                  <a:lnTo>
                    <a:pt x="1923295" y="4121344"/>
                  </a:lnTo>
                  <a:lnTo>
                    <a:pt x="1928315" y="3908412"/>
                  </a:lnTo>
                  <a:lnTo>
                    <a:pt x="1974937" y="3911961"/>
                  </a:lnTo>
                  <a:lnTo>
                    <a:pt x="2083390" y="3888153"/>
                  </a:lnTo>
                  <a:lnTo>
                    <a:pt x="2159611" y="3912776"/>
                  </a:lnTo>
                  <a:lnTo>
                    <a:pt x="2265151" y="3854639"/>
                  </a:lnTo>
                  <a:lnTo>
                    <a:pt x="2372816" y="3882068"/>
                  </a:lnTo>
                  <a:lnTo>
                    <a:pt x="2408205" y="3905232"/>
                  </a:lnTo>
                  <a:lnTo>
                    <a:pt x="2507789" y="3885731"/>
                  </a:lnTo>
                  <a:lnTo>
                    <a:pt x="2576097" y="3824205"/>
                  </a:lnTo>
                  <a:lnTo>
                    <a:pt x="2610238" y="3698611"/>
                  </a:lnTo>
                  <a:lnTo>
                    <a:pt x="2684402" y="3632194"/>
                  </a:lnTo>
                  <a:lnTo>
                    <a:pt x="2729732" y="3617846"/>
                  </a:lnTo>
                  <a:lnTo>
                    <a:pt x="2757023" y="3665090"/>
                  </a:lnTo>
                  <a:lnTo>
                    <a:pt x="2848291" y="3739193"/>
                  </a:lnTo>
                  <a:lnTo>
                    <a:pt x="2923087" y="3778548"/>
                  </a:lnTo>
                  <a:lnTo>
                    <a:pt x="3009264" y="3793576"/>
                  </a:lnTo>
                  <a:lnTo>
                    <a:pt x="3105207" y="3824108"/>
                  </a:lnTo>
                  <a:lnTo>
                    <a:pt x="3144901" y="3869889"/>
                  </a:lnTo>
                  <a:lnTo>
                    <a:pt x="3228758" y="3916205"/>
                  </a:lnTo>
                  <a:lnTo>
                    <a:pt x="3318321" y="3907868"/>
                  </a:lnTo>
                  <a:lnTo>
                    <a:pt x="3356530" y="3944008"/>
                  </a:lnTo>
                  <a:lnTo>
                    <a:pt x="3450660" y="3962021"/>
                  </a:lnTo>
                  <a:lnTo>
                    <a:pt x="3512261" y="4021864"/>
                  </a:lnTo>
                  <a:lnTo>
                    <a:pt x="3578956" y="4040487"/>
                  </a:lnTo>
                  <a:lnTo>
                    <a:pt x="3659174" y="4031005"/>
                  </a:lnTo>
                  <a:lnTo>
                    <a:pt x="3698788" y="4053725"/>
                  </a:lnTo>
                  <a:lnTo>
                    <a:pt x="3815207" y="4047938"/>
                  </a:lnTo>
                  <a:lnTo>
                    <a:pt x="3867682" y="3977709"/>
                  </a:lnTo>
                  <a:lnTo>
                    <a:pt x="3972684" y="3969408"/>
                  </a:lnTo>
                  <a:lnTo>
                    <a:pt x="4035990" y="3941348"/>
                  </a:lnTo>
                  <a:lnTo>
                    <a:pt x="4102742" y="3938570"/>
                  </a:lnTo>
                  <a:lnTo>
                    <a:pt x="4155683" y="3910639"/>
                  </a:lnTo>
                  <a:lnTo>
                    <a:pt x="4194023" y="3854860"/>
                  </a:lnTo>
                  <a:lnTo>
                    <a:pt x="4203591" y="3795855"/>
                  </a:lnTo>
                  <a:lnTo>
                    <a:pt x="4113681" y="3687983"/>
                  </a:lnTo>
                  <a:lnTo>
                    <a:pt x="4016264" y="3636448"/>
                  </a:lnTo>
                  <a:lnTo>
                    <a:pt x="3936385" y="3664662"/>
                  </a:lnTo>
                  <a:lnTo>
                    <a:pt x="3879885" y="3660383"/>
                  </a:lnTo>
                  <a:lnTo>
                    <a:pt x="3749149" y="3711497"/>
                  </a:lnTo>
                  <a:lnTo>
                    <a:pt x="3696061" y="3750523"/>
                  </a:lnTo>
                  <a:lnTo>
                    <a:pt x="3620159" y="3772324"/>
                  </a:lnTo>
                  <a:lnTo>
                    <a:pt x="3581521" y="3768442"/>
                  </a:lnTo>
                  <a:lnTo>
                    <a:pt x="3492317" y="3719130"/>
                  </a:lnTo>
                  <a:lnTo>
                    <a:pt x="3442021" y="3670647"/>
                  </a:lnTo>
                  <a:lnTo>
                    <a:pt x="3420223" y="3609923"/>
                  </a:lnTo>
                  <a:lnTo>
                    <a:pt x="3372283" y="3564201"/>
                  </a:lnTo>
                  <a:lnTo>
                    <a:pt x="3277723" y="3542187"/>
                  </a:lnTo>
                  <a:lnTo>
                    <a:pt x="3161362" y="3588798"/>
                  </a:lnTo>
                  <a:lnTo>
                    <a:pt x="3082339" y="3533027"/>
                  </a:lnTo>
                  <a:lnTo>
                    <a:pt x="3069739" y="3463774"/>
                  </a:lnTo>
                  <a:lnTo>
                    <a:pt x="3024551" y="3410283"/>
                  </a:lnTo>
                  <a:lnTo>
                    <a:pt x="2964186" y="3379585"/>
                  </a:lnTo>
                  <a:lnTo>
                    <a:pt x="2864710" y="3375521"/>
                  </a:lnTo>
                  <a:lnTo>
                    <a:pt x="2762684" y="3340310"/>
                  </a:lnTo>
                  <a:lnTo>
                    <a:pt x="2630365" y="3408323"/>
                  </a:lnTo>
                  <a:lnTo>
                    <a:pt x="2567739" y="3427236"/>
                  </a:lnTo>
                  <a:lnTo>
                    <a:pt x="2476973" y="3398413"/>
                  </a:lnTo>
                  <a:lnTo>
                    <a:pt x="2411470" y="3420357"/>
                  </a:lnTo>
                  <a:lnTo>
                    <a:pt x="2324622" y="3510164"/>
                  </a:lnTo>
                  <a:lnTo>
                    <a:pt x="2298320" y="3620326"/>
                  </a:lnTo>
                  <a:lnTo>
                    <a:pt x="1901262" y="3623110"/>
                  </a:lnTo>
                  <a:lnTo>
                    <a:pt x="1555484" y="3618779"/>
                  </a:lnTo>
                  <a:lnTo>
                    <a:pt x="1076131" y="3618678"/>
                  </a:lnTo>
                  <a:lnTo>
                    <a:pt x="1010077" y="3552356"/>
                  </a:lnTo>
                  <a:lnTo>
                    <a:pt x="976394" y="3473898"/>
                  </a:lnTo>
                  <a:lnTo>
                    <a:pt x="995099" y="3449525"/>
                  </a:lnTo>
                  <a:lnTo>
                    <a:pt x="877461" y="3355514"/>
                  </a:lnTo>
                  <a:lnTo>
                    <a:pt x="854047" y="3160917"/>
                  </a:lnTo>
                  <a:lnTo>
                    <a:pt x="828378" y="3129399"/>
                  </a:lnTo>
                  <a:lnTo>
                    <a:pt x="815852" y="3059971"/>
                  </a:lnTo>
                  <a:lnTo>
                    <a:pt x="781100" y="2959247"/>
                  </a:lnTo>
                  <a:lnTo>
                    <a:pt x="720950" y="2925452"/>
                  </a:lnTo>
                  <a:lnTo>
                    <a:pt x="677791" y="2820061"/>
                  </a:lnTo>
                  <a:lnTo>
                    <a:pt x="645098" y="2800537"/>
                  </a:lnTo>
                  <a:lnTo>
                    <a:pt x="649679" y="2748002"/>
                  </a:lnTo>
                  <a:lnTo>
                    <a:pt x="565142" y="2629501"/>
                  </a:lnTo>
                  <a:lnTo>
                    <a:pt x="508775" y="2607721"/>
                  </a:lnTo>
                  <a:lnTo>
                    <a:pt x="446879" y="2487555"/>
                  </a:lnTo>
                  <a:lnTo>
                    <a:pt x="422727" y="2474314"/>
                  </a:lnTo>
                  <a:lnTo>
                    <a:pt x="398253" y="2409228"/>
                  </a:lnTo>
                  <a:lnTo>
                    <a:pt x="315860" y="2331514"/>
                  </a:lnTo>
                  <a:lnTo>
                    <a:pt x="185749" y="2275757"/>
                  </a:lnTo>
                  <a:lnTo>
                    <a:pt x="98465" y="2296360"/>
                  </a:lnTo>
                  <a:lnTo>
                    <a:pt x="70971" y="2349988"/>
                  </a:lnTo>
                  <a:lnTo>
                    <a:pt x="0" y="2292936"/>
                  </a:lnTo>
                  <a:lnTo>
                    <a:pt x="5462" y="2243852"/>
                  </a:lnTo>
                  <a:lnTo>
                    <a:pt x="58529" y="2239972"/>
                  </a:lnTo>
                  <a:lnTo>
                    <a:pt x="241588" y="2168269"/>
                  </a:lnTo>
                  <a:lnTo>
                    <a:pt x="431700" y="2059992"/>
                  </a:lnTo>
                  <a:lnTo>
                    <a:pt x="461438" y="2005357"/>
                  </a:lnTo>
                  <a:lnTo>
                    <a:pt x="588908" y="1867921"/>
                  </a:lnTo>
                  <a:lnTo>
                    <a:pt x="760996" y="1628872"/>
                  </a:lnTo>
                  <a:lnTo>
                    <a:pt x="852816" y="1468268"/>
                  </a:lnTo>
                  <a:lnTo>
                    <a:pt x="940298" y="1346052"/>
                  </a:lnTo>
                  <a:lnTo>
                    <a:pt x="1016360" y="1224827"/>
                  </a:lnTo>
                  <a:lnTo>
                    <a:pt x="1088874" y="1082506"/>
                  </a:lnTo>
                  <a:lnTo>
                    <a:pt x="1104909" y="1035211"/>
                  </a:lnTo>
                  <a:lnTo>
                    <a:pt x="1137384" y="724702"/>
                  </a:lnTo>
                  <a:lnTo>
                    <a:pt x="1209037" y="669737"/>
                  </a:lnTo>
                  <a:lnTo>
                    <a:pt x="1199026" y="587543"/>
                  </a:lnTo>
                  <a:lnTo>
                    <a:pt x="1216818" y="553083"/>
                  </a:lnTo>
                  <a:lnTo>
                    <a:pt x="1265821" y="546818"/>
                  </a:lnTo>
                  <a:lnTo>
                    <a:pt x="1312179" y="480424"/>
                  </a:lnTo>
                  <a:lnTo>
                    <a:pt x="1293201" y="439183"/>
                  </a:lnTo>
                  <a:lnTo>
                    <a:pt x="1334676" y="380793"/>
                  </a:lnTo>
                  <a:lnTo>
                    <a:pt x="1389756" y="202835"/>
                  </a:lnTo>
                  <a:lnTo>
                    <a:pt x="1437138" y="180751"/>
                  </a:lnTo>
                  <a:lnTo>
                    <a:pt x="1495750" y="192621"/>
                  </a:lnTo>
                  <a:lnTo>
                    <a:pt x="1578450" y="146255"/>
                  </a:lnTo>
                  <a:lnTo>
                    <a:pt x="1600815" y="187578"/>
                  </a:lnTo>
                  <a:lnTo>
                    <a:pt x="1659340" y="237605"/>
                  </a:lnTo>
                  <a:lnTo>
                    <a:pt x="1718661" y="210101"/>
                  </a:lnTo>
                  <a:lnTo>
                    <a:pt x="1759964" y="225881"/>
                  </a:lnTo>
                  <a:lnTo>
                    <a:pt x="1827203" y="190984"/>
                  </a:lnTo>
                  <a:lnTo>
                    <a:pt x="2015916" y="224499"/>
                  </a:lnTo>
                  <a:lnTo>
                    <a:pt x="2043705" y="241778"/>
                  </a:lnTo>
                  <a:lnTo>
                    <a:pt x="2129998" y="216099"/>
                  </a:lnTo>
                  <a:lnTo>
                    <a:pt x="2134322" y="176961"/>
                  </a:lnTo>
                  <a:lnTo>
                    <a:pt x="2220324" y="193194"/>
                  </a:lnTo>
                  <a:lnTo>
                    <a:pt x="2258793" y="178717"/>
                  </a:lnTo>
                  <a:lnTo>
                    <a:pt x="2258981" y="129317"/>
                  </a:lnTo>
                  <a:lnTo>
                    <a:pt x="2312265" y="99219"/>
                  </a:lnTo>
                  <a:lnTo>
                    <a:pt x="2383567" y="161494"/>
                  </a:lnTo>
                  <a:lnTo>
                    <a:pt x="2488108" y="112625"/>
                  </a:lnTo>
                  <a:lnTo>
                    <a:pt x="2579356" y="137691"/>
                  </a:lnTo>
                  <a:lnTo>
                    <a:pt x="2648543" y="94522"/>
                  </a:lnTo>
                  <a:lnTo>
                    <a:pt x="2686334" y="107495"/>
                  </a:lnTo>
                  <a:lnTo>
                    <a:pt x="2724400" y="10402"/>
                  </a:lnTo>
                  <a:lnTo>
                    <a:pt x="2780000" y="54567"/>
                  </a:lnTo>
                  <a:lnTo>
                    <a:pt x="2816442" y="52785"/>
                  </a:lnTo>
                  <a:lnTo>
                    <a:pt x="2842434" y="1149"/>
                  </a:lnTo>
                  <a:lnTo>
                    <a:pt x="2884541" y="0"/>
                  </a:lnTo>
                  <a:lnTo>
                    <a:pt x="2907030" y="54101"/>
                  </a:lnTo>
                  <a:lnTo>
                    <a:pt x="2962345" y="52681"/>
                  </a:lnTo>
                  <a:lnTo>
                    <a:pt x="3056625" y="29706"/>
                  </a:lnTo>
                  <a:lnTo>
                    <a:pt x="3126497" y="57068"/>
                  </a:lnTo>
                  <a:lnTo>
                    <a:pt x="3206221" y="34691"/>
                  </a:lnTo>
                  <a:lnTo>
                    <a:pt x="3253539" y="56018"/>
                  </a:lnTo>
                  <a:lnTo>
                    <a:pt x="3412606" y="71299"/>
                  </a:lnTo>
                  <a:lnTo>
                    <a:pt x="3518531" y="48523"/>
                  </a:lnTo>
                  <a:lnTo>
                    <a:pt x="3598698" y="45394"/>
                  </a:lnTo>
                  <a:lnTo>
                    <a:pt x="3609249" y="130736"/>
                  </a:lnTo>
                  <a:lnTo>
                    <a:pt x="3656077" y="109731"/>
                  </a:lnTo>
                  <a:lnTo>
                    <a:pt x="3675542" y="168150"/>
                  </a:lnTo>
                  <a:lnTo>
                    <a:pt x="3711768" y="151498"/>
                  </a:lnTo>
                  <a:lnTo>
                    <a:pt x="3754837" y="177693"/>
                  </a:lnTo>
                  <a:lnTo>
                    <a:pt x="3932581" y="355447"/>
                  </a:lnTo>
                  <a:lnTo>
                    <a:pt x="3951557" y="384603"/>
                  </a:lnTo>
                  <a:lnTo>
                    <a:pt x="4013034" y="403239"/>
                  </a:lnTo>
                  <a:lnTo>
                    <a:pt x="4030774" y="437742"/>
                  </a:lnTo>
                  <a:lnTo>
                    <a:pt x="4019271" y="535991"/>
                  </a:lnTo>
                  <a:lnTo>
                    <a:pt x="4077700" y="533894"/>
                  </a:lnTo>
                  <a:lnTo>
                    <a:pt x="4151349" y="667473"/>
                  </a:lnTo>
                  <a:lnTo>
                    <a:pt x="4186248" y="637191"/>
                  </a:lnTo>
                  <a:lnTo>
                    <a:pt x="4264318" y="622491"/>
                  </a:lnTo>
                  <a:lnTo>
                    <a:pt x="4341475" y="686429"/>
                  </a:lnTo>
                  <a:lnTo>
                    <a:pt x="4455350" y="639166"/>
                  </a:lnTo>
                  <a:lnTo>
                    <a:pt x="4511311" y="648149"/>
                  </a:lnTo>
                  <a:lnTo>
                    <a:pt x="4555264" y="703805"/>
                  </a:lnTo>
                  <a:lnTo>
                    <a:pt x="4590254" y="671990"/>
                  </a:lnTo>
                  <a:lnTo>
                    <a:pt x="4617001" y="706798"/>
                  </a:lnTo>
                  <a:lnTo>
                    <a:pt x="4685082" y="733600"/>
                  </a:lnTo>
                  <a:lnTo>
                    <a:pt x="4684927" y="829508"/>
                  </a:lnTo>
                  <a:lnTo>
                    <a:pt x="4744254" y="897368"/>
                  </a:lnTo>
                  <a:lnTo>
                    <a:pt x="4728374" y="922431"/>
                  </a:lnTo>
                  <a:lnTo>
                    <a:pt x="4786457" y="1046745"/>
                  </a:lnTo>
                  <a:lnTo>
                    <a:pt x="4778427" y="1079881"/>
                  </a:lnTo>
                  <a:lnTo>
                    <a:pt x="4863875" y="1155614"/>
                  </a:lnTo>
                  <a:lnTo>
                    <a:pt x="4819496" y="1192672"/>
                  </a:lnTo>
                  <a:lnTo>
                    <a:pt x="4858759" y="1257163"/>
                  </a:lnTo>
                  <a:lnTo>
                    <a:pt x="4901034" y="1241283"/>
                  </a:lnTo>
                  <a:lnTo>
                    <a:pt x="4998828" y="1292035"/>
                  </a:lnTo>
                  <a:lnTo>
                    <a:pt x="4997461" y="1390869"/>
                  </a:lnTo>
                  <a:lnTo>
                    <a:pt x="5040621" y="1414034"/>
                  </a:lnTo>
                  <a:lnTo>
                    <a:pt x="5144290" y="1380648"/>
                  </a:lnTo>
                  <a:lnTo>
                    <a:pt x="5172912" y="1549146"/>
                  </a:lnTo>
                  <a:lnTo>
                    <a:pt x="5261268" y="1590467"/>
                  </a:lnTo>
                  <a:lnTo>
                    <a:pt x="5291232" y="1655391"/>
                  </a:lnTo>
                  <a:lnTo>
                    <a:pt x="5227414" y="1681579"/>
                  </a:lnTo>
                  <a:lnTo>
                    <a:pt x="5292005" y="1737118"/>
                  </a:lnTo>
                  <a:lnTo>
                    <a:pt x="5345914" y="1741211"/>
                  </a:lnTo>
                  <a:lnTo>
                    <a:pt x="5344704" y="1790435"/>
                  </a:lnTo>
                  <a:lnTo>
                    <a:pt x="5446486" y="1859791"/>
                  </a:lnTo>
                  <a:lnTo>
                    <a:pt x="5496508" y="1851365"/>
                  </a:lnTo>
                  <a:lnTo>
                    <a:pt x="5541423" y="1869979"/>
                  </a:lnTo>
                  <a:lnTo>
                    <a:pt x="5607205" y="1928490"/>
                  </a:lnTo>
                  <a:lnTo>
                    <a:pt x="5671354" y="1950976"/>
                  </a:lnTo>
                  <a:lnTo>
                    <a:pt x="5710480" y="1984426"/>
                  </a:lnTo>
                  <a:lnTo>
                    <a:pt x="5728461" y="2088699"/>
                  </a:lnTo>
                  <a:lnTo>
                    <a:pt x="5784875" y="2145327"/>
                  </a:lnTo>
                  <a:lnTo>
                    <a:pt x="5870093" y="2178156"/>
                  </a:lnTo>
                  <a:lnTo>
                    <a:pt x="5916855" y="222708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200590" y="3433766"/>
              <a:ext cx="213155" cy="2131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200590" y="3653222"/>
              <a:ext cx="213155" cy="2131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200590" y="3872678"/>
              <a:ext cx="213155" cy="2131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200590" y="4092134"/>
              <a:ext cx="213155" cy="2131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200590" y="4311590"/>
              <a:ext cx="213155" cy="2131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7200" y="756157"/>
              <a:ext cx="242308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Senegal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287334" y="4005644"/>
              <a:ext cx="307287" cy="518203"/>
            </a:xfrm>
            <a:custGeom>
              <a:avLst/>
              <a:pathLst>
                <a:path w="307287" h="518203">
                  <a:moveTo>
                    <a:pt x="255741" y="138327"/>
                  </a:moveTo>
                  <a:lnTo>
                    <a:pt x="231178" y="156316"/>
                  </a:lnTo>
                  <a:lnTo>
                    <a:pt x="211978" y="223733"/>
                  </a:lnTo>
                  <a:lnTo>
                    <a:pt x="177038" y="283204"/>
                  </a:lnTo>
                  <a:lnTo>
                    <a:pt x="272778" y="286435"/>
                  </a:lnTo>
                  <a:lnTo>
                    <a:pt x="307287" y="346342"/>
                  </a:lnTo>
                  <a:lnTo>
                    <a:pt x="262054" y="356297"/>
                  </a:lnTo>
                  <a:lnTo>
                    <a:pt x="212670" y="467291"/>
                  </a:lnTo>
                  <a:lnTo>
                    <a:pt x="177038" y="518203"/>
                  </a:lnTo>
                  <a:lnTo>
                    <a:pt x="86832" y="514797"/>
                  </a:lnTo>
                  <a:lnTo>
                    <a:pt x="96173" y="455676"/>
                  </a:lnTo>
                  <a:lnTo>
                    <a:pt x="50335" y="444760"/>
                  </a:lnTo>
                  <a:lnTo>
                    <a:pt x="78616" y="330885"/>
                  </a:lnTo>
                  <a:lnTo>
                    <a:pt x="64432" y="280235"/>
                  </a:lnTo>
                  <a:lnTo>
                    <a:pt x="0" y="246701"/>
                  </a:lnTo>
                  <a:lnTo>
                    <a:pt x="39956" y="238579"/>
                  </a:lnTo>
                  <a:lnTo>
                    <a:pt x="103351" y="193693"/>
                  </a:lnTo>
                  <a:lnTo>
                    <a:pt x="153600" y="175965"/>
                  </a:lnTo>
                  <a:lnTo>
                    <a:pt x="170551" y="86192"/>
                  </a:lnTo>
                  <a:lnTo>
                    <a:pt x="199178" y="17378"/>
                  </a:lnTo>
                  <a:lnTo>
                    <a:pt x="25833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345149" y="2364754"/>
              <a:ext cx="161643" cy="142781"/>
            </a:xfrm>
            <a:custGeom>
              <a:avLst/>
              <a:pathLst>
                <a:path w="161643" h="142781">
                  <a:moveTo>
                    <a:pt x="129816" y="21307"/>
                  </a:moveTo>
                  <a:lnTo>
                    <a:pt x="128259" y="81476"/>
                  </a:lnTo>
                  <a:lnTo>
                    <a:pt x="161643" y="80865"/>
                  </a:lnTo>
                  <a:lnTo>
                    <a:pt x="159827" y="114836"/>
                  </a:lnTo>
                  <a:lnTo>
                    <a:pt x="115027" y="139287"/>
                  </a:lnTo>
                  <a:lnTo>
                    <a:pt x="13751" y="142781"/>
                  </a:lnTo>
                  <a:lnTo>
                    <a:pt x="0" y="128808"/>
                  </a:lnTo>
                  <a:lnTo>
                    <a:pt x="64259" y="71696"/>
                  </a:lnTo>
                  <a:lnTo>
                    <a:pt x="6858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92349" y="1718091"/>
              <a:ext cx="588368" cy="697662"/>
            </a:xfrm>
            <a:custGeom>
              <a:avLst/>
              <a:pathLst>
                <a:path w="588368" h="697662">
                  <a:moveTo>
                    <a:pt x="577211" y="15718"/>
                  </a:moveTo>
                  <a:lnTo>
                    <a:pt x="588368" y="57199"/>
                  </a:lnTo>
                  <a:lnTo>
                    <a:pt x="532757" y="127498"/>
                  </a:lnTo>
                  <a:lnTo>
                    <a:pt x="569946" y="179720"/>
                  </a:lnTo>
                  <a:lnTo>
                    <a:pt x="511395" y="180506"/>
                  </a:lnTo>
                  <a:lnTo>
                    <a:pt x="439352" y="216660"/>
                  </a:lnTo>
                  <a:lnTo>
                    <a:pt x="444195" y="308703"/>
                  </a:lnTo>
                  <a:lnTo>
                    <a:pt x="427416" y="371754"/>
                  </a:lnTo>
                  <a:lnTo>
                    <a:pt x="322768" y="432360"/>
                  </a:lnTo>
                  <a:lnTo>
                    <a:pt x="269578" y="512527"/>
                  </a:lnTo>
                  <a:lnTo>
                    <a:pt x="274768" y="562129"/>
                  </a:lnTo>
                  <a:lnTo>
                    <a:pt x="253578" y="595838"/>
                  </a:lnTo>
                  <a:lnTo>
                    <a:pt x="250205" y="697662"/>
                  </a:lnTo>
                  <a:lnTo>
                    <a:pt x="159394" y="682030"/>
                  </a:lnTo>
                  <a:lnTo>
                    <a:pt x="174097" y="630769"/>
                  </a:lnTo>
                  <a:lnTo>
                    <a:pt x="116929" y="543441"/>
                  </a:lnTo>
                  <a:lnTo>
                    <a:pt x="92108" y="528595"/>
                  </a:lnTo>
                  <a:lnTo>
                    <a:pt x="88562" y="427295"/>
                  </a:lnTo>
                  <a:lnTo>
                    <a:pt x="0" y="385552"/>
                  </a:lnTo>
                  <a:lnTo>
                    <a:pt x="40648" y="294818"/>
                  </a:lnTo>
                  <a:lnTo>
                    <a:pt x="126097" y="163914"/>
                  </a:lnTo>
                  <a:lnTo>
                    <a:pt x="109664" y="112391"/>
                  </a:lnTo>
                  <a:lnTo>
                    <a:pt x="169513" y="129419"/>
                  </a:lnTo>
                  <a:lnTo>
                    <a:pt x="246919" y="62352"/>
                  </a:lnTo>
                  <a:lnTo>
                    <a:pt x="250292" y="0"/>
                  </a:lnTo>
                  <a:lnTo>
                    <a:pt x="354681" y="9955"/>
                  </a:lnTo>
                  <a:lnTo>
                    <a:pt x="383222" y="29080"/>
                  </a:lnTo>
                  <a:lnTo>
                    <a:pt x="431222" y="14933"/>
                  </a:lnTo>
                  <a:lnTo>
                    <a:pt x="512000" y="3650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25971" y="1083130"/>
              <a:ext cx="181809" cy="234342"/>
            </a:xfrm>
            <a:custGeom>
              <a:avLst/>
              <a:pathLst>
                <a:path w="181809" h="234342">
                  <a:moveTo>
                    <a:pt x="176605" y="0"/>
                  </a:moveTo>
                  <a:lnTo>
                    <a:pt x="181809" y="44550"/>
                  </a:lnTo>
                  <a:lnTo>
                    <a:pt x="143936" y="69034"/>
                  </a:lnTo>
                  <a:lnTo>
                    <a:pt x="131149" y="183482"/>
                  </a:lnTo>
                  <a:lnTo>
                    <a:pt x="89480" y="234342"/>
                  </a:lnTo>
                  <a:lnTo>
                    <a:pt x="48692" y="201640"/>
                  </a:lnTo>
                  <a:lnTo>
                    <a:pt x="0" y="98855"/>
                  </a:lnTo>
                  <a:lnTo>
                    <a:pt x="24043" y="3231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437948" y="1256738"/>
              <a:ext cx="102140" cy="66980"/>
            </a:xfrm>
            <a:custGeom>
              <a:avLst/>
              <a:pathLst>
                <a:path w="102140" h="66980">
                  <a:moveTo>
                    <a:pt x="102140" y="0"/>
                  </a:moveTo>
                  <a:lnTo>
                    <a:pt x="65556" y="58596"/>
                  </a:lnTo>
                  <a:lnTo>
                    <a:pt x="0" y="66980"/>
                  </a:lnTo>
                  <a:lnTo>
                    <a:pt x="43416" y="70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73408" y="2246687"/>
              <a:ext cx="210162" cy="250106"/>
            </a:xfrm>
            <a:custGeom>
              <a:avLst/>
              <a:pathLst>
                <a:path w="210162" h="250106">
                  <a:moveTo>
                    <a:pt x="178335" y="153434"/>
                  </a:moveTo>
                  <a:lnTo>
                    <a:pt x="210162" y="250106"/>
                  </a:lnTo>
                  <a:lnTo>
                    <a:pt x="125146" y="195963"/>
                  </a:lnTo>
                  <a:lnTo>
                    <a:pt x="33383" y="198932"/>
                  </a:lnTo>
                  <a:lnTo>
                    <a:pt x="0" y="199544"/>
                  </a:lnTo>
                  <a:lnTo>
                    <a:pt x="1556" y="139375"/>
                  </a:lnTo>
                  <a:lnTo>
                    <a:pt x="31654" y="68115"/>
                  </a:lnTo>
                  <a:lnTo>
                    <a:pt x="111048" y="0"/>
                  </a:lnTo>
                  <a:lnTo>
                    <a:pt x="135870" y="14845"/>
                  </a:lnTo>
                  <a:lnTo>
                    <a:pt x="193038" y="1021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228696" y="1622992"/>
              <a:ext cx="304327" cy="429118"/>
            </a:xfrm>
            <a:custGeom>
              <a:avLst/>
              <a:pathLst>
                <a:path w="304327" h="429118">
                  <a:moveTo>
                    <a:pt x="304327" y="345433"/>
                  </a:moveTo>
                  <a:lnTo>
                    <a:pt x="256474" y="342219"/>
                  </a:lnTo>
                  <a:lnTo>
                    <a:pt x="265762" y="429118"/>
                  </a:lnTo>
                  <a:lnTo>
                    <a:pt x="213103" y="384940"/>
                  </a:lnTo>
                  <a:lnTo>
                    <a:pt x="128865" y="398650"/>
                  </a:lnTo>
                  <a:lnTo>
                    <a:pt x="85189" y="377255"/>
                  </a:lnTo>
                  <a:lnTo>
                    <a:pt x="12281" y="394022"/>
                  </a:lnTo>
                  <a:lnTo>
                    <a:pt x="58551" y="330273"/>
                  </a:lnTo>
                  <a:lnTo>
                    <a:pt x="46789" y="251154"/>
                  </a:lnTo>
                  <a:lnTo>
                    <a:pt x="4497" y="207402"/>
                  </a:lnTo>
                  <a:lnTo>
                    <a:pt x="29578" y="151250"/>
                  </a:lnTo>
                  <a:lnTo>
                    <a:pt x="0" y="96147"/>
                  </a:lnTo>
                  <a:lnTo>
                    <a:pt x="122312" y="16283"/>
                  </a:lnTo>
                  <a:lnTo>
                    <a:pt x="140149" y="0"/>
                  </a:lnTo>
                  <a:lnTo>
                    <a:pt x="209872" y="22485"/>
                  </a:lnTo>
                  <a:lnTo>
                    <a:pt x="227094" y="97837"/>
                  </a:lnTo>
                  <a:lnTo>
                    <a:pt x="283877" y="95017"/>
                  </a:lnTo>
                  <a:lnTo>
                    <a:pt x="253029" y="203459"/>
                  </a:lnTo>
                  <a:lnTo>
                    <a:pt x="257347" y="292247"/>
                  </a:lnTo>
                  <a:lnTo>
                    <a:pt x="294583" y="3019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29602" y="1625960"/>
              <a:ext cx="776908" cy="576276"/>
            </a:xfrm>
            <a:custGeom>
              <a:avLst/>
              <a:pathLst>
                <a:path w="776908" h="576276">
                  <a:moveTo>
                    <a:pt x="710573" y="209324"/>
                  </a:moveTo>
                  <a:lnTo>
                    <a:pt x="766010" y="245478"/>
                  </a:lnTo>
                  <a:lnTo>
                    <a:pt x="776908" y="293159"/>
                  </a:lnTo>
                  <a:lnTo>
                    <a:pt x="732540" y="327304"/>
                  </a:lnTo>
                  <a:lnTo>
                    <a:pt x="668108" y="350184"/>
                  </a:lnTo>
                  <a:lnTo>
                    <a:pt x="682724" y="472530"/>
                  </a:lnTo>
                  <a:lnTo>
                    <a:pt x="663005" y="518378"/>
                  </a:lnTo>
                  <a:lnTo>
                    <a:pt x="432864" y="515409"/>
                  </a:lnTo>
                  <a:lnTo>
                    <a:pt x="397232" y="549816"/>
                  </a:lnTo>
                  <a:lnTo>
                    <a:pt x="336864" y="524141"/>
                  </a:lnTo>
                  <a:lnTo>
                    <a:pt x="56475" y="560208"/>
                  </a:lnTo>
                  <a:lnTo>
                    <a:pt x="0" y="576276"/>
                  </a:lnTo>
                  <a:lnTo>
                    <a:pt x="28540" y="467291"/>
                  </a:lnTo>
                  <a:lnTo>
                    <a:pt x="23091" y="410965"/>
                  </a:lnTo>
                  <a:lnTo>
                    <a:pt x="38659" y="436203"/>
                  </a:lnTo>
                  <a:lnTo>
                    <a:pt x="141751" y="370619"/>
                  </a:lnTo>
                  <a:lnTo>
                    <a:pt x="140713" y="307307"/>
                  </a:lnTo>
                  <a:lnTo>
                    <a:pt x="103870" y="296478"/>
                  </a:lnTo>
                  <a:lnTo>
                    <a:pt x="70226" y="218931"/>
                  </a:lnTo>
                  <a:lnTo>
                    <a:pt x="114334" y="151514"/>
                  </a:lnTo>
                  <a:lnTo>
                    <a:pt x="235588" y="149243"/>
                  </a:lnTo>
                  <a:lnTo>
                    <a:pt x="250551" y="110382"/>
                  </a:lnTo>
                  <a:lnTo>
                    <a:pt x="328215" y="72831"/>
                  </a:lnTo>
                  <a:lnTo>
                    <a:pt x="368864" y="77983"/>
                  </a:lnTo>
                  <a:lnTo>
                    <a:pt x="400951" y="95624"/>
                  </a:lnTo>
                  <a:lnTo>
                    <a:pt x="435891" y="46807"/>
                  </a:lnTo>
                  <a:lnTo>
                    <a:pt x="484410" y="37463"/>
                  </a:lnTo>
                  <a:lnTo>
                    <a:pt x="510615" y="0"/>
                  </a:lnTo>
                  <a:lnTo>
                    <a:pt x="589664" y="104618"/>
                  </a:lnTo>
                  <a:lnTo>
                    <a:pt x="698464" y="1740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02242" y="1330181"/>
              <a:ext cx="470062" cy="302798"/>
            </a:xfrm>
            <a:custGeom>
              <a:avLst/>
              <a:pathLst>
                <a:path w="470062" h="302798">
                  <a:moveTo>
                    <a:pt x="372072" y="10304"/>
                  </a:moveTo>
                  <a:lnTo>
                    <a:pt x="445413" y="55540"/>
                  </a:lnTo>
                  <a:lnTo>
                    <a:pt x="443078" y="94139"/>
                  </a:lnTo>
                  <a:lnTo>
                    <a:pt x="470062" y="151077"/>
                  </a:lnTo>
                  <a:lnTo>
                    <a:pt x="416786" y="186270"/>
                  </a:lnTo>
                  <a:lnTo>
                    <a:pt x="291899" y="212032"/>
                  </a:lnTo>
                  <a:lnTo>
                    <a:pt x="240527" y="237968"/>
                  </a:lnTo>
                  <a:lnTo>
                    <a:pt x="169867" y="254648"/>
                  </a:lnTo>
                  <a:lnTo>
                    <a:pt x="68873" y="302798"/>
                  </a:lnTo>
                  <a:lnTo>
                    <a:pt x="0" y="267494"/>
                  </a:lnTo>
                  <a:lnTo>
                    <a:pt x="53110" y="175267"/>
                  </a:lnTo>
                  <a:lnTo>
                    <a:pt x="53370" y="135009"/>
                  </a:lnTo>
                  <a:lnTo>
                    <a:pt x="138472" y="84271"/>
                  </a:lnTo>
                  <a:lnTo>
                    <a:pt x="201348" y="80953"/>
                  </a:lnTo>
                  <a:lnTo>
                    <a:pt x="238105" y="50650"/>
                  </a:lnTo>
                  <a:lnTo>
                    <a:pt x="254191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742554" y="1688399"/>
              <a:ext cx="544692" cy="728838"/>
            </a:xfrm>
            <a:custGeom>
              <a:avLst/>
              <a:pathLst>
                <a:path w="544692" h="728838">
                  <a:moveTo>
                    <a:pt x="486141" y="30739"/>
                  </a:moveTo>
                  <a:lnTo>
                    <a:pt x="515719" y="85843"/>
                  </a:lnTo>
                  <a:lnTo>
                    <a:pt x="490638" y="141995"/>
                  </a:lnTo>
                  <a:lnTo>
                    <a:pt x="532930" y="185746"/>
                  </a:lnTo>
                  <a:lnTo>
                    <a:pt x="544692" y="264865"/>
                  </a:lnTo>
                  <a:lnTo>
                    <a:pt x="498422" y="328614"/>
                  </a:lnTo>
                  <a:lnTo>
                    <a:pt x="459416" y="342237"/>
                  </a:lnTo>
                  <a:lnTo>
                    <a:pt x="420930" y="420396"/>
                  </a:lnTo>
                  <a:lnTo>
                    <a:pt x="413579" y="473404"/>
                  </a:lnTo>
                  <a:lnTo>
                    <a:pt x="337643" y="482137"/>
                  </a:lnTo>
                  <a:lnTo>
                    <a:pt x="337989" y="515234"/>
                  </a:lnTo>
                  <a:lnTo>
                    <a:pt x="212670" y="557239"/>
                  </a:lnTo>
                  <a:lnTo>
                    <a:pt x="195546" y="626926"/>
                  </a:lnTo>
                  <a:lnTo>
                    <a:pt x="80951" y="728838"/>
                  </a:lnTo>
                  <a:lnTo>
                    <a:pt x="0" y="727353"/>
                  </a:lnTo>
                  <a:lnTo>
                    <a:pt x="3372" y="625529"/>
                  </a:lnTo>
                  <a:lnTo>
                    <a:pt x="24562" y="591821"/>
                  </a:lnTo>
                  <a:lnTo>
                    <a:pt x="19372" y="542218"/>
                  </a:lnTo>
                  <a:lnTo>
                    <a:pt x="72562" y="462051"/>
                  </a:lnTo>
                  <a:lnTo>
                    <a:pt x="177210" y="401446"/>
                  </a:lnTo>
                  <a:lnTo>
                    <a:pt x="193989" y="338395"/>
                  </a:lnTo>
                  <a:lnTo>
                    <a:pt x="189146" y="246351"/>
                  </a:lnTo>
                  <a:lnTo>
                    <a:pt x="261189" y="210198"/>
                  </a:lnTo>
                  <a:lnTo>
                    <a:pt x="319740" y="209412"/>
                  </a:lnTo>
                  <a:lnTo>
                    <a:pt x="282551" y="157190"/>
                  </a:lnTo>
                  <a:lnTo>
                    <a:pt x="338162" y="86891"/>
                  </a:lnTo>
                  <a:lnTo>
                    <a:pt x="327005" y="45410"/>
                  </a:lnTo>
                  <a:lnTo>
                    <a:pt x="412714" y="60081"/>
                  </a:lnTo>
                  <a:lnTo>
                    <a:pt x="430443" y="11090"/>
                  </a:lnTo>
                  <a:lnTo>
                    <a:pt x="48026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902395" y="1118152"/>
              <a:ext cx="577195" cy="439168"/>
            </a:xfrm>
            <a:custGeom>
              <a:avLst/>
              <a:pathLst>
                <a:path w="577195" h="439168">
                  <a:moveTo>
                    <a:pt x="555432" y="12501"/>
                  </a:moveTo>
                  <a:lnTo>
                    <a:pt x="577195" y="60776"/>
                  </a:lnTo>
                  <a:lnTo>
                    <a:pt x="481628" y="162775"/>
                  </a:lnTo>
                  <a:lnTo>
                    <a:pt x="457411" y="144000"/>
                  </a:lnTo>
                  <a:lnTo>
                    <a:pt x="393498" y="171858"/>
                  </a:lnTo>
                  <a:lnTo>
                    <a:pt x="442536" y="293418"/>
                  </a:lnTo>
                  <a:lnTo>
                    <a:pt x="390817" y="439168"/>
                  </a:lnTo>
                  <a:lnTo>
                    <a:pt x="355444" y="428427"/>
                  </a:lnTo>
                  <a:lnTo>
                    <a:pt x="269909" y="363106"/>
                  </a:lnTo>
                  <a:lnTo>
                    <a:pt x="242925" y="306168"/>
                  </a:lnTo>
                  <a:lnTo>
                    <a:pt x="245260" y="267569"/>
                  </a:lnTo>
                  <a:lnTo>
                    <a:pt x="171919" y="222333"/>
                  </a:lnTo>
                  <a:lnTo>
                    <a:pt x="161541" y="144961"/>
                  </a:lnTo>
                  <a:lnTo>
                    <a:pt x="138362" y="86102"/>
                  </a:lnTo>
                  <a:lnTo>
                    <a:pt x="102816" y="52306"/>
                  </a:lnTo>
                  <a:lnTo>
                    <a:pt x="36568" y="50035"/>
                  </a:lnTo>
                  <a:lnTo>
                    <a:pt x="0" y="0"/>
                  </a:lnTo>
                  <a:lnTo>
                    <a:pt x="110739" y="10432"/>
                  </a:lnTo>
                  <a:lnTo>
                    <a:pt x="327318" y="6127"/>
                  </a:lnTo>
                  <a:lnTo>
                    <a:pt x="411245" y="1531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786463" y="1112736"/>
              <a:ext cx="287851" cy="301716"/>
            </a:xfrm>
            <a:custGeom>
              <a:avLst/>
              <a:pathLst>
                <a:path w="287851" h="301716">
                  <a:moveTo>
                    <a:pt x="0" y="0"/>
                  </a:moveTo>
                  <a:lnTo>
                    <a:pt x="44614" y="4453"/>
                  </a:lnTo>
                  <a:lnTo>
                    <a:pt x="115932" y="5416"/>
                  </a:lnTo>
                  <a:lnTo>
                    <a:pt x="152500" y="55451"/>
                  </a:lnTo>
                  <a:lnTo>
                    <a:pt x="218748" y="57722"/>
                  </a:lnTo>
                  <a:lnTo>
                    <a:pt x="254294" y="91518"/>
                  </a:lnTo>
                  <a:lnTo>
                    <a:pt x="277473" y="150377"/>
                  </a:lnTo>
                  <a:lnTo>
                    <a:pt x="287851" y="227749"/>
                  </a:lnTo>
                  <a:lnTo>
                    <a:pt x="169970" y="217445"/>
                  </a:lnTo>
                  <a:lnTo>
                    <a:pt x="153884" y="268095"/>
                  </a:lnTo>
                  <a:lnTo>
                    <a:pt x="117127" y="298398"/>
                  </a:lnTo>
                  <a:lnTo>
                    <a:pt x="54251" y="301716"/>
                  </a:lnTo>
                  <a:lnTo>
                    <a:pt x="74835" y="249407"/>
                  </a:lnTo>
                  <a:lnTo>
                    <a:pt x="66013" y="193168"/>
                  </a:lnTo>
                  <a:lnTo>
                    <a:pt x="27700" y="126362"/>
                  </a:lnTo>
                  <a:lnTo>
                    <a:pt x="26662" y="4907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99743" y="1137722"/>
              <a:ext cx="107651" cy="88276"/>
            </a:xfrm>
            <a:custGeom>
              <a:avLst/>
              <a:pathLst>
                <a:path w="107651" h="88276">
                  <a:moveTo>
                    <a:pt x="75848" y="83036"/>
                  </a:moveTo>
                  <a:lnTo>
                    <a:pt x="14702" y="88276"/>
                  </a:lnTo>
                  <a:lnTo>
                    <a:pt x="0" y="35442"/>
                  </a:lnTo>
                  <a:lnTo>
                    <a:pt x="62270" y="25138"/>
                  </a:lnTo>
                  <a:lnTo>
                    <a:pt x="88982" y="0"/>
                  </a:lnTo>
                  <a:lnTo>
                    <a:pt x="107651" y="9296"/>
                  </a:lnTo>
                  <a:lnTo>
                    <a:pt x="72821" y="4932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860131" y="1102088"/>
              <a:ext cx="450097" cy="250798"/>
            </a:xfrm>
            <a:custGeom>
              <a:avLst/>
              <a:pathLst>
                <a:path w="450097" h="250798">
                  <a:moveTo>
                    <a:pt x="300169" y="24162"/>
                  </a:moveTo>
                  <a:lnTo>
                    <a:pt x="322912" y="25899"/>
                  </a:lnTo>
                  <a:lnTo>
                    <a:pt x="351610" y="11188"/>
                  </a:lnTo>
                  <a:lnTo>
                    <a:pt x="450097" y="15757"/>
                  </a:lnTo>
                  <a:lnTo>
                    <a:pt x="395762" y="57279"/>
                  </a:lnTo>
                  <a:lnTo>
                    <a:pt x="312389" y="80421"/>
                  </a:lnTo>
                  <a:lnTo>
                    <a:pt x="316886" y="119719"/>
                  </a:lnTo>
                  <a:lnTo>
                    <a:pt x="283762" y="168098"/>
                  </a:lnTo>
                  <a:lnTo>
                    <a:pt x="240519" y="182769"/>
                  </a:lnTo>
                  <a:lnTo>
                    <a:pt x="200216" y="164867"/>
                  </a:lnTo>
                  <a:lnTo>
                    <a:pt x="117275" y="186262"/>
                  </a:lnTo>
                  <a:lnTo>
                    <a:pt x="104562" y="250798"/>
                  </a:lnTo>
                  <a:lnTo>
                    <a:pt x="47394" y="223028"/>
                  </a:lnTo>
                  <a:lnTo>
                    <a:pt x="0" y="220320"/>
                  </a:lnTo>
                  <a:lnTo>
                    <a:pt x="29405" y="158405"/>
                  </a:lnTo>
                  <a:lnTo>
                    <a:pt x="58205" y="143035"/>
                  </a:lnTo>
                  <a:lnTo>
                    <a:pt x="67718" y="43743"/>
                  </a:lnTo>
                  <a:lnTo>
                    <a:pt x="86115" y="0"/>
                  </a:lnTo>
                  <a:lnTo>
                    <a:pt x="111334" y="205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293212" y="1097566"/>
              <a:ext cx="653035" cy="737719"/>
            </a:xfrm>
            <a:custGeom>
              <a:avLst/>
              <a:pathLst>
                <a:path w="653035" h="737719">
                  <a:moveTo>
                    <a:pt x="652451" y="4045"/>
                  </a:moveTo>
                  <a:lnTo>
                    <a:pt x="653035" y="4521"/>
                  </a:lnTo>
                  <a:lnTo>
                    <a:pt x="634638" y="48265"/>
                  </a:lnTo>
                  <a:lnTo>
                    <a:pt x="625124" y="147557"/>
                  </a:lnTo>
                  <a:lnTo>
                    <a:pt x="596324" y="162927"/>
                  </a:lnTo>
                  <a:lnTo>
                    <a:pt x="566919" y="224842"/>
                  </a:lnTo>
                  <a:lnTo>
                    <a:pt x="539589" y="239164"/>
                  </a:lnTo>
                  <a:lnTo>
                    <a:pt x="526011" y="306057"/>
                  </a:lnTo>
                  <a:lnTo>
                    <a:pt x="531719" y="364654"/>
                  </a:lnTo>
                  <a:lnTo>
                    <a:pt x="632735" y="432770"/>
                  </a:lnTo>
                  <a:lnTo>
                    <a:pt x="647005" y="481935"/>
                  </a:lnTo>
                  <a:lnTo>
                    <a:pt x="522984" y="587078"/>
                  </a:lnTo>
                  <a:lnTo>
                    <a:pt x="446962" y="737719"/>
                  </a:lnTo>
                  <a:lnTo>
                    <a:pt x="434854" y="702438"/>
                  </a:lnTo>
                  <a:lnTo>
                    <a:pt x="326054" y="633013"/>
                  </a:lnTo>
                  <a:lnTo>
                    <a:pt x="247005" y="528394"/>
                  </a:lnTo>
                  <a:lnTo>
                    <a:pt x="220800" y="565858"/>
                  </a:lnTo>
                  <a:lnTo>
                    <a:pt x="172281" y="575202"/>
                  </a:lnTo>
                  <a:lnTo>
                    <a:pt x="137340" y="624018"/>
                  </a:lnTo>
                  <a:lnTo>
                    <a:pt x="105254" y="606378"/>
                  </a:lnTo>
                  <a:lnTo>
                    <a:pt x="91848" y="516343"/>
                  </a:lnTo>
                  <a:lnTo>
                    <a:pt x="40216" y="504903"/>
                  </a:lnTo>
                  <a:lnTo>
                    <a:pt x="0" y="459754"/>
                  </a:lnTo>
                  <a:lnTo>
                    <a:pt x="51718" y="314004"/>
                  </a:lnTo>
                  <a:lnTo>
                    <a:pt x="2680" y="192444"/>
                  </a:lnTo>
                  <a:lnTo>
                    <a:pt x="66594" y="164586"/>
                  </a:lnTo>
                  <a:lnTo>
                    <a:pt x="90810" y="183362"/>
                  </a:lnTo>
                  <a:lnTo>
                    <a:pt x="186378" y="81363"/>
                  </a:lnTo>
                  <a:lnTo>
                    <a:pt x="164615" y="33088"/>
                  </a:lnTo>
                  <a:lnTo>
                    <a:pt x="368086" y="32180"/>
                  </a:lnTo>
                  <a:lnTo>
                    <a:pt x="51437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576459" y="5495108"/>
              <a:ext cx="189838" cy="186968"/>
            </a:xfrm>
            <a:custGeom>
              <a:avLst/>
              <a:pathLst>
                <a:path w="189838" h="186968">
                  <a:moveTo>
                    <a:pt x="0" y="169154"/>
                  </a:moveTo>
                  <a:lnTo>
                    <a:pt x="21794" y="129943"/>
                  </a:lnTo>
                  <a:lnTo>
                    <a:pt x="47481" y="0"/>
                  </a:lnTo>
                  <a:lnTo>
                    <a:pt x="102313" y="44711"/>
                  </a:lnTo>
                  <a:lnTo>
                    <a:pt x="142011" y="130205"/>
                  </a:lnTo>
                  <a:lnTo>
                    <a:pt x="189838" y="18696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477951" y="5495108"/>
              <a:ext cx="145989" cy="173258"/>
            </a:xfrm>
            <a:custGeom>
              <a:avLst/>
              <a:pathLst>
                <a:path w="145989" h="173258">
                  <a:moveTo>
                    <a:pt x="145989" y="0"/>
                  </a:moveTo>
                  <a:lnTo>
                    <a:pt x="120302" y="129943"/>
                  </a:lnTo>
                  <a:lnTo>
                    <a:pt x="98508" y="169154"/>
                  </a:lnTo>
                  <a:lnTo>
                    <a:pt x="5275" y="173258"/>
                  </a:lnTo>
                  <a:lnTo>
                    <a:pt x="0" y="2427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600197" y="1425019"/>
              <a:ext cx="572801" cy="329575"/>
            </a:xfrm>
            <a:custGeom>
              <a:avLst/>
              <a:pathLst>
                <a:path w="572801" h="329575">
                  <a:moveTo>
                    <a:pt x="390054" y="103658"/>
                  </a:moveTo>
                  <a:lnTo>
                    <a:pt x="395935" y="180157"/>
                  </a:lnTo>
                  <a:lnTo>
                    <a:pt x="421449" y="228362"/>
                  </a:lnTo>
                  <a:lnTo>
                    <a:pt x="496260" y="265301"/>
                  </a:lnTo>
                  <a:lnTo>
                    <a:pt x="532152" y="245478"/>
                  </a:lnTo>
                  <a:lnTo>
                    <a:pt x="572801" y="274471"/>
                  </a:lnTo>
                  <a:lnTo>
                    <a:pt x="555071" y="323462"/>
                  </a:lnTo>
                  <a:lnTo>
                    <a:pt x="469362" y="308791"/>
                  </a:lnTo>
                  <a:lnTo>
                    <a:pt x="404152" y="329575"/>
                  </a:lnTo>
                  <a:lnTo>
                    <a:pt x="323373" y="308005"/>
                  </a:lnTo>
                  <a:lnTo>
                    <a:pt x="275373" y="322152"/>
                  </a:lnTo>
                  <a:lnTo>
                    <a:pt x="246832" y="303027"/>
                  </a:lnTo>
                  <a:lnTo>
                    <a:pt x="142443" y="293072"/>
                  </a:lnTo>
                  <a:lnTo>
                    <a:pt x="70659" y="259276"/>
                  </a:lnTo>
                  <a:lnTo>
                    <a:pt x="45837" y="194915"/>
                  </a:lnTo>
                  <a:lnTo>
                    <a:pt x="0" y="142344"/>
                  </a:lnTo>
                  <a:lnTo>
                    <a:pt x="2767" y="103134"/>
                  </a:lnTo>
                  <a:lnTo>
                    <a:pt x="14962" y="82612"/>
                  </a:lnTo>
                  <a:lnTo>
                    <a:pt x="130421" y="73530"/>
                  </a:lnTo>
                  <a:lnTo>
                    <a:pt x="153686" y="17378"/>
                  </a:lnTo>
                  <a:lnTo>
                    <a:pt x="188540" y="36939"/>
                  </a:lnTo>
                  <a:lnTo>
                    <a:pt x="284368" y="20522"/>
                  </a:lnTo>
                  <a:lnTo>
                    <a:pt x="369211" y="0"/>
                  </a:lnTo>
                  <a:lnTo>
                    <a:pt x="415049" y="5912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648005" y="1012587"/>
              <a:ext cx="236560" cy="485961"/>
            </a:xfrm>
            <a:custGeom>
              <a:avLst/>
              <a:pathLst>
                <a:path w="236560" h="485961">
                  <a:moveTo>
                    <a:pt x="224452" y="275588"/>
                  </a:moveTo>
                  <a:lnTo>
                    <a:pt x="210268" y="314449"/>
                  </a:lnTo>
                  <a:lnTo>
                    <a:pt x="236560" y="432953"/>
                  </a:lnTo>
                  <a:lnTo>
                    <a:pt x="140733" y="449371"/>
                  </a:lnTo>
                  <a:lnTo>
                    <a:pt x="105879" y="429809"/>
                  </a:lnTo>
                  <a:lnTo>
                    <a:pt x="82614" y="485961"/>
                  </a:lnTo>
                  <a:lnTo>
                    <a:pt x="58744" y="349381"/>
                  </a:lnTo>
                  <a:lnTo>
                    <a:pt x="34008" y="314100"/>
                  </a:lnTo>
                  <a:lnTo>
                    <a:pt x="49662" y="268340"/>
                  </a:lnTo>
                  <a:lnTo>
                    <a:pt x="0" y="186166"/>
                  </a:lnTo>
                  <a:lnTo>
                    <a:pt x="39318" y="117857"/>
                  </a:lnTo>
                  <a:lnTo>
                    <a:pt x="82778" y="115360"/>
                  </a:lnTo>
                  <a:lnTo>
                    <a:pt x="114596" y="80463"/>
                  </a:lnTo>
                  <a:lnTo>
                    <a:pt x="153601" y="75608"/>
                  </a:lnTo>
                  <a:lnTo>
                    <a:pt x="157770" y="15736"/>
                  </a:lnTo>
                  <a:lnTo>
                    <a:pt x="201307" y="0"/>
                  </a:lnTo>
                  <a:lnTo>
                    <a:pt x="219604" y="41701"/>
                  </a:lnTo>
                  <a:lnTo>
                    <a:pt x="193749" y="115254"/>
                  </a:lnTo>
                  <a:lnTo>
                    <a:pt x="197295" y="2518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70554" y="5282116"/>
              <a:ext cx="178683" cy="212828"/>
            </a:xfrm>
            <a:custGeom>
              <a:avLst/>
              <a:pathLst>
                <a:path w="178683" h="212828">
                  <a:moveTo>
                    <a:pt x="87266" y="0"/>
                  </a:moveTo>
                  <a:lnTo>
                    <a:pt x="149710" y="31787"/>
                  </a:lnTo>
                  <a:lnTo>
                    <a:pt x="178683" y="87677"/>
                  </a:lnTo>
                  <a:lnTo>
                    <a:pt x="177904" y="144614"/>
                  </a:lnTo>
                  <a:lnTo>
                    <a:pt x="112780" y="189064"/>
                  </a:lnTo>
                  <a:lnTo>
                    <a:pt x="53719" y="212828"/>
                  </a:lnTo>
                  <a:lnTo>
                    <a:pt x="24892" y="68089"/>
                  </a:lnTo>
                  <a:lnTo>
                    <a:pt x="0" y="20396"/>
                  </a:lnTo>
                  <a:lnTo>
                    <a:pt x="6575" y="9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41885" y="3887753"/>
              <a:ext cx="236366" cy="348088"/>
            </a:xfrm>
            <a:custGeom>
              <a:avLst/>
              <a:pathLst>
                <a:path w="236366" h="348088">
                  <a:moveTo>
                    <a:pt x="133707" y="25848"/>
                  </a:moveTo>
                  <a:lnTo>
                    <a:pt x="236366" y="151688"/>
                  </a:lnTo>
                  <a:lnTo>
                    <a:pt x="207739" y="228362"/>
                  </a:lnTo>
                  <a:lnTo>
                    <a:pt x="133534" y="242334"/>
                  </a:lnTo>
                  <a:lnTo>
                    <a:pt x="145383" y="278051"/>
                  </a:lnTo>
                  <a:lnTo>
                    <a:pt x="113210" y="310887"/>
                  </a:lnTo>
                  <a:lnTo>
                    <a:pt x="27502" y="348088"/>
                  </a:lnTo>
                  <a:lnTo>
                    <a:pt x="0" y="294592"/>
                  </a:lnTo>
                  <a:lnTo>
                    <a:pt x="9685" y="188016"/>
                  </a:lnTo>
                  <a:lnTo>
                    <a:pt x="9418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32369" y="4922850"/>
              <a:ext cx="435937" cy="379663"/>
            </a:xfrm>
            <a:custGeom>
              <a:avLst/>
              <a:pathLst>
                <a:path w="435937" h="379663">
                  <a:moveTo>
                    <a:pt x="299808" y="7248"/>
                  </a:moveTo>
                  <a:lnTo>
                    <a:pt x="345126" y="54754"/>
                  </a:lnTo>
                  <a:lnTo>
                    <a:pt x="410856" y="46632"/>
                  </a:lnTo>
                  <a:lnTo>
                    <a:pt x="435937" y="112827"/>
                  </a:lnTo>
                  <a:lnTo>
                    <a:pt x="378424" y="133000"/>
                  </a:lnTo>
                  <a:lnTo>
                    <a:pt x="393127" y="231069"/>
                  </a:lnTo>
                  <a:lnTo>
                    <a:pt x="357321" y="281544"/>
                  </a:lnTo>
                  <a:lnTo>
                    <a:pt x="237538" y="274908"/>
                  </a:lnTo>
                  <a:lnTo>
                    <a:pt x="188586" y="323462"/>
                  </a:lnTo>
                  <a:lnTo>
                    <a:pt x="136695" y="317000"/>
                  </a:lnTo>
                  <a:lnTo>
                    <a:pt x="125451" y="359266"/>
                  </a:lnTo>
                  <a:lnTo>
                    <a:pt x="44760" y="360227"/>
                  </a:lnTo>
                  <a:lnTo>
                    <a:pt x="38185" y="379663"/>
                  </a:lnTo>
                  <a:lnTo>
                    <a:pt x="669" y="342213"/>
                  </a:lnTo>
                  <a:lnTo>
                    <a:pt x="0" y="284427"/>
                  </a:lnTo>
                  <a:lnTo>
                    <a:pt x="67160" y="221026"/>
                  </a:lnTo>
                  <a:lnTo>
                    <a:pt x="51419" y="148719"/>
                  </a:lnTo>
                  <a:lnTo>
                    <a:pt x="88089" y="96148"/>
                  </a:lnTo>
                  <a:lnTo>
                    <a:pt x="119916" y="113526"/>
                  </a:lnTo>
                  <a:lnTo>
                    <a:pt x="216435" y="124704"/>
                  </a:lnTo>
                  <a:lnTo>
                    <a:pt x="26633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75939" y="5793595"/>
              <a:ext cx="386680" cy="476722"/>
            </a:xfrm>
            <a:custGeom>
              <a:avLst/>
              <a:pathLst>
                <a:path w="386680" h="476722">
                  <a:moveTo>
                    <a:pt x="207999" y="110033"/>
                  </a:moveTo>
                  <a:lnTo>
                    <a:pt x="199610" y="177450"/>
                  </a:lnTo>
                  <a:lnTo>
                    <a:pt x="339545" y="226703"/>
                  </a:lnTo>
                  <a:lnTo>
                    <a:pt x="386680" y="287745"/>
                  </a:lnTo>
                  <a:lnTo>
                    <a:pt x="351913" y="344159"/>
                  </a:lnTo>
                  <a:lnTo>
                    <a:pt x="299502" y="379352"/>
                  </a:lnTo>
                  <a:lnTo>
                    <a:pt x="283675" y="411576"/>
                  </a:lnTo>
                  <a:lnTo>
                    <a:pt x="219416" y="424850"/>
                  </a:lnTo>
                  <a:lnTo>
                    <a:pt x="174616" y="476722"/>
                  </a:lnTo>
                  <a:lnTo>
                    <a:pt x="146594" y="470871"/>
                  </a:lnTo>
                  <a:lnTo>
                    <a:pt x="0" y="394285"/>
                  </a:lnTo>
                  <a:lnTo>
                    <a:pt x="605" y="365205"/>
                  </a:lnTo>
                  <a:lnTo>
                    <a:pt x="83286" y="289317"/>
                  </a:lnTo>
                  <a:lnTo>
                    <a:pt x="24648" y="141471"/>
                  </a:lnTo>
                  <a:lnTo>
                    <a:pt x="26551" y="42092"/>
                  </a:lnTo>
                  <a:lnTo>
                    <a:pt x="146853" y="0"/>
                  </a:lnTo>
                  <a:lnTo>
                    <a:pt x="202118" y="3816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026536" y="5332689"/>
              <a:ext cx="185534" cy="162943"/>
            </a:xfrm>
            <a:custGeom>
              <a:avLst/>
              <a:pathLst>
                <a:path w="185534" h="162943">
                  <a:moveTo>
                    <a:pt x="91647" y="0"/>
                  </a:moveTo>
                  <a:lnTo>
                    <a:pt x="184085" y="12460"/>
                  </a:lnTo>
                  <a:lnTo>
                    <a:pt x="185534" y="52365"/>
                  </a:lnTo>
                  <a:lnTo>
                    <a:pt x="89081" y="107228"/>
                  </a:lnTo>
                  <a:lnTo>
                    <a:pt x="45492" y="162943"/>
                  </a:lnTo>
                  <a:lnTo>
                    <a:pt x="0" y="733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464372" y="4143971"/>
              <a:ext cx="285024" cy="233384"/>
            </a:xfrm>
            <a:custGeom>
              <a:avLst/>
              <a:pathLst>
                <a:path w="285024" h="233384">
                  <a:moveTo>
                    <a:pt x="155919" y="10606"/>
                  </a:moveTo>
                  <a:lnTo>
                    <a:pt x="187523" y="115108"/>
                  </a:lnTo>
                  <a:lnTo>
                    <a:pt x="274371" y="123175"/>
                  </a:lnTo>
                  <a:lnTo>
                    <a:pt x="285024" y="191597"/>
                  </a:lnTo>
                  <a:lnTo>
                    <a:pt x="270896" y="233384"/>
                  </a:lnTo>
                  <a:lnTo>
                    <a:pt x="182054" y="204434"/>
                  </a:lnTo>
                  <a:lnTo>
                    <a:pt x="130248" y="208014"/>
                  </a:lnTo>
                  <a:lnTo>
                    <a:pt x="95740" y="148108"/>
                  </a:lnTo>
                  <a:lnTo>
                    <a:pt x="0" y="144877"/>
                  </a:lnTo>
                  <a:lnTo>
                    <a:pt x="34940" y="85406"/>
                  </a:lnTo>
                  <a:lnTo>
                    <a:pt x="54140" y="17989"/>
                  </a:lnTo>
                  <a:lnTo>
                    <a:pt x="7870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602490" y="5605403"/>
              <a:ext cx="346637" cy="300582"/>
            </a:xfrm>
            <a:custGeom>
              <a:avLst/>
              <a:pathLst>
                <a:path w="346637" h="300582">
                  <a:moveTo>
                    <a:pt x="181448" y="298224"/>
                  </a:moveTo>
                  <a:lnTo>
                    <a:pt x="175567" y="226353"/>
                  </a:lnTo>
                  <a:lnTo>
                    <a:pt x="120302" y="188191"/>
                  </a:lnTo>
                  <a:lnTo>
                    <a:pt x="0" y="230283"/>
                  </a:lnTo>
                  <a:lnTo>
                    <a:pt x="5102" y="159286"/>
                  </a:lnTo>
                  <a:lnTo>
                    <a:pt x="97902" y="45148"/>
                  </a:lnTo>
                  <a:lnTo>
                    <a:pt x="180843" y="0"/>
                  </a:lnTo>
                  <a:lnTo>
                    <a:pt x="216389" y="85668"/>
                  </a:lnTo>
                  <a:lnTo>
                    <a:pt x="295437" y="74839"/>
                  </a:lnTo>
                  <a:lnTo>
                    <a:pt x="346637" y="141209"/>
                  </a:lnTo>
                  <a:lnTo>
                    <a:pt x="328389" y="238754"/>
                  </a:lnTo>
                  <a:lnTo>
                    <a:pt x="335394" y="268183"/>
                  </a:lnTo>
                  <a:lnTo>
                    <a:pt x="287653" y="30058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26985" y="5094109"/>
              <a:ext cx="186109" cy="224334"/>
            </a:xfrm>
            <a:custGeom>
              <a:avLst/>
              <a:pathLst>
                <a:path w="186109" h="224334">
                  <a:moveTo>
                    <a:pt x="186109" y="104477"/>
                  </a:moveTo>
                  <a:lnTo>
                    <a:pt x="182772" y="134212"/>
                  </a:lnTo>
                  <a:lnTo>
                    <a:pt x="129237" y="143294"/>
                  </a:lnTo>
                  <a:lnTo>
                    <a:pt x="132523" y="191063"/>
                  </a:lnTo>
                  <a:lnTo>
                    <a:pt x="90058" y="192547"/>
                  </a:lnTo>
                  <a:lnTo>
                    <a:pt x="62209" y="224334"/>
                  </a:lnTo>
                  <a:lnTo>
                    <a:pt x="24761" y="217610"/>
                  </a:lnTo>
                  <a:lnTo>
                    <a:pt x="39031" y="126964"/>
                  </a:lnTo>
                  <a:lnTo>
                    <a:pt x="34534" y="39287"/>
                  </a:lnTo>
                  <a:lnTo>
                    <a:pt x="0" y="0"/>
                  </a:lnTo>
                  <a:lnTo>
                    <a:pt x="35280" y="38126"/>
                  </a:lnTo>
                  <a:lnTo>
                    <a:pt x="82154" y="48697"/>
                  </a:lnTo>
                  <a:lnTo>
                    <a:pt x="134779" y="10608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407593" y="5692557"/>
              <a:ext cx="178940" cy="223733"/>
            </a:xfrm>
            <a:custGeom>
              <a:avLst/>
              <a:pathLst>
                <a:path w="178940" h="223733">
                  <a:moveTo>
                    <a:pt x="115978" y="42615"/>
                  </a:moveTo>
                  <a:lnTo>
                    <a:pt x="178940" y="223733"/>
                  </a:lnTo>
                  <a:lnTo>
                    <a:pt x="61319" y="201902"/>
                  </a:lnTo>
                  <a:lnTo>
                    <a:pt x="0" y="148981"/>
                  </a:lnTo>
                  <a:lnTo>
                    <a:pt x="28367" y="101212"/>
                  </a:lnTo>
                  <a:lnTo>
                    <a:pt x="22572" y="16854"/>
                  </a:lnTo>
                  <a:lnTo>
                    <a:pt x="3917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711651" y="1568150"/>
              <a:ext cx="344328" cy="335076"/>
            </a:xfrm>
            <a:custGeom>
              <a:avLst/>
              <a:pathLst>
                <a:path w="344328" h="335076">
                  <a:moveTo>
                    <a:pt x="343204" y="278925"/>
                  </a:moveTo>
                  <a:lnTo>
                    <a:pt x="284566" y="335076"/>
                  </a:lnTo>
                  <a:lnTo>
                    <a:pt x="233452" y="317786"/>
                  </a:lnTo>
                  <a:lnTo>
                    <a:pt x="199117" y="274908"/>
                  </a:lnTo>
                  <a:lnTo>
                    <a:pt x="168155" y="283902"/>
                  </a:lnTo>
                  <a:lnTo>
                    <a:pt x="89020" y="242509"/>
                  </a:lnTo>
                  <a:lnTo>
                    <a:pt x="47537" y="265784"/>
                  </a:lnTo>
                  <a:lnTo>
                    <a:pt x="79135" y="210897"/>
                  </a:lnTo>
                  <a:lnTo>
                    <a:pt x="0" y="141192"/>
                  </a:lnTo>
                  <a:lnTo>
                    <a:pt x="23169" y="76543"/>
                  </a:lnTo>
                  <a:lnTo>
                    <a:pt x="59464" y="64829"/>
                  </a:lnTo>
                  <a:lnTo>
                    <a:pt x="160457" y="16679"/>
                  </a:lnTo>
                  <a:lnTo>
                    <a:pt x="231117" y="0"/>
                  </a:lnTo>
                  <a:lnTo>
                    <a:pt x="226792" y="81040"/>
                  </a:lnTo>
                  <a:lnTo>
                    <a:pt x="333171" y="84183"/>
                  </a:lnTo>
                  <a:lnTo>
                    <a:pt x="344328" y="17779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938444" y="1481258"/>
              <a:ext cx="460021" cy="365816"/>
            </a:xfrm>
            <a:custGeom>
              <a:avLst/>
              <a:pathLst>
                <a:path w="460021" h="365816">
                  <a:moveTo>
                    <a:pt x="354767" y="76062"/>
                  </a:moveTo>
                  <a:lnTo>
                    <a:pt x="394983" y="121210"/>
                  </a:lnTo>
                  <a:lnTo>
                    <a:pt x="446616" y="132650"/>
                  </a:lnTo>
                  <a:lnTo>
                    <a:pt x="460021" y="222685"/>
                  </a:lnTo>
                  <a:lnTo>
                    <a:pt x="419373" y="217533"/>
                  </a:lnTo>
                  <a:lnTo>
                    <a:pt x="341708" y="255084"/>
                  </a:lnTo>
                  <a:lnTo>
                    <a:pt x="326746" y="293945"/>
                  </a:lnTo>
                  <a:lnTo>
                    <a:pt x="205492" y="296216"/>
                  </a:lnTo>
                  <a:lnTo>
                    <a:pt x="161383" y="363633"/>
                  </a:lnTo>
                  <a:lnTo>
                    <a:pt x="116411" y="365816"/>
                  </a:lnTo>
                  <a:lnTo>
                    <a:pt x="117535" y="264690"/>
                  </a:lnTo>
                  <a:lnTo>
                    <a:pt x="106378" y="171075"/>
                  </a:lnTo>
                  <a:lnTo>
                    <a:pt x="0" y="167931"/>
                  </a:lnTo>
                  <a:lnTo>
                    <a:pt x="4324" y="86891"/>
                  </a:lnTo>
                  <a:lnTo>
                    <a:pt x="55697" y="60955"/>
                  </a:lnTo>
                  <a:lnTo>
                    <a:pt x="180583" y="35193"/>
                  </a:lnTo>
                  <a:lnTo>
                    <a:pt x="233859" y="0"/>
                  </a:lnTo>
                  <a:lnTo>
                    <a:pt x="319394" y="6532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674234" y="1110509"/>
              <a:ext cx="178242" cy="229191"/>
            </a:xfrm>
            <a:custGeom>
              <a:avLst/>
              <a:pathLst>
                <a:path w="178242" h="229191">
                  <a:moveTo>
                    <a:pt x="112228" y="2227"/>
                  </a:moveTo>
                  <a:lnTo>
                    <a:pt x="138891" y="51304"/>
                  </a:lnTo>
                  <a:lnTo>
                    <a:pt x="139929" y="128589"/>
                  </a:lnTo>
                  <a:lnTo>
                    <a:pt x="178242" y="195395"/>
                  </a:lnTo>
                  <a:lnTo>
                    <a:pt x="133010" y="229191"/>
                  </a:lnTo>
                  <a:lnTo>
                    <a:pt x="104815" y="211202"/>
                  </a:lnTo>
                  <a:lnTo>
                    <a:pt x="8469" y="223340"/>
                  </a:lnTo>
                  <a:lnTo>
                    <a:pt x="0" y="206529"/>
                  </a:lnTo>
                  <a:lnTo>
                    <a:pt x="24158" y="109727"/>
                  </a:lnTo>
                  <a:lnTo>
                    <a:pt x="62472" y="79337"/>
                  </a:lnTo>
                  <a:lnTo>
                    <a:pt x="5445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19223" y="1322409"/>
              <a:ext cx="439265" cy="406423"/>
            </a:xfrm>
            <a:custGeom>
              <a:avLst/>
              <a:pathLst>
                <a:path w="439265" h="406423">
                  <a:moveTo>
                    <a:pt x="145470" y="30477"/>
                  </a:moveTo>
                  <a:lnTo>
                    <a:pt x="167697" y="111604"/>
                  </a:lnTo>
                  <a:lnTo>
                    <a:pt x="243286" y="124267"/>
                  </a:lnTo>
                  <a:lnTo>
                    <a:pt x="303395" y="190549"/>
                  </a:lnTo>
                  <a:lnTo>
                    <a:pt x="359178" y="143741"/>
                  </a:lnTo>
                  <a:lnTo>
                    <a:pt x="412022" y="130380"/>
                  </a:lnTo>
                  <a:lnTo>
                    <a:pt x="439265" y="230195"/>
                  </a:lnTo>
                  <a:lnTo>
                    <a:pt x="434681" y="236221"/>
                  </a:lnTo>
                  <a:lnTo>
                    <a:pt x="381405" y="264253"/>
                  </a:lnTo>
                  <a:lnTo>
                    <a:pt x="352692" y="304686"/>
                  </a:lnTo>
                  <a:lnTo>
                    <a:pt x="298292" y="324160"/>
                  </a:lnTo>
                  <a:lnTo>
                    <a:pt x="302962" y="406423"/>
                  </a:lnTo>
                  <a:lnTo>
                    <a:pt x="214400" y="374636"/>
                  </a:lnTo>
                  <a:lnTo>
                    <a:pt x="190270" y="336998"/>
                  </a:lnTo>
                  <a:lnTo>
                    <a:pt x="169773" y="257879"/>
                  </a:lnTo>
                  <a:lnTo>
                    <a:pt x="120994" y="257093"/>
                  </a:lnTo>
                  <a:lnTo>
                    <a:pt x="106724" y="207927"/>
                  </a:lnTo>
                  <a:lnTo>
                    <a:pt x="5708" y="139811"/>
                  </a:lnTo>
                  <a:lnTo>
                    <a:pt x="0" y="81214"/>
                  </a:lnTo>
                  <a:lnTo>
                    <a:pt x="13578" y="14321"/>
                  </a:lnTo>
                  <a:lnTo>
                    <a:pt x="40908" y="0"/>
                  </a:lnTo>
                  <a:lnTo>
                    <a:pt x="88302" y="270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64694" y="1221807"/>
              <a:ext cx="271654" cy="291151"/>
            </a:xfrm>
            <a:custGeom>
              <a:avLst/>
              <a:pathLst>
                <a:path w="271654" h="291151">
                  <a:moveTo>
                    <a:pt x="266551" y="230982"/>
                  </a:moveTo>
                  <a:lnTo>
                    <a:pt x="213708" y="244343"/>
                  </a:lnTo>
                  <a:lnTo>
                    <a:pt x="157924" y="291151"/>
                  </a:lnTo>
                  <a:lnTo>
                    <a:pt x="97816" y="224869"/>
                  </a:lnTo>
                  <a:lnTo>
                    <a:pt x="22227" y="212206"/>
                  </a:lnTo>
                  <a:lnTo>
                    <a:pt x="0" y="131079"/>
                  </a:lnTo>
                  <a:lnTo>
                    <a:pt x="12713" y="66543"/>
                  </a:lnTo>
                  <a:lnTo>
                    <a:pt x="95654" y="45148"/>
                  </a:lnTo>
                  <a:lnTo>
                    <a:pt x="135956" y="63050"/>
                  </a:lnTo>
                  <a:lnTo>
                    <a:pt x="179200" y="48379"/>
                  </a:lnTo>
                  <a:lnTo>
                    <a:pt x="212324" y="0"/>
                  </a:lnTo>
                  <a:lnTo>
                    <a:pt x="254097" y="37201"/>
                  </a:lnTo>
                  <a:lnTo>
                    <a:pt x="233946" y="72394"/>
                  </a:lnTo>
                  <a:lnTo>
                    <a:pt x="246746" y="153609"/>
                  </a:lnTo>
                  <a:lnTo>
                    <a:pt x="271654" y="18199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884392" y="966259"/>
              <a:ext cx="165621" cy="224807"/>
            </a:xfrm>
            <a:custGeom>
              <a:avLst/>
              <a:pathLst>
                <a:path w="165621" h="224807">
                  <a:moveTo>
                    <a:pt x="165621" y="149181"/>
                  </a:moveTo>
                  <a:lnTo>
                    <a:pt x="141578" y="215725"/>
                  </a:lnTo>
                  <a:lnTo>
                    <a:pt x="109665" y="224807"/>
                  </a:lnTo>
                  <a:lnTo>
                    <a:pt x="104389" y="146474"/>
                  </a:lnTo>
                  <a:lnTo>
                    <a:pt x="56994" y="116695"/>
                  </a:lnTo>
                  <a:lnTo>
                    <a:pt x="45491" y="73905"/>
                  </a:lnTo>
                  <a:lnTo>
                    <a:pt x="0" y="65061"/>
                  </a:lnTo>
                  <a:lnTo>
                    <a:pt x="53864" y="0"/>
                  </a:lnTo>
                  <a:lnTo>
                    <a:pt x="106285" y="8986"/>
                  </a:lnTo>
                  <a:lnTo>
                    <a:pt x="123848" y="10577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62467" y="1896939"/>
              <a:ext cx="713773" cy="722463"/>
            </a:xfrm>
            <a:custGeom>
              <a:avLst/>
              <a:pathLst>
                <a:path w="713773" h="722463">
                  <a:moveTo>
                    <a:pt x="644843" y="67679"/>
                  </a:moveTo>
                  <a:lnTo>
                    <a:pt x="699849" y="134310"/>
                  </a:lnTo>
                  <a:lnTo>
                    <a:pt x="713773" y="216747"/>
                  </a:lnTo>
                  <a:lnTo>
                    <a:pt x="701059" y="273423"/>
                  </a:lnTo>
                  <a:lnTo>
                    <a:pt x="646313" y="240500"/>
                  </a:lnTo>
                  <a:lnTo>
                    <a:pt x="616389" y="263118"/>
                  </a:lnTo>
                  <a:lnTo>
                    <a:pt x="548670" y="270017"/>
                  </a:lnTo>
                  <a:lnTo>
                    <a:pt x="550919" y="326780"/>
                  </a:lnTo>
                  <a:lnTo>
                    <a:pt x="576086" y="366427"/>
                  </a:lnTo>
                  <a:lnTo>
                    <a:pt x="567697" y="410178"/>
                  </a:lnTo>
                  <a:lnTo>
                    <a:pt x="529643" y="431050"/>
                  </a:lnTo>
                  <a:lnTo>
                    <a:pt x="609384" y="518465"/>
                  </a:lnTo>
                  <a:lnTo>
                    <a:pt x="642681" y="598283"/>
                  </a:lnTo>
                  <a:lnTo>
                    <a:pt x="621146" y="677751"/>
                  </a:lnTo>
                  <a:lnTo>
                    <a:pt x="645103" y="712769"/>
                  </a:lnTo>
                  <a:lnTo>
                    <a:pt x="643373" y="716175"/>
                  </a:lnTo>
                  <a:lnTo>
                    <a:pt x="555762" y="630681"/>
                  </a:lnTo>
                  <a:lnTo>
                    <a:pt x="485189" y="677576"/>
                  </a:lnTo>
                  <a:lnTo>
                    <a:pt x="365665" y="697574"/>
                  </a:lnTo>
                  <a:lnTo>
                    <a:pt x="351049" y="722463"/>
                  </a:lnTo>
                  <a:lnTo>
                    <a:pt x="234378" y="638890"/>
                  </a:lnTo>
                  <a:lnTo>
                    <a:pt x="214486" y="568242"/>
                  </a:lnTo>
                  <a:lnTo>
                    <a:pt x="172713" y="524491"/>
                  </a:lnTo>
                  <a:lnTo>
                    <a:pt x="123243" y="523967"/>
                  </a:lnTo>
                  <a:lnTo>
                    <a:pt x="90551" y="474452"/>
                  </a:lnTo>
                  <a:lnTo>
                    <a:pt x="62443" y="471308"/>
                  </a:lnTo>
                  <a:lnTo>
                    <a:pt x="85448" y="399525"/>
                  </a:lnTo>
                  <a:lnTo>
                    <a:pt x="56216" y="311760"/>
                  </a:lnTo>
                  <a:lnTo>
                    <a:pt x="0" y="244430"/>
                  </a:lnTo>
                  <a:lnTo>
                    <a:pt x="230140" y="247399"/>
                  </a:lnTo>
                  <a:lnTo>
                    <a:pt x="249859" y="201552"/>
                  </a:lnTo>
                  <a:lnTo>
                    <a:pt x="235243" y="79206"/>
                  </a:lnTo>
                  <a:lnTo>
                    <a:pt x="299675" y="56326"/>
                  </a:lnTo>
                  <a:lnTo>
                    <a:pt x="344043" y="22181"/>
                  </a:lnTo>
                  <a:lnTo>
                    <a:pt x="378205" y="27071"/>
                  </a:lnTo>
                  <a:lnTo>
                    <a:pt x="448865" y="0"/>
                  </a:lnTo>
                  <a:lnTo>
                    <a:pt x="533794" y="8383"/>
                  </a:lnTo>
                  <a:lnTo>
                    <a:pt x="604367" y="5842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214943" y="2345193"/>
              <a:ext cx="890897" cy="642645"/>
            </a:xfrm>
            <a:custGeom>
              <a:avLst/>
              <a:pathLst>
                <a:path w="890897" h="642645">
                  <a:moveTo>
                    <a:pt x="309967" y="23054"/>
                  </a:moveTo>
                  <a:lnTo>
                    <a:pt x="338075" y="26198"/>
                  </a:lnTo>
                  <a:lnTo>
                    <a:pt x="370767" y="75713"/>
                  </a:lnTo>
                  <a:lnTo>
                    <a:pt x="420237" y="76237"/>
                  </a:lnTo>
                  <a:lnTo>
                    <a:pt x="462010" y="119988"/>
                  </a:lnTo>
                  <a:lnTo>
                    <a:pt x="481902" y="190636"/>
                  </a:lnTo>
                  <a:lnTo>
                    <a:pt x="598573" y="274209"/>
                  </a:lnTo>
                  <a:lnTo>
                    <a:pt x="613189" y="249320"/>
                  </a:lnTo>
                  <a:lnTo>
                    <a:pt x="732713" y="229322"/>
                  </a:lnTo>
                  <a:lnTo>
                    <a:pt x="803286" y="182427"/>
                  </a:lnTo>
                  <a:lnTo>
                    <a:pt x="890897" y="267921"/>
                  </a:lnTo>
                  <a:lnTo>
                    <a:pt x="881124" y="352018"/>
                  </a:lnTo>
                  <a:lnTo>
                    <a:pt x="824476" y="379177"/>
                  </a:lnTo>
                  <a:lnTo>
                    <a:pt x="786767" y="368261"/>
                  </a:lnTo>
                  <a:lnTo>
                    <a:pt x="727784" y="416291"/>
                  </a:lnTo>
                  <a:lnTo>
                    <a:pt x="689643" y="423190"/>
                  </a:lnTo>
                  <a:lnTo>
                    <a:pt x="594940" y="518290"/>
                  </a:lnTo>
                  <a:lnTo>
                    <a:pt x="613189" y="558985"/>
                  </a:lnTo>
                  <a:lnTo>
                    <a:pt x="501621" y="607015"/>
                  </a:lnTo>
                  <a:lnTo>
                    <a:pt x="494357" y="642645"/>
                  </a:lnTo>
                  <a:lnTo>
                    <a:pt x="359438" y="620726"/>
                  </a:lnTo>
                  <a:lnTo>
                    <a:pt x="356324" y="558374"/>
                  </a:lnTo>
                  <a:lnTo>
                    <a:pt x="380194" y="506414"/>
                  </a:lnTo>
                  <a:lnTo>
                    <a:pt x="339546" y="472181"/>
                  </a:lnTo>
                  <a:lnTo>
                    <a:pt x="228410" y="477596"/>
                  </a:lnTo>
                  <a:lnTo>
                    <a:pt x="206875" y="501436"/>
                  </a:lnTo>
                  <a:lnTo>
                    <a:pt x="134573" y="485106"/>
                  </a:lnTo>
                  <a:lnTo>
                    <a:pt x="84929" y="428605"/>
                  </a:lnTo>
                  <a:lnTo>
                    <a:pt x="11329" y="381273"/>
                  </a:lnTo>
                  <a:lnTo>
                    <a:pt x="0" y="300146"/>
                  </a:lnTo>
                  <a:lnTo>
                    <a:pt x="45491" y="222860"/>
                  </a:lnTo>
                  <a:lnTo>
                    <a:pt x="90637" y="181991"/>
                  </a:lnTo>
                  <a:lnTo>
                    <a:pt x="133534" y="171075"/>
                  </a:lnTo>
                  <a:lnTo>
                    <a:pt x="109318" y="80778"/>
                  </a:lnTo>
                  <a:lnTo>
                    <a:pt x="154378" y="29516"/>
                  </a:lnTo>
                  <a:lnTo>
                    <a:pt x="225902" y="0"/>
                  </a:lnTo>
                  <a:lnTo>
                    <a:pt x="271480" y="3938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223420" y="2676252"/>
              <a:ext cx="106984" cy="85930"/>
            </a:xfrm>
            <a:custGeom>
              <a:avLst/>
              <a:pathLst>
                <a:path w="106984" h="85930">
                  <a:moveTo>
                    <a:pt x="106984" y="16417"/>
                  </a:moveTo>
                  <a:lnTo>
                    <a:pt x="101708" y="39297"/>
                  </a:lnTo>
                  <a:lnTo>
                    <a:pt x="12108" y="85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651744" y="2161804"/>
              <a:ext cx="505773" cy="603435"/>
            </a:xfrm>
            <a:custGeom>
              <a:avLst/>
              <a:pathLst>
                <a:path w="505773" h="603435">
                  <a:moveTo>
                    <a:pt x="504389" y="0"/>
                  </a:moveTo>
                  <a:lnTo>
                    <a:pt x="505773" y="40345"/>
                  </a:lnTo>
                  <a:lnTo>
                    <a:pt x="470746" y="46021"/>
                  </a:lnTo>
                  <a:lnTo>
                    <a:pt x="380022" y="129594"/>
                  </a:lnTo>
                  <a:lnTo>
                    <a:pt x="449903" y="153959"/>
                  </a:lnTo>
                  <a:lnTo>
                    <a:pt x="474552" y="204434"/>
                  </a:lnTo>
                  <a:lnTo>
                    <a:pt x="440130" y="288094"/>
                  </a:lnTo>
                  <a:lnTo>
                    <a:pt x="489168" y="339618"/>
                  </a:lnTo>
                  <a:lnTo>
                    <a:pt x="454487" y="397254"/>
                  </a:lnTo>
                  <a:lnTo>
                    <a:pt x="501968" y="472531"/>
                  </a:lnTo>
                  <a:lnTo>
                    <a:pt x="454833" y="588502"/>
                  </a:lnTo>
                  <a:lnTo>
                    <a:pt x="395676" y="586057"/>
                  </a:lnTo>
                  <a:lnTo>
                    <a:pt x="342400" y="603435"/>
                  </a:lnTo>
                  <a:lnTo>
                    <a:pt x="285405" y="578983"/>
                  </a:lnTo>
                  <a:lnTo>
                    <a:pt x="247611" y="516107"/>
                  </a:lnTo>
                  <a:lnTo>
                    <a:pt x="165275" y="504405"/>
                  </a:lnTo>
                  <a:lnTo>
                    <a:pt x="90378" y="472967"/>
                  </a:lnTo>
                  <a:lnTo>
                    <a:pt x="64086" y="414196"/>
                  </a:lnTo>
                  <a:lnTo>
                    <a:pt x="66421" y="360926"/>
                  </a:lnTo>
                  <a:lnTo>
                    <a:pt x="31827" y="334989"/>
                  </a:lnTo>
                  <a:lnTo>
                    <a:pt x="0" y="238317"/>
                  </a:lnTo>
                  <a:lnTo>
                    <a:pt x="90810" y="253949"/>
                  </a:lnTo>
                  <a:lnTo>
                    <a:pt x="171762" y="255434"/>
                  </a:lnTo>
                  <a:lnTo>
                    <a:pt x="286357" y="153522"/>
                  </a:lnTo>
                  <a:lnTo>
                    <a:pt x="303481" y="83834"/>
                  </a:lnTo>
                  <a:lnTo>
                    <a:pt x="428800" y="41830"/>
                  </a:lnTo>
                  <a:lnTo>
                    <a:pt x="428454" y="873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031766" y="2202149"/>
              <a:ext cx="370162" cy="490520"/>
            </a:xfrm>
            <a:custGeom>
              <a:avLst/>
              <a:pathLst>
                <a:path w="370162" h="490520">
                  <a:moveTo>
                    <a:pt x="125751" y="0"/>
                  </a:moveTo>
                  <a:lnTo>
                    <a:pt x="202638" y="62614"/>
                  </a:lnTo>
                  <a:lnTo>
                    <a:pt x="215611" y="150029"/>
                  </a:lnTo>
                  <a:lnTo>
                    <a:pt x="270443" y="158936"/>
                  </a:lnTo>
                  <a:lnTo>
                    <a:pt x="285924" y="184523"/>
                  </a:lnTo>
                  <a:lnTo>
                    <a:pt x="276670" y="271327"/>
                  </a:lnTo>
                  <a:lnTo>
                    <a:pt x="348195" y="277091"/>
                  </a:lnTo>
                  <a:lnTo>
                    <a:pt x="328303" y="323898"/>
                  </a:lnTo>
                  <a:lnTo>
                    <a:pt x="361168" y="361711"/>
                  </a:lnTo>
                  <a:lnTo>
                    <a:pt x="370162" y="405637"/>
                  </a:lnTo>
                  <a:lnTo>
                    <a:pt x="309362" y="392713"/>
                  </a:lnTo>
                  <a:lnTo>
                    <a:pt x="298638" y="490520"/>
                  </a:lnTo>
                  <a:lnTo>
                    <a:pt x="191654" y="474102"/>
                  </a:lnTo>
                  <a:lnTo>
                    <a:pt x="179027" y="442140"/>
                  </a:lnTo>
                  <a:lnTo>
                    <a:pt x="121946" y="432185"/>
                  </a:lnTo>
                  <a:lnTo>
                    <a:pt x="74464" y="356908"/>
                  </a:lnTo>
                  <a:lnTo>
                    <a:pt x="109146" y="299272"/>
                  </a:lnTo>
                  <a:lnTo>
                    <a:pt x="60108" y="247749"/>
                  </a:lnTo>
                  <a:lnTo>
                    <a:pt x="94529" y="164089"/>
                  </a:lnTo>
                  <a:lnTo>
                    <a:pt x="69881" y="113613"/>
                  </a:lnTo>
                  <a:lnTo>
                    <a:pt x="0" y="89249"/>
                  </a:lnTo>
                  <a:lnTo>
                    <a:pt x="90724" y="567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107310" y="1824544"/>
              <a:ext cx="306422" cy="670503"/>
            </a:xfrm>
            <a:custGeom>
              <a:avLst/>
              <a:pathLst>
                <a:path w="306422" h="670503">
                  <a:moveTo>
                    <a:pt x="158356" y="24626"/>
                  </a:moveTo>
                  <a:lnTo>
                    <a:pt x="148065" y="70298"/>
                  </a:lnTo>
                  <a:lnTo>
                    <a:pt x="185600" y="111255"/>
                  </a:lnTo>
                  <a:lnTo>
                    <a:pt x="223654" y="210896"/>
                  </a:lnTo>
                  <a:lnTo>
                    <a:pt x="189924" y="273423"/>
                  </a:lnTo>
                  <a:lnTo>
                    <a:pt x="226594" y="291413"/>
                  </a:lnTo>
                  <a:lnTo>
                    <a:pt x="259546" y="364419"/>
                  </a:lnTo>
                  <a:lnTo>
                    <a:pt x="208865" y="446594"/>
                  </a:lnTo>
                  <a:lnTo>
                    <a:pt x="266465" y="458558"/>
                  </a:lnTo>
                  <a:lnTo>
                    <a:pt x="306422" y="540210"/>
                  </a:lnTo>
                  <a:lnTo>
                    <a:pt x="302097" y="611906"/>
                  </a:lnTo>
                  <a:lnTo>
                    <a:pt x="237838" y="669018"/>
                  </a:lnTo>
                  <a:lnTo>
                    <a:pt x="212497" y="670503"/>
                  </a:lnTo>
                  <a:lnTo>
                    <a:pt x="164411" y="615137"/>
                  </a:lnTo>
                  <a:lnTo>
                    <a:pt x="142011" y="526587"/>
                  </a:lnTo>
                  <a:lnTo>
                    <a:pt x="87957" y="505802"/>
                  </a:lnTo>
                  <a:lnTo>
                    <a:pt x="56216" y="345818"/>
                  </a:lnTo>
                  <a:lnTo>
                    <a:pt x="68929" y="289142"/>
                  </a:lnTo>
                  <a:lnTo>
                    <a:pt x="55005" y="206705"/>
                  </a:lnTo>
                  <a:lnTo>
                    <a:pt x="0" y="140073"/>
                  </a:lnTo>
                  <a:lnTo>
                    <a:pt x="26724" y="85319"/>
                  </a:lnTo>
                  <a:lnTo>
                    <a:pt x="87091" y="59994"/>
                  </a:lnTo>
                  <a:lnTo>
                    <a:pt x="11191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43181" y="1427638"/>
              <a:ext cx="499460" cy="607802"/>
            </a:xfrm>
            <a:custGeom>
              <a:avLst/>
              <a:pathLst>
                <a:path w="499460" h="607802">
                  <a:moveTo>
                    <a:pt x="359784" y="100514"/>
                  </a:moveTo>
                  <a:lnTo>
                    <a:pt x="357016" y="139724"/>
                  </a:lnTo>
                  <a:lnTo>
                    <a:pt x="402854" y="192295"/>
                  </a:lnTo>
                  <a:lnTo>
                    <a:pt x="427676" y="256656"/>
                  </a:lnTo>
                  <a:lnTo>
                    <a:pt x="499460" y="290452"/>
                  </a:lnTo>
                  <a:lnTo>
                    <a:pt x="496087" y="352804"/>
                  </a:lnTo>
                  <a:lnTo>
                    <a:pt x="418681" y="419872"/>
                  </a:lnTo>
                  <a:lnTo>
                    <a:pt x="358833" y="402843"/>
                  </a:lnTo>
                  <a:lnTo>
                    <a:pt x="240346" y="425548"/>
                  </a:lnTo>
                  <a:lnTo>
                    <a:pt x="205751" y="444848"/>
                  </a:lnTo>
                  <a:lnTo>
                    <a:pt x="148497" y="549816"/>
                  </a:lnTo>
                  <a:lnTo>
                    <a:pt x="105167" y="567631"/>
                  </a:lnTo>
                  <a:lnTo>
                    <a:pt x="87784" y="607802"/>
                  </a:lnTo>
                  <a:lnTo>
                    <a:pt x="49729" y="508160"/>
                  </a:lnTo>
                  <a:lnTo>
                    <a:pt x="12194" y="467204"/>
                  </a:lnTo>
                  <a:lnTo>
                    <a:pt x="22486" y="421531"/>
                  </a:lnTo>
                  <a:lnTo>
                    <a:pt x="62789" y="391665"/>
                  </a:lnTo>
                  <a:lnTo>
                    <a:pt x="59848" y="327741"/>
                  </a:lnTo>
                  <a:lnTo>
                    <a:pt x="0" y="270105"/>
                  </a:lnTo>
                  <a:lnTo>
                    <a:pt x="26118" y="232728"/>
                  </a:lnTo>
                  <a:lnTo>
                    <a:pt x="778" y="179982"/>
                  </a:lnTo>
                  <a:lnTo>
                    <a:pt x="10724" y="130991"/>
                  </a:lnTo>
                  <a:lnTo>
                    <a:pt x="15308" y="124966"/>
                  </a:lnTo>
                  <a:lnTo>
                    <a:pt x="64691" y="89947"/>
                  </a:lnTo>
                  <a:lnTo>
                    <a:pt x="165708" y="107500"/>
                  </a:lnTo>
                  <a:lnTo>
                    <a:pt x="150486" y="56850"/>
                  </a:lnTo>
                  <a:lnTo>
                    <a:pt x="248475" y="15369"/>
                  </a:lnTo>
                  <a:lnTo>
                    <a:pt x="321124" y="0"/>
                  </a:lnTo>
                  <a:lnTo>
                    <a:pt x="342400" y="872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740175" y="1558630"/>
              <a:ext cx="565795" cy="405987"/>
            </a:xfrm>
            <a:custGeom>
              <a:avLst/>
              <a:pathLst>
                <a:path w="565795" h="405987">
                  <a:moveTo>
                    <a:pt x="525492" y="290539"/>
                  </a:moveTo>
                  <a:lnTo>
                    <a:pt x="479049" y="265913"/>
                  </a:lnTo>
                  <a:lnTo>
                    <a:pt x="454227" y="325907"/>
                  </a:lnTo>
                  <a:lnTo>
                    <a:pt x="393859" y="351232"/>
                  </a:lnTo>
                  <a:lnTo>
                    <a:pt x="367135" y="405987"/>
                  </a:lnTo>
                  <a:lnTo>
                    <a:pt x="326659" y="396730"/>
                  </a:lnTo>
                  <a:lnTo>
                    <a:pt x="256086" y="346691"/>
                  </a:lnTo>
                  <a:lnTo>
                    <a:pt x="171156" y="338308"/>
                  </a:lnTo>
                  <a:lnTo>
                    <a:pt x="100497" y="365379"/>
                  </a:lnTo>
                  <a:lnTo>
                    <a:pt x="66335" y="360489"/>
                  </a:lnTo>
                  <a:lnTo>
                    <a:pt x="55437" y="312808"/>
                  </a:lnTo>
                  <a:lnTo>
                    <a:pt x="0" y="276654"/>
                  </a:lnTo>
                  <a:lnTo>
                    <a:pt x="76021" y="126014"/>
                  </a:lnTo>
                  <a:lnTo>
                    <a:pt x="200043" y="20871"/>
                  </a:lnTo>
                  <a:lnTo>
                    <a:pt x="248821" y="21657"/>
                  </a:lnTo>
                  <a:lnTo>
                    <a:pt x="269319" y="100776"/>
                  </a:lnTo>
                  <a:lnTo>
                    <a:pt x="293448" y="138414"/>
                  </a:lnTo>
                  <a:lnTo>
                    <a:pt x="382011" y="170202"/>
                  </a:lnTo>
                  <a:lnTo>
                    <a:pt x="377340" y="87939"/>
                  </a:lnTo>
                  <a:lnTo>
                    <a:pt x="431740" y="68465"/>
                  </a:lnTo>
                  <a:lnTo>
                    <a:pt x="460454" y="28032"/>
                  </a:lnTo>
                  <a:lnTo>
                    <a:pt x="513730" y="0"/>
                  </a:lnTo>
                  <a:lnTo>
                    <a:pt x="503784" y="48990"/>
                  </a:lnTo>
                  <a:lnTo>
                    <a:pt x="529124" y="101736"/>
                  </a:lnTo>
                  <a:lnTo>
                    <a:pt x="503005" y="139113"/>
                  </a:lnTo>
                  <a:lnTo>
                    <a:pt x="562854" y="196749"/>
                  </a:lnTo>
                  <a:lnTo>
                    <a:pt x="565795" y="2606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360069" y="2429436"/>
              <a:ext cx="307607" cy="616711"/>
            </a:xfrm>
            <a:custGeom>
              <a:avLst/>
              <a:pathLst>
                <a:path w="307607" h="616711">
                  <a:moveTo>
                    <a:pt x="256571" y="569195"/>
                  </a:moveTo>
                  <a:lnTo>
                    <a:pt x="250086" y="594907"/>
                  </a:lnTo>
                  <a:lnTo>
                    <a:pt x="154562" y="616711"/>
                  </a:lnTo>
                  <a:lnTo>
                    <a:pt x="165622" y="534474"/>
                  </a:lnTo>
                  <a:lnTo>
                    <a:pt x="207222" y="453259"/>
                  </a:lnTo>
                  <a:lnTo>
                    <a:pt x="136216" y="398679"/>
                  </a:lnTo>
                  <a:lnTo>
                    <a:pt x="173146" y="215902"/>
                  </a:lnTo>
                  <a:lnTo>
                    <a:pt x="227373" y="158004"/>
                  </a:lnTo>
                  <a:lnTo>
                    <a:pt x="137686" y="104646"/>
                  </a:lnTo>
                  <a:lnTo>
                    <a:pt x="32864" y="134425"/>
                  </a:lnTo>
                  <a:lnTo>
                    <a:pt x="0" y="96612"/>
                  </a:lnTo>
                  <a:lnTo>
                    <a:pt x="19891" y="49804"/>
                  </a:lnTo>
                  <a:lnTo>
                    <a:pt x="30924" y="49140"/>
                  </a:lnTo>
                  <a:lnTo>
                    <a:pt x="106423" y="42469"/>
                  </a:lnTo>
                  <a:lnTo>
                    <a:pt x="125973" y="2094"/>
                  </a:lnTo>
                  <a:lnTo>
                    <a:pt x="207129" y="0"/>
                  </a:lnTo>
                  <a:lnTo>
                    <a:pt x="294123" y="60860"/>
                  </a:lnTo>
                  <a:lnTo>
                    <a:pt x="307607" y="96183"/>
                  </a:lnTo>
                  <a:lnTo>
                    <a:pt x="293965" y="152069"/>
                  </a:lnTo>
                  <a:lnTo>
                    <a:pt x="254873" y="217628"/>
                  </a:lnTo>
                  <a:lnTo>
                    <a:pt x="275298" y="252608"/>
                  </a:lnTo>
                  <a:lnTo>
                    <a:pt x="225438" y="307499"/>
                  </a:lnTo>
                  <a:lnTo>
                    <a:pt x="213814" y="411704"/>
                  </a:lnTo>
                  <a:lnTo>
                    <a:pt x="275544" y="5323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453517" y="3570140"/>
              <a:ext cx="439005" cy="762896"/>
            </a:xfrm>
            <a:custGeom>
              <a:avLst/>
              <a:pathLst>
                <a:path w="439005" h="762896">
                  <a:moveTo>
                    <a:pt x="339719" y="25412"/>
                  </a:moveTo>
                  <a:lnTo>
                    <a:pt x="328562" y="101736"/>
                  </a:lnTo>
                  <a:lnTo>
                    <a:pt x="351394" y="175878"/>
                  </a:lnTo>
                  <a:lnTo>
                    <a:pt x="335740" y="234038"/>
                  </a:lnTo>
                  <a:lnTo>
                    <a:pt x="351654" y="283116"/>
                  </a:lnTo>
                  <a:lnTo>
                    <a:pt x="351913" y="394896"/>
                  </a:lnTo>
                  <a:lnTo>
                    <a:pt x="386595" y="471046"/>
                  </a:lnTo>
                  <a:lnTo>
                    <a:pt x="439005" y="471221"/>
                  </a:lnTo>
                  <a:lnTo>
                    <a:pt x="432865" y="594178"/>
                  </a:lnTo>
                  <a:lnTo>
                    <a:pt x="392735" y="607627"/>
                  </a:lnTo>
                  <a:lnTo>
                    <a:pt x="356757" y="683253"/>
                  </a:lnTo>
                  <a:lnTo>
                    <a:pt x="395070" y="762896"/>
                  </a:lnTo>
                  <a:lnTo>
                    <a:pt x="263957" y="732942"/>
                  </a:lnTo>
                  <a:lnTo>
                    <a:pt x="207913" y="731283"/>
                  </a:lnTo>
                  <a:lnTo>
                    <a:pt x="160951" y="660635"/>
                  </a:lnTo>
                  <a:lnTo>
                    <a:pt x="162940" y="597235"/>
                  </a:lnTo>
                  <a:lnTo>
                    <a:pt x="131373" y="571473"/>
                  </a:lnTo>
                  <a:lnTo>
                    <a:pt x="54140" y="595576"/>
                  </a:lnTo>
                  <a:lnTo>
                    <a:pt x="52497" y="511566"/>
                  </a:lnTo>
                  <a:lnTo>
                    <a:pt x="25686" y="402930"/>
                  </a:lnTo>
                  <a:lnTo>
                    <a:pt x="27156" y="365641"/>
                  </a:lnTo>
                  <a:lnTo>
                    <a:pt x="0" y="274209"/>
                  </a:lnTo>
                  <a:lnTo>
                    <a:pt x="18162" y="223472"/>
                  </a:lnTo>
                  <a:lnTo>
                    <a:pt x="60454" y="209150"/>
                  </a:lnTo>
                  <a:lnTo>
                    <a:pt x="103610" y="119813"/>
                  </a:lnTo>
                  <a:lnTo>
                    <a:pt x="157664" y="106190"/>
                  </a:lnTo>
                  <a:lnTo>
                    <a:pt x="239481" y="63138"/>
                  </a:lnTo>
                  <a:lnTo>
                    <a:pt x="25729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472674" y="5130602"/>
              <a:ext cx="345686" cy="339530"/>
            </a:xfrm>
            <a:custGeom>
              <a:avLst/>
              <a:pathLst>
                <a:path w="345686" h="339530">
                  <a:moveTo>
                    <a:pt x="67113" y="101300"/>
                  </a:moveTo>
                  <a:lnTo>
                    <a:pt x="64778" y="98593"/>
                  </a:lnTo>
                  <a:lnTo>
                    <a:pt x="120821" y="55278"/>
                  </a:lnTo>
                  <a:lnTo>
                    <a:pt x="158443" y="59644"/>
                  </a:lnTo>
                  <a:lnTo>
                    <a:pt x="177210" y="9518"/>
                  </a:lnTo>
                  <a:lnTo>
                    <a:pt x="214572" y="35367"/>
                  </a:lnTo>
                  <a:lnTo>
                    <a:pt x="253491" y="0"/>
                  </a:lnTo>
                  <a:lnTo>
                    <a:pt x="345686" y="17902"/>
                  </a:lnTo>
                  <a:lnTo>
                    <a:pt x="314378" y="78158"/>
                  </a:lnTo>
                  <a:lnTo>
                    <a:pt x="248216" y="82786"/>
                  </a:lnTo>
                  <a:lnTo>
                    <a:pt x="252194" y="121123"/>
                  </a:lnTo>
                  <a:lnTo>
                    <a:pt x="184043" y="162342"/>
                  </a:lnTo>
                  <a:lnTo>
                    <a:pt x="227632" y="226091"/>
                  </a:lnTo>
                  <a:lnTo>
                    <a:pt x="163718" y="253425"/>
                  </a:lnTo>
                  <a:lnTo>
                    <a:pt x="135870" y="324510"/>
                  </a:lnTo>
                  <a:lnTo>
                    <a:pt x="52843" y="339530"/>
                  </a:lnTo>
                  <a:lnTo>
                    <a:pt x="0" y="291849"/>
                  </a:lnTo>
                  <a:lnTo>
                    <a:pt x="30183" y="210809"/>
                  </a:lnTo>
                  <a:lnTo>
                    <a:pt x="71610" y="17579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485128" y="4966251"/>
              <a:ext cx="233513" cy="262944"/>
            </a:xfrm>
            <a:custGeom>
              <a:avLst/>
              <a:pathLst>
                <a:path w="233513" h="262944">
                  <a:moveTo>
                    <a:pt x="52324" y="262944"/>
                  </a:moveTo>
                  <a:lnTo>
                    <a:pt x="6918" y="235523"/>
                  </a:lnTo>
                  <a:lnTo>
                    <a:pt x="0" y="17028"/>
                  </a:lnTo>
                  <a:lnTo>
                    <a:pt x="63653" y="0"/>
                  </a:lnTo>
                  <a:lnTo>
                    <a:pt x="115545" y="9693"/>
                  </a:lnTo>
                  <a:lnTo>
                    <a:pt x="233513" y="76062"/>
                  </a:lnTo>
                  <a:lnTo>
                    <a:pt x="186378" y="101387"/>
                  </a:lnTo>
                  <a:lnTo>
                    <a:pt x="164756" y="173869"/>
                  </a:lnTo>
                  <a:lnTo>
                    <a:pt x="145989" y="223995"/>
                  </a:lnTo>
                  <a:lnTo>
                    <a:pt x="108367" y="21962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986360" y="4611787"/>
              <a:ext cx="234810" cy="292723"/>
            </a:xfrm>
            <a:custGeom>
              <a:avLst/>
              <a:pathLst>
                <a:path w="234810" h="292723">
                  <a:moveTo>
                    <a:pt x="104908" y="292723"/>
                  </a:moveTo>
                  <a:lnTo>
                    <a:pt x="110270" y="250107"/>
                  </a:lnTo>
                  <a:lnTo>
                    <a:pt x="83718" y="207578"/>
                  </a:lnTo>
                  <a:lnTo>
                    <a:pt x="38745" y="197623"/>
                  </a:lnTo>
                  <a:lnTo>
                    <a:pt x="5275" y="140423"/>
                  </a:lnTo>
                  <a:lnTo>
                    <a:pt x="0" y="92131"/>
                  </a:lnTo>
                  <a:lnTo>
                    <a:pt x="46529" y="43402"/>
                  </a:lnTo>
                  <a:lnTo>
                    <a:pt x="88389" y="62439"/>
                  </a:lnTo>
                  <a:lnTo>
                    <a:pt x="219242" y="0"/>
                  </a:lnTo>
                  <a:lnTo>
                    <a:pt x="234810" y="25499"/>
                  </a:lnTo>
                  <a:lnTo>
                    <a:pt x="139761" y="94314"/>
                  </a:lnTo>
                  <a:lnTo>
                    <a:pt x="187416" y="169066"/>
                  </a:lnTo>
                  <a:lnTo>
                    <a:pt x="233167" y="171337"/>
                  </a:lnTo>
                  <a:lnTo>
                    <a:pt x="223740" y="230108"/>
                  </a:lnTo>
                  <a:lnTo>
                    <a:pt x="197967" y="267485"/>
                  </a:lnTo>
                  <a:lnTo>
                    <a:pt x="163545" y="2588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942424" y="3054033"/>
              <a:ext cx="409427" cy="749272"/>
            </a:xfrm>
            <a:custGeom>
              <a:avLst/>
              <a:pathLst>
                <a:path w="409427" h="749272">
                  <a:moveTo>
                    <a:pt x="161210" y="189588"/>
                  </a:moveTo>
                  <a:lnTo>
                    <a:pt x="197794" y="227401"/>
                  </a:lnTo>
                  <a:lnTo>
                    <a:pt x="250292" y="347477"/>
                  </a:lnTo>
                  <a:lnTo>
                    <a:pt x="258508" y="420658"/>
                  </a:lnTo>
                  <a:lnTo>
                    <a:pt x="304000" y="438211"/>
                  </a:lnTo>
                  <a:lnTo>
                    <a:pt x="366789" y="526062"/>
                  </a:lnTo>
                  <a:lnTo>
                    <a:pt x="402767" y="548244"/>
                  </a:lnTo>
                  <a:lnTo>
                    <a:pt x="409427" y="642820"/>
                  </a:lnTo>
                  <a:lnTo>
                    <a:pt x="356238" y="710411"/>
                  </a:lnTo>
                  <a:lnTo>
                    <a:pt x="327438" y="720279"/>
                  </a:lnTo>
                  <a:lnTo>
                    <a:pt x="133276" y="663254"/>
                  </a:lnTo>
                  <a:lnTo>
                    <a:pt x="134400" y="693295"/>
                  </a:lnTo>
                  <a:lnTo>
                    <a:pt x="85968" y="749272"/>
                  </a:lnTo>
                  <a:lnTo>
                    <a:pt x="38746" y="684912"/>
                  </a:lnTo>
                  <a:lnTo>
                    <a:pt x="61578" y="632515"/>
                  </a:lnTo>
                  <a:lnTo>
                    <a:pt x="36670" y="526499"/>
                  </a:lnTo>
                  <a:lnTo>
                    <a:pt x="79824" y="500716"/>
                  </a:lnTo>
                  <a:lnTo>
                    <a:pt x="71559" y="388207"/>
                  </a:lnTo>
                  <a:lnTo>
                    <a:pt x="35278" y="218267"/>
                  </a:lnTo>
                  <a:lnTo>
                    <a:pt x="0" y="0"/>
                  </a:lnTo>
                  <a:lnTo>
                    <a:pt x="75762" y="52396"/>
                  </a:lnTo>
                  <a:lnTo>
                    <a:pt x="106291" y="110382"/>
                  </a:lnTo>
                  <a:lnTo>
                    <a:pt x="144173" y="14295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732177" y="4809410"/>
              <a:ext cx="389621" cy="352280"/>
            </a:xfrm>
            <a:custGeom>
              <a:avLst/>
              <a:pathLst>
                <a:path w="389621" h="352280">
                  <a:moveTo>
                    <a:pt x="292929" y="0"/>
                  </a:moveTo>
                  <a:lnTo>
                    <a:pt x="337902" y="9955"/>
                  </a:lnTo>
                  <a:lnTo>
                    <a:pt x="364453" y="52484"/>
                  </a:lnTo>
                  <a:lnTo>
                    <a:pt x="359091" y="95100"/>
                  </a:lnTo>
                  <a:lnTo>
                    <a:pt x="389621" y="160421"/>
                  </a:lnTo>
                  <a:lnTo>
                    <a:pt x="375091" y="227838"/>
                  </a:lnTo>
                  <a:lnTo>
                    <a:pt x="335826" y="271851"/>
                  </a:lnTo>
                  <a:lnTo>
                    <a:pt x="348540" y="352280"/>
                  </a:lnTo>
                  <a:lnTo>
                    <a:pt x="283156" y="309227"/>
                  </a:lnTo>
                  <a:lnTo>
                    <a:pt x="193902" y="217359"/>
                  </a:lnTo>
                  <a:lnTo>
                    <a:pt x="136129" y="226266"/>
                  </a:lnTo>
                  <a:lnTo>
                    <a:pt x="111048" y="160072"/>
                  </a:lnTo>
                  <a:lnTo>
                    <a:pt x="45318" y="168193"/>
                  </a:lnTo>
                  <a:lnTo>
                    <a:pt x="0" y="120687"/>
                  </a:lnTo>
                  <a:lnTo>
                    <a:pt x="83459" y="106976"/>
                  </a:lnTo>
                  <a:lnTo>
                    <a:pt x="153426" y="42266"/>
                  </a:lnTo>
                  <a:lnTo>
                    <a:pt x="190010" y="101125"/>
                  </a:lnTo>
                  <a:lnTo>
                    <a:pt x="253751" y="145051"/>
                  </a:lnTo>
                  <a:lnTo>
                    <a:pt x="285232" y="103483"/>
                  </a:lnTo>
                  <a:lnTo>
                    <a:pt x="271999" y="2846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65517" y="4141090"/>
              <a:ext cx="807525" cy="567281"/>
            </a:xfrm>
            <a:custGeom>
              <a:avLst/>
              <a:pathLst>
                <a:path w="807525" h="567281">
                  <a:moveTo>
                    <a:pt x="683070" y="191946"/>
                  </a:moveTo>
                  <a:lnTo>
                    <a:pt x="787892" y="234387"/>
                  </a:lnTo>
                  <a:lnTo>
                    <a:pt x="807525" y="288618"/>
                  </a:lnTo>
                  <a:lnTo>
                    <a:pt x="735654" y="340578"/>
                  </a:lnTo>
                  <a:lnTo>
                    <a:pt x="680303" y="362759"/>
                  </a:lnTo>
                  <a:lnTo>
                    <a:pt x="575654" y="355162"/>
                  </a:lnTo>
                  <a:lnTo>
                    <a:pt x="486140" y="331234"/>
                  </a:lnTo>
                  <a:lnTo>
                    <a:pt x="517622" y="498729"/>
                  </a:lnTo>
                  <a:lnTo>
                    <a:pt x="449211" y="526237"/>
                  </a:lnTo>
                  <a:lnTo>
                    <a:pt x="389362" y="507724"/>
                  </a:lnTo>
                  <a:lnTo>
                    <a:pt x="343265" y="567281"/>
                  </a:lnTo>
                  <a:lnTo>
                    <a:pt x="301492" y="532525"/>
                  </a:lnTo>
                  <a:lnTo>
                    <a:pt x="285146" y="487202"/>
                  </a:lnTo>
                  <a:lnTo>
                    <a:pt x="205232" y="436988"/>
                  </a:lnTo>
                  <a:lnTo>
                    <a:pt x="147718" y="437687"/>
                  </a:lnTo>
                  <a:lnTo>
                    <a:pt x="92281" y="511042"/>
                  </a:lnTo>
                  <a:lnTo>
                    <a:pt x="0" y="487900"/>
                  </a:lnTo>
                  <a:lnTo>
                    <a:pt x="42897" y="451310"/>
                  </a:lnTo>
                  <a:lnTo>
                    <a:pt x="1210" y="390879"/>
                  </a:lnTo>
                  <a:lnTo>
                    <a:pt x="56994" y="390093"/>
                  </a:lnTo>
                  <a:lnTo>
                    <a:pt x="89427" y="354027"/>
                  </a:lnTo>
                  <a:lnTo>
                    <a:pt x="179200" y="344071"/>
                  </a:lnTo>
                  <a:lnTo>
                    <a:pt x="199524" y="249495"/>
                  </a:lnTo>
                  <a:lnTo>
                    <a:pt x="229189" y="204347"/>
                  </a:lnTo>
                  <a:lnTo>
                    <a:pt x="223481" y="112740"/>
                  </a:lnTo>
                  <a:lnTo>
                    <a:pt x="112691" y="109771"/>
                  </a:lnTo>
                  <a:lnTo>
                    <a:pt x="87524" y="93790"/>
                  </a:lnTo>
                  <a:lnTo>
                    <a:pt x="88648" y="37987"/>
                  </a:lnTo>
                  <a:lnTo>
                    <a:pt x="114075" y="6025"/>
                  </a:lnTo>
                  <a:lnTo>
                    <a:pt x="163372" y="0"/>
                  </a:lnTo>
                  <a:lnTo>
                    <a:pt x="216216" y="26110"/>
                  </a:lnTo>
                  <a:lnTo>
                    <a:pt x="284021" y="14583"/>
                  </a:lnTo>
                  <a:lnTo>
                    <a:pt x="342140" y="24626"/>
                  </a:lnTo>
                  <a:lnTo>
                    <a:pt x="419373" y="523"/>
                  </a:lnTo>
                  <a:lnTo>
                    <a:pt x="450940" y="26285"/>
                  </a:lnTo>
                  <a:lnTo>
                    <a:pt x="448951" y="89685"/>
                  </a:lnTo>
                  <a:lnTo>
                    <a:pt x="495913" y="160333"/>
                  </a:lnTo>
                  <a:lnTo>
                    <a:pt x="551957" y="16199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073841" y="3120751"/>
              <a:ext cx="431740" cy="619591"/>
            </a:xfrm>
            <a:custGeom>
              <a:avLst/>
              <a:pathLst>
                <a:path w="431740" h="619591">
                  <a:moveTo>
                    <a:pt x="347848" y="138065"/>
                  </a:moveTo>
                  <a:lnTo>
                    <a:pt x="370854" y="227314"/>
                  </a:lnTo>
                  <a:lnTo>
                    <a:pt x="431740" y="320231"/>
                  </a:lnTo>
                  <a:lnTo>
                    <a:pt x="364281" y="326344"/>
                  </a:lnTo>
                  <a:lnTo>
                    <a:pt x="332021" y="388172"/>
                  </a:lnTo>
                  <a:lnTo>
                    <a:pt x="208086" y="400485"/>
                  </a:lnTo>
                  <a:lnTo>
                    <a:pt x="199178" y="587279"/>
                  </a:lnTo>
                  <a:lnTo>
                    <a:pt x="148757" y="619591"/>
                  </a:lnTo>
                  <a:lnTo>
                    <a:pt x="107762" y="614875"/>
                  </a:lnTo>
                  <a:lnTo>
                    <a:pt x="105340" y="534795"/>
                  </a:lnTo>
                  <a:lnTo>
                    <a:pt x="10810" y="388521"/>
                  </a:lnTo>
                  <a:lnTo>
                    <a:pt x="0" y="344246"/>
                  </a:lnTo>
                  <a:lnTo>
                    <a:pt x="18767" y="300058"/>
                  </a:lnTo>
                  <a:lnTo>
                    <a:pt x="18075" y="216311"/>
                  </a:lnTo>
                  <a:lnTo>
                    <a:pt x="106810" y="139899"/>
                  </a:lnTo>
                  <a:lnTo>
                    <a:pt x="116324" y="21657"/>
                  </a:lnTo>
                  <a:lnTo>
                    <a:pt x="175999" y="0"/>
                  </a:lnTo>
                  <a:lnTo>
                    <a:pt x="215783" y="6462"/>
                  </a:lnTo>
                  <a:lnTo>
                    <a:pt x="292410" y="476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035139" y="4437044"/>
              <a:ext cx="348368" cy="575228"/>
            </a:xfrm>
            <a:custGeom>
              <a:avLst/>
              <a:pathLst>
                <a:path w="348368" h="575228">
                  <a:moveTo>
                    <a:pt x="302530" y="13361"/>
                  </a:moveTo>
                  <a:lnTo>
                    <a:pt x="348368" y="24277"/>
                  </a:lnTo>
                  <a:lnTo>
                    <a:pt x="339027" y="83398"/>
                  </a:lnTo>
                  <a:lnTo>
                    <a:pt x="317578" y="125140"/>
                  </a:lnTo>
                  <a:lnTo>
                    <a:pt x="341535" y="192907"/>
                  </a:lnTo>
                  <a:lnTo>
                    <a:pt x="251157" y="266699"/>
                  </a:lnTo>
                  <a:lnTo>
                    <a:pt x="252281" y="307044"/>
                  </a:lnTo>
                  <a:lnTo>
                    <a:pt x="311351" y="354201"/>
                  </a:lnTo>
                  <a:lnTo>
                    <a:pt x="321038" y="429303"/>
                  </a:lnTo>
                  <a:lnTo>
                    <a:pt x="251416" y="461877"/>
                  </a:lnTo>
                  <a:lnTo>
                    <a:pt x="235157" y="548418"/>
                  </a:lnTo>
                  <a:lnTo>
                    <a:pt x="146940" y="575228"/>
                  </a:lnTo>
                  <a:lnTo>
                    <a:pt x="62010" y="569639"/>
                  </a:lnTo>
                  <a:lnTo>
                    <a:pt x="67200" y="483359"/>
                  </a:lnTo>
                  <a:lnTo>
                    <a:pt x="48692" y="433408"/>
                  </a:lnTo>
                  <a:lnTo>
                    <a:pt x="83286" y="356385"/>
                  </a:lnTo>
                  <a:lnTo>
                    <a:pt x="1902" y="287134"/>
                  </a:lnTo>
                  <a:lnTo>
                    <a:pt x="20237" y="223122"/>
                  </a:lnTo>
                  <a:lnTo>
                    <a:pt x="53794" y="191771"/>
                  </a:lnTo>
                  <a:lnTo>
                    <a:pt x="14529" y="122870"/>
                  </a:lnTo>
                  <a:lnTo>
                    <a:pt x="0" y="49951"/>
                  </a:lnTo>
                  <a:lnTo>
                    <a:pt x="6400" y="0"/>
                  </a:lnTo>
                  <a:lnTo>
                    <a:pt x="148670" y="78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635571" y="5429263"/>
              <a:ext cx="274162" cy="195788"/>
            </a:xfrm>
            <a:custGeom>
              <a:avLst/>
              <a:pathLst>
                <a:path w="274162" h="195788">
                  <a:moveTo>
                    <a:pt x="61837" y="0"/>
                  </a:moveTo>
                  <a:lnTo>
                    <a:pt x="126183" y="78594"/>
                  </a:lnTo>
                  <a:lnTo>
                    <a:pt x="174097" y="40520"/>
                  </a:lnTo>
                  <a:lnTo>
                    <a:pt x="260238" y="76848"/>
                  </a:lnTo>
                  <a:lnTo>
                    <a:pt x="274162" y="111779"/>
                  </a:lnTo>
                  <a:lnTo>
                    <a:pt x="186638" y="195788"/>
                  </a:lnTo>
                  <a:lnTo>
                    <a:pt x="113297" y="183825"/>
                  </a:lnTo>
                  <a:lnTo>
                    <a:pt x="48605" y="138240"/>
                  </a:lnTo>
                  <a:lnTo>
                    <a:pt x="0" y="64185"/>
                  </a:lnTo>
                  <a:lnTo>
                    <a:pt x="8562" y="2462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27829" y="2562726"/>
              <a:ext cx="1432390" cy="696963"/>
            </a:xfrm>
            <a:custGeom>
              <a:avLst/>
              <a:pathLst>
                <a:path w="1432390" h="696963">
                  <a:moveTo>
                    <a:pt x="1193860" y="696090"/>
                  </a:moveTo>
                  <a:lnTo>
                    <a:pt x="1138422" y="605705"/>
                  </a:lnTo>
                  <a:lnTo>
                    <a:pt x="1061795" y="564487"/>
                  </a:lnTo>
                  <a:lnTo>
                    <a:pt x="1022011" y="558025"/>
                  </a:lnTo>
                  <a:lnTo>
                    <a:pt x="962335" y="579682"/>
                  </a:lnTo>
                  <a:lnTo>
                    <a:pt x="905427" y="587803"/>
                  </a:lnTo>
                  <a:lnTo>
                    <a:pt x="858465" y="566932"/>
                  </a:lnTo>
                  <a:lnTo>
                    <a:pt x="779416" y="508335"/>
                  </a:lnTo>
                  <a:lnTo>
                    <a:pt x="734357" y="495149"/>
                  </a:lnTo>
                  <a:lnTo>
                    <a:pt x="674940" y="503707"/>
                  </a:lnTo>
                  <a:lnTo>
                    <a:pt x="645189" y="567543"/>
                  </a:lnTo>
                  <a:lnTo>
                    <a:pt x="607308" y="581254"/>
                  </a:lnTo>
                  <a:lnTo>
                    <a:pt x="517102" y="564400"/>
                  </a:lnTo>
                  <a:lnTo>
                    <a:pt x="457686" y="622909"/>
                  </a:lnTo>
                  <a:lnTo>
                    <a:pt x="385124" y="594004"/>
                  </a:lnTo>
                  <a:lnTo>
                    <a:pt x="339286" y="594179"/>
                  </a:lnTo>
                  <a:lnTo>
                    <a:pt x="311351" y="527460"/>
                  </a:lnTo>
                  <a:lnTo>
                    <a:pt x="230486" y="514885"/>
                  </a:lnTo>
                  <a:lnTo>
                    <a:pt x="208173" y="462838"/>
                  </a:lnTo>
                  <a:lnTo>
                    <a:pt x="99459" y="439084"/>
                  </a:lnTo>
                  <a:lnTo>
                    <a:pt x="63481" y="388434"/>
                  </a:lnTo>
                  <a:lnTo>
                    <a:pt x="0" y="336824"/>
                  </a:lnTo>
                  <a:lnTo>
                    <a:pt x="79135" y="310014"/>
                  </a:lnTo>
                  <a:lnTo>
                    <a:pt x="153427" y="305647"/>
                  </a:lnTo>
                  <a:lnTo>
                    <a:pt x="193989" y="283903"/>
                  </a:lnTo>
                  <a:lnTo>
                    <a:pt x="215524" y="260062"/>
                  </a:lnTo>
                  <a:lnTo>
                    <a:pt x="326659" y="254648"/>
                  </a:lnTo>
                  <a:lnTo>
                    <a:pt x="367308" y="288880"/>
                  </a:lnTo>
                  <a:lnTo>
                    <a:pt x="343437" y="340840"/>
                  </a:lnTo>
                  <a:lnTo>
                    <a:pt x="346551" y="403193"/>
                  </a:lnTo>
                  <a:lnTo>
                    <a:pt x="481470" y="425112"/>
                  </a:lnTo>
                  <a:lnTo>
                    <a:pt x="488735" y="389482"/>
                  </a:lnTo>
                  <a:lnTo>
                    <a:pt x="600302" y="341452"/>
                  </a:lnTo>
                  <a:lnTo>
                    <a:pt x="582054" y="300757"/>
                  </a:lnTo>
                  <a:lnTo>
                    <a:pt x="676756" y="205657"/>
                  </a:lnTo>
                  <a:lnTo>
                    <a:pt x="714897" y="198758"/>
                  </a:lnTo>
                  <a:lnTo>
                    <a:pt x="773881" y="150727"/>
                  </a:lnTo>
                  <a:lnTo>
                    <a:pt x="811589" y="161643"/>
                  </a:lnTo>
                  <a:lnTo>
                    <a:pt x="868238" y="134484"/>
                  </a:lnTo>
                  <a:lnTo>
                    <a:pt x="878011" y="50388"/>
                  </a:lnTo>
                  <a:lnTo>
                    <a:pt x="879740" y="46982"/>
                  </a:lnTo>
                  <a:lnTo>
                    <a:pt x="938897" y="18338"/>
                  </a:lnTo>
                  <a:lnTo>
                    <a:pt x="1000562" y="27508"/>
                  </a:lnTo>
                  <a:lnTo>
                    <a:pt x="1060670" y="0"/>
                  </a:lnTo>
                  <a:lnTo>
                    <a:pt x="1118184" y="5763"/>
                  </a:lnTo>
                  <a:lnTo>
                    <a:pt x="1224995" y="112827"/>
                  </a:lnTo>
                  <a:lnTo>
                    <a:pt x="1223265" y="165049"/>
                  </a:lnTo>
                  <a:lnTo>
                    <a:pt x="1273860" y="160421"/>
                  </a:lnTo>
                  <a:lnTo>
                    <a:pt x="1313730" y="187929"/>
                  </a:lnTo>
                  <a:lnTo>
                    <a:pt x="1332844" y="278837"/>
                  </a:lnTo>
                  <a:lnTo>
                    <a:pt x="1415698" y="287745"/>
                  </a:lnTo>
                  <a:lnTo>
                    <a:pt x="1432390" y="334203"/>
                  </a:lnTo>
                  <a:lnTo>
                    <a:pt x="1373665" y="364593"/>
                  </a:lnTo>
                  <a:lnTo>
                    <a:pt x="1398746" y="458296"/>
                  </a:lnTo>
                  <a:lnTo>
                    <a:pt x="1347460" y="538900"/>
                  </a:lnTo>
                  <a:lnTo>
                    <a:pt x="1305687" y="646138"/>
                  </a:lnTo>
                  <a:lnTo>
                    <a:pt x="1283200" y="626751"/>
                  </a:lnTo>
                  <a:lnTo>
                    <a:pt x="1235114" y="6969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372564" y="1122230"/>
              <a:ext cx="244623" cy="141581"/>
            </a:xfrm>
            <a:custGeom>
              <a:avLst/>
              <a:pathLst>
                <a:path w="244623" h="141581">
                  <a:moveTo>
                    <a:pt x="213197" y="0"/>
                  </a:moveTo>
                  <a:lnTo>
                    <a:pt x="244623" y="36157"/>
                  </a:lnTo>
                  <a:lnTo>
                    <a:pt x="217686" y="94948"/>
                  </a:lnTo>
                  <a:lnTo>
                    <a:pt x="167524" y="134508"/>
                  </a:lnTo>
                  <a:lnTo>
                    <a:pt x="108800" y="141581"/>
                  </a:lnTo>
                  <a:lnTo>
                    <a:pt x="3027" y="98529"/>
                  </a:lnTo>
                  <a:lnTo>
                    <a:pt x="0" y="64820"/>
                  </a:lnTo>
                  <a:lnTo>
                    <a:pt x="34829" y="24789"/>
                  </a:lnTo>
                  <a:lnTo>
                    <a:pt x="63004" y="11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759189" y="1810659"/>
              <a:ext cx="298953" cy="496633"/>
            </a:xfrm>
            <a:custGeom>
              <a:avLst/>
              <a:pathLst>
                <a:path w="298953" h="496633">
                  <a:moveTo>
                    <a:pt x="185915" y="75276"/>
                  </a:moveTo>
                  <a:lnTo>
                    <a:pt x="161612" y="141820"/>
                  </a:lnTo>
                  <a:lnTo>
                    <a:pt x="201655" y="242160"/>
                  </a:lnTo>
                  <a:lnTo>
                    <a:pt x="276207" y="213953"/>
                  </a:lnTo>
                  <a:lnTo>
                    <a:pt x="293504" y="226266"/>
                  </a:lnTo>
                  <a:lnTo>
                    <a:pt x="298953" y="282592"/>
                  </a:lnTo>
                  <a:lnTo>
                    <a:pt x="270412" y="391577"/>
                  </a:lnTo>
                  <a:lnTo>
                    <a:pt x="225180" y="458034"/>
                  </a:lnTo>
                  <a:lnTo>
                    <a:pt x="108337" y="496633"/>
                  </a:lnTo>
                  <a:lnTo>
                    <a:pt x="38765" y="489371"/>
                  </a:lnTo>
                  <a:lnTo>
                    <a:pt x="1604" y="402704"/>
                  </a:lnTo>
                  <a:lnTo>
                    <a:pt x="53323" y="321532"/>
                  </a:lnTo>
                  <a:lnTo>
                    <a:pt x="28934" y="290636"/>
                  </a:lnTo>
                  <a:lnTo>
                    <a:pt x="40376" y="221786"/>
                  </a:lnTo>
                  <a:lnTo>
                    <a:pt x="6317" y="131638"/>
                  </a:lnTo>
                  <a:lnTo>
                    <a:pt x="0" y="23274"/>
                  </a:lnTo>
                  <a:lnTo>
                    <a:pt x="41482" y="0"/>
                  </a:lnTo>
                  <a:lnTo>
                    <a:pt x="120617" y="41393"/>
                  </a:lnTo>
                  <a:lnTo>
                    <a:pt x="151579" y="3239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776370" y="2141370"/>
              <a:ext cx="771545" cy="599855"/>
            </a:xfrm>
            <a:custGeom>
              <a:avLst/>
              <a:pathLst>
                <a:path w="771545" h="599855">
                  <a:moveTo>
                    <a:pt x="748540" y="226877"/>
                  </a:moveTo>
                  <a:lnTo>
                    <a:pt x="710053" y="243208"/>
                  </a:lnTo>
                  <a:lnTo>
                    <a:pt x="664475" y="203823"/>
                  </a:lnTo>
                  <a:lnTo>
                    <a:pt x="592950" y="233340"/>
                  </a:lnTo>
                  <a:lnTo>
                    <a:pt x="547891" y="284601"/>
                  </a:lnTo>
                  <a:lnTo>
                    <a:pt x="572107" y="374898"/>
                  </a:lnTo>
                  <a:lnTo>
                    <a:pt x="529210" y="385814"/>
                  </a:lnTo>
                  <a:lnTo>
                    <a:pt x="484064" y="426684"/>
                  </a:lnTo>
                  <a:lnTo>
                    <a:pt x="438572" y="503969"/>
                  </a:lnTo>
                  <a:lnTo>
                    <a:pt x="449902" y="585096"/>
                  </a:lnTo>
                  <a:lnTo>
                    <a:pt x="357880" y="599855"/>
                  </a:lnTo>
                  <a:lnTo>
                    <a:pt x="319740" y="536542"/>
                  </a:lnTo>
                  <a:lnTo>
                    <a:pt x="179372" y="552523"/>
                  </a:lnTo>
                  <a:lnTo>
                    <a:pt x="74637" y="549117"/>
                  </a:lnTo>
                  <a:lnTo>
                    <a:pt x="98612" y="495891"/>
                  </a:lnTo>
                  <a:lnTo>
                    <a:pt x="58361" y="470086"/>
                  </a:lnTo>
                  <a:lnTo>
                    <a:pt x="52289" y="431260"/>
                  </a:lnTo>
                  <a:lnTo>
                    <a:pt x="82231" y="403062"/>
                  </a:lnTo>
                  <a:lnTo>
                    <a:pt x="77215" y="292470"/>
                  </a:lnTo>
                  <a:lnTo>
                    <a:pt x="0" y="207806"/>
                  </a:lnTo>
                  <a:lnTo>
                    <a:pt x="21584" y="158661"/>
                  </a:lnTo>
                  <a:lnTo>
                    <a:pt x="91156" y="165923"/>
                  </a:lnTo>
                  <a:lnTo>
                    <a:pt x="207999" y="127324"/>
                  </a:lnTo>
                  <a:lnTo>
                    <a:pt x="253231" y="60867"/>
                  </a:lnTo>
                  <a:lnTo>
                    <a:pt x="309707" y="44799"/>
                  </a:lnTo>
                  <a:lnTo>
                    <a:pt x="590096" y="8732"/>
                  </a:lnTo>
                  <a:lnTo>
                    <a:pt x="650464" y="34407"/>
                  </a:lnTo>
                  <a:lnTo>
                    <a:pt x="686096" y="0"/>
                  </a:lnTo>
                  <a:lnTo>
                    <a:pt x="742312" y="67329"/>
                  </a:lnTo>
                  <a:lnTo>
                    <a:pt x="771545" y="1550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969409" y="1367116"/>
              <a:ext cx="381599" cy="352022"/>
            </a:xfrm>
            <a:custGeom>
              <a:avLst/>
              <a:pathLst>
                <a:path w="381599" h="352022">
                  <a:moveTo>
                    <a:pt x="381599" y="272158"/>
                  </a:moveTo>
                  <a:lnTo>
                    <a:pt x="259286" y="352022"/>
                  </a:lnTo>
                  <a:lnTo>
                    <a:pt x="253405" y="321283"/>
                  </a:lnTo>
                  <a:lnTo>
                    <a:pt x="250032" y="266353"/>
                  </a:lnTo>
                  <a:lnTo>
                    <a:pt x="222616" y="194483"/>
                  </a:lnTo>
                  <a:lnTo>
                    <a:pt x="65643" y="150644"/>
                  </a:lnTo>
                  <a:lnTo>
                    <a:pt x="20843" y="161560"/>
                  </a:lnTo>
                  <a:lnTo>
                    <a:pt x="45837" y="117023"/>
                  </a:lnTo>
                  <a:lnTo>
                    <a:pt x="0" y="57902"/>
                  </a:lnTo>
                  <a:lnTo>
                    <a:pt x="79308" y="32751"/>
                  </a:lnTo>
                  <a:lnTo>
                    <a:pt x="134923" y="0"/>
                  </a:lnTo>
                  <a:lnTo>
                    <a:pt x="163603" y="68781"/>
                  </a:lnTo>
                  <a:lnTo>
                    <a:pt x="252460" y="107255"/>
                  </a:lnTo>
                  <a:lnTo>
                    <a:pt x="333000" y="171291"/>
                  </a:lnTo>
                  <a:lnTo>
                    <a:pt x="344481" y="22384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858273" y="1181985"/>
              <a:ext cx="257178" cy="263555"/>
            </a:xfrm>
            <a:custGeom>
              <a:avLst/>
              <a:pathLst>
                <a:path w="257178" h="263555">
                  <a:moveTo>
                    <a:pt x="167697" y="0"/>
                  </a:moveTo>
                  <a:lnTo>
                    <a:pt x="216389" y="102784"/>
                  </a:lnTo>
                  <a:lnTo>
                    <a:pt x="257178" y="135487"/>
                  </a:lnTo>
                  <a:lnTo>
                    <a:pt x="246058" y="185131"/>
                  </a:lnTo>
                  <a:lnTo>
                    <a:pt x="190443" y="217882"/>
                  </a:lnTo>
                  <a:lnTo>
                    <a:pt x="111135" y="243033"/>
                  </a:lnTo>
                  <a:lnTo>
                    <a:pt x="26291" y="263555"/>
                  </a:lnTo>
                  <a:lnTo>
                    <a:pt x="0" y="145051"/>
                  </a:lnTo>
                  <a:lnTo>
                    <a:pt x="14183" y="106190"/>
                  </a:lnTo>
                  <a:lnTo>
                    <a:pt x="90032" y="30302"/>
                  </a:lnTo>
                  <a:lnTo>
                    <a:pt x="135783" y="90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467485" y="6187880"/>
              <a:ext cx="255048" cy="226441"/>
            </a:xfrm>
            <a:custGeom>
              <a:avLst/>
              <a:pathLst>
                <a:path w="255048" h="226441">
                  <a:moveTo>
                    <a:pt x="255048" y="76586"/>
                  </a:moveTo>
                  <a:lnTo>
                    <a:pt x="228324" y="129245"/>
                  </a:lnTo>
                  <a:lnTo>
                    <a:pt x="175048" y="131952"/>
                  </a:lnTo>
                  <a:lnTo>
                    <a:pt x="145902" y="167669"/>
                  </a:lnTo>
                  <a:lnTo>
                    <a:pt x="64864" y="226441"/>
                  </a:lnTo>
                  <a:lnTo>
                    <a:pt x="0" y="197623"/>
                  </a:lnTo>
                  <a:lnTo>
                    <a:pt x="24302" y="143043"/>
                  </a:lnTo>
                  <a:lnTo>
                    <a:pt x="26378" y="63836"/>
                  </a:lnTo>
                  <a:lnTo>
                    <a:pt x="82853" y="39646"/>
                  </a:lnTo>
                  <a:lnTo>
                    <a:pt x="10845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841754" y="1031321"/>
              <a:ext cx="152302" cy="256855"/>
            </a:xfrm>
            <a:custGeom>
              <a:avLst/>
              <a:pathLst>
                <a:path w="152302" h="256855">
                  <a:moveTo>
                    <a:pt x="152302" y="159746"/>
                  </a:moveTo>
                  <a:lnTo>
                    <a:pt x="106551" y="180967"/>
                  </a:lnTo>
                  <a:lnTo>
                    <a:pt x="30702" y="256855"/>
                  </a:lnTo>
                  <a:lnTo>
                    <a:pt x="3545" y="233101"/>
                  </a:lnTo>
                  <a:lnTo>
                    <a:pt x="0" y="96521"/>
                  </a:lnTo>
                  <a:lnTo>
                    <a:pt x="25855" y="22968"/>
                  </a:lnTo>
                  <a:lnTo>
                    <a:pt x="42637" y="0"/>
                  </a:lnTo>
                  <a:lnTo>
                    <a:pt x="88129" y="8843"/>
                  </a:lnTo>
                  <a:lnTo>
                    <a:pt x="99632" y="51634"/>
                  </a:lnTo>
                  <a:lnTo>
                    <a:pt x="147027" y="8141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82079" y="3595553"/>
              <a:ext cx="583871" cy="854852"/>
            </a:xfrm>
            <a:custGeom>
              <a:avLst/>
              <a:pathLst>
                <a:path w="583871" h="854852">
                  <a:moveTo>
                    <a:pt x="505254" y="656792"/>
                  </a:moveTo>
                  <a:lnTo>
                    <a:pt x="569687" y="690326"/>
                  </a:lnTo>
                  <a:lnTo>
                    <a:pt x="583871" y="740976"/>
                  </a:lnTo>
                  <a:lnTo>
                    <a:pt x="555590" y="854852"/>
                  </a:lnTo>
                  <a:lnTo>
                    <a:pt x="401730" y="842277"/>
                  </a:lnTo>
                  <a:lnTo>
                    <a:pt x="259460" y="841491"/>
                  </a:lnTo>
                  <a:lnTo>
                    <a:pt x="190962" y="834155"/>
                  </a:lnTo>
                  <a:lnTo>
                    <a:pt x="171330" y="779925"/>
                  </a:lnTo>
                  <a:lnTo>
                    <a:pt x="66508" y="737483"/>
                  </a:lnTo>
                  <a:lnTo>
                    <a:pt x="28194" y="657840"/>
                  </a:lnTo>
                  <a:lnTo>
                    <a:pt x="64173" y="582214"/>
                  </a:lnTo>
                  <a:lnTo>
                    <a:pt x="104303" y="568766"/>
                  </a:lnTo>
                  <a:lnTo>
                    <a:pt x="110443" y="445808"/>
                  </a:lnTo>
                  <a:lnTo>
                    <a:pt x="58032" y="445634"/>
                  </a:lnTo>
                  <a:lnTo>
                    <a:pt x="23351" y="369484"/>
                  </a:lnTo>
                  <a:lnTo>
                    <a:pt x="23091" y="257704"/>
                  </a:lnTo>
                  <a:lnTo>
                    <a:pt x="7178" y="208626"/>
                  </a:lnTo>
                  <a:lnTo>
                    <a:pt x="22832" y="150465"/>
                  </a:lnTo>
                  <a:lnTo>
                    <a:pt x="0" y="76324"/>
                  </a:lnTo>
                  <a:lnTo>
                    <a:pt x="11156" y="0"/>
                  </a:lnTo>
                  <a:lnTo>
                    <a:pt x="65210" y="4977"/>
                  </a:lnTo>
                  <a:lnTo>
                    <a:pt x="142875" y="35979"/>
                  </a:lnTo>
                  <a:lnTo>
                    <a:pt x="212238" y="111430"/>
                  </a:lnTo>
                  <a:lnTo>
                    <a:pt x="273211" y="133611"/>
                  </a:lnTo>
                  <a:lnTo>
                    <a:pt x="272173" y="223122"/>
                  </a:lnTo>
                  <a:lnTo>
                    <a:pt x="288605" y="323375"/>
                  </a:lnTo>
                  <a:lnTo>
                    <a:pt x="311351" y="356384"/>
                  </a:lnTo>
                  <a:lnTo>
                    <a:pt x="385384" y="350708"/>
                  </a:lnTo>
                  <a:lnTo>
                    <a:pt x="385557" y="4649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370570" y="962793"/>
              <a:ext cx="3841500" cy="5614482"/>
            </a:xfrm>
            <a:custGeom>
              <a:avLst/>
              <a:pathLst>
                <a:path w="3841500" h="5614482">
                  <a:moveTo>
                    <a:pt x="2686614" y="29970"/>
                  </a:moveTo>
                  <a:lnTo>
                    <a:pt x="2712828" y="72682"/>
                  </a:lnTo>
                  <a:lnTo>
                    <a:pt x="2807540" y="59531"/>
                  </a:lnTo>
                  <a:lnTo>
                    <a:pt x="2829109" y="79808"/>
                  </a:lnTo>
                  <a:lnTo>
                    <a:pt x="2837210" y="164887"/>
                  </a:lnTo>
                  <a:lnTo>
                    <a:pt x="2799337" y="189371"/>
                  </a:lnTo>
                  <a:lnTo>
                    <a:pt x="2782413" y="262448"/>
                  </a:lnTo>
                  <a:lnTo>
                    <a:pt x="2786550" y="303820"/>
                  </a:lnTo>
                  <a:lnTo>
                    <a:pt x="2742341" y="367633"/>
                  </a:lnTo>
                  <a:lnTo>
                    <a:pt x="2733205" y="400579"/>
                  </a:lnTo>
                  <a:lnTo>
                    <a:pt x="2762442" y="473105"/>
                  </a:lnTo>
                  <a:lnTo>
                    <a:pt x="2851299" y="511579"/>
                  </a:lnTo>
                  <a:lnTo>
                    <a:pt x="2871468" y="540361"/>
                  </a:lnTo>
                  <a:lnTo>
                    <a:pt x="2931839" y="575615"/>
                  </a:lnTo>
                  <a:lnTo>
                    <a:pt x="2943320" y="628171"/>
                  </a:lnTo>
                  <a:lnTo>
                    <a:pt x="2972917" y="675624"/>
                  </a:lnTo>
                  <a:lnTo>
                    <a:pt x="2998275" y="660199"/>
                  </a:lnTo>
                  <a:lnTo>
                    <a:pt x="3067998" y="682685"/>
                  </a:lnTo>
                  <a:lnTo>
                    <a:pt x="3085220" y="758036"/>
                  </a:lnTo>
                  <a:lnTo>
                    <a:pt x="3142003" y="755216"/>
                  </a:lnTo>
                  <a:lnTo>
                    <a:pt x="3120283" y="803467"/>
                  </a:lnTo>
                  <a:lnTo>
                    <a:pt x="3111155" y="863658"/>
                  </a:lnTo>
                  <a:lnTo>
                    <a:pt x="3115473" y="952446"/>
                  </a:lnTo>
                  <a:lnTo>
                    <a:pt x="3152709" y="962159"/>
                  </a:lnTo>
                  <a:lnTo>
                    <a:pt x="3162453" y="1005632"/>
                  </a:lnTo>
                  <a:lnTo>
                    <a:pt x="3114600" y="1002418"/>
                  </a:lnTo>
                  <a:lnTo>
                    <a:pt x="3114031" y="1036680"/>
                  </a:lnTo>
                  <a:lnTo>
                    <a:pt x="3138674" y="1073048"/>
                  </a:lnTo>
                  <a:lnTo>
                    <a:pt x="3111187" y="1102716"/>
                  </a:lnTo>
                  <a:lnTo>
                    <a:pt x="3114126" y="1163488"/>
                  </a:lnTo>
                  <a:lnTo>
                    <a:pt x="3091662" y="1211819"/>
                  </a:lnTo>
                  <a:lnTo>
                    <a:pt x="3081615" y="1265222"/>
                  </a:lnTo>
                  <a:lnTo>
                    <a:pt x="3122467" y="1319677"/>
                  </a:lnTo>
                  <a:lnTo>
                    <a:pt x="3135613" y="1383500"/>
                  </a:lnTo>
                  <a:lnTo>
                    <a:pt x="3113398" y="1401444"/>
                  </a:lnTo>
                  <a:lnTo>
                    <a:pt x="3012692" y="1402641"/>
                  </a:lnTo>
                  <a:lnTo>
                    <a:pt x="3021282" y="1447502"/>
                  </a:lnTo>
                  <a:lnTo>
                    <a:pt x="3073708" y="1458568"/>
                  </a:lnTo>
                  <a:lnTo>
                    <a:pt x="3005879" y="1500438"/>
                  </a:lnTo>
                  <a:lnTo>
                    <a:pt x="3034018" y="1528252"/>
                  </a:lnTo>
                  <a:lnTo>
                    <a:pt x="3095922" y="1509112"/>
                  </a:lnTo>
                  <a:lnTo>
                    <a:pt x="3115472" y="1468737"/>
                  </a:lnTo>
                  <a:lnTo>
                    <a:pt x="3196628" y="1466643"/>
                  </a:lnTo>
                  <a:lnTo>
                    <a:pt x="3241469" y="1488520"/>
                  </a:lnTo>
                  <a:lnTo>
                    <a:pt x="3283622" y="1527503"/>
                  </a:lnTo>
                  <a:lnTo>
                    <a:pt x="3297107" y="1562826"/>
                  </a:lnTo>
                  <a:lnTo>
                    <a:pt x="3283464" y="1618712"/>
                  </a:lnTo>
                  <a:lnTo>
                    <a:pt x="3244373" y="1684271"/>
                  </a:lnTo>
                  <a:lnTo>
                    <a:pt x="3264797" y="1719251"/>
                  </a:lnTo>
                  <a:lnTo>
                    <a:pt x="3214938" y="1774142"/>
                  </a:lnTo>
                  <a:lnTo>
                    <a:pt x="3203313" y="1878347"/>
                  </a:lnTo>
                  <a:lnTo>
                    <a:pt x="3255778" y="1967237"/>
                  </a:lnTo>
                  <a:lnTo>
                    <a:pt x="3265044" y="1998992"/>
                  </a:lnTo>
                  <a:lnTo>
                    <a:pt x="3239586" y="2061550"/>
                  </a:lnTo>
                  <a:lnTo>
                    <a:pt x="3151739" y="2078795"/>
                  </a:lnTo>
                  <a:lnTo>
                    <a:pt x="3139527" y="2116678"/>
                  </a:lnTo>
                  <a:lnTo>
                    <a:pt x="3212574" y="2241487"/>
                  </a:lnTo>
                  <a:lnTo>
                    <a:pt x="3292396" y="2290584"/>
                  </a:lnTo>
                  <a:lnTo>
                    <a:pt x="3315772" y="2315497"/>
                  </a:lnTo>
                  <a:lnTo>
                    <a:pt x="3366852" y="2342159"/>
                  </a:lnTo>
                  <a:lnTo>
                    <a:pt x="3378972" y="2395047"/>
                  </a:lnTo>
                  <a:lnTo>
                    <a:pt x="3427021" y="2435696"/>
                  </a:lnTo>
                  <a:lnTo>
                    <a:pt x="3439877" y="2480109"/>
                  </a:lnTo>
                  <a:lnTo>
                    <a:pt x="3436064" y="2523812"/>
                  </a:lnTo>
                  <a:lnTo>
                    <a:pt x="3363906" y="2546459"/>
                  </a:lnTo>
                  <a:lnTo>
                    <a:pt x="3323562" y="2591864"/>
                  </a:lnTo>
                  <a:lnTo>
                    <a:pt x="3334927" y="2645509"/>
                  </a:lnTo>
                  <a:lnTo>
                    <a:pt x="3321079" y="2665354"/>
                  </a:lnTo>
                  <a:lnTo>
                    <a:pt x="3334599" y="2767962"/>
                  </a:lnTo>
                  <a:lnTo>
                    <a:pt x="3326345" y="2792348"/>
                  </a:lnTo>
                  <a:lnTo>
                    <a:pt x="3347296" y="2893830"/>
                  </a:lnTo>
                  <a:lnTo>
                    <a:pt x="3335518" y="2993924"/>
                  </a:lnTo>
                  <a:lnTo>
                    <a:pt x="3319538" y="3026896"/>
                  </a:lnTo>
                  <a:lnTo>
                    <a:pt x="3308422" y="3106143"/>
                  </a:lnTo>
                  <a:lnTo>
                    <a:pt x="3257355" y="3131425"/>
                  </a:lnTo>
                  <a:lnTo>
                    <a:pt x="3249018" y="3186496"/>
                  </a:lnTo>
                  <a:lnTo>
                    <a:pt x="3281326" y="3296287"/>
                  </a:lnTo>
                  <a:lnTo>
                    <a:pt x="3341076" y="3293130"/>
                  </a:lnTo>
                  <a:lnTo>
                    <a:pt x="3368173" y="3304354"/>
                  </a:lnTo>
                  <a:lnTo>
                    <a:pt x="3378827" y="3372776"/>
                  </a:lnTo>
                  <a:lnTo>
                    <a:pt x="3355737" y="3469576"/>
                  </a:lnTo>
                  <a:lnTo>
                    <a:pt x="3326835" y="3538327"/>
                  </a:lnTo>
                  <a:lnTo>
                    <a:pt x="3340804" y="3563941"/>
                  </a:lnTo>
                  <a:lnTo>
                    <a:pt x="3324497" y="3593419"/>
                  </a:lnTo>
                  <a:lnTo>
                    <a:pt x="3328025" y="3632716"/>
                  </a:lnTo>
                  <a:lnTo>
                    <a:pt x="3291592" y="3644604"/>
                  </a:lnTo>
                  <a:lnTo>
                    <a:pt x="3256197" y="3673518"/>
                  </a:lnTo>
                  <a:lnTo>
                    <a:pt x="3291592" y="3730450"/>
                  </a:lnTo>
                  <a:lnTo>
                    <a:pt x="3266097" y="3781567"/>
                  </a:lnTo>
                  <a:lnTo>
                    <a:pt x="3289682" y="3797107"/>
                  </a:lnTo>
                  <a:lnTo>
                    <a:pt x="3304377" y="3849448"/>
                  </a:lnTo>
                  <a:lnTo>
                    <a:pt x="3368327" y="3870622"/>
                  </a:lnTo>
                  <a:lnTo>
                    <a:pt x="3358900" y="3949464"/>
                  </a:lnTo>
                  <a:lnTo>
                    <a:pt x="3374374" y="3985023"/>
                  </a:lnTo>
                  <a:lnTo>
                    <a:pt x="3407210" y="4012664"/>
                  </a:lnTo>
                  <a:lnTo>
                    <a:pt x="3438058" y="4006491"/>
                  </a:lnTo>
                  <a:lnTo>
                    <a:pt x="3429863" y="4057060"/>
                  </a:lnTo>
                  <a:lnTo>
                    <a:pt x="3456839" y="4132533"/>
                  </a:lnTo>
                  <a:lnTo>
                    <a:pt x="3491695" y="4169442"/>
                  </a:lnTo>
                  <a:lnTo>
                    <a:pt x="3538569" y="4180013"/>
                  </a:lnTo>
                  <a:lnTo>
                    <a:pt x="3591194" y="4237404"/>
                  </a:lnTo>
                  <a:lnTo>
                    <a:pt x="3670928" y="4234744"/>
                  </a:lnTo>
                  <a:lnTo>
                    <a:pt x="3696458" y="4305109"/>
                  </a:lnTo>
                  <a:lnTo>
                    <a:pt x="3724718" y="4325388"/>
                  </a:lnTo>
                  <a:lnTo>
                    <a:pt x="3753149" y="4379064"/>
                  </a:lnTo>
                  <a:lnTo>
                    <a:pt x="3840051" y="4382357"/>
                  </a:lnTo>
                  <a:lnTo>
                    <a:pt x="3841500" y="4422261"/>
                  </a:lnTo>
                  <a:lnTo>
                    <a:pt x="3745047" y="4477124"/>
                  </a:lnTo>
                  <a:lnTo>
                    <a:pt x="3669976" y="4583838"/>
                  </a:lnTo>
                  <a:lnTo>
                    <a:pt x="3658214" y="4656146"/>
                  </a:lnTo>
                  <a:lnTo>
                    <a:pt x="3606582" y="4704787"/>
                  </a:lnTo>
                  <a:lnTo>
                    <a:pt x="3515598" y="4718935"/>
                  </a:lnTo>
                  <a:lnTo>
                    <a:pt x="3388981" y="4719895"/>
                  </a:lnTo>
                  <a:lnTo>
                    <a:pt x="3205889" y="4701469"/>
                  </a:lnTo>
                  <a:lnTo>
                    <a:pt x="3082040" y="4708979"/>
                  </a:lnTo>
                  <a:lnTo>
                    <a:pt x="2969781" y="4741815"/>
                  </a:lnTo>
                  <a:lnTo>
                    <a:pt x="2920743" y="4771681"/>
                  </a:lnTo>
                  <a:lnTo>
                    <a:pt x="2868159" y="4784169"/>
                  </a:lnTo>
                  <a:lnTo>
                    <a:pt x="2813932" y="4844861"/>
                  </a:lnTo>
                  <a:lnTo>
                    <a:pt x="2758494" y="4861105"/>
                  </a:lnTo>
                  <a:lnTo>
                    <a:pt x="2720180" y="4889137"/>
                  </a:lnTo>
                  <a:lnTo>
                    <a:pt x="2628764" y="4925203"/>
                  </a:lnTo>
                  <a:lnTo>
                    <a:pt x="2511488" y="4952624"/>
                  </a:lnTo>
                  <a:lnTo>
                    <a:pt x="2415661" y="5009475"/>
                  </a:lnTo>
                  <a:lnTo>
                    <a:pt x="2375877" y="5061522"/>
                  </a:lnTo>
                  <a:lnTo>
                    <a:pt x="2330039" y="5071827"/>
                  </a:lnTo>
                  <a:lnTo>
                    <a:pt x="2270450" y="5101518"/>
                  </a:lnTo>
                  <a:lnTo>
                    <a:pt x="2180677" y="5130511"/>
                  </a:lnTo>
                  <a:lnTo>
                    <a:pt x="2111401" y="5202207"/>
                  </a:lnTo>
                  <a:lnTo>
                    <a:pt x="2068418" y="5209019"/>
                  </a:lnTo>
                  <a:lnTo>
                    <a:pt x="1886277" y="5217577"/>
                  </a:lnTo>
                  <a:lnTo>
                    <a:pt x="1815877" y="5248142"/>
                  </a:lnTo>
                  <a:lnTo>
                    <a:pt x="1736915" y="5301237"/>
                  </a:lnTo>
                  <a:lnTo>
                    <a:pt x="1670926" y="5305778"/>
                  </a:lnTo>
                  <a:lnTo>
                    <a:pt x="1641780" y="5320013"/>
                  </a:lnTo>
                  <a:lnTo>
                    <a:pt x="1507985" y="5353285"/>
                  </a:lnTo>
                  <a:lnTo>
                    <a:pt x="1407834" y="5372235"/>
                  </a:lnTo>
                  <a:lnTo>
                    <a:pt x="1384482" y="5417034"/>
                  </a:lnTo>
                  <a:lnTo>
                    <a:pt x="1337261" y="5429871"/>
                  </a:lnTo>
                  <a:lnTo>
                    <a:pt x="1301888" y="5466200"/>
                  </a:lnTo>
                  <a:lnTo>
                    <a:pt x="1298515" y="5495280"/>
                  </a:lnTo>
                  <a:lnTo>
                    <a:pt x="1249650" y="5501218"/>
                  </a:lnTo>
                  <a:lnTo>
                    <a:pt x="1218861" y="5523050"/>
                  </a:lnTo>
                  <a:lnTo>
                    <a:pt x="1155120" y="5543397"/>
                  </a:lnTo>
                  <a:lnTo>
                    <a:pt x="1096310" y="5603392"/>
                  </a:lnTo>
                  <a:lnTo>
                    <a:pt x="1033347" y="5614482"/>
                  </a:lnTo>
                  <a:lnTo>
                    <a:pt x="983531" y="5604178"/>
                  </a:lnTo>
                  <a:lnTo>
                    <a:pt x="973499" y="5574748"/>
                  </a:lnTo>
                  <a:lnTo>
                    <a:pt x="865650" y="5517374"/>
                  </a:lnTo>
                  <a:lnTo>
                    <a:pt x="846623" y="5478862"/>
                  </a:lnTo>
                  <a:lnTo>
                    <a:pt x="750883" y="5442709"/>
                  </a:lnTo>
                  <a:lnTo>
                    <a:pt x="636721" y="5416510"/>
                  </a:lnTo>
                  <a:lnTo>
                    <a:pt x="530516" y="5406468"/>
                  </a:lnTo>
                  <a:lnTo>
                    <a:pt x="441262" y="5383762"/>
                  </a:lnTo>
                  <a:lnTo>
                    <a:pt x="127922" y="5312940"/>
                  </a:lnTo>
                  <a:lnTo>
                    <a:pt x="119066" y="5308530"/>
                  </a:lnTo>
                  <a:lnTo>
                    <a:pt x="154716" y="5290375"/>
                  </a:lnTo>
                  <a:lnTo>
                    <a:pt x="200839" y="5293135"/>
                  </a:lnTo>
                  <a:lnTo>
                    <a:pt x="256026" y="5321140"/>
                  </a:lnTo>
                  <a:lnTo>
                    <a:pt x="283364" y="5291711"/>
                  </a:lnTo>
                  <a:lnTo>
                    <a:pt x="327239" y="5287510"/>
                  </a:lnTo>
                  <a:lnTo>
                    <a:pt x="371679" y="5301259"/>
                  </a:lnTo>
                  <a:lnTo>
                    <a:pt x="427243" y="5291169"/>
                  </a:lnTo>
                  <a:lnTo>
                    <a:pt x="450360" y="5270734"/>
                  </a:lnTo>
                  <a:lnTo>
                    <a:pt x="399014" y="5142834"/>
                  </a:lnTo>
                  <a:lnTo>
                    <a:pt x="407109" y="5095633"/>
                  </a:lnTo>
                  <a:lnTo>
                    <a:pt x="450222" y="5096061"/>
                  </a:lnTo>
                  <a:lnTo>
                    <a:pt x="451476" y="5059881"/>
                  </a:lnTo>
                  <a:lnTo>
                    <a:pt x="430616" y="5011318"/>
                  </a:lnTo>
                  <a:lnTo>
                    <a:pt x="413361" y="4918934"/>
                  </a:lnTo>
                  <a:lnTo>
                    <a:pt x="419935" y="4872685"/>
                  </a:lnTo>
                  <a:lnTo>
                    <a:pt x="338645" y="4826008"/>
                  </a:lnTo>
                  <a:lnTo>
                    <a:pt x="276782" y="4856372"/>
                  </a:lnTo>
                  <a:lnTo>
                    <a:pt x="242906" y="4834610"/>
                  </a:lnTo>
                  <a:lnTo>
                    <a:pt x="252177" y="4772066"/>
                  </a:lnTo>
                  <a:lnTo>
                    <a:pt x="192752" y="4773123"/>
                  </a:lnTo>
                  <a:lnTo>
                    <a:pt x="198936" y="4638053"/>
                  </a:lnTo>
                  <a:lnTo>
                    <a:pt x="146309" y="4514501"/>
                  </a:lnTo>
                  <a:lnTo>
                    <a:pt x="124877" y="4387413"/>
                  </a:lnTo>
                  <a:lnTo>
                    <a:pt x="81946" y="4304024"/>
                  </a:lnTo>
                  <a:lnTo>
                    <a:pt x="65003" y="4295055"/>
                  </a:lnTo>
                  <a:lnTo>
                    <a:pt x="54183" y="4233035"/>
                  </a:lnTo>
                  <a:lnTo>
                    <a:pt x="10170" y="4047228"/>
                  </a:lnTo>
                  <a:lnTo>
                    <a:pt x="12331" y="3996800"/>
                  </a:lnTo>
                  <a:lnTo>
                    <a:pt x="0" y="3955682"/>
                  </a:lnTo>
                  <a:lnTo>
                    <a:pt x="44289" y="3891024"/>
                  </a:lnTo>
                  <a:lnTo>
                    <a:pt x="13829" y="3845369"/>
                  </a:lnTo>
                  <a:lnTo>
                    <a:pt x="16423" y="3803391"/>
                  </a:lnTo>
                  <a:lnTo>
                    <a:pt x="90723" y="3682189"/>
                  </a:lnTo>
                  <a:lnTo>
                    <a:pt x="136734" y="3598467"/>
                  </a:lnTo>
                  <a:lnTo>
                    <a:pt x="183843" y="3581805"/>
                  </a:lnTo>
                  <a:lnTo>
                    <a:pt x="192486" y="3522245"/>
                  </a:lnTo>
                  <a:lnTo>
                    <a:pt x="254321" y="3439181"/>
                  </a:lnTo>
                  <a:lnTo>
                    <a:pt x="234274" y="3402611"/>
                  </a:lnTo>
                  <a:lnTo>
                    <a:pt x="241243" y="3337135"/>
                  </a:lnTo>
                  <a:lnTo>
                    <a:pt x="271315" y="3219552"/>
                  </a:lnTo>
                  <a:lnTo>
                    <a:pt x="281001" y="3112976"/>
                  </a:lnTo>
                  <a:lnTo>
                    <a:pt x="361555" y="2928278"/>
                  </a:lnTo>
                  <a:lnTo>
                    <a:pt x="395077" y="2889426"/>
                  </a:lnTo>
                  <a:lnTo>
                    <a:pt x="404348" y="2815180"/>
                  </a:lnTo>
                  <a:lnTo>
                    <a:pt x="446000" y="2816018"/>
                  </a:lnTo>
                  <a:lnTo>
                    <a:pt x="497606" y="2747597"/>
                  </a:lnTo>
                  <a:lnTo>
                    <a:pt x="567695" y="2725215"/>
                  </a:lnTo>
                  <a:lnTo>
                    <a:pt x="568119" y="2694947"/>
                  </a:lnTo>
                  <a:lnTo>
                    <a:pt x="544196" y="2641485"/>
                  </a:lnTo>
                  <a:lnTo>
                    <a:pt x="565878" y="2618622"/>
                  </a:lnTo>
                  <a:lnTo>
                    <a:pt x="598440" y="2622412"/>
                  </a:lnTo>
                  <a:lnTo>
                    <a:pt x="651678" y="2591957"/>
                  </a:lnTo>
                  <a:lnTo>
                    <a:pt x="643413" y="2479448"/>
                  </a:lnTo>
                  <a:lnTo>
                    <a:pt x="607132" y="2309508"/>
                  </a:lnTo>
                  <a:lnTo>
                    <a:pt x="571854" y="2091240"/>
                  </a:lnTo>
                  <a:lnTo>
                    <a:pt x="536499" y="2013964"/>
                  </a:lnTo>
                  <a:lnTo>
                    <a:pt x="533005" y="1972300"/>
                  </a:lnTo>
                  <a:lnTo>
                    <a:pt x="505346" y="1943683"/>
                  </a:lnTo>
                  <a:lnTo>
                    <a:pt x="510328" y="1894849"/>
                  </a:lnTo>
                  <a:lnTo>
                    <a:pt x="435491" y="1878667"/>
                  </a:lnTo>
                  <a:lnTo>
                    <a:pt x="407331" y="1857482"/>
                  </a:lnTo>
                  <a:lnTo>
                    <a:pt x="414518" y="1775306"/>
                  </a:lnTo>
                  <a:lnTo>
                    <a:pt x="496204" y="1698274"/>
                  </a:lnTo>
                  <a:lnTo>
                    <a:pt x="494743" y="1658977"/>
                  </a:lnTo>
                  <a:lnTo>
                    <a:pt x="464161" y="1648663"/>
                  </a:lnTo>
                  <a:lnTo>
                    <a:pt x="458090" y="1609837"/>
                  </a:lnTo>
                  <a:lnTo>
                    <a:pt x="488031" y="1581639"/>
                  </a:lnTo>
                  <a:lnTo>
                    <a:pt x="483015" y="1471047"/>
                  </a:lnTo>
                  <a:lnTo>
                    <a:pt x="427836" y="1421524"/>
                  </a:lnTo>
                  <a:lnTo>
                    <a:pt x="405800" y="1386383"/>
                  </a:lnTo>
                  <a:lnTo>
                    <a:pt x="427384" y="1337238"/>
                  </a:lnTo>
                  <a:lnTo>
                    <a:pt x="391573" y="1282061"/>
                  </a:lnTo>
                  <a:lnTo>
                    <a:pt x="390223" y="1250570"/>
                  </a:lnTo>
                  <a:lnTo>
                    <a:pt x="441942" y="1169399"/>
                  </a:lnTo>
                  <a:lnTo>
                    <a:pt x="417553" y="1138503"/>
                  </a:lnTo>
                  <a:lnTo>
                    <a:pt x="413670" y="1099825"/>
                  </a:lnTo>
                  <a:lnTo>
                    <a:pt x="428995" y="1069653"/>
                  </a:lnTo>
                  <a:lnTo>
                    <a:pt x="394937" y="979505"/>
                  </a:lnTo>
                  <a:lnTo>
                    <a:pt x="396684" y="906403"/>
                  </a:lnTo>
                  <a:lnTo>
                    <a:pt x="388165" y="866800"/>
                  </a:lnTo>
                  <a:lnTo>
                    <a:pt x="420216" y="816254"/>
                  </a:lnTo>
                  <a:lnTo>
                    <a:pt x="407598" y="795191"/>
                  </a:lnTo>
                  <a:lnTo>
                    <a:pt x="353700" y="767613"/>
                  </a:lnTo>
                  <a:lnTo>
                    <a:pt x="341081" y="746549"/>
                  </a:lnTo>
                  <a:lnTo>
                    <a:pt x="353648" y="696135"/>
                  </a:lnTo>
                  <a:lnTo>
                    <a:pt x="408264" y="659859"/>
                  </a:lnTo>
                  <a:lnTo>
                    <a:pt x="327373" y="629940"/>
                  </a:lnTo>
                  <a:lnTo>
                    <a:pt x="296566" y="547546"/>
                  </a:lnTo>
                  <a:lnTo>
                    <a:pt x="264705" y="489674"/>
                  </a:lnTo>
                  <a:lnTo>
                    <a:pt x="291567" y="425349"/>
                  </a:lnTo>
                  <a:lnTo>
                    <a:pt x="265561" y="399508"/>
                  </a:lnTo>
                  <a:lnTo>
                    <a:pt x="306694" y="348579"/>
                  </a:lnTo>
                  <a:lnTo>
                    <a:pt x="327822" y="257443"/>
                  </a:lnTo>
                  <a:lnTo>
                    <a:pt x="366136" y="227053"/>
                  </a:lnTo>
                  <a:lnTo>
                    <a:pt x="349115" y="186385"/>
                  </a:lnTo>
                  <a:lnTo>
                    <a:pt x="358118" y="147716"/>
                  </a:lnTo>
                  <a:lnTo>
                    <a:pt x="494983" y="156309"/>
                  </a:lnTo>
                  <a:lnTo>
                    <a:pt x="552947" y="154815"/>
                  </a:lnTo>
                  <a:lnTo>
                    <a:pt x="642564" y="165792"/>
                  </a:lnTo>
                  <a:lnTo>
                    <a:pt x="859143" y="161487"/>
                  </a:lnTo>
                  <a:lnTo>
                    <a:pt x="943070" y="170674"/>
                  </a:lnTo>
                  <a:lnTo>
                    <a:pt x="1290729" y="166953"/>
                  </a:lnTo>
                  <a:lnTo>
                    <a:pt x="1325427" y="171425"/>
                  </a:lnTo>
                  <a:lnTo>
                    <a:pt x="1373877" y="154011"/>
                  </a:lnTo>
                  <a:lnTo>
                    <a:pt x="1431987" y="161556"/>
                  </a:lnTo>
                  <a:lnTo>
                    <a:pt x="1437012" y="134773"/>
                  </a:lnTo>
                  <a:lnTo>
                    <a:pt x="1571135" y="135594"/>
                  </a:lnTo>
                  <a:lnTo>
                    <a:pt x="1600896" y="159854"/>
                  </a:lnTo>
                  <a:lnTo>
                    <a:pt x="1740623" y="159687"/>
                  </a:lnTo>
                  <a:lnTo>
                    <a:pt x="1839175" y="166377"/>
                  </a:lnTo>
                  <a:lnTo>
                    <a:pt x="1841172" y="150483"/>
                  </a:lnTo>
                  <a:lnTo>
                    <a:pt x="2002531" y="156404"/>
                  </a:lnTo>
                  <a:lnTo>
                    <a:pt x="2049484" y="187065"/>
                  </a:lnTo>
                  <a:lnTo>
                    <a:pt x="2064999" y="160631"/>
                  </a:lnTo>
                  <a:lnTo>
                    <a:pt x="2213575" y="159626"/>
                  </a:lnTo>
                  <a:lnTo>
                    <a:pt x="2227258" y="191684"/>
                  </a:lnTo>
                  <a:lnTo>
                    <a:pt x="2261204" y="205010"/>
                  </a:lnTo>
                  <a:lnTo>
                    <a:pt x="2272222" y="236761"/>
                  </a:lnTo>
                  <a:lnTo>
                    <a:pt x="2316753" y="167652"/>
                  </a:lnTo>
                  <a:lnTo>
                    <a:pt x="2360213" y="165154"/>
                  </a:lnTo>
                  <a:lnTo>
                    <a:pt x="2392031" y="130258"/>
                  </a:lnTo>
                  <a:lnTo>
                    <a:pt x="2431036" y="125402"/>
                  </a:lnTo>
                  <a:lnTo>
                    <a:pt x="2435205" y="65530"/>
                  </a:lnTo>
                  <a:lnTo>
                    <a:pt x="2478742" y="49794"/>
                  </a:lnTo>
                  <a:lnTo>
                    <a:pt x="2496525" y="89676"/>
                  </a:lnTo>
                  <a:lnTo>
                    <a:pt x="2559669" y="29717"/>
                  </a:lnTo>
                  <a:lnTo>
                    <a:pt x="257308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6476145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6479295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479295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479295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79295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479295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479295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6765190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65190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65190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765190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765190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65190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178495" y="489462"/>
              <a:ext cx="231118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Ghana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675" y="1746523"/>
              <a:ext cx="1644156" cy="2505562"/>
            </a:xfrm>
            <a:custGeom>
              <a:avLst/>
              <a:pathLst>
                <a:path w="1644156" h="2505562">
                  <a:moveTo>
                    <a:pt x="1644156" y="3872"/>
                  </a:moveTo>
                  <a:lnTo>
                    <a:pt x="1598766" y="155285"/>
                  </a:lnTo>
                  <a:lnTo>
                    <a:pt x="1488632" y="196585"/>
                  </a:lnTo>
                  <a:lnTo>
                    <a:pt x="1529790" y="416722"/>
                  </a:lnTo>
                  <a:lnTo>
                    <a:pt x="1321793" y="452292"/>
                  </a:lnTo>
                  <a:lnTo>
                    <a:pt x="1142024" y="697520"/>
                  </a:lnTo>
                  <a:lnTo>
                    <a:pt x="1320531" y="897917"/>
                  </a:lnTo>
                  <a:lnTo>
                    <a:pt x="1318347" y="1079423"/>
                  </a:lnTo>
                  <a:lnTo>
                    <a:pt x="1368083" y="1254891"/>
                  </a:lnTo>
                  <a:lnTo>
                    <a:pt x="1182914" y="1348454"/>
                  </a:lnTo>
                  <a:lnTo>
                    <a:pt x="1294553" y="1486348"/>
                  </a:lnTo>
                  <a:lnTo>
                    <a:pt x="1261593" y="1592556"/>
                  </a:lnTo>
                  <a:lnTo>
                    <a:pt x="1349323" y="1769455"/>
                  </a:lnTo>
                  <a:lnTo>
                    <a:pt x="1317745" y="1907009"/>
                  </a:lnTo>
                  <a:lnTo>
                    <a:pt x="1351246" y="2126176"/>
                  </a:lnTo>
                  <a:lnTo>
                    <a:pt x="1408900" y="2195851"/>
                  </a:lnTo>
                  <a:lnTo>
                    <a:pt x="1250029" y="2382620"/>
                  </a:lnTo>
                  <a:lnTo>
                    <a:pt x="945057" y="2419188"/>
                  </a:lnTo>
                  <a:lnTo>
                    <a:pt x="826574" y="2498312"/>
                  </a:lnTo>
                  <a:lnTo>
                    <a:pt x="713996" y="2505562"/>
                  </a:lnTo>
                  <a:lnTo>
                    <a:pt x="580533" y="2392655"/>
                  </a:lnTo>
                  <a:lnTo>
                    <a:pt x="504558" y="2270699"/>
                  </a:lnTo>
                  <a:lnTo>
                    <a:pt x="319432" y="1952229"/>
                  </a:lnTo>
                  <a:lnTo>
                    <a:pt x="191836" y="1868541"/>
                  </a:lnTo>
                  <a:lnTo>
                    <a:pt x="78928" y="1709528"/>
                  </a:lnTo>
                  <a:lnTo>
                    <a:pt x="82998" y="1635569"/>
                  </a:lnTo>
                  <a:lnTo>
                    <a:pt x="265858" y="1622670"/>
                  </a:lnTo>
                  <a:lnTo>
                    <a:pt x="157367" y="1472842"/>
                  </a:lnTo>
                  <a:lnTo>
                    <a:pt x="0" y="1180675"/>
                  </a:lnTo>
                  <a:lnTo>
                    <a:pt x="67310" y="1100695"/>
                  </a:lnTo>
                  <a:lnTo>
                    <a:pt x="294507" y="1107828"/>
                  </a:lnTo>
                  <a:lnTo>
                    <a:pt x="202318" y="662488"/>
                  </a:lnTo>
                  <a:lnTo>
                    <a:pt x="213227" y="584249"/>
                  </a:lnTo>
                  <a:lnTo>
                    <a:pt x="490076" y="521514"/>
                  </a:lnTo>
                  <a:lnTo>
                    <a:pt x="357966" y="369419"/>
                  </a:lnTo>
                  <a:lnTo>
                    <a:pt x="494104" y="182745"/>
                  </a:lnTo>
                  <a:lnTo>
                    <a:pt x="446272" y="37190"/>
                  </a:lnTo>
                  <a:lnTo>
                    <a:pt x="34614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493757" y="3254896"/>
              <a:ext cx="818040" cy="654711"/>
            </a:xfrm>
            <a:custGeom>
              <a:avLst/>
              <a:pathLst>
                <a:path w="818040" h="654711">
                  <a:moveTo>
                    <a:pt x="818040" y="214972"/>
                  </a:moveTo>
                  <a:lnTo>
                    <a:pt x="710146" y="418555"/>
                  </a:lnTo>
                  <a:lnTo>
                    <a:pt x="699424" y="528117"/>
                  </a:lnTo>
                  <a:lnTo>
                    <a:pt x="556869" y="541272"/>
                  </a:lnTo>
                  <a:lnTo>
                    <a:pt x="345584" y="654711"/>
                  </a:lnTo>
                  <a:lnTo>
                    <a:pt x="268149" y="604307"/>
                  </a:lnTo>
                  <a:lnTo>
                    <a:pt x="63127" y="642713"/>
                  </a:lnTo>
                  <a:lnTo>
                    <a:pt x="0" y="596366"/>
                  </a:lnTo>
                  <a:lnTo>
                    <a:pt x="171330" y="175286"/>
                  </a:lnTo>
                  <a:lnTo>
                    <a:pt x="243388" y="36751"/>
                  </a:lnTo>
                  <a:lnTo>
                    <a:pt x="429670" y="100399"/>
                  </a:lnTo>
                  <a:lnTo>
                    <a:pt x="6912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61897" y="3381382"/>
              <a:ext cx="235839" cy="302087"/>
            </a:xfrm>
            <a:custGeom>
              <a:avLst/>
              <a:pathLst>
                <a:path w="235839" h="302087">
                  <a:moveTo>
                    <a:pt x="181711" y="167825"/>
                  </a:moveTo>
                  <a:lnTo>
                    <a:pt x="235839" y="302087"/>
                  </a:lnTo>
                  <a:lnTo>
                    <a:pt x="0" y="272129"/>
                  </a:lnTo>
                  <a:lnTo>
                    <a:pt x="9997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05756" y="2133067"/>
              <a:ext cx="2800206" cy="1462883"/>
            </a:xfrm>
            <a:custGeom>
              <a:avLst/>
              <a:pathLst>
                <a:path w="2800206" h="1462883">
                  <a:moveTo>
                    <a:pt x="2379226" y="1121828"/>
                  </a:moveTo>
                  <a:lnTo>
                    <a:pt x="2117671" y="1222227"/>
                  </a:lnTo>
                  <a:lnTo>
                    <a:pt x="1931389" y="1158579"/>
                  </a:lnTo>
                  <a:lnTo>
                    <a:pt x="1859331" y="1297114"/>
                  </a:lnTo>
                  <a:lnTo>
                    <a:pt x="1769149" y="1274055"/>
                  </a:lnTo>
                  <a:lnTo>
                    <a:pt x="1685066" y="1373352"/>
                  </a:lnTo>
                  <a:lnTo>
                    <a:pt x="1500375" y="1367863"/>
                  </a:lnTo>
                  <a:lnTo>
                    <a:pt x="1388239" y="1462883"/>
                  </a:lnTo>
                  <a:lnTo>
                    <a:pt x="1075815" y="1347892"/>
                  </a:lnTo>
                  <a:lnTo>
                    <a:pt x="991053" y="1218422"/>
                  </a:lnTo>
                  <a:lnTo>
                    <a:pt x="841567" y="1172609"/>
                  </a:lnTo>
                  <a:lnTo>
                    <a:pt x="757954" y="992060"/>
                  </a:lnTo>
                  <a:lnTo>
                    <a:pt x="830449" y="750214"/>
                  </a:lnTo>
                  <a:lnTo>
                    <a:pt x="554493" y="774301"/>
                  </a:lnTo>
                  <a:lnTo>
                    <a:pt x="378701" y="572039"/>
                  </a:lnTo>
                  <a:lnTo>
                    <a:pt x="275520" y="548408"/>
                  </a:lnTo>
                  <a:lnTo>
                    <a:pt x="110602" y="401528"/>
                  </a:lnTo>
                  <a:lnTo>
                    <a:pt x="0" y="423633"/>
                  </a:lnTo>
                  <a:lnTo>
                    <a:pt x="101268" y="359148"/>
                  </a:lnTo>
                  <a:lnTo>
                    <a:pt x="260171" y="381108"/>
                  </a:lnTo>
                  <a:lnTo>
                    <a:pt x="604565" y="355731"/>
                  </a:lnTo>
                  <a:lnTo>
                    <a:pt x="741832" y="348624"/>
                  </a:lnTo>
                  <a:lnTo>
                    <a:pt x="1137997" y="126965"/>
                  </a:lnTo>
                  <a:lnTo>
                    <a:pt x="1241609" y="140580"/>
                  </a:lnTo>
                  <a:lnTo>
                    <a:pt x="1482608" y="96997"/>
                  </a:lnTo>
                  <a:lnTo>
                    <a:pt x="1719702" y="163739"/>
                  </a:lnTo>
                  <a:lnTo>
                    <a:pt x="1874042" y="154182"/>
                  </a:lnTo>
                  <a:lnTo>
                    <a:pt x="2295524" y="202205"/>
                  </a:lnTo>
                  <a:lnTo>
                    <a:pt x="2460336" y="166080"/>
                  </a:lnTo>
                  <a:lnTo>
                    <a:pt x="2800206" y="0"/>
                  </a:lnTo>
                  <a:lnTo>
                    <a:pt x="2785511" y="239109"/>
                  </a:lnTo>
                  <a:lnTo>
                    <a:pt x="2703477" y="240086"/>
                  </a:lnTo>
                  <a:lnTo>
                    <a:pt x="2369835" y="433928"/>
                  </a:lnTo>
                  <a:lnTo>
                    <a:pt x="2227284" y="486940"/>
                  </a:lnTo>
                  <a:lnTo>
                    <a:pt x="2174334" y="618482"/>
                  </a:lnTo>
                  <a:lnTo>
                    <a:pt x="2288305" y="740387"/>
                  </a:lnTo>
                  <a:lnTo>
                    <a:pt x="2491008" y="835750"/>
                  </a:lnTo>
                  <a:lnTo>
                    <a:pt x="2406899" y="91658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725443" y="4017222"/>
              <a:ext cx="2314656" cy="1782155"/>
            </a:xfrm>
            <a:custGeom>
              <a:avLst/>
              <a:pathLst>
                <a:path w="2314656" h="1782155">
                  <a:moveTo>
                    <a:pt x="2070261" y="111920"/>
                  </a:moveTo>
                  <a:lnTo>
                    <a:pt x="2244116" y="196185"/>
                  </a:lnTo>
                  <a:lnTo>
                    <a:pt x="2314656" y="320415"/>
                  </a:lnTo>
                  <a:lnTo>
                    <a:pt x="2064804" y="457746"/>
                  </a:lnTo>
                  <a:lnTo>
                    <a:pt x="1727021" y="439398"/>
                  </a:lnTo>
                  <a:lnTo>
                    <a:pt x="1494525" y="726987"/>
                  </a:lnTo>
                  <a:lnTo>
                    <a:pt x="1370149" y="1034025"/>
                  </a:lnTo>
                  <a:lnTo>
                    <a:pt x="1135585" y="1485539"/>
                  </a:lnTo>
                  <a:lnTo>
                    <a:pt x="1124310" y="1504232"/>
                  </a:lnTo>
                  <a:lnTo>
                    <a:pt x="1022478" y="1666128"/>
                  </a:lnTo>
                  <a:lnTo>
                    <a:pt x="830278" y="1782155"/>
                  </a:lnTo>
                  <a:lnTo>
                    <a:pt x="705648" y="1681602"/>
                  </a:lnTo>
                  <a:lnTo>
                    <a:pt x="718588" y="1502084"/>
                  </a:lnTo>
                  <a:lnTo>
                    <a:pt x="866877" y="1306456"/>
                  </a:lnTo>
                  <a:lnTo>
                    <a:pt x="775945" y="1288996"/>
                  </a:lnTo>
                  <a:lnTo>
                    <a:pt x="595226" y="1423369"/>
                  </a:lnTo>
                  <a:lnTo>
                    <a:pt x="451518" y="1440729"/>
                  </a:lnTo>
                  <a:lnTo>
                    <a:pt x="508993" y="1283485"/>
                  </a:lnTo>
                  <a:lnTo>
                    <a:pt x="323534" y="1336034"/>
                  </a:lnTo>
                  <a:lnTo>
                    <a:pt x="160841" y="1279221"/>
                  </a:lnTo>
                  <a:lnTo>
                    <a:pt x="0" y="1057442"/>
                  </a:lnTo>
                  <a:lnTo>
                    <a:pt x="4387" y="920070"/>
                  </a:lnTo>
                  <a:lnTo>
                    <a:pt x="164584" y="693765"/>
                  </a:lnTo>
                  <a:lnTo>
                    <a:pt x="406704" y="517354"/>
                  </a:lnTo>
                  <a:lnTo>
                    <a:pt x="663175" y="556778"/>
                  </a:lnTo>
                  <a:lnTo>
                    <a:pt x="764780" y="667279"/>
                  </a:lnTo>
                  <a:lnTo>
                    <a:pt x="900900" y="602520"/>
                  </a:lnTo>
                  <a:lnTo>
                    <a:pt x="1070083" y="585181"/>
                  </a:lnTo>
                  <a:lnTo>
                    <a:pt x="1324790" y="0"/>
                  </a:lnTo>
                  <a:lnTo>
                    <a:pt x="1400765" y="121956"/>
                  </a:lnTo>
                  <a:lnTo>
                    <a:pt x="1534228" y="234862"/>
                  </a:lnTo>
                  <a:lnTo>
                    <a:pt x="1646806" y="227612"/>
                  </a:lnTo>
                  <a:lnTo>
                    <a:pt x="1765289" y="14848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468148" y="5188407"/>
              <a:ext cx="214391" cy="308911"/>
            </a:xfrm>
            <a:custGeom>
              <a:avLst/>
              <a:pathLst>
                <a:path w="214391" h="308911">
                  <a:moveTo>
                    <a:pt x="183135" y="187260"/>
                  </a:moveTo>
                  <a:lnTo>
                    <a:pt x="214391" y="296933"/>
                  </a:lnTo>
                  <a:lnTo>
                    <a:pt x="0" y="308911"/>
                  </a:lnTo>
                  <a:lnTo>
                    <a:pt x="11315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871515" y="5158229"/>
              <a:ext cx="448409" cy="432029"/>
            </a:xfrm>
            <a:custGeom>
              <a:avLst/>
              <a:pathLst>
                <a:path w="448409" h="432029">
                  <a:moveTo>
                    <a:pt x="319763" y="0"/>
                  </a:moveTo>
                  <a:lnTo>
                    <a:pt x="410899" y="43575"/>
                  </a:lnTo>
                  <a:lnTo>
                    <a:pt x="392231" y="158319"/>
                  </a:lnTo>
                  <a:lnTo>
                    <a:pt x="448409" y="207959"/>
                  </a:lnTo>
                  <a:lnTo>
                    <a:pt x="415484" y="385187"/>
                  </a:lnTo>
                  <a:lnTo>
                    <a:pt x="193264" y="432029"/>
                  </a:lnTo>
                  <a:lnTo>
                    <a:pt x="77380" y="376543"/>
                  </a:lnTo>
                  <a:lnTo>
                    <a:pt x="0" y="228842"/>
                  </a:lnTo>
                  <a:lnTo>
                    <a:pt x="147380" y="8847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750998" y="4408531"/>
              <a:ext cx="294370" cy="185980"/>
            </a:xfrm>
            <a:custGeom>
              <a:avLst/>
              <a:pathLst>
                <a:path w="294370" h="185980">
                  <a:moveTo>
                    <a:pt x="294370" y="0"/>
                  </a:moveTo>
                  <a:lnTo>
                    <a:pt x="187161" y="18598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496092" y="4260569"/>
              <a:ext cx="371352" cy="227912"/>
            </a:xfrm>
            <a:custGeom>
              <a:avLst/>
              <a:pathLst>
                <a:path w="371352" h="227912">
                  <a:moveTo>
                    <a:pt x="301109" y="0"/>
                  </a:moveTo>
                  <a:lnTo>
                    <a:pt x="371352" y="90329"/>
                  </a:lnTo>
                  <a:lnTo>
                    <a:pt x="295020" y="227912"/>
                  </a:lnTo>
                  <a:lnTo>
                    <a:pt x="0" y="208624"/>
                  </a:lnTo>
                  <a:lnTo>
                    <a:pt x="40784" y="66858"/>
                  </a:lnTo>
                  <a:lnTo>
                    <a:pt x="130108" y="9932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18992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134417" y="0"/>
                  </a:moveTo>
                  <a:lnTo>
                    <a:pt x="272572" y="540"/>
                  </a:lnTo>
                  <a:lnTo>
                    <a:pt x="312152" y="164621"/>
                  </a:lnTo>
                  <a:lnTo>
                    <a:pt x="200959" y="260380"/>
                  </a:lnTo>
                  <a:lnTo>
                    <a:pt x="0" y="2078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687699" y="1750395"/>
              <a:ext cx="2089184" cy="2587241"/>
            </a:xfrm>
            <a:custGeom>
              <a:avLst/>
              <a:pathLst>
                <a:path w="2089184" h="2587241">
                  <a:moveTo>
                    <a:pt x="1930066" y="663"/>
                  </a:moveTo>
                  <a:lnTo>
                    <a:pt x="2001502" y="343803"/>
                  </a:lnTo>
                  <a:lnTo>
                    <a:pt x="2089184" y="486207"/>
                  </a:lnTo>
                  <a:lnTo>
                    <a:pt x="2034211" y="627143"/>
                  </a:lnTo>
                  <a:lnTo>
                    <a:pt x="2027067" y="843259"/>
                  </a:lnTo>
                  <a:lnTo>
                    <a:pt x="1920657" y="971540"/>
                  </a:lnTo>
                  <a:lnTo>
                    <a:pt x="1669969" y="962254"/>
                  </a:lnTo>
                  <a:lnTo>
                    <a:pt x="1446981" y="1018989"/>
                  </a:lnTo>
                  <a:lnTo>
                    <a:pt x="1351299" y="1153123"/>
                  </a:lnTo>
                  <a:lnTo>
                    <a:pt x="1403157" y="1250606"/>
                  </a:lnTo>
                  <a:lnTo>
                    <a:pt x="1526790" y="1277134"/>
                  </a:lnTo>
                  <a:lnTo>
                    <a:pt x="1683940" y="1381598"/>
                  </a:lnTo>
                  <a:lnTo>
                    <a:pt x="1778278" y="1507950"/>
                  </a:lnTo>
                  <a:lnTo>
                    <a:pt x="1919390" y="1544494"/>
                  </a:lnTo>
                  <a:lnTo>
                    <a:pt x="1904554" y="1839450"/>
                  </a:lnTo>
                  <a:lnTo>
                    <a:pt x="1920221" y="2236309"/>
                  </a:lnTo>
                  <a:lnTo>
                    <a:pt x="1764100" y="2290357"/>
                  </a:lnTo>
                  <a:lnTo>
                    <a:pt x="1656905" y="2239075"/>
                  </a:lnTo>
                  <a:lnTo>
                    <a:pt x="1543559" y="2331592"/>
                  </a:lnTo>
                  <a:lnTo>
                    <a:pt x="1451377" y="2299603"/>
                  </a:lnTo>
                  <a:lnTo>
                    <a:pt x="1271439" y="2386456"/>
                  </a:lnTo>
                  <a:lnTo>
                    <a:pt x="1116482" y="2390218"/>
                  </a:lnTo>
                  <a:lnTo>
                    <a:pt x="1024813" y="2406456"/>
                  </a:lnTo>
                  <a:lnTo>
                    <a:pt x="664356" y="2309083"/>
                  </a:lnTo>
                  <a:lnTo>
                    <a:pt x="547870" y="2483309"/>
                  </a:lnTo>
                  <a:lnTo>
                    <a:pt x="352400" y="2587241"/>
                  </a:lnTo>
                  <a:lnTo>
                    <a:pt x="281860" y="2463011"/>
                  </a:lnTo>
                  <a:lnTo>
                    <a:pt x="108005" y="2378747"/>
                  </a:lnTo>
                  <a:lnTo>
                    <a:pt x="266876" y="2191978"/>
                  </a:lnTo>
                  <a:lnTo>
                    <a:pt x="209222" y="2122303"/>
                  </a:lnTo>
                  <a:lnTo>
                    <a:pt x="175720" y="1903137"/>
                  </a:lnTo>
                  <a:lnTo>
                    <a:pt x="207299" y="1765582"/>
                  </a:lnTo>
                  <a:lnTo>
                    <a:pt x="119569" y="1588683"/>
                  </a:lnTo>
                  <a:lnTo>
                    <a:pt x="152529" y="1482475"/>
                  </a:lnTo>
                  <a:lnTo>
                    <a:pt x="40890" y="1344581"/>
                  </a:lnTo>
                  <a:lnTo>
                    <a:pt x="226058" y="1251018"/>
                  </a:lnTo>
                  <a:lnTo>
                    <a:pt x="176323" y="1075550"/>
                  </a:lnTo>
                  <a:lnTo>
                    <a:pt x="178507" y="894044"/>
                  </a:lnTo>
                  <a:lnTo>
                    <a:pt x="0" y="693648"/>
                  </a:lnTo>
                  <a:lnTo>
                    <a:pt x="179769" y="448419"/>
                  </a:lnTo>
                  <a:lnTo>
                    <a:pt x="387765" y="412849"/>
                  </a:lnTo>
                  <a:lnTo>
                    <a:pt x="346608" y="192712"/>
                  </a:lnTo>
                  <a:lnTo>
                    <a:pt x="456742" y="151412"/>
                  </a:lnTo>
                  <a:lnTo>
                    <a:pt x="502132" y="0"/>
                  </a:lnTo>
                  <a:lnTo>
                    <a:pt x="537287" y="1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80091" y="1740690"/>
              <a:ext cx="2059689" cy="1817514"/>
            </a:xfrm>
            <a:custGeom>
              <a:avLst/>
              <a:pathLst>
                <a:path w="2059689" h="1817514">
                  <a:moveTo>
                    <a:pt x="1449215" y="2702"/>
                  </a:moveTo>
                  <a:lnTo>
                    <a:pt x="1911727" y="5832"/>
                  </a:lnTo>
                  <a:lnTo>
                    <a:pt x="2011856" y="43023"/>
                  </a:lnTo>
                  <a:lnTo>
                    <a:pt x="2059689" y="188578"/>
                  </a:lnTo>
                  <a:lnTo>
                    <a:pt x="1923550" y="375252"/>
                  </a:lnTo>
                  <a:lnTo>
                    <a:pt x="2055660" y="527347"/>
                  </a:lnTo>
                  <a:lnTo>
                    <a:pt x="1778812" y="590082"/>
                  </a:lnTo>
                  <a:lnTo>
                    <a:pt x="1767902" y="668321"/>
                  </a:lnTo>
                  <a:lnTo>
                    <a:pt x="1860091" y="1113660"/>
                  </a:lnTo>
                  <a:lnTo>
                    <a:pt x="1632894" y="1106528"/>
                  </a:lnTo>
                  <a:lnTo>
                    <a:pt x="1565584" y="1186507"/>
                  </a:lnTo>
                  <a:lnTo>
                    <a:pt x="1722951" y="1478674"/>
                  </a:lnTo>
                  <a:lnTo>
                    <a:pt x="1831442" y="1628503"/>
                  </a:lnTo>
                  <a:lnTo>
                    <a:pt x="1648583" y="1641402"/>
                  </a:lnTo>
                  <a:lnTo>
                    <a:pt x="1390890" y="1670985"/>
                  </a:lnTo>
                  <a:lnTo>
                    <a:pt x="1266820" y="1807807"/>
                  </a:lnTo>
                  <a:lnTo>
                    <a:pt x="1035410" y="1748162"/>
                  </a:lnTo>
                  <a:lnTo>
                    <a:pt x="962427" y="1673584"/>
                  </a:lnTo>
                  <a:lnTo>
                    <a:pt x="787604" y="1655831"/>
                  </a:lnTo>
                  <a:lnTo>
                    <a:pt x="569701" y="1731333"/>
                  </a:lnTo>
                  <a:lnTo>
                    <a:pt x="463041" y="1817514"/>
                  </a:lnTo>
                  <a:lnTo>
                    <a:pt x="331707" y="1729178"/>
                  </a:lnTo>
                  <a:lnTo>
                    <a:pt x="204891" y="1514205"/>
                  </a:lnTo>
                  <a:lnTo>
                    <a:pt x="232564" y="1308963"/>
                  </a:lnTo>
                  <a:lnTo>
                    <a:pt x="316674" y="1228128"/>
                  </a:lnTo>
                  <a:lnTo>
                    <a:pt x="113970" y="1132764"/>
                  </a:lnTo>
                  <a:lnTo>
                    <a:pt x="0" y="1010860"/>
                  </a:lnTo>
                  <a:lnTo>
                    <a:pt x="52949" y="879317"/>
                  </a:lnTo>
                  <a:lnTo>
                    <a:pt x="195500" y="826306"/>
                  </a:lnTo>
                  <a:lnTo>
                    <a:pt x="529142" y="632464"/>
                  </a:lnTo>
                  <a:lnTo>
                    <a:pt x="611176" y="631486"/>
                  </a:lnTo>
                  <a:lnTo>
                    <a:pt x="625871" y="392377"/>
                  </a:lnTo>
                  <a:lnTo>
                    <a:pt x="741754" y="337054"/>
                  </a:lnTo>
                  <a:lnTo>
                    <a:pt x="967690" y="159717"/>
                  </a:lnTo>
                  <a:lnTo>
                    <a:pt x="130863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437302" y="3456051"/>
              <a:ext cx="1612931" cy="1414302"/>
            </a:xfrm>
            <a:custGeom>
              <a:avLst/>
              <a:pathLst>
                <a:path w="1612931" h="1414302">
                  <a:moveTo>
                    <a:pt x="1187301" y="0"/>
                  </a:moveTo>
                  <a:lnTo>
                    <a:pt x="1300208" y="159012"/>
                  </a:lnTo>
                  <a:lnTo>
                    <a:pt x="1427805" y="242700"/>
                  </a:lnTo>
                  <a:lnTo>
                    <a:pt x="1612931" y="561170"/>
                  </a:lnTo>
                  <a:lnTo>
                    <a:pt x="1358224" y="1146352"/>
                  </a:lnTo>
                  <a:lnTo>
                    <a:pt x="1189041" y="1163691"/>
                  </a:lnTo>
                  <a:lnTo>
                    <a:pt x="1052921" y="1228450"/>
                  </a:lnTo>
                  <a:lnTo>
                    <a:pt x="951316" y="1117949"/>
                  </a:lnTo>
                  <a:lnTo>
                    <a:pt x="694845" y="1078525"/>
                  </a:lnTo>
                  <a:lnTo>
                    <a:pt x="452725" y="1254936"/>
                  </a:lnTo>
                  <a:lnTo>
                    <a:pt x="298218" y="1287959"/>
                  </a:lnTo>
                  <a:lnTo>
                    <a:pt x="172815" y="1414302"/>
                  </a:lnTo>
                  <a:lnTo>
                    <a:pt x="93522" y="1404823"/>
                  </a:lnTo>
                  <a:lnTo>
                    <a:pt x="161467" y="1102068"/>
                  </a:lnTo>
                  <a:lnTo>
                    <a:pt x="333466" y="948772"/>
                  </a:lnTo>
                  <a:lnTo>
                    <a:pt x="564387" y="873362"/>
                  </a:lnTo>
                  <a:lnTo>
                    <a:pt x="470335" y="590287"/>
                  </a:lnTo>
                  <a:lnTo>
                    <a:pt x="332180" y="589747"/>
                  </a:lnTo>
                  <a:lnTo>
                    <a:pt x="221862" y="673282"/>
                  </a:lnTo>
                  <a:lnTo>
                    <a:pt x="51385" y="614559"/>
                  </a:lnTo>
                  <a:lnTo>
                    <a:pt x="0" y="497160"/>
                  </a:lnTo>
                  <a:lnTo>
                    <a:pt x="75839" y="368832"/>
                  </a:lnTo>
                  <a:lnTo>
                    <a:pt x="370667" y="132545"/>
                  </a:lnTo>
                  <a:lnTo>
                    <a:pt x="541868" y="160501"/>
                  </a:lnTo>
                  <a:lnTo>
                    <a:pt x="822702" y="162007"/>
                  </a:lnTo>
                  <a:lnTo>
                    <a:pt x="972590" y="98818"/>
                  </a:lnTo>
                  <a:lnTo>
                    <a:pt x="1043952" y="1377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109251" y="5453617"/>
              <a:ext cx="191041" cy="182901"/>
            </a:xfrm>
            <a:custGeom>
              <a:avLst/>
              <a:pathLst>
                <a:path w="191041" h="182901">
                  <a:moveTo>
                    <a:pt x="136459" y="98136"/>
                  </a:moveTo>
                  <a:lnTo>
                    <a:pt x="85385" y="182901"/>
                  </a:lnTo>
                  <a:lnTo>
                    <a:pt x="0" y="144135"/>
                  </a:lnTo>
                  <a:lnTo>
                    <a:pt x="16045" y="44408"/>
                  </a:lnTo>
                  <a:lnTo>
                    <a:pt x="1910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468148" y="5188407"/>
              <a:ext cx="214391" cy="332151"/>
            </a:xfrm>
            <a:custGeom>
              <a:avLst/>
              <a:pathLst>
                <a:path w="214391" h="332151">
                  <a:moveTo>
                    <a:pt x="183135" y="187260"/>
                  </a:moveTo>
                  <a:lnTo>
                    <a:pt x="214391" y="296933"/>
                  </a:lnTo>
                  <a:lnTo>
                    <a:pt x="106439" y="332151"/>
                  </a:lnTo>
                  <a:lnTo>
                    <a:pt x="0" y="308911"/>
                  </a:lnTo>
                  <a:lnTo>
                    <a:pt x="71214" y="147040"/>
                  </a:lnTo>
                  <a:lnTo>
                    <a:pt x="10389" y="38919"/>
                  </a:lnTo>
                  <a:lnTo>
                    <a:pt x="113155" y="0"/>
                  </a:lnTo>
                  <a:lnTo>
                    <a:pt x="188473" y="125446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869370" y="5158229"/>
              <a:ext cx="450554" cy="433681"/>
            </a:xfrm>
            <a:custGeom>
              <a:avLst/>
              <a:pathLst>
                <a:path w="450554" h="433681">
                  <a:moveTo>
                    <a:pt x="321908" y="0"/>
                  </a:moveTo>
                  <a:lnTo>
                    <a:pt x="413044" y="43575"/>
                  </a:lnTo>
                  <a:lnTo>
                    <a:pt x="394376" y="158319"/>
                  </a:lnTo>
                  <a:lnTo>
                    <a:pt x="450554" y="207959"/>
                  </a:lnTo>
                  <a:lnTo>
                    <a:pt x="417628" y="385187"/>
                  </a:lnTo>
                  <a:lnTo>
                    <a:pt x="350411" y="433681"/>
                  </a:lnTo>
                  <a:lnTo>
                    <a:pt x="195408" y="432029"/>
                  </a:lnTo>
                  <a:lnTo>
                    <a:pt x="79525" y="376543"/>
                  </a:lnTo>
                  <a:lnTo>
                    <a:pt x="0" y="288504"/>
                  </a:lnTo>
                  <a:lnTo>
                    <a:pt x="2144" y="228842"/>
                  </a:lnTo>
                  <a:lnTo>
                    <a:pt x="126575" y="166046"/>
                  </a:lnTo>
                  <a:lnTo>
                    <a:pt x="149525" y="8847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282807" y="5154041"/>
              <a:ext cx="201920" cy="309647"/>
            </a:xfrm>
            <a:custGeom>
              <a:avLst/>
              <a:pathLst>
                <a:path w="201920" h="309647">
                  <a:moveTo>
                    <a:pt x="186100" y="0"/>
                  </a:moveTo>
                  <a:lnTo>
                    <a:pt x="201920" y="162072"/>
                  </a:lnTo>
                  <a:lnTo>
                    <a:pt x="126787" y="309647"/>
                  </a:lnTo>
                  <a:lnTo>
                    <a:pt x="63794" y="262252"/>
                  </a:lnTo>
                  <a:lnTo>
                    <a:pt x="0" y="103122"/>
                  </a:lnTo>
                  <a:lnTo>
                    <a:pt x="51883" y="18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920466" y="4918026"/>
              <a:ext cx="279814" cy="330314"/>
            </a:xfrm>
            <a:custGeom>
              <a:avLst/>
              <a:pathLst>
                <a:path w="279814" h="330314">
                  <a:moveTo>
                    <a:pt x="279814" y="2579"/>
                  </a:moveTo>
                  <a:lnTo>
                    <a:pt x="271222" y="133102"/>
                  </a:lnTo>
                  <a:lnTo>
                    <a:pt x="126413" y="221530"/>
                  </a:lnTo>
                  <a:lnTo>
                    <a:pt x="118563" y="295628"/>
                  </a:lnTo>
                  <a:lnTo>
                    <a:pt x="8867" y="330314"/>
                  </a:lnTo>
                  <a:lnTo>
                    <a:pt x="0" y="167061"/>
                  </a:lnTo>
                  <a:lnTo>
                    <a:pt x="169458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34977" y="4932045"/>
              <a:ext cx="169141" cy="227659"/>
            </a:xfrm>
            <a:custGeom>
              <a:avLst/>
              <a:pathLst>
                <a:path w="169141" h="227659">
                  <a:moveTo>
                    <a:pt x="143691" y="227659"/>
                  </a:moveTo>
                  <a:lnTo>
                    <a:pt x="13206" y="215895"/>
                  </a:lnTo>
                  <a:lnTo>
                    <a:pt x="0" y="149572"/>
                  </a:lnTo>
                  <a:lnTo>
                    <a:pt x="82380" y="19997"/>
                  </a:lnTo>
                  <a:lnTo>
                    <a:pt x="169141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769665" y="4938363"/>
              <a:ext cx="313893" cy="190355"/>
            </a:xfrm>
            <a:custGeom>
              <a:avLst/>
              <a:pathLst>
                <a:path w="313893" h="190355">
                  <a:moveTo>
                    <a:pt x="197055" y="0"/>
                  </a:moveTo>
                  <a:lnTo>
                    <a:pt x="283230" y="9710"/>
                  </a:lnTo>
                  <a:lnTo>
                    <a:pt x="313893" y="76262"/>
                  </a:lnTo>
                  <a:lnTo>
                    <a:pt x="246747" y="161492"/>
                  </a:lnTo>
                  <a:lnTo>
                    <a:pt x="84751" y="190355"/>
                  </a:lnTo>
                  <a:lnTo>
                    <a:pt x="0" y="140209"/>
                  </a:lnTo>
                  <a:lnTo>
                    <a:pt x="42847" y="2502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148091" y="4834711"/>
              <a:ext cx="224763" cy="104096"/>
            </a:xfrm>
            <a:custGeom>
              <a:avLst/>
              <a:pathLst>
                <a:path w="224763" h="104096">
                  <a:moveTo>
                    <a:pt x="224763" y="3311"/>
                  </a:moveTo>
                  <a:lnTo>
                    <a:pt x="43957" y="104096"/>
                  </a:lnTo>
                  <a:lnTo>
                    <a:pt x="0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805293" y="4780983"/>
              <a:ext cx="117522" cy="142520"/>
            </a:xfrm>
            <a:custGeom>
              <a:avLst/>
              <a:pathLst>
                <a:path w="117522" h="142520">
                  <a:moveTo>
                    <a:pt x="117522" y="11883"/>
                  </a:moveTo>
                  <a:lnTo>
                    <a:pt x="68356" y="142520"/>
                  </a:lnTo>
                  <a:lnTo>
                    <a:pt x="0" y="125499"/>
                  </a:lnTo>
                  <a:lnTo>
                    <a:pt x="2706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047662" y="4645840"/>
              <a:ext cx="223063" cy="110054"/>
            </a:xfrm>
            <a:custGeom>
              <a:avLst/>
              <a:pathLst>
                <a:path w="223063" h="110054">
                  <a:moveTo>
                    <a:pt x="223063" y="39023"/>
                  </a:moveTo>
                  <a:lnTo>
                    <a:pt x="102820" y="110054"/>
                  </a:lnTo>
                  <a:lnTo>
                    <a:pt x="0" y="54311"/>
                  </a:lnTo>
                  <a:lnTo>
                    <a:pt x="19124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025861" y="4469810"/>
              <a:ext cx="187156" cy="155367"/>
            </a:xfrm>
            <a:custGeom>
              <a:avLst/>
              <a:pathLst>
                <a:path w="187156" h="155367">
                  <a:moveTo>
                    <a:pt x="72278" y="155367"/>
                  </a:moveTo>
                  <a:lnTo>
                    <a:pt x="0" y="89949"/>
                  </a:lnTo>
                  <a:lnTo>
                    <a:pt x="104257" y="0"/>
                  </a:lnTo>
                  <a:lnTo>
                    <a:pt x="187156" y="700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250698" y="4433776"/>
              <a:ext cx="376329" cy="199151"/>
            </a:xfrm>
            <a:custGeom>
              <a:avLst/>
              <a:pathLst>
                <a:path w="376329" h="199151">
                  <a:moveTo>
                    <a:pt x="228193" y="0"/>
                  </a:moveTo>
                  <a:lnTo>
                    <a:pt x="374302" y="21062"/>
                  </a:lnTo>
                  <a:lnTo>
                    <a:pt x="376329" y="149291"/>
                  </a:lnTo>
                  <a:lnTo>
                    <a:pt x="287375" y="199151"/>
                  </a:lnTo>
                  <a:lnTo>
                    <a:pt x="103615" y="197363"/>
                  </a:lnTo>
                  <a:lnTo>
                    <a:pt x="0" y="126167"/>
                  </a:lnTo>
                  <a:lnTo>
                    <a:pt x="119399" y="17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750998" y="4408531"/>
              <a:ext cx="294370" cy="204620"/>
            </a:xfrm>
            <a:custGeom>
              <a:avLst/>
              <a:pathLst>
                <a:path w="294370" h="204620">
                  <a:moveTo>
                    <a:pt x="294370" y="0"/>
                  </a:moveTo>
                  <a:lnTo>
                    <a:pt x="282423" y="74699"/>
                  </a:lnTo>
                  <a:lnTo>
                    <a:pt x="187161" y="185980"/>
                  </a:lnTo>
                  <a:lnTo>
                    <a:pt x="2678" y="204620"/>
                  </a:lnTo>
                  <a:lnTo>
                    <a:pt x="0" y="141859"/>
                  </a:lnTo>
                  <a:lnTo>
                    <a:pt x="178876" y="995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458611" y="4260569"/>
              <a:ext cx="408833" cy="227912"/>
            </a:xfrm>
            <a:custGeom>
              <a:avLst/>
              <a:pathLst>
                <a:path w="408833" h="227912">
                  <a:moveTo>
                    <a:pt x="338590" y="0"/>
                  </a:moveTo>
                  <a:lnTo>
                    <a:pt x="408833" y="90329"/>
                  </a:lnTo>
                  <a:lnTo>
                    <a:pt x="332501" y="227912"/>
                  </a:lnTo>
                  <a:lnTo>
                    <a:pt x="37481" y="208624"/>
                  </a:lnTo>
                  <a:lnTo>
                    <a:pt x="0" y="121484"/>
                  </a:lnTo>
                  <a:lnTo>
                    <a:pt x="78265" y="66858"/>
                  </a:lnTo>
                  <a:lnTo>
                    <a:pt x="167589" y="9932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280841" y="4217765"/>
              <a:ext cx="303073" cy="246747"/>
            </a:xfrm>
            <a:custGeom>
              <a:avLst/>
              <a:pathLst>
                <a:path w="303073" h="246747">
                  <a:moveTo>
                    <a:pt x="303073" y="43042"/>
                  </a:moveTo>
                  <a:lnTo>
                    <a:pt x="131214" y="246747"/>
                  </a:lnTo>
                  <a:lnTo>
                    <a:pt x="0" y="195470"/>
                  </a:lnTo>
                  <a:lnTo>
                    <a:pt x="84874" y="77112"/>
                  </a:lnTo>
                  <a:lnTo>
                    <a:pt x="18992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35065" y="4045799"/>
              <a:ext cx="312152" cy="260380"/>
            </a:xfrm>
            <a:custGeom>
              <a:avLst/>
              <a:pathLst>
                <a:path w="312152" h="260380">
                  <a:moveTo>
                    <a:pt x="272572" y="540"/>
                  </a:moveTo>
                  <a:lnTo>
                    <a:pt x="312152" y="164621"/>
                  </a:lnTo>
                  <a:lnTo>
                    <a:pt x="224183" y="183414"/>
                  </a:lnTo>
                  <a:lnTo>
                    <a:pt x="200959" y="260380"/>
                  </a:lnTo>
                  <a:lnTo>
                    <a:pt x="0" y="207893"/>
                  </a:lnTo>
                  <a:lnTo>
                    <a:pt x="83038" y="28938"/>
                  </a:lnTo>
                  <a:lnTo>
                    <a:pt x="134417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066161" y="3566809"/>
              <a:ext cx="375785" cy="275881"/>
            </a:xfrm>
            <a:custGeom>
              <a:avLst/>
              <a:pathLst>
                <a:path w="375785" h="275881">
                  <a:moveTo>
                    <a:pt x="375785" y="23960"/>
                  </a:moveTo>
                  <a:lnTo>
                    <a:pt x="273038" y="272077"/>
                  </a:lnTo>
                  <a:lnTo>
                    <a:pt x="140924" y="275881"/>
                  </a:lnTo>
                  <a:lnTo>
                    <a:pt x="29494" y="188333"/>
                  </a:lnTo>
                  <a:lnTo>
                    <a:pt x="0" y="39260"/>
                  </a:lnTo>
                  <a:lnTo>
                    <a:pt x="128449" y="66919"/>
                  </a:lnTo>
                  <a:lnTo>
                    <a:pt x="311933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661897" y="3381382"/>
              <a:ext cx="345800" cy="302087"/>
            </a:xfrm>
            <a:custGeom>
              <a:avLst/>
              <a:pathLst>
                <a:path w="345800" h="302087">
                  <a:moveTo>
                    <a:pt x="181711" y="167825"/>
                  </a:moveTo>
                  <a:lnTo>
                    <a:pt x="345800" y="207600"/>
                  </a:lnTo>
                  <a:lnTo>
                    <a:pt x="235839" y="302087"/>
                  </a:lnTo>
                  <a:lnTo>
                    <a:pt x="0" y="272129"/>
                  </a:lnTo>
                  <a:lnTo>
                    <a:pt x="54397" y="176444"/>
                  </a:lnTo>
                  <a:lnTo>
                    <a:pt x="9997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5756" y="1740690"/>
              <a:ext cx="6971127" cy="4058688"/>
            </a:xfrm>
            <a:custGeom>
              <a:avLst/>
              <a:pathLst>
                <a:path w="6971127" h="4058688">
                  <a:moveTo>
                    <a:pt x="3101881" y="2305648"/>
                  </a:moveTo>
                  <a:lnTo>
                    <a:pt x="2963726" y="2305108"/>
                  </a:lnTo>
                  <a:lnTo>
                    <a:pt x="2902445" y="2306515"/>
                  </a:lnTo>
                  <a:lnTo>
                    <a:pt x="2853409" y="2388643"/>
                  </a:lnTo>
                  <a:lnTo>
                    <a:pt x="2682931" y="2329920"/>
                  </a:lnTo>
                  <a:lnTo>
                    <a:pt x="2631546" y="2212521"/>
                  </a:lnTo>
                  <a:lnTo>
                    <a:pt x="2707386" y="2084193"/>
                  </a:lnTo>
                  <a:lnTo>
                    <a:pt x="2839334" y="1958819"/>
                  </a:lnTo>
                  <a:lnTo>
                    <a:pt x="2909547" y="1951946"/>
                  </a:lnTo>
                  <a:lnTo>
                    <a:pt x="3002213" y="1847907"/>
                  </a:lnTo>
                  <a:lnTo>
                    <a:pt x="3090879" y="1834436"/>
                  </a:lnTo>
                  <a:lnTo>
                    <a:pt x="3173414" y="1875862"/>
                  </a:lnTo>
                  <a:lnTo>
                    <a:pt x="3285855" y="1860470"/>
                  </a:lnTo>
                  <a:lnTo>
                    <a:pt x="3454248" y="1877368"/>
                  </a:lnTo>
                  <a:lnTo>
                    <a:pt x="3604136" y="1814180"/>
                  </a:lnTo>
                  <a:lnTo>
                    <a:pt x="3675499" y="1729135"/>
                  </a:lnTo>
                  <a:lnTo>
                    <a:pt x="3773496" y="1741181"/>
                  </a:lnTo>
                  <a:lnTo>
                    <a:pt x="3817098" y="1634717"/>
                  </a:lnTo>
                  <a:lnTo>
                    <a:pt x="3712171" y="1619572"/>
                  </a:lnTo>
                  <a:lnTo>
                    <a:pt x="3565225" y="1670985"/>
                  </a:lnTo>
                  <a:lnTo>
                    <a:pt x="3441155" y="1807807"/>
                  </a:lnTo>
                  <a:lnTo>
                    <a:pt x="3209745" y="1748162"/>
                  </a:lnTo>
                  <a:lnTo>
                    <a:pt x="3136762" y="1673584"/>
                  </a:lnTo>
                  <a:lnTo>
                    <a:pt x="2961939" y="1655831"/>
                  </a:lnTo>
                  <a:lnTo>
                    <a:pt x="2880182" y="1709669"/>
                  </a:lnTo>
                  <a:lnTo>
                    <a:pt x="2744036" y="1731333"/>
                  </a:lnTo>
                  <a:lnTo>
                    <a:pt x="2525648" y="1951164"/>
                  </a:lnTo>
                  <a:lnTo>
                    <a:pt x="2385864" y="2043205"/>
                  </a:lnTo>
                  <a:lnTo>
                    <a:pt x="2244870" y="2055478"/>
                  </a:lnTo>
                  <a:lnTo>
                    <a:pt x="2033585" y="2168917"/>
                  </a:lnTo>
                  <a:lnTo>
                    <a:pt x="1956150" y="2118513"/>
                  </a:lnTo>
                  <a:lnTo>
                    <a:pt x="1751128" y="2156918"/>
                  </a:lnTo>
                  <a:lnTo>
                    <a:pt x="1688001" y="2110572"/>
                  </a:lnTo>
                  <a:lnTo>
                    <a:pt x="1746921" y="1994117"/>
                  </a:lnTo>
                  <a:lnTo>
                    <a:pt x="1785731" y="1842341"/>
                  </a:lnTo>
                  <a:lnTo>
                    <a:pt x="1893687" y="1701241"/>
                  </a:lnTo>
                  <a:lnTo>
                    <a:pt x="1769149" y="1666432"/>
                  </a:lnTo>
                  <a:lnTo>
                    <a:pt x="1685066" y="1765729"/>
                  </a:lnTo>
                  <a:lnTo>
                    <a:pt x="1500375" y="1760240"/>
                  </a:lnTo>
                  <a:lnTo>
                    <a:pt x="1388239" y="1855260"/>
                  </a:lnTo>
                  <a:lnTo>
                    <a:pt x="1267688" y="1794476"/>
                  </a:lnTo>
                  <a:lnTo>
                    <a:pt x="1075815" y="1740269"/>
                  </a:lnTo>
                  <a:lnTo>
                    <a:pt x="991053" y="1610799"/>
                  </a:lnTo>
                  <a:lnTo>
                    <a:pt x="841567" y="1564986"/>
                  </a:lnTo>
                  <a:lnTo>
                    <a:pt x="812414" y="1440947"/>
                  </a:lnTo>
                  <a:lnTo>
                    <a:pt x="757954" y="1384437"/>
                  </a:lnTo>
                  <a:lnTo>
                    <a:pt x="829486" y="1238411"/>
                  </a:lnTo>
                  <a:lnTo>
                    <a:pt x="979795" y="1144219"/>
                  </a:lnTo>
                  <a:lnTo>
                    <a:pt x="925925" y="1092475"/>
                  </a:lnTo>
                  <a:lnTo>
                    <a:pt x="830449" y="1142592"/>
                  </a:lnTo>
                  <a:lnTo>
                    <a:pt x="554493" y="1166679"/>
                  </a:lnTo>
                  <a:lnTo>
                    <a:pt x="378701" y="964417"/>
                  </a:lnTo>
                  <a:lnTo>
                    <a:pt x="275520" y="940786"/>
                  </a:lnTo>
                  <a:lnTo>
                    <a:pt x="110602" y="793906"/>
                  </a:lnTo>
                  <a:lnTo>
                    <a:pt x="0" y="816010"/>
                  </a:lnTo>
                  <a:lnTo>
                    <a:pt x="101268" y="751526"/>
                  </a:lnTo>
                  <a:lnTo>
                    <a:pt x="260171" y="773485"/>
                  </a:lnTo>
                  <a:lnTo>
                    <a:pt x="741832" y="741002"/>
                  </a:lnTo>
                  <a:lnTo>
                    <a:pt x="1137997" y="519342"/>
                  </a:lnTo>
                  <a:lnTo>
                    <a:pt x="1241609" y="532958"/>
                  </a:lnTo>
                  <a:lnTo>
                    <a:pt x="1482608" y="489374"/>
                  </a:lnTo>
                  <a:lnTo>
                    <a:pt x="1719702" y="556116"/>
                  </a:lnTo>
                  <a:lnTo>
                    <a:pt x="1938517" y="548208"/>
                  </a:lnTo>
                  <a:lnTo>
                    <a:pt x="2295524" y="594583"/>
                  </a:lnTo>
                  <a:lnTo>
                    <a:pt x="2460336" y="558457"/>
                  </a:lnTo>
                  <a:lnTo>
                    <a:pt x="2687429" y="434674"/>
                  </a:lnTo>
                  <a:lnTo>
                    <a:pt x="2916088" y="337054"/>
                  </a:lnTo>
                  <a:lnTo>
                    <a:pt x="3142025" y="159717"/>
                  </a:lnTo>
                  <a:lnTo>
                    <a:pt x="3482967" y="0"/>
                  </a:lnTo>
                  <a:lnTo>
                    <a:pt x="4018450" y="7664"/>
                  </a:lnTo>
                  <a:lnTo>
                    <a:pt x="5434096" y="9887"/>
                  </a:lnTo>
                  <a:lnTo>
                    <a:pt x="6812009" y="10369"/>
                  </a:lnTo>
                  <a:lnTo>
                    <a:pt x="6883445" y="353508"/>
                  </a:lnTo>
                  <a:lnTo>
                    <a:pt x="6971127" y="495913"/>
                  </a:lnTo>
                  <a:lnTo>
                    <a:pt x="6916154" y="636849"/>
                  </a:lnTo>
                  <a:lnTo>
                    <a:pt x="6934005" y="740464"/>
                  </a:lnTo>
                  <a:lnTo>
                    <a:pt x="6909010" y="852965"/>
                  </a:lnTo>
                  <a:lnTo>
                    <a:pt x="6759869" y="997743"/>
                  </a:lnTo>
                  <a:lnTo>
                    <a:pt x="6551912" y="971959"/>
                  </a:lnTo>
                  <a:lnTo>
                    <a:pt x="6443273" y="1024501"/>
                  </a:lnTo>
                  <a:lnTo>
                    <a:pt x="6328925" y="1028694"/>
                  </a:lnTo>
                  <a:lnTo>
                    <a:pt x="6233242" y="1162829"/>
                  </a:lnTo>
                  <a:lnTo>
                    <a:pt x="6285100" y="1260312"/>
                  </a:lnTo>
                  <a:lnTo>
                    <a:pt x="6408733" y="1286840"/>
                  </a:lnTo>
                  <a:lnTo>
                    <a:pt x="6444714" y="1342914"/>
                  </a:lnTo>
                  <a:lnTo>
                    <a:pt x="6565883" y="1391304"/>
                  </a:lnTo>
                  <a:lnTo>
                    <a:pt x="6660221" y="1517656"/>
                  </a:lnTo>
                  <a:lnTo>
                    <a:pt x="6801333" y="1554200"/>
                  </a:lnTo>
                  <a:lnTo>
                    <a:pt x="6786497" y="1849156"/>
                  </a:lnTo>
                  <a:lnTo>
                    <a:pt x="6806386" y="2006488"/>
                  </a:lnTo>
                  <a:lnTo>
                    <a:pt x="6802164" y="2246015"/>
                  </a:lnTo>
                  <a:lnTo>
                    <a:pt x="6646043" y="2300063"/>
                  </a:lnTo>
                  <a:lnTo>
                    <a:pt x="6538848" y="2248780"/>
                  </a:lnTo>
                  <a:lnTo>
                    <a:pt x="6425502" y="2341298"/>
                  </a:lnTo>
                  <a:lnTo>
                    <a:pt x="6333321" y="2309308"/>
                  </a:lnTo>
                  <a:lnTo>
                    <a:pt x="6153382" y="2396161"/>
                  </a:lnTo>
                  <a:lnTo>
                    <a:pt x="6068560" y="2370395"/>
                  </a:lnTo>
                  <a:lnTo>
                    <a:pt x="5951817" y="2429554"/>
                  </a:lnTo>
                  <a:lnTo>
                    <a:pt x="5841609" y="2351368"/>
                  </a:lnTo>
                  <a:lnTo>
                    <a:pt x="5752895" y="2360788"/>
                  </a:lnTo>
                  <a:lnTo>
                    <a:pt x="5546299" y="2318788"/>
                  </a:lnTo>
                  <a:lnTo>
                    <a:pt x="5429813" y="2493014"/>
                  </a:lnTo>
                  <a:lnTo>
                    <a:pt x="4984491" y="2734278"/>
                  </a:lnTo>
                  <a:lnTo>
                    <a:pt x="4646708" y="2715930"/>
                  </a:lnTo>
                  <a:lnTo>
                    <a:pt x="4560536" y="2796279"/>
                  </a:lnTo>
                  <a:lnTo>
                    <a:pt x="4414212" y="3003519"/>
                  </a:lnTo>
                  <a:lnTo>
                    <a:pt x="4289836" y="3310557"/>
                  </a:lnTo>
                  <a:lnTo>
                    <a:pt x="4055272" y="3762071"/>
                  </a:lnTo>
                  <a:lnTo>
                    <a:pt x="4043998" y="3780764"/>
                  </a:lnTo>
                  <a:lnTo>
                    <a:pt x="3942165" y="3942660"/>
                  </a:lnTo>
                  <a:lnTo>
                    <a:pt x="3749965" y="4058688"/>
                  </a:lnTo>
                  <a:lnTo>
                    <a:pt x="3684597" y="4057397"/>
                  </a:lnTo>
                  <a:lnTo>
                    <a:pt x="3625335" y="3958134"/>
                  </a:lnTo>
                  <a:lnTo>
                    <a:pt x="3638275" y="3778617"/>
                  </a:lnTo>
                  <a:lnTo>
                    <a:pt x="3786564" y="3582988"/>
                  </a:lnTo>
                  <a:lnTo>
                    <a:pt x="3695632" y="3565529"/>
                  </a:lnTo>
                  <a:lnTo>
                    <a:pt x="3514913" y="3699901"/>
                  </a:lnTo>
                  <a:lnTo>
                    <a:pt x="3371206" y="3717261"/>
                  </a:lnTo>
                  <a:lnTo>
                    <a:pt x="3428680" y="3560017"/>
                  </a:lnTo>
                  <a:lnTo>
                    <a:pt x="3243221" y="3612566"/>
                  </a:lnTo>
                  <a:lnTo>
                    <a:pt x="3080528" y="3555753"/>
                  </a:lnTo>
                  <a:lnTo>
                    <a:pt x="2919687" y="3333974"/>
                  </a:lnTo>
                  <a:lnTo>
                    <a:pt x="2966601" y="3256677"/>
                  </a:lnTo>
                  <a:lnTo>
                    <a:pt x="2924075" y="3196603"/>
                  </a:lnTo>
                  <a:lnTo>
                    <a:pt x="2982663" y="3084539"/>
                  </a:lnTo>
                  <a:lnTo>
                    <a:pt x="3090138" y="3007403"/>
                  </a:lnTo>
                  <a:lnTo>
                    <a:pt x="3060927" y="2944529"/>
                  </a:lnTo>
                  <a:lnTo>
                    <a:pt x="2929764" y="3003321"/>
                  </a:lnTo>
                  <a:lnTo>
                    <a:pt x="2804361" y="3129663"/>
                  </a:lnTo>
                  <a:lnTo>
                    <a:pt x="2725068" y="3120184"/>
                  </a:lnTo>
                  <a:lnTo>
                    <a:pt x="2796372" y="2903070"/>
                  </a:lnTo>
                  <a:lnTo>
                    <a:pt x="2793013" y="2817430"/>
                  </a:lnTo>
                  <a:lnTo>
                    <a:pt x="2890437" y="2761740"/>
                  </a:lnTo>
                  <a:lnTo>
                    <a:pt x="2965012" y="2664133"/>
                  </a:lnTo>
                  <a:lnTo>
                    <a:pt x="3195934" y="2588724"/>
                  </a:lnTo>
                  <a:lnTo>
                    <a:pt x="3176638" y="2529919"/>
                  </a:lnTo>
                  <a:lnTo>
                    <a:pt x="3250126" y="2457575"/>
                  </a:lnTo>
                  <a:lnTo>
                    <a:pt x="3392391" y="2467882"/>
                  </a:lnTo>
                  <a:lnTo>
                    <a:pt x="3350450" y="2374263"/>
                  </a:lnTo>
                  <a:lnTo>
                    <a:pt x="3281343" y="2343269"/>
                  </a:lnTo>
                  <a:lnTo>
                    <a:pt x="3163019" y="2424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200590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8200590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8200590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57200" y="1347114"/>
              <a:ext cx="2739538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Guinea-Bissau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805756" y="4867596"/>
              <a:ext cx="510350" cy="663103"/>
            </a:xfrm>
            <a:custGeom>
              <a:avLst/>
              <a:pathLst>
                <a:path w="510350" h="663103">
                  <a:moveTo>
                    <a:pt x="379831" y="177073"/>
                  </a:moveTo>
                  <a:lnTo>
                    <a:pt x="402362" y="203946"/>
                  </a:lnTo>
                  <a:lnTo>
                    <a:pt x="493557" y="196143"/>
                  </a:lnTo>
                  <a:lnTo>
                    <a:pt x="484560" y="237847"/>
                  </a:lnTo>
                  <a:lnTo>
                    <a:pt x="510350" y="297998"/>
                  </a:lnTo>
                  <a:lnTo>
                    <a:pt x="482106" y="391009"/>
                  </a:lnTo>
                  <a:lnTo>
                    <a:pt x="330058" y="404158"/>
                  </a:lnTo>
                  <a:lnTo>
                    <a:pt x="321378" y="462166"/>
                  </a:lnTo>
                  <a:lnTo>
                    <a:pt x="392087" y="551889"/>
                  </a:lnTo>
                  <a:lnTo>
                    <a:pt x="389694" y="590090"/>
                  </a:lnTo>
                  <a:lnTo>
                    <a:pt x="352851" y="663103"/>
                  </a:lnTo>
                  <a:lnTo>
                    <a:pt x="252318" y="636458"/>
                  </a:lnTo>
                  <a:lnTo>
                    <a:pt x="135299" y="661717"/>
                  </a:lnTo>
                  <a:lnTo>
                    <a:pt x="98272" y="654462"/>
                  </a:lnTo>
                  <a:lnTo>
                    <a:pt x="40739" y="603467"/>
                  </a:lnTo>
                  <a:lnTo>
                    <a:pt x="0" y="530498"/>
                  </a:lnTo>
                  <a:lnTo>
                    <a:pt x="36542" y="428606"/>
                  </a:lnTo>
                  <a:lnTo>
                    <a:pt x="31704" y="359328"/>
                  </a:lnTo>
                  <a:lnTo>
                    <a:pt x="39603" y="237776"/>
                  </a:lnTo>
                  <a:lnTo>
                    <a:pt x="61332" y="226857"/>
                  </a:lnTo>
                  <a:lnTo>
                    <a:pt x="84987" y="153023"/>
                  </a:lnTo>
                  <a:lnTo>
                    <a:pt x="47476" y="105404"/>
                  </a:lnTo>
                  <a:lnTo>
                    <a:pt x="26081" y="40951"/>
                  </a:lnTo>
                  <a:lnTo>
                    <a:pt x="22270" y="1988"/>
                  </a:lnTo>
                  <a:lnTo>
                    <a:pt x="73673" y="0"/>
                  </a:lnTo>
                  <a:lnTo>
                    <a:pt x="217278" y="92114"/>
                  </a:lnTo>
                  <a:lnTo>
                    <a:pt x="286502" y="2102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00149" y="4395618"/>
              <a:ext cx="856225" cy="526210"/>
            </a:xfrm>
            <a:custGeom>
              <a:avLst/>
              <a:pathLst>
                <a:path w="856225" h="526210">
                  <a:moveTo>
                    <a:pt x="788891" y="304901"/>
                  </a:moveTo>
                  <a:lnTo>
                    <a:pt x="811327" y="384522"/>
                  </a:lnTo>
                  <a:lnTo>
                    <a:pt x="848625" y="408259"/>
                  </a:lnTo>
                  <a:lnTo>
                    <a:pt x="856225" y="500656"/>
                  </a:lnTo>
                  <a:lnTo>
                    <a:pt x="703454" y="501887"/>
                  </a:lnTo>
                  <a:lnTo>
                    <a:pt x="674795" y="526210"/>
                  </a:lnTo>
                  <a:lnTo>
                    <a:pt x="655805" y="516626"/>
                  </a:lnTo>
                  <a:lnTo>
                    <a:pt x="575961" y="496137"/>
                  </a:lnTo>
                  <a:lnTo>
                    <a:pt x="475784" y="491427"/>
                  </a:lnTo>
                  <a:lnTo>
                    <a:pt x="446593" y="506591"/>
                  </a:lnTo>
                  <a:lnTo>
                    <a:pt x="423459" y="504801"/>
                  </a:lnTo>
                  <a:lnTo>
                    <a:pt x="231382" y="501086"/>
                  </a:lnTo>
                  <a:lnTo>
                    <a:pt x="205731" y="479894"/>
                  </a:lnTo>
                  <a:lnTo>
                    <a:pt x="205137" y="479403"/>
                  </a:lnTo>
                  <a:lnTo>
                    <a:pt x="134760" y="403916"/>
                  </a:lnTo>
                  <a:lnTo>
                    <a:pt x="0" y="335830"/>
                  </a:lnTo>
                  <a:lnTo>
                    <a:pt x="32519" y="293890"/>
                  </a:lnTo>
                  <a:lnTo>
                    <a:pt x="56192" y="182768"/>
                  </a:lnTo>
                  <a:lnTo>
                    <a:pt x="77912" y="136562"/>
                  </a:lnTo>
                  <a:lnTo>
                    <a:pt x="144509" y="110702"/>
                  </a:lnTo>
                  <a:lnTo>
                    <a:pt x="253874" y="45498"/>
                  </a:lnTo>
                  <a:lnTo>
                    <a:pt x="308865" y="0"/>
                  </a:lnTo>
                  <a:lnTo>
                    <a:pt x="359356" y="69594"/>
                  </a:lnTo>
                  <a:lnTo>
                    <a:pt x="399058" y="74121"/>
                  </a:lnTo>
                  <a:lnTo>
                    <a:pt x="480006" y="146376"/>
                  </a:lnTo>
                  <a:lnTo>
                    <a:pt x="561773" y="197670"/>
                  </a:lnTo>
                  <a:lnTo>
                    <a:pt x="609296" y="182116"/>
                  </a:lnTo>
                  <a:lnTo>
                    <a:pt x="610629" y="233039"/>
                  </a:lnTo>
                  <a:lnTo>
                    <a:pt x="706689" y="318221"/>
                  </a:lnTo>
                  <a:lnTo>
                    <a:pt x="767975" y="34657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160743" y="4111373"/>
              <a:ext cx="1010509" cy="783748"/>
            </a:xfrm>
            <a:custGeom>
              <a:avLst/>
              <a:pathLst>
                <a:path w="1010509" h="783748">
                  <a:moveTo>
                    <a:pt x="362210" y="80811"/>
                  </a:moveTo>
                  <a:lnTo>
                    <a:pt x="404709" y="116495"/>
                  </a:lnTo>
                  <a:lnTo>
                    <a:pt x="501965" y="135970"/>
                  </a:lnTo>
                  <a:lnTo>
                    <a:pt x="517863" y="178428"/>
                  </a:lnTo>
                  <a:lnTo>
                    <a:pt x="498348" y="231036"/>
                  </a:lnTo>
                  <a:lnTo>
                    <a:pt x="542244" y="268160"/>
                  </a:lnTo>
                  <a:lnTo>
                    <a:pt x="600618" y="274448"/>
                  </a:lnTo>
                  <a:lnTo>
                    <a:pt x="614416" y="340040"/>
                  </a:lnTo>
                  <a:lnTo>
                    <a:pt x="685858" y="329782"/>
                  </a:lnTo>
                  <a:lnTo>
                    <a:pt x="768322" y="295296"/>
                  </a:lnTo>
                  <a:lnTo>
                    <a:pt x="795793" y="254932"/>
                  </a:lnTo>
                  <a:lnTo>
                    <a:pt x="835046" y="254759"/>
                  </a:lnTo>
                  <a:lnTo>
                    <a:pt x="873396" y="292919"/>
                  </a:lnTo>
                  <a:lnTo>
                    <a:pt x="914117" y="272847"/>
                  </a:lnTo>
                  <a:lnTo>
                    <a:pt x="1009477" y="310802"/>
                  </a:lnTo>
                  <a:lnTo>
                    <a:pt x="1010509" y="408380"/>
                  </a:lnTo>
                  <a:lnTo>
                    <a:pt x="993267" y="508802"/>
                  </a:lnTo>
                  <a:lnTo>
                    <a:pt x="964320" y="505757"/>
                  </a:lnTo>
                  <a:lnTo>
                    <a:pt x="855088" y="451764"/>
                  </a:lnTo>
                  <a:lnTo>
                    <a:pt x="762922" y="476118"/>
                  </a:lnTo>
                  <a:lnTo>
                    <a:pt x="733338" y="445187"/>
                  </a:lnTo>
                  <a:lnTo>
                    <a:pt x="666546" y="465378"/>
                  </a:lnTo>
                  <a:lnTo>
                    <a:pt x="604411" y="552224"/>
                  </a:lnTo>
                  <a:lnTo>
                    <a:pt x="603481" y="593139"/>
                  </a:lnTo>
                  <a:lnTo>
                    <a:pt x="539516" y="594985"/>
                  </a:lnTo>
                  <a:lnTo>
                    <a:pt x="470057" y="628027"/>
                  </a:lnTo>
                  <a:lnTo>
                    <a:pt x="435268" y="630624"/>
                  </a:lnTo>
                  <a:lnTo>
                    <a:pt x="380528" y="703197"/>
                  </a:lnTo>
                  <a:lnTo>
                    <a:pt x="338801" y="726669"/>
                  </a:lnTo>
                  <a:lnTo>
                    <a:pt x="327955" y="783748"/>
                  </a:lnTo>
                  <a:lnTo>
                    <a:pt x="277428" y="758395"/>
                  </a:lnTo>
                  <a:lnTo>
                    <a:pt x="169006" y="633324"/>
                  </a:lnTo>
                  <a:lnTo>
                    <a:pt x="109677" y="640558"/>
                  </a:lnTo>
                  <a:lnTo>
                    <a:pt x="83276" y="593435"/>
                  </a:lnTo>
                  <a:lnTo>
                    <a:pt x="127084" y="441734"/>
                  </a:lnTo>
                  <a:lnTo>
                    <a:pt x="90998" y="440652"/>
                  </a:lnTo>
                  <a:lnTo>
                    <a:pt x="71711" y="360670"/>
                  </a:lnTo>
                  <a:lnTo>
                    <a:pt x="12776" y="288335"/>
                  </a:lnTo>
                  <a:lnTo>
                    <a:pt x="0" y="193447"/>
                  </a:lnTo>
                  <a:lnTo>
                    <a:pt x="31921" y="129004"/>
                  </a:lnTo>
                  <a:lnTo>
                    <a:pt x="16471" y="70240"/>
                  </a:lnTo>
                  <a:lnTo>
                    <a:pt x="22721" y="0"/>
                  </a:lnTo>
                  <a:lnTo>
                    <a:pt x="96397" y="34335"/>
                  </a:lnTo>
                  <a:lnTo>
                    <a:pt x="116742" y="96352"/>
                  </a:lnTo>
                  <a:lnTo>
                    <a:pt x="218712" y="123555"/>
                  </a:lnTo>
                  <a:lnTo>
                    <a:pt x="265187" y="743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91048" y="4055386"/>
              <a:ext cx="1214237" cy="852472"/>
            </a:xfrm>
            <a:custGeom>
              <a:avLst/>
              <a:pathLst>
                <a:path w="1214237" h="852472">
                  <a:moveTo>
                    <a:pt x="476948" y="0"/>
                  </a:moveTo>
                  <a:lnTo>
                    <a:pt x="489929" y="84675"/>
                  </a:lnTo>
                  <a:lnTo>
                    <a:pt x="476724" y="185164"/>
                  </a:lnTo>
                  <a:lnTo>
                    <a:pt x="406913" y="168399"/>
                  </a:lnTo>
                  <a:lnTo>
                    <a:pt x="393791" y="198840"/>
                  </a:lnTo>
                  <a:lnTo>
                    <a:pt x="389489" y="304031"/>
                  </a:lnTo>
                  <a:lnTo>
                    <a:pt x="445794" y="359311"/>
                  </a:lnTo>
                  <a:lnTo>
                    <a:pt x="528680" y="355801"/>
                  </a:lnTo>
                  <a:lnTo>
                    <a:pt x="562528" y="389519"/>
                  </a:lnTo>
                  <a:lnTo>
                    <a:pt x="596328" y="484689"/>
                  </a:lnTo>
                  <a:lnTo>
                    <a:pt x="701334" y="577539"/>
                  </a:lnTo>
                  <a:lnTo>
                    <a:pt x="758982" y="500880"/>
                  </a:lnTo>
                  <a:lnTo>
                    <a:pt x="832850" y="498443"/>
                  </a:lnTo>
                  <a:lnTo>
                    <a:pt x="876167" y="549421"/>
                  </a:lnTo>
                  <a:lnTo>
                    <a:pt x="974848" y="474576"/>
                  </a:lnTo>
                  <a:lnTo>
                    <a:pt x="1023671" y="484529"/>
                  </a:lnTo>
                  <a:lnTo>
                    <a:pt x="1065292" y="523001"/>
                  </a:lnTo>
                  <a:lnTo>
                    <a:pt x="1041619" y="634123"/>
                  </a:lnTo>
                  <a:lnTo>
                    <a:pt x="1009100" y="676062"/>
                  </a:lnTo>
                  <a:lnTo>
                    <a:pt x="1143860" y="744149"/>
                  </a:lnTo>
                  <a:lnTo>
                    <a:pt x="1214237" y="819636"/>
                  </a:lnTo>
                  <a:lnTo>
                    <a:pt x="1073786" y="815466"/>
                  </a:lnTo>
                  <a:lnTo>
                    <a:pt x="924991" y="848637"/>
                  </a:lnTo>
                  <a:lnTo>
                    <a:pt x="718026" y="849573"/>
                  </a:lnTo>
                  <a:lnTo>
                    <a:pt x="571363" y="852472"/>
                  </a:lnTo>
                  <a:lnTo>
                    <a:pt x="485996" y="843003"/>
                  </a:lnTo>
                  <a:lnTo>
                    <a:pt x="265698" y="847441"/>
                  </a:lnTo>
                  <a:lnTo>
                    <a:pt x="153058" y="836686"/>
                  </a:lnTo>
                  <a:lnTo>
                    <a:pt x="80515" y="835694"/>
                  </a:lnTo>
                  <a:lnTo>
                    <a:pt x="121854" y="782003"/>
                  </a:lnTo>
                  <a:lnTo>
                    <a:pt x="164213" y="779928"/>
                  </a:lnTo>
                  <a:lnTo>
                    <a:pt x="177058" y="731225"/>
                  </a:lnTo>
                  <a:lnTo>
                    <a:pt x="101293" y="655009"/>
                  </a:lnTo>
                  <a:lnTo>
                    <a:pt x="18630" y="707939"/>
                  </a:lnTo>
                  <a:lnTo>
                    <a:pt x="1404" y="617025"/>
                  </a:lnTo>
                  <a:lnTo>
                    <a:pt x="0" y="589299"/>
                  </a:lnTo>
                  <a:lnTo>
                    <a:pt x="59020" y="518398"/>
                  </a:lnTo>
                  <a:lnTo>
                    <a:pt x="155166" y="540184"/>
                  </a:lnTo>
                  <a:lnTo>
                    <a:pt x="165011" y="495158"/>
                  </a:lnTo>
                  <a:lnTo>
                    <a:pt x="219513" y="496587"/>
                  </a:lnTo>
                  <a:lnTo>
                    <a:pt x="255218" y="460341"/>
                  </a:lnTo>
                  <a:lnTo>
                    <a:pt x="147739" y="404731"/>
                  </a:lnTo>
                  <a:lnTo>
                    <a:pt x="117875" y="372699"/>
                  </a:lnTo>
                  <a:lnTo>
                    <a:pt x="123519" y="326535"/>
                  </a:lnTo>
                  <a:lnTo>
                    <a:pt x="91125" y="287558"/>
                  </a:lnTo>
                  <a:lnTo>
                    <a:pt x="140811" y="265600"/>
                  </a:lnTo>
                  <a:lnTo>
                    <a:pt x="207664" y="270236"/>
                  </a:lnTo>
                  <a:lnTo>
                    <a:pt x="201651" y="172326"/>
                  </a:lnTo>
                  <a:lnTo>
                    <a:pt x="259064" y="98334"/>
                  </a:lnTo>
                  <a:lnTo>
                    <a:pt x="337736" y="22390"/>
                  </a:lnTo>
                  <a:lnTo>
                    <a:pt x="467049" y="125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80538" y="3991226"/>
              <a:ext cx="928475" cy="641699"/>
            </a:xfrm>
            <a:custGeom>
              <a:avLst/>
              <a:pathLst>
                <a:path w="928475" h="641699">
                  <a:moveTo>
                    <a:pt x="896403" y="363478"/>
                  </a:moveTo>
                  <a:lnTo>
                    <a:pt x="928475" y="404392"/>
                  </a:lnTo>
                  <a:lnTo>
                    <a:pt x="873484" y="449891"/>
                  </a:lnTo>
                  <a:lnTo>
                    <a:pt x="764119" y="515094"/>
                  </a:lnTo>
                  <a:lnTo>
                    <a:pt x="697523" y="540954"/>
                  </a:lnTo>
                  <a:lnTo>
                    <a:pt x="675802" y="587161"/>
                  </a:lnTo>
                  <a:lnTo>
                    <a:pt x="634181" y="548689"/>
                  </a:lnTo>
                  <a:lnTo>
                    <a:pt x="585358" y="538736"/>
                  </a:lnTo>
                  <a:lnTo>
                    <a:pt x="486677" y="613581"/>
                  </a:lnTo>
                  <a:lnTo>
                    <a:pt x="443360" y="562603"/>
                  </a:lnTo>
                  <a:lnTo>
                    <a:pt x="369492" y="565040"/>
                  </a:lnTo>
                  <a:lnTo>
                    <a:pt x="311844" y="641699"/>
                  </a:lnTo>
                  <a:lnTo>
                    <a:pt x="206838" y="548849"/>
                  </a:lnTo>
                  <a:lnTo>
                    <a:pt x="173038" y="453679"/>
                  </a:lnTo>
                  <a:lnTo>
                    <a:pt x="139190" y="419960"/>
                  </a:lnTo>
                  <a:lnTo>
                    <a:pt x="56305" y="423471"/>
                  </a:lnTo>
                  <a:lnTo>
                    <a:pt x="0" y="368190"/>
                  </a:lnTo>
                  <a:lnTo>
                    <a:pt x="4301" y="263000"/>
                  </a:lnTo>
                  <a:lnTo>
                    <a:pt x="17423" y="232559"/>
                  </a:lnTo>
                  <a:lnTo>
                    <a:pt x="87234" y="249323"/>
                  </a:lnTo>
                  <a:lnTo>
                    <a:pt x="100440" y="148835"/>
                  </a:lnTo>
                  <a:lnTo>
                    <a:pt x="87458" y="64159"/>
                  </a:lnTo>
                  <a:lnTo>
                    <a:pt x="177376" y="45098"/>
                  </a:lnTo>
                  <a:lnTo>
                    <a:pt x="284184" y="0"/>
                  </a:lnTo>
                  <a:lnTo>
                    <a:pt x="363869" y="66138"/>
                  </a:lnTo>
                  <a:lnTo>
                    <a:pt x="411258" y="72501"/>
                  </a:lnTo>
                  <a:lnTo>
                    <a:pt x="458107" y="35054"/>
                  </a:lnTo>
                  <a:lnTo>
                    <a:pt x="557449" y="97835"/>
                  </a:lnTo>
                  <a:lnTo>
                    <a:pt x="632978" y="192611"/>
                  </a:lnTo>
                  <a:lnTo>
                    <a:pt x="706836" y="218986"/>
                  </a:lnTo>
                  <a:lnTo>
                    <a:pt x="730735" y="254931"/>
                  </a:lnTo>
                  <a:lnTo>
                    <a:pt x="794323" y="273658"/>
                  </a:lnTo>
                  <a:lnTo>
                    <a:pt x="800402" y="31648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828027" y="3953391"/>
              <a:ext cx="830240" cy="1124443"/>
            </a:xfrm>
            <a:custGeom>
              <a:avLst/>
              <a:pathLst>
                <a:path w="830240" h="1124443">
                  <a:moveTo>
                    <a:pt x="641128" y="1049698"/>
                  </a:moveTo>
                  <a:lnTo>
                    <a:pt x="497144" y="1045425"/>
                  </a:lnTo>
                  <a:lnTo>
                    <a:pt x="467678" y="1032205"/>
                  </a:lnTo>
                  <a:lnTo>
                    <a:pt x="434277" y="1083974"/>
                  </a:lnTo>
                  <a:lnTo>
                    <a:pt x="357560" y="1091277"/>
                  </a:lnTo>
                  <a:lnTo>
                    <a:pt x="264231" y="1124443"/>
                  </a:lnTo>
                  <a:lnTo>
                    <a:pt x="195007" y="1006319"/>
                  </a:lnTo>
                  <a:lnTo>
                    <a:pt x="51402" y="914204"/>
                  </a:lnTo>
                  <a:lnTo>
                    <a:pt x="0" y="916193"/>
                  </a:lnTo>
                  <a:lnTo>
                    <a:pt x="2508" y="869800"/>
                  </a:lnTo>
                  <a:lnTo>
                    <a:pt x="87444" y="846377"/>
                  </a:lnTo>
                  <a:lnTo>
                    <a:pt x="133893" y="811576"/>
                  </a:lnTo>
                  <a:lnTo>
                    <a:pt x="145522" y="756736"/>
                  </a:lnTo>
                  <a:lnTo>
                    <a:pt x="194830" y="723456"/>
                  </a:lnTo>
                  <a:lnTo>
                    <a:pt x="206046" y="602958"/>
                  </a:lnTo>
                  <a:lnTo>
                    <a:pt x="243926" y="578338"/>
                  </a:lnTo>
                  <a:lnTo>
                    <a:pt x="254861" y="458163"/>
                  </a:lnTo>
                  <a:lnTo>
                    <a:pt x="221986" y="390037"/>
                  </a:lnTo>
                  <a:lnTo>
                    <a:pt x="170839" y="370296"/>
                  </a:lnTo>
                  <a:lnTo>
                    <a:pt x="201031" y="262787"/>
                  </a:lnTo>
                  <a:lnTo>
                    <a:pt x="160150" y="226231"/>
                  </a:lnTo>
                  <a:lnTo>
                    <a:pt x="74867" y="192614"/>
                  </a:lnTo>
                  <a:lnTo>
                    <a:pt x="198725" y="182365"/>
                  </a:lnTo>
                  <a:lnTo>
                    <a:pt x="248299" y="128969"/>
                  </a:lnTo>
                  <a:lnTo>
                    <a:pt x="296531" y="81355"/>
                  </a:lnTo>
                  <a:lnTo>
                    <a:pt x="354012" y="60254"/>
                  </a:lnTo>
                  <a:lnTo>
                    <a:pt x="560339" y="21330"/>
                  </a:lnTo>
                  <a:lnTo>
                    <a:pt x="667919" y="37245"/>
                  </a:lnTo>
                  <a:lnTo>
                    <a:pt x="682964" y="0"/>
                  </a:lnTo>
                  <a:lnTo>
                    <a:pt x="746939" y="29363"/>
                  </a:lnTo>
                  <a:lnTo>
                    <a:pt x="764637" y="119309"/>
                  </a:lnTo>
                  <a:lnTo>
                    <a:pt x="754379" y="186724"/>
                  </a:lnTo>
                  <a:lnTo>
                    <a:pt x="767387" y="243267"/>
                  </a:lnTo>
                  <a:lnTo>
                    <a:pt x="730051" y="259959"/>
                  </a:lnTo>
                  <a:lnTo>
                    <a:pt x="732510" y="301003"/>
                  </a:lnTo>
                  <a:lnTo>
                    <a:pt x="786823" y="326592"/>
                  </a:lnTo>
                  <a:lnTo>
                    <a:pt x="786371" y="397246"/>
                  </a:lnTo>
                  <a:lnTo>
                    <a:pt x="830240" y="432446"/>
                  </a:lnTo>
                  <a:lnTo>
                    <a:pt x="827093" y="495263"/>
                  </a:lnTo>
                  <a:lnTo>
                    <a:pt x="772164" y="560215"/>
                  </a:lnTo>
                  <a:lnTo>
                    <a:pt x="734020" y="524973"/>
                  </a:lnTo>
                  <a:lnTo>
                    <a:pt x="672510" y="559462"/>
                  </a:lnTo>
                  <a:lnTo>
                    <a:pt x="637009" y="613773"/>
                  </a:lnTo>
                  <a:lnTo>
                    <a:pt x="605759" y="707522"/>
                  </a:lnTo>
                  <a:lnTo>
                    <a:pt x="733076" y="831806"/>
                  </a:lnTo>
                  <a:lnTo>
                    <a:pt x="747649" y="899300"/>
                  </a:lnTo>
                  <a:lnTo>
                    <a:pt x="652829" y="946917"/>
                  </a:lnTo>
                  <a:lnTo>
                    <a:pt x="668077" y="100700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492378" y="3891381"/>
              <a:ext cx="953888" cy="781030"/>
            </a:xfrm>
            <a:custGeom>
              <a:avLst/>
              <a:pathLst>
                <a:path w="953888" h="781030">
                  <a:moveTo>
                    <a:pt x="599969" y="52478"/>
                  </a:moveTo>
                  <a:lnTo>
                    <a:pt x="663774" y="108444"/>
                  </a:lnTo>
                  <a:lnTo>
                    <a:pt x="638247" y="163305"/>
                  </a:lnTo>
                  <a:lnTo>
                    <a:pt x="681168" y="192401"/>
                  </a:lnTo>
                  <a:lnTo>
                    <a:pt x="662364" y="250284"/>
                  </a:lnTo>
                  <a:lnTo>
                    <a:pt x="603075" y="262663"/>
                  </a:lnTo>
                  <a:lnTo>
                    <a:pt x="643249" y="319656"/>
                  </a:lnTo>
                  <a:lnTo>
                    <a:pt x="708030" y="312001"/>
                  </a:lnTo>
                  <a:lnTo>
                    <a:pt x="775008" y="373209"/>
                  </a:lnTo>
                  <a:lnTo>
                    <a:pt x="789795" y="451562"/>
                  </a:lnTo>
                  <a:lnTo>
                    <a:pt x="822189" y="490539"/>
                  </a:lnTo>
                  <a:lnTo>
                    <a:pt x="816546" y="536703"/>
                  </a:lnTo>
                  <a:lnTo>
                    <a:pt x="846409" y="568736"/>
                  </a:lnTo>
                  <a:lnTo>
                    <a:pt x="953888" y="624346"/>
                  </a:lnTo>
                  <a:lnTo>
                    <a:pt x="918183" y="660591"/>
                  </a:lnTo>
                  <a:lnTo>
                    <a:pt x="863681" y="659162"/>
                  </a:lnTo>
                  <a:lnTo>
                    <a:pt x="853836" y="704189"/>
                  </a:lnTo>
                  <a:lnTo>
                    <a:pt x="757691" y="682403"/>
                  </a:lnTo>
                  <a:lnTo>
                    <a:pt x="698670" y="753304"/>
                  </a:lnTo>
                  <a:lnTo>
                    <a:pt x="700075" y="781030"/>
                  </a:lnTo>
                  <a:lnTo>
                    <a:pt x="649405" y="776439"/>
                  </a:lnTo>
                  <a:lnTo>
                    <a:pt x="661632" y="728795"/>
                  </a:lnTo>
                  <a:lnTo>
                    <a:pt x="678874" y="628373"/>
                  </a:lnTo>
                  <a:lnTo>
                    <a:pt x="677842" y="530794"/>
                  </a:lnTo>
                  <a:lnTo>
                    <a:pt x="582482" y="492840"/>
                  </a:lnTo>
                  <a:lnTo>
                    <a:pt x="541761" y="512912"/>
                  </a:lnTo>
                  <a:lnTo>
                    <a:pt x="503411" y="474751"/>
                  </a:lnTo>
                  <a:lnTo>
                    <a:pt x="464158" y="474924"/>
                  </a:lnTo>
                  <a:lnTo>
                    <a:pt x="436687" y="515289"/>
                  </a:lnTo>
                  <a:lnTo>
                    <a:pt x="354223" y="549774"/>
                  </a:lnTo>
                  <a:lnTo>
                    <a:pt x="282781" y="560032"/>
                  </a:lnTo>
                  <a:lnTo>
                    <a:pt x="268983" y="494440"/>
                  </a:lnTo>
                  <a:lnTo>
                    <a:pt x="210609" y="488152"/>
                  </a:lnTo>
                  <a:lnTo>
                    <a:pt x="166713" y="451028"/>
                  </a:lnTo>
                  <a:lnTo>
                    <a:pt x="186228" y="398420"/>
                  </a:lnTo>
                  <a:lnTo>
                    <a:pt x="170330" y="355963"/>
                  </a:lnTo>
                  <a:lnTo>
                    <a:pt x="73074" y="336487"/>
                  </a:lnTo>
                  <a:lnTo>
                    <a:pt x="30575" y="300804"/>
                  </a:lnTo>
                  <a:lnTo>
                    <a:pt x="0" y="264288"/>
                  </a:lnTo>
                  <a:lnTo>
                    <a:pt x="13971" y="207456"/>
                  </a:lnTo>
                  <a:lnTo>
                    <a:pt x="112933" y="154088"/>
                  </a:lnTo>
                  <a:lnTo>
                    <a:pt x="96065" y="113355"/>
                  </a:lnTo>
                  <a:lnTo>
                    <a:pt x="189578" y="97600"/>
                  </a:lnTo>
                  <a:lnTo>
                    <a:pt x="240924" y="107523"/>
                  </a:lnTo>
                  <a:lnTo>
                    <a:pt x="286515" y="141319"/>
                  </a:lnTo>
                  <a:lnTo>
                    <a:pt x="293906" y="192444"/>
                  </a:lnTo>
                  <a:lnTo>
                    <a:pt x="332812" y="201790"/>
                  </a:lnTo>
                  <a:lnTo>
                    <a:pt x="357623" y="161299"/>
                  </a:lnTo>
                  <a:lnTo>
                    <a:pt x="405078" y="198705"/>
                  </a:lnTo>
                  <a:lnTo>
                    <a:pt x="448472" y="189448"/>
                  </a:lnTo>
                  <a:lnTo>
                    <a:pt x="435105" y="132408"/>
                  </a:lnTo>
                  <a:lnTo>
                    <a:pt x="378986" y="134310"/>
                  </a:lnTo>
                  <a:lnTo>
                    <a:pt x="325686" y="37859"/>
                  </a:lnTo>
                  <a:lnTo>
                    <a:pt x="348710" y="0"/>
                  </a:lnTo>
                  <a:lnTo>
                    <a:pt x="416686" y="25603"/>
                  </a:lnTo>
                  <a:lnTo>
                    <a:pt x="467428" y="3700"/>
                  </a:lnTo>
                  <a:lnTo>
                    <a:pt x="516947" y="6790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433786" y="3890830"/>
              <a:ext cx="1054912" cy="1281769"/>
            </a:xfrm>
            <a:custGeom>
              <a:avLst/>
              <a:pathLst>
                <a:path w="1054912" h="1281769">
                  <a:moveTo>
                    <a:pt x="730058" y="151697"/>
                  </a:moveTo>
                  <a:lnTo>
                    <a:pt x="749678" y="220543"/>
                  </a:lnTo>
                  <a:lnTo>
                    <a:pt x="743428" y="290783"/>
                  </a:lnTo>
                  <a:lnTo>
                    <a:pt x="758878" y="349548"/>
                  </a:lnTo>
                  <a:lnTo>
                    <a:pt x="726957" y="413991"/>
                  </a:lnTo>
                  <a:lnTo>
                    <a:pt x="739733" y="508878"/>
                  </a:lnTo>
                  <a:lnTo>
                    <a:pt x="798669" y="581214"/>
                  </a:lnTo>
                  <a:lnTo>
                    <a:pt x="817955" y="661196"/>
                  </a:lnTo>
                  <a:lnTo>
                    <a:pt x="854041" y="662277"/>
                  </a:lnTo>
                  <a:lnTo>
                    <a:pt x="810233" y="813979"/>
                  </a:lnTo>
                  <a:lnTo>
                    <a:pt x="836634" y="861102"/>
                  </a:lnTo>
                  <a:lnTo>
                    <a:pt x="895964" y="853867"/>
                  </a:lnTo>
                  <a:lnTo>
                    <a:pt x="1004385" y="978939"/>
                  </a:lnTo>
                  <a:lnTo>
                    <a:pt x="1054912" y="1004291"/>
                  </a:lnTo>
                  <a:lnTo>
                    <a:pt x="1010307" y="1050239"/>
                  </a:lnTo>
                  <a:lnTo>
                    <a:pt x="1016084" y="1090104"/>
                  </a:lnTo>
                  <a:lnTo>
                    <a:pt x="959120" y="1097284"/>
                  </a:lnTo>
                  <a:lnTo>
                    <a:pt x="960372" y="1140846"/>
                  </a:lnTo>
                  <a:lnTo>
                    <a:pt x="888486" y="1142101"/>
                  </a:lnTo>
                  <a:lnTo>
                    <a:pt x="828619" y="1268732"/>
                  </a:lnTo>
                  <a:lnTo>
                    <a:pt x="785391" y="1281769"/>
                  </a:lnTo>
                  <a:lnTo>
                    <a:pt x="754265" y="1255601"/>
                  </a:lnTo>
                  <a:lnTo>
                    <a:pt x="663184" y="1225078"/>
                  </a:lnTo>
                  <a:lnTo>
                    <a:pt x="639800" y="1185179"/>
                  </a:lnTo>
                  <a:lnTo>
                    <a:pt x="586768" y="1218159"/>
                  </a:lnTo>
                  <a:lnTo>
                    <a:pt x="525205" y="1228892"/>
                  </a:lnTo>
                  <a:lnTo>
                    <a:pt x="478172" y="1268313"/>
                  </a:lnTo>
                  <a:lnTo>
                    <a:pt x="455499" y="1233838"/>
                  </a:lnTo>
                  <a:lnTo>
                    <a:pt x="366356" y="1233917"/>
                  </a:lnTo>
                  <a:lnTo>
                    <a:pt x="312870" y="1111821"/>
                  </a:lnTo>
                  <a:lnTo>
                    <a:pt x="232365" y="1114774"/>
                  </a:lnTo>
                  <a:lnTo>
                    <a:pt x="133646" y="1194807"/>
                  </a:lnTo>
                  <a:lnTo>
                    <a:pt x="58319" y="1168313"/>
                  </a:lnTo>
                  <a:lnTo>
                    <a:pt x="35369" y="1112260"/>
                  </a:lnTo>
                  <a:lnTo>
                    <a:pt x="62317" y="1069567"/>
                  </a:lnTo>
                  <a:lnTo>
                    <a:pt x="47070" y="1009479"/>
                  </a:lnTo>
                  <a:lnTo>
                    <a:pt x="141890" y="961862"/>
                  </a:lnTo>
                  <a:lnTo>
                    <a:pt x="127317" y="894367"/>
                  </a:lnTo>
                  <a:lnTo>
                    <a:pt x="0" y="770084"/>
                  </a:lnTo>
                  <a:lnTo>
                    <a:pt x="31250" y="676335"/>
                  </a:lnTo>
                  <a:lnTo>
                    <a:pt x="66751" y="622024"/>
                  </a:lnTo>
                  <a:lnTo>
                    <a:pt x="128261" y="587535"/>
                  </a:lnTo>
                  <a:lnTo>
                    <a:pt x="166404" y="622777"/>
                  </a:lnTo>
                  <a:lnTo>
                    <a:pt x="221334" y="557825"/>
                  </a:lnTo>
                  <a:lnTo>
                    <a:pt x="224480" y="495008"/>
                  </a:lnTo>
                  <a:lnTo>
                    <a:pt x="180611" y="459808"/>
                  </a:lnTo>
                  <a:lnTo>
                    <a:pt x="181064" y="389153"/>
                  </a:lnTo>
                  <a:lnTo>
                    <a:pt x="126751" y="363564"/>
                  </a:lnTo>
                  <a:lnTo>
                    <a:pt x="124292" y="322521"/>
                  </a:lnTo>
                  <a:lnTo>
                    <a:pt x="161627" y="305828"/>
                  </a:lnTo>
                  <a:lnTo>
                    <a:pt x="148620" y="249285"/>
                  </a:lnTo>
                  <a:lnTo>
                    <a:pt x="158878" y="181871"/>
                  </a:lnTo>
                  <a:lnTo>
                    <a:pt x="141179" y="91925"/>
                  </a:lnTo>
                  <a:lnTo>
                    <a:pt x="77204" y="62561"/>
                  </a:lnTo>
                  <a:lnTo>
                    <a:pt x="136204" y="41277"/>
                  </a:lnTo>
                  <a:lnTo>
                    <a:pt x="235419" y="30491"/>
                  </a:lnTo>
                  <a:lnTo>
                    <a:pt x="271010" y="0"/>
                  </a:lnTo>
                  <a:lnTo>
                    <a:pt x="303059" y="32893"/>
                  </a:lnTo>
                  <a:lnTo>
                    <a:pt x="288067" y="93015"/>
                  </a:lnTo>
                  <a:lnTo>
                    <a:pt x="332231" y="101798"/>
                  </a:lnTo>
                  <a:lnTo>
                    <a:pt x="310747" y="157094"/>
                  </a:lnTo>
                  <a:lnTo>
                    <a:pt x="303867" y="261221"/>
                  </a:lnTo>
                  <a:lnTo>
                    <a:pt x="282226" y="326342"/>
                  </a:lnTo>
                  <a:lnTo>
                    <a:pt x="319654" y="358629"/>
                  </a:lnTo>
                  <a:lnTo>
                    <a:pt x="345270" y="323288"/>
                  </a:lnTo>
                  <a:lnTo>
                    <a:pt x="448696" y="322607"/>
                  </a:lnTo>
                  <a:lnTo>
                    <a:pt x="472615" y="272657"/>
                  </a:lnTo>
                  <a:lnTo>
                    <a:pt x="498912" y="161480"/>
                  </a:lnTo>
                  <a:lnTo>
                    <a:pt x="604595" y="151137"/>
                  </a:lnTo>
                  <a:lnTo>
                    <a:pt x="629190" y="1320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053709" y="3371245"/>
              <a:ext cx="665100" cy="570310"/>
            </a:xfrm>
            <a:custGeom>
              <a:avLst/>
              <a:pathLst>
                <a:path w="665100" h="570310">
                  <a:moveTo>
                    <a:pt x="642439" y="376688"/>
                  </a:moveTo>
                  <a:lnTo>
                    <a:pt x="665100" y="455737"/>
                  </a:lnTo>
                  <a:lnTo>
                    <a:pt x="617475" y="487928"/>
                  </a:lnTo>
                  <a:lnTo>
                    <a:pt x="582696" y="469298"/>
                  </a:lnTo>
                  <a:lnTo>
                    <a:pt x="469367" y="476717"/>
                  </a:lnTo>
                  <a:lnTo>
                    <a:pt x="374929" y="519794"/>
                  </a:lnTo>
                  <a:lnTo>
                    <a:pt x="340799" y="444843"/>
                  </a:lnTo>
                  <a:lnTo>
                    <a:pt x="298191" y="432546"/>
                  </a:lnTo>
                  <a:lnTo>
                    <a:pt x="250365" y="450269"/>
                  </a:lnTo>
                  <a:lnTo>
                    <a:pt x="227907" y="490282"/>
                  </a:lnTo>
                  <a:lnTo>
                    <a:pt x="120417" y="570310"/>
                  </a:lnTo>
                  <a:lnTo>
                    <a:pt x="90988" y="533461"/>
                  </a:lnTo>
                  <a:lnTo>
                    <a:pt x="34455" y="533234"/>
                  </a:lnTo>
                  <a:lnTo>
                    <a:pt x="0" y="472881"/>
                  </a:lnTo>
                  <a:lnTo>
                    <a:pt x="1317" y="425969"/>
                  </a:lnTo>
                  <a:lnTo>
                    <a:pt x="33217" y="403841"/>
                  </a:lnTo>
                  <a:lnTo>
                    <a:pt x="35632" y="310523"/>
                  </a:lnTo>
                  <a:lnTo>
                    <a:pt x="11964" y="282303"/>
                  </a:lnTo>
                  <a:lnTo>
                    <a:pt x="72325" y="246718"/>
                  </a:lnTo>
                  <a:lnTo>
                    <a:pt x="126668" y="235367"/>
                  </a:lnTo>
                  <a:lnTo>
                    <a:pt x="92839" y="158529"/>
                  </a:lnTo>
                  <a:lnTo>
                    <a:pt x="86591" y="97373"/>
                  </a:lnTo>
                  <a:lnTo>
                    <a:pt x="180258" y="64030"/>
                  </a:lnTo>
                  <a:lnTo>
                    <a:pt x="196672" y="0"/>
                  </a:lnTo>
                  <a:lnTo>
                    <a:pt x="233881" y="57996"/>
                  </a:lnTo>
                  <a:lnTo>
                    <a:pt x="234630" y="125665"/>
                  </a:lnTo>
                  <a:lnTo>
                    <a:pt x="309722" y="104482"/>
                  </a:lnTo>
                  <a:lnTo>
                    <a:pt x="334090" y="133532"/>
                  </a:lnTo>
                  <a:lnTo>
                    <a:pt x="332033" y="197463"/>
                  </a:lnTo>
                  <a:lnTo>
                    <a:pt x="449080" y="157735"/>
                  </a:lnTo>
                  <a:lnTo>
                    <a:pt x="508131" y="177106"/>
                  </a:lnTo>
                  <a:lnTo>
                    <a:pt x="507145" y="246082"/>
                  </a:lnTo>
                  <a:lnTo>
                    <a:pt x="481465" y="296881"/>
                  </a:lnTo>
                  <a:lnTo>
                    <a:pt x="546846" y="323207"/>
                  </a:lnTo>
                  <a:lnTo>
                    <a:pt x="599657" y="3677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681079" y="3354887"/>
              <a:ext cx="617345" cy="745903"/>
            </a:xfrm>
            <a:custGeom>
              <a:avLst/>
              <a:pathLst>
                <a:path w="617345" h="745903">
                  <a:moveTo>
                    <a:pt x="373031" y="0"/>
                  </a:moveTo>
                  <a:lnTo>
                    <a:pt x="412557" y="53585"/>
                  </a:lnTo>
                  <a:lnTo>
                    <a:pt x="399985" y="91958"/>
                  </a:lnTo>
                  <a:lnTo>
                    <a:pt x="424371" y="145445"/>
                  </a:lnTo>
                  <a:lnTo>
                    <a:pt x="437681" y="209699"/>
                  </a:lnTo>
                  <a:lnTo>
                    <a:pt x="494238" y="212049"/>
                  </a:lnTo>
                  <a:lnTo>
                    <a:pt x="496691" y="265279"/>
                  </a:lnTo>
                  <a:lnTo>
                    <a:pt x="525182" y="295115"/>
                  </a:lnTo>
                  <a:lnTo>
                    <a:pt x="504991" y="333155"/>
                  </a:lnTo>
                  <a:lnTo>
                    <a:pt x="568810" y="439870"/>
                  </a:lnTo>
                  <a:lnTo>
                    <a:pt x="607369" y="484504"/>
                  </a:lnTo>
                  <a:lnTo>
                    <a:pt x="617345" y="546798"/>
                  </a:lnTo>
                  <a:lnTo>
                    <a:pt x="580001" y="616930"/>
                  </a:lnTo>
                  <a:lnTo>
                    <a:pt x="547783" y="631446"/>
                  </a:lnTo>
                  <a:lnTo>
                    <a:pt x="484973" y="615721"/>
                  </a:lnTo>
                  <a:lnTo>
                    <a:pt x="422842" y="656062"/>
                  </a:lnTo>
                  <a:lnTo>
                    <a:pt x="400236" y="703922"/>
                  </a:lnTo>
                  <a:lnTo>
                    <a:pt x="336309" y="744667"/>
                  </a:lnTo>
                  <a:lnTo>
                    <a:pt x="253370" y="745903"/>
                  </a:lnTo>
                  <a:lnTo>
                    <a:pt x="194226" y="725421"/>
                  </a:lnTo>
                  <a:lnTo>
                    <a:pt x="174865" y="645821"/>
                  </a:lnTo>
                  <a:lnTo>
                    <a:pt x="124836" y="619526"/>
                  </a:lnTo>
                  <a:lnTo>
                    <a:pt x="77678" y="554203"/>
                  </a:lnTo>
                  <a:lnTo>
                    <a:pt x="67763" y="493437"/>
                  </a:lnTo>
                  <a:lnTo>
                    <a:pt x="37730" y="472095"/>
                  </a:lnTo>
                  <a:lnTo>
                    <a:pt x="15069" y="393046"/>
                  </a:lnTo>
                  <a:lnTo>
                    <a:pt x="0" y="337224"/>
                  </a:lnTo>
                  <a:lnTo>
                    <a:pt x="48216" y="242824"/>
                  </a:lnTo>
                  <a:lnTo>
                    <a:pt x="31668" y="174825"/>
                  </a:lnTo>
                  <a:lnTo>
                    <a:pt x="76384" y="170811"/>
                  </a:lnTo>
                  <a:lnTo>
                    <a:pt x="99948" y="131218"/>
                  </a:lnTo>
                  <a:lnTo>
                    <a:pt x="188156" y="211411"/>
                  </a:lnTo>
                  <a:lnTo>
                    <a:pt x="228622" y="172421"/>
                  </a:lnTo>
                  <a:lnTo>
                    <a:pt x="227711" y="138314"/>
                  </a:lnTo>
                  <a:lnTo>
                    <a:pt x="324231" y="67709"/>
                  </a:lnTo>
                  <a:lnTo>
                    <a:pt x="294756" y="2758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569990" y="3329333"/>
              <a:ext cx="962390" cy="920125"/>
            </a:xfrm>
            <a:custGeom>
              <a:avLst/>
              <a:pathLst>
                <a:path w="962390" h="920125">
                  <a:moveTo>
                    <a:pt x="355414" y="1948"/>
                  </a:moveTo>
                  <a:lnTo>
                    <a:pt x="389668" y="8073"/>
                  </a:lnTo>
                  <a:lnTo>
                    <a:pt x="448855" y="59295"/>
                  </a:lnTo>
                  <a:lnTo>
                    <a:pt x="413055" y="84826"/>
                  </a:lnTo>
                  <a:lnTo>
                    <a:pt x="422723" y="161122"/>
                  </a:lnTo>
                  <a:lnTo>
                    <a:pt x="444304" y="201448"/>
                  </a:lnTo>
                  <a:lnTo>
                    <a:pt x="440033" y="254725"/>
                  </a:lnTo>
                  <a:lnTo>
                    <a:pt x="504054" y="324075"/>
                  </a:lnTo>
                  <a:lnTo>
                    <a:pt x="579297" y="281226"/>
                  </a:lnTo>
                  <a:lnTo>
                    <a:pt x="577244" y="249292"/>
                  </a:lnTo>
                  <a:lnTo>
                    <a:pt x="630667" y="176381"/>
                  </a:lnTo>
                  <a:lnTo>
                    <a:pt x="719754" y="192452"/>
                  </a:lnTo>
                  <a:lnTo>
                    <a:pt x="775172" y="175847"/>
                  </a:lnTo>
                  <a:lnTo>
                    <a:pt x="871306" y="172810"/>
                  </a:lnTo>
                  <a:lnTo>
                    <a:pt x="962390" y="222746"/>
                  </a:lnTo>
                  <a:lnTo>
                    <a:pt x="938898" y="308372"/>
                  </a:lnTo>
                  <a:lnTo>
                    <a:pt x="901553" y="281316"/>
                  </a:lnTo>
                  <a:lnTo>
                    <a:pt x="850872" y="287441"/>
                  </a:lnTo>
                  <a:lnTo>
                    <a:pt x="802797" y="357155"/>
                  </a:lnTo>
                  <a:lnTo>
                    <a:pt x="778080" y="417180"/>
                  </a:lnTo>
                  <a:lnTo>
                    <a:pt x="719886" y="452032"/>
                  </a:lnTo>
                  <a:lnTo>
                    <a:pt x="738938" y="500671"/>
                  </a:lnTo>
                  <a:lnTo>
                    <a:pt x="718942" y="548313"/>
                  </a:lnTo>
                  <a:lnTo>
                    <a:pt x="637289" y="623454"/>
                  </a:lnTo>
                  <a:lnTo>
                    <a:pt x="593854" y="713193"/>
                  </a:lnTo>
                  <a:lnTo>
                    <a:pt x="492986" y="693536"/>
                  </a:lnTo>
                  <a:lnTo>
                    <a:pt x="468391" y="712634"/>
                  </a:lnTo>
                  <a:lnTo>
                    <a:pt x="362708" y="722976"/>
                  </a:lnTo>
                  <a:lnTo>
                    <a:pt x="336411" y="834154"/>
                  </a:lnTo>
                  <a:lnTo>
                    <a:pt x="312492" y="884103"/>
                  </a:lnTo>
                  <a:lnTo>
                    <a:pt x="209066" y="884784"/>
                  </a:lnTo>
                  <a:lnTo>
                    <a:pt x="183449" y="920125"/>
                  </a:lnTo>
                  <a:lnTo>
                    <a:pt x="146021" y="887838"/>
                  </a:lnTo>
                  <a:lnTo>
                    <a:pt x="167663" y="822717"/>
                  </a:lnTo>
                  <a:lnTo>
                    <a:pt x="174543" y="718590"/>
                  </a:lnTo>
                  <a:lnTo>
                    <a:pt x="196026" y="663295"/>
                  </a:lnTo>
                  <a:lnTo>
                    <a:pt x="151863" y="654511"/>
                  </a:lnTo>
                  <a:lnTo>
                    <a:pt x="166855" y="594389"/>
                  </a:lnTo>
                  <a:lnTo>
                    <a:pt x="134806" y="561496"/>
                  </a:lnTo>
                  <a:lnTo>
                    <a:pt x="99215" y="591987"/>
                  </a:lnTo>
                  <a:lnTo>
                    <a:pt x="0" y="602774"/>
                  </a:lnTo>
                  <a:lnTo>
                    <a:pt x="31353" y="549067"/>
                  </a:lnTo>
                  <a:lnTo>
                    <a:pt x="71363" y="537248"/>
                  </a:lnTo>
                  <a:lnTo>
                    <a:pt x="55923" y="481545"/>
                  </a:lnTo>
                  <a:lnTo>
                    <a:pt x="119403" y="429568"/>
                  </a:lnTo>
                  <a:lnTo>
                    <a:pt x="152498" y="364106"/>
                  </a:lnTo>
                  <a:lnTo>
                    <a:pt x="186754" y="351009"/>
                  </a:lnTo>
                  <a:lnTo>
                    <a:pt x="173532" y="285097"/>
                  </a:lnTo>
                  <a:lnTo>
                    <a:pt x="225839" y="179613"/>
                  </a:lnTo>
                  <a:lnTo>
                    <a:pt x="202650" y="126800"/>
                  </a:lnTo>
                  <a:lnTo>
                    <a:pt x="151574" y="87732"/>
                  </a:lnTo>
                  <a:lnTo>
                    <a:pt x="147496" y="10945"/>
                  </a:lnTo>
                  <a:lnTo>
                    <a:pt x="246838" y="0"/>
                  </a:lnTo>
                  <a:lnTo>
                    <a:pt x="298107" y="3037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163845" y="3316451"/>
              <a:ext cx="1041129" cy="918478"/>
            </a:xfrm>
            <a:custGeom>
              <a:avLst/>
              <a:pathLst>
                <a:path w="1041129" h="918478">
                  <a:moveTo>
                    <a:pt x="497301" y="0"/>
                  </a:moveTo>
                  <a:lnTo>
                    <a:pt x="520474" y="58366"/>
                  </a:lnTo>
                  <a:lnTo>
                    <a:pt x="578193" y="73186"/>
                  </a:lnTo>
                  <a:lnTo>
                    <a:pt x="635977" y="53283"/>
                  </a:lnTo>
                  <a:lnTo>
                    <a:pt x="637739" y="159407"/>
                  </a:lnTo>
                  <a:lnTo>
                    <a:pt x="655342" y="212348"/>
                  </a:lnTo>
                  <a:lnTo>
                    <a:pt x="698896" y="203717"/>
                  </a:lnTo>
                  <a:lnTo>
                    <a:pt x="772239" y="297008"/>
                  </a:lnTo>
                  <a:lnTo>
                    <a:pt x="890114" y="363321"/>
                  </a:lnTo>
                  <a:lnTo>
                    <a:pt x="953358" y="317951"/>
                  </a:lnTo>
                  <a:lnTo>
                    <a:pt x="990867" y="322495"/>
                  </a:lnTo>
                  <a:lnTo>
                    <a:pt x="991831" y="363389"/>
                  </a:lnTo>
                  <a:lnTo>
                    <a:pt x="958824" y="424538"/>
                  </a:lnTo>
                  <a:lnTo>
                    <a:pt x="1005577" y="470226"/>
                  </a:lnTo>
                  <a:lnTo>
                    <a:pt x="1041129" y="556386"/>
                  </a:lnTo>
                  <a:lnTo>
                    <a:pt x="1030754" y="605242"/>
                  </a:lnTo>
                  <a:lnTo>
                    <a:pt x="975453" y="579352"/>
                  </a:lnTo>
                  <a:lnTo>
                    <a:pt x="928503" y="627408"/>
                  </a:lnTo>
                  <a:lnTo>
                    <a:pt x="845480" y="642834"/>
                  </a:lnTo>
                  <a:lnTo>
                    <a:pt x="795962" y="578631"/>
                  </a:lnTo>
                  <a:lnTo>
                    <a:pt x="745220" y="600533"/>
                  </a:lnTo>
                  <a:lnTo>
                    <a:pt x="677244" y="574930"/>
                  </a:lnTo>
                  <a:lnTo>
                    <a:pt x="654220" y="612789"/>
                  </a:lnTo>
                  <a:lnTo>
                    <a:pt x="707519" y="709240"/>
                  </a:lnTo>
                  <a:lnTo>
                    <a:pt x="763639" y="707338"/>
                  </a:lnTo>
                  <a:lnTo>
                    <a:pt x="777005" y="764378"/>
                  </a:lnTo>
                  <a:lnTo>
                    <a:pt x="733611" y="773635"/>
                  </a:lnTo>
                  <a:lnTo>
                    <a:pt x="686156" y="736229"/>
                  </a:lnTo>
                  <a:lnTo>
                    <a:pt x="661345" y="776720"/>
                  </a:lnTo>
                  <a:lnTo>
                    <a:pt x="622440" y="767375"/>
                  </a:lnTo>
                  <a:lnTo>
                    <a:pt x="615048" y="716249"/>
                  </a:lnTo>
                  <a:lnTo>
                    <a:pt x="569457" y="682454"/>
                  </a:lnTo>
                  <a:lnTo>
                    <a:pt x="518112" y="672530"/>
                  </a:lnTo>
                  <a:lnTo>
                    <a:pt x="424598" y="688285"/>
                  </a:lnTo>
                  <a:lnTo>
                    <a:pt x="441466" y="729018"/>
                  </a:lnTo>
                  <a:lnTo>
                    <a:pt x="342505" y="782387"/>
                  </a:lnTo>
                  <a:lnTo>
                    <a:pt x="328533" y="839218"/>
                  </a:lnTo>
                  <a:lnTo>
                    <a:pt x="359108" y="875734"/>
                  </a:lnTo>
                  <a:lnTo>
                    <a:pt x="262086" y="869253"/>
                  </a:lnTo>
                  <a:lnTo>
                    <a:pt x="215610" y="918478"/>
                  </a:lnTo>
                  <a:lnTo>
                    <a:pt x="113640" y="891275"/>
                  </a:lnTo>
                  <a:lnTo>
                    <a:pt x="93296" y="829258"/>
                  </a:lnTo>
                  <a:lnTo>
                    <a:pt x="19620" y="794922"/>
                  </a:lnTo>
                  <a:lnTo>
                    <a:pt x="0" y="726076"/>
                  </a:lnTo>
                  <a:lnTo>
                    <a:pt x="43435" y="636336"/>
                  </a:lnTo>
                  <a:lnTo>
                    <a:pt x="125087" y="561196"/>
                  </a:lnTo>
                  <a:lnTo>
                    <a:pt x="145084" y="513554"/>
                  </a:lnTo>
                  <a:lnTo>
                    <a:pt x="126031" y="464915"/>
                  </a:lnTo>
                  <a:lnTo>
                    <a:pt x="184226" y="430063"/>
                  </a:lnTo>
                  <a:lnTo>
                    <a:pt x="208942" y="370038"/>
                  </a:lnTo>
                  <a:lnTo>
                    <a:pt x="257018" y="300323"/>
                  </a:lnTo>
                  <a:lnTo>
                    <a:pt x="307698" y="294199"/>
                  </a:lnTo>
                  <a:lnTo>
                    <a:pt x="345043" y="321255"/>
                  </a:lnTo>
                  <a:lnTo>
                    <a:pt x="368535" y="235628"/>
                  </a:lnTo>
                  <a:lnTo>
                    <a:pt x="398013" y="117502"/>
                  </a:lnTo>
                  <a:lnTo>
                    <a:pt x="388145" y="564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62369" y="5612117"/>
              <a:ext cx="532090" cy="715107"/>
            </a:xfrm>
            <a:custGeom>
              <a:avLst/>
              <a:pathLst>
                <a:path w="532090" h="715107">
                  <a:moveTo>
                    <a:pt x="436073" y="17790"/>
                  </a:moveTo>
                  <a:lnTo>
                    <a:pt x="442499" y="129492"/>
                  </a:lnTo>
                  <a:lnTo>
                    <a:pt x="477142" y="222418"/>
                  </a:lnTo>
                  <a:lnTo>
                    <a:pt x="465504" y="293389"/>
                  </a:lnTo>
                  <a:lnTo>
                    <a:pt x="490312" y="325237"/>
                  </a:lnTo>
                  <a:lnTo>
                    <a:pt x="437705" y="408909"/>
                  </a:lnTo>
                  <a:lnTo>
                    <a:pt x="475504" y="498248"/>
                  </a:lnTo>
                  <a:lnTo>
                    <a:pt x="453549" y="548906"/>
                  </a:lnTo>
                  <a:lnTo>
                    <a:pt x="532090" y="636179"/>
                  </a:lnTo>
                  <a:lnTo>
                    <a:pt x="467642" y="715107"/>
                  </a:lnTo>
                  <a:lnTo>
                    <a:pt x="436368" y="698769"/>
                  </a:lnTo>
                  <a:lnTo>
                    <a:pt x="346197" y="598182"/>
                  </a:lnTo>
                  <a:lnTo>
                    <a:pt x="244133" y="407037"/>
                  </a:lnTo>
                  <a:lnTo>
                    <a:pt x="201080" y="425104"/>
                  </a:lnTo>
                  <a:lnTo>
                    <a:pt x="153250" y="320377"/>
                  </a:lnTo>
                  <a:lnTo>
                    <a:pt x="97300" y="317424"/>
                  </a:lnTo>
                  <a:lnTo>
                    <a:pt x="79250" y="243807"/>
                  </a:lnTo>
                  <a:lnTo>
                    <a:pt x="0" y="152283"/>
                  </a:lnTo>
                  <a:lnTo>
                    <a:pt x="20450" y="108760"/>
                  </a:lnTo>
                  <a:lnTo>
                    <a:pt x="66377" y="78493"/>
                  </a:lnTo>
                  <a:lnTo>
                    <a:pt x="26375" y="18668"/>
                  </a:lnTo>
                  <a:lnTo>
                    <a:pt x="163719" y="13027"/>
                  </a:lnTo>
                  <a:lnTo>
                    <a:pt x="179748" y="64376"/>
                  </a:lnTo>
                  <a:lnTo>
                    <a:pt x="223283" y="109550"/>
                  </a:lnTo>
                  <a:lnTo>
                    <a:pt x="285036" y="137591"/>
                  </a:lnTo>
                  <a:lnTo>
                    <a:pt x="300369" y="81043"/>
                  </a:lnTo>
                  <a:lnTo>
                    <a:pt x="277897" y="56728"/>
                  </a:lnTo>
                  <a:lnTo>
                    <a:pt x="32925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145827" y="5095540"/>
              <a:ext cx="1084755" cy="824856"/>
            </a:xfrm>
            <a:custGeom>
              <a:avLst/>
              <a:pathLst>
                <a:path w="1084755" h="824856">
                  <a:moveTo>
                    <a:pt x="925958" y="55624"/>
                  </a:moveTo>
                  <a:lnTo>
                    <a:pt x="953898" y="74840"/>
                  </a:lnTo>
                  <a:lnTo>
                    <a:pt x="926574" y="141147"/>
                  </a:lnTo>
                  <a:lnTo>
                    <a:pt x="994690" y="290830"/>
                  </a:lnTo>
                  <a:lnTo>
                    <a:pt x="1064747" y="327221"/>
                  </a:lnTo>
                  <a:lnTo>
                    <a:pt x="1027829" y="339296"/>
                  </a:lnTo>
                  <a:lnTo>
                    <a:pt x="1004262" y="405936"/>
                  </a:lnTo>
                  <a:lnTo>
                    <a:pt x="1084755" y="477789"/>
                  </a:lnTo>
                  <a:lnTo>
                    <a:pt x="1052615" y="534367"/>
                  </a:lnTo>
                  <a:lnTo>
                    <a:pt x="945797" y="516577"/>
                  </a:lnTo>
                  <a:lnTo>
                    <a:pt x="894439" y="573305"/>
                  </a:lnTo>
                  <a:lnTo>
                    <a:pt x="916912" y="597621"/>
                  </a:lnTo>
                  <a:lnTo>
                    <a:pt x="901579" y="654168"/>
                  </a:lnTo>
                  <a:lnTo>
                    <a:pt x="839825" y="626127"/>
                  </a:lnTo>
                  <a:lnTo>
                    <a:pt x="796290" y="580954"/>
                  </a:lnTo>
                  <a:lnTo>
                    <a:pt x="780262" y="529604"/>
                  </a:lnTo>
                  <a:lnTo>
                    <a:pt x="642917" y="535246"/>
                  </a:lnTo>
                  <a:lnTo>
                    <a:pt x="682919" y="595070"/>
                  </a:lnTo>
                  <a:lnTo>
                    <a:pt x="636992" y="625338"/>
                  </a:lnTo>
                  <a:lnTo>
                    <a:pt x="616542" y="668860"/>
                  </a:lnTo>
                  <a:lnTo>
                    <a:pt x="695792" y="760384"/>
                  </a:lnTo>
                  <a:lnTo>
                    <a:pt x="630534" y="824856"/>
                  </a:lnTo>
                  <a:lnTo>
                    <a:pt x="526393" y="767703"/>
                  </a:lnTo>
                  <a:lnTo>
                    <a:pt x="462570" y="760016"/>
                  </a:lnTo>
                  <a:lnTo>
                    <a:pt x="348621" y="764868"/>
                  </a:lnTo>
                  <a:lnTo>
                    <a:pt x="319591" y="735108"/>
                  </a:lnTo>
                  <a:lnTo>
                    <a:pt x="252460" y="744317"/>
                  </a:lnTo>
                  <a:lnTo>
                    <a:pt x="164014" y="793152"/>
                  </a:lnTo>
                  <a:lnTo>
                    <a:pt x="83731" y="782071"/>
                  </a:lnTo>
                  <a:lnTo>
                    <a:pt x="92467" y="746121"/>
                  </a:lnTo>
                  <a:lnTo>
                    <a:pt x="0" y="660994"/>
                  </a:lnTo>
                  <a:lnTo>
                    <a:pt x="17437" y="596860"/>
                  </a:lnTo>
                  <a:lnTo>
                    <a:pt x="82006" y="604715"/>
                  </a:lnTo>
                  <a:lnTo>
                    <a:pt x="174471" y="572515"/>
                  </a:lnTo>
                  <a:lnTo>
                    <a:pt x="181555" y="536707"/>
                  </a:lnTo>
                  <a:lnTo>
                    <a:pt x="226238" y="480267"/>
                  </a:lnTo>
                  <a:lnTo>
                    <a:pt x="226229" y="448010"/>
                  </a:lnTo>
                  <a:lnTo>
                    <a:pt x="188687" y="379458"/>
                  </a:lnTo>
                  <a:lnTo>
                    <a:pt x="239616" y="335175"/>
                  </a:lnTo>
                  <a:lnTo>
                    <a:pt x="269912" y="230470"/>
                  </a:lnTo>
                  <a:lnTo>
                    <a:pt x="253920" y="215167"/>
                  </a:lnTo>
                  <a:lnTo>
                    <a:pt x="256805" y="106356"/>
                  </a:lnTo>
                  <a:lnTo>
                    <a:pt x="328439" y="84706"/>
                  </a:lnTo>
                  <a:lnTo>
                    <a:pt x="395459" y="94633"/>
                  </a:lnTo>
                  <a:lnTo>
                    <a:pt x="445257" y="121588"/>
                  </a:lnTo>
                  <a:lnTo>
                    <a:pt x="510907" y="95812"/>
                  </a:lnTo>
                  <a:lnTo>
                    <a:pt x="570044" y="97382"/>
                  </a:lnTo>
                  <a:lnTo>
                    <a:pt x="620331" y="141281"/>
                  </a:lnTo>
                  <a:lnTo>
                    <a:pt x="727116" y="112728"/>
                  </a:lnTo>
                  <a:lnTo>
                    <a:pt x="751172" y="74635"/>
                  </a:lnTo>
                  <a:lnTo>
                    <a:pt x="842740" y="20031"/>
                  </a:lnTo>
                  <a:lnTo>
                    <a:pt x="87748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127134" y="4985597"/>
              <a:ext cx="1301373" cy="1165328"/>
            </a:xfrm>
            <a:custGeom>
              <a:avLst/>
              <a:pathLst>
                <a:path w="1301373" h="1165328">
                  <a:moveTo>
                    <a:pt x="342020" y="17493"/>
                  </a:moveTo>
                  <a:lnTo>
                    <a:pt x="364971" y="73546"/>
                  </a:lnTo>
                  <a:lnTo>
                    <a:pt x="440298" y="100040"/>
                  </a:lnTo>
                  <a:lnTo>
                    <a:pt x="539017" y="20007"/>
                  </a:lnTo>
                  <a:lnTo>
                    <a:pt x="619522" y="17054"/>
                  </a:lnTo>
                  <a:lnTo>
                    <a:pt x="673007" y="139149"/>
                  </a:lnTo>
                  <a:lnTo>
                    <a:pt x="762150" y="139071"/>
                  </a:lnTo>
                  <a:lnTo>
                    <a:pt x="784824" y="173546"/>
                  </a:lnTo>
                  <a:lnTo>
                    <a:pt x="831856" y="134125"/>
                  </a:lnTo>
                  <a:lnTo>
                    <a:pt x="893420" y="123392"/>
                  </a:lnTo>
                  <a:lnTo>
                    <a:pt x="946452" y="90412"/>
                  </a:lnTo>
                  <a:lnTo>
                    <a:pt x="969836" y="130311"/>
                  </a:lnTo>
                  <a:lnTo>
                    <a:pt x="1060917" y="160834"/>
                  </a:lnTo>
                  <a:lnTo>
                    <a:pt x="1092042" y="187002"/>
                  </a:lnTo>
                  <a:lnTo>
                    <a:pt x="1135271" y="173964"/>
                  </a:lnTo>
                  <a:lnTo>
                    <a:pt x="1195137" y="47334"/>
                  </a:lnTo>
                  <a:lnTo>
                    <a:pt x="1267024" y="46079"/>
                  </a:lnTo>
                  <a:lnTo>
                    <a:pt x="1301373" y="113168"/>
                  </a:lnTo>
                  <a:lnTo>
                    <a:pt x="1212916" y="124956"/>
                  </a:lnTo>
                  <a:lnTo>
                    <a:pt x="1203067" y="162530"/>
                  </a:lnTo>
                  <a:lnTo>
                    <a:pt x="1256708" y="174137"/>
                  </a:lnTo>
                  <a:lnTo>
                    <a:pt x="1275497" y="216298"/>
                  </a:lnTo>
                  <a:lnTo>
                    <a:pt x="1272613" y="325110"/>
                  </a:lnTo>
                  <a:lnTo>
                    <a:pt x="1288604" y="340412"/>
                  </a:lnTo>
                  <a:lnTo>
                    <a:pt x="1258309" y="445118"/>
                  </a:lnTo>
                  <a:lnTo>
                    <a:pt x="1207379" y="489400"/>
                  </a:lnTo>
                  <a:lnTo>
                    <a:pt x="1244921" y="557952"/>
                  </a:lnTo>
                  <a:lnTo>
                    <a:pt x="1244930" y="590210"/>
                  </a:lnTo>
                  <a:lnTo>
                    <a:pt x="1200248" y="646650"/>
                  </a:lnTo>
                  <a:lnTo>
                    <a:pt x="1193163" y="682458"/>
                  </a:lnTo>
                  <a:lnTo>
                    <a:pt x="1100699" y="714658"/>
                  </a:lnTo>
                  <a:lnTo>
                    <a:pt x="1036129" y="706803"/>
                  </a:lnTo>
                  <a:lnTo>
                    <a:pt x="1018692" y="770936"/>
                  </a:lnTo>
                  <a:lnTo>
                    <a:pt x="1111159" y="856064"/>
                  </a:lnTo>
                  <a:lnTo>
                    <a:pt x="1102424" y="892013"/>
                  </a:lnTo>
                  <a:lnTo>
                    <a:pt x="1038636" y="920027"/>
                  </a:lnTo>
                  <a:lnTo>
                    <a:pt x="1025739" y="955900"/>
                  </a:lnTo>
                  <a:lnTo>
                    <a:pt x="977091" y="981078"/>
                  </a:lnTo>
                  <a:lnTo>
                    <a:pt x="906275" y="954063"/>
                  </a:lnTo>
                  <a:lnTo>
                    <a:pt x="856114" y="1004762"/>
                  </a:lnTo>
                  <a:lnTo>
                    <a:pt x="779790" y="1039005"/>
                  </a:lnTo>
                  <a:lnTo>
                    <a:pt x="758967" y="1128456"/>
                  </a:lnTo>
                  <a:lnTo>
                    <a:pt x="734525" y="1162879"/>
                  </a:lnTo>
                  <a:lnTo>
                    <a:pt x="706220" y="1139187"/>
                  </a:lnTo>
                  <a:lnTo>
                    <a:pt x="667891" y="1165328"/>
                  </a:lnTo>
                  <a:lnTo>
                    <a:pt x="629852" y="1106420"/>
                  </a:lnTo>
                  <a:lnTo>
                    <a:pt x="568009" y="1120508"/>
                  </a:lnTo>
                  <a:lnTo>
                    <a:pt x="555569" y="1067838"/>
                  </a:lnTo>
                  <a:lnTo>
                    <a:pt x="504159" y="1083547"/>
                  </a:lnTo>
                  <a:lnTo>
                    <a:pt x="464264" y="1069207"/>
                  </a:lnTo>
                  <a:lnTo>
                    <a:pt x="392032" y="1083376"/>
                  </a:lnTo>
                  <a:lnTo>
                    <a:pt x="365878" y="1030220"/>
                  </a:lnTo>
                  <a:lnTo>
                    <a:pt x="310852" y="1022893"/>
                  </a:lnTo>
                  <a:lnTo>
                    <a:pt x="322666" y="955352"/>
                  </a:lnTo>
                  <a:lnTo>
                    <a:pt x="285463" y="926681"/>
                  </a:lnTo>
                  <a:lnTo>
                    <a:pt x="187147" y="910946"/>
                  </a:lnTo>
                  <a:lnTo>
                    <a:pt x="179317" y="850093"/>
                  </a:lnTo>
                  <a:lnTo>
                    <a:pt x="145827" y="816589"/>
                  </a:lnTo>
                  <a:lnTo>
                    <a:pt x="160034" y="764486"/>
                  </a:lnTo>
                  <a:lnTo>
                    <a:pt x="67796" y="706577"/>
                  </a:lnTo>
                  <a:lnTo>
                    <a:pt x="69379" y="637875"/>
                  </a:lnTo>
                  <a:lnTo>
                    <a:pt x="31473" y="545102"/>
                  </a:lnTo>
                  <a:lnTo>
                    <a:pt x="68315" y="472089"/>
                  </a:lnTo>
                  <a:lnTo>
                    <a:pt x="70709" y="433888"/>
                  </a:lnTo>
                  <a:lnTo>
                    <a:pt x="0" y="344165"/>
                  </a:lnTo>
                  <a:lnTo>
                    <a:pt x="8680" y="286157"/>
                  </a:lnTo>
                  <a:lnTo>
                    <a:pt x="160728" y="273009"/>
                  </a:lnTo>
                  <a:lnTo>
                    <a:pt x="188972" y="179997"/>
                  </a:lnTo>
                  <a:lnTo>
                    <a:pt x="163182" y="119846"/>
                  </a:lnTo>
                  <a:lnTo>
                    <a:pt x="172179" y="78142"/>
                  </a:lnTo>
                  <a:lnTo>
                    <a:pt x="80984" y="85945"/>
                  </a:lnTo>
                  <a:lnTo>
                    <a:pt x="58452" y="59072"/>
                  </a:lnTo>
                  <a:lnTo>
                    <a:pt x="135170" y="51769"/>
                  </a:lnTo>
                  <a:lnTo>
                    <a:pt x="168570" y="0"/>
                  </a:lnTo>
                  <a:lnTo>
                    <a:pt x="198036" y="1321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330202" y="4739400"/>
              <a:ext cx="658365" cy="497420"/>
            </a:xfrm>
            <a:custGeom>
              <a:avLst/>
              <a:pathLst>
                <a:path w="658365" h="497420">
                  <a:moveTo>
                    <a:pt x="658365" y="376170"/>
                  </a:moveTo>
                  <a:lnTo>
                    <a:pt x="566797" y="430774"/>
                  </a:lnTo>
                  <a:lnTo>
                    <a:pt x="542741" y="468867"/>
                  </a:lnTo>
                  <a:lnTo>
                    <a:pt x="435956" y="497420"/>
                  </a:lnTo>
                  <a:lnTo>
                    <a:pt x="385669" y="453522"/>
                  </a:lnTo>
                  <a:lnTo>
                    <a:pt x="326532" y="451951"/>
                  </a:lnTo>
                  <a:lnTo>
                    <a:pt x="260882" y="477727"/>
                  </a:lnTo>
                  <a:lnTo>
                    <a:pt x="211084" y="450772"/>
                  </a:lnTo>
                  <a:lnTo>
                    <a:pt x="144064" y="440846"/>
                  </a:lnTo>
                  <a:lnTo>
                    <a:pt x="72430" y="462495"/>
                  </a:lnTo>
                  <a:lnTo>
                    <a:pt x="53641" y="420333"/>
                  </a:lnTo>
                  <a:lnTo>
                    <a:pt x="0" y="408726"/>
                  </a:lnTo>
                  <a:lnTo>
                    <a:pt x="9849" y="371153"/>
                  </a:lnTo>
                  <a:lnTo>
                    <a:pt x="98306" y="359364"/>
                  </a:lnTo>
                  <a:lnTo>
                    <a:pt x="63956" y="292275"/>
                  </a:lnTo>
                  <a:lnTo>
                    <a:pt x="62704" y="248713"/>
                  </a:lnTo>
                  <a:lnTo>
                    <a:pt x="119668" y="241533"/>
                  </a:lnTo>
                  <a:lnTo>
                    <a:pt x="113892" y="201668"/>
                  </a:lnTo>
                  <a:lnTo>
                    <a:pt x="158497" y="155721"/>
                  </a:lnTo>
                  <a:lnTo>
                    <a:pt x="169343" y="98642"/>
                  </a:lnTo>
                  <a:lnTo>
                    <a:pt x="211069" y="75169"/>
                  </a:lnTo>
                  <a:lnTo>
                    <a:pt x="265810" y="2597"/>
                  </a:lnTo>
                  <a:lnTo>
                    <a:pt x="300599" y="0"/>
                  </a:lnTo>
                  <a:lnTo>
                    <a:pt x="312411" y="62776"/>
                  </a:lnTo>
                  <a:lnTo>
                    <a:pt x="436926" y="92667"/>
                  </a:lnTo>
                  <a:lnTo>
                    <a:pt x="559156" y="169434"/>
                  </a:lnTo>
                  <a:lnTo>
                    <a:pt x="572528" y="236803"/>
                  </a:lnTo>
                  <a:lnTo>
                    <a:pt x="523228" y="259171"/>
                  </a:lnTo>
                  <a:lnTo>
                    <a:pt x="569766" y="306573"/>
                  </a:lnTo>
                  <a:lnTo>
                    <a:pt x="618453" y="3267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30801" y="4556561"/>
              <a:ext cx="737306" cy="594603"/>
            </a:xfrm>
            <a:custGeom>
              <a:avLst/>
              <a:pathLst>
                <a:path w="737306" h="594603">
                  <a:moveTo>
                    <a:pt x="523210" y="63614"/>
                  </a:moveTo>
                  <a:lnTo>
                    <a:pt x="510982" y="111259"/>
                  </a:lnTo>
                  <a:lnTo>
                    <a:pt x="561652" y="115849"/>
                  </a:lnTo>
                  <a:lnTo>
                    <a:pt x="578877" y="206763"/>
                  </a:lnTo>
                  <a:lnTo>
                    <a:pt x="661541" y="153833"/>
                  </a:lnTo>
                  <a:lnTo>
                    <a:pt x="737306" y="230049"/>
                  </a:lnTo>
                  <a:lnTo>
                    <a:pt x="724460" y="278753"/>
                  </a:lnTo>
                  <a:lnTo>
                    <a:pt x="682102" y="280827"/>
                  </a:lnTo>
                  <a:lnTo>
                    <a:pt x="640763" y="334519"/>
                  </a:lnTo>
                  <a:lnTo>
                    <a:pt x="595383" y="329927"/>
                  </a:lnTo>
                  <a:lnTo>
                    <a:pt x="536617" y="327631"/>
                  </a:lnTo>
                  <a:lnTo>
                    <a:pt x="544772" y="409413"/>
                  </a:lnTo>
                  <a:lnTo>
                    <a:pt x="505801" y="440739"/>
                  </a:lnTo>
                  <a:lnTo>
                    <a:pt x="481227" y="540524"/>
                  </a:lnTo>
                  <a:lnTo>
                    <a:pt x="440984" y="594603"/>
                  </a:lnTo>
                  <a:lnTo>
                    <a:pt x="392508" y="538978"/>
                  </a:lnTo>
                  <a:lnTo>
                    <a:pt x="357766" y="559009"/>
                  </a:lnTo>
                  <a:lnTo>
                    <a:pt x="317854" y="509579"/>
                  </a:lnTo>
                  <a:lnTo>
                    <a:pt x="269167" y="489412"/>
                  </a:lnTo>
                  <a:lnTo>
                    <a:pt x="222629" y="442011"/>
                  </a:lnTo>
                  <a:lnTo>
                    <a:pt x="271929" y="419642"/>
                  </a:lnTo>
                  <a:lnTo>
                    <a:pt x="258557" y="352274"/>
                  </a:lnTo>
                  <a:lnTo>
                    <a:pt x="136326" y="275506"/>
                  </a:lnTo>
                  <a:lnTo>
                    <a:pt x="11811" y="245615"/>
                  </a:lnTo>
                  <a:lnTo>
                    <a:pt x="0" y="182839"/>
                  </a:lnTo>
                  <a:lnTo>
                    <a:pt x="69458" y="149797"/>
                  </a:lnTo>
                  <a:lnTo>
                    <a:pt x="133424" y="147951"/>
                  </a:lnTo>
                  <a:lnTo>
                    <a:pt x="134354" y="107036"/>
                  </a:lnTo>
                  <a:lnTo>
                    <a:pt x="196489" y="20190"/>
                  </a:lnTo>
                  <a:lnTo>
                    <a:pt x="263281" y="0"/>
                  </a:lnTo>
                  <a:lnTo>
                    <a:pt x="292864" y="30930"/>
                  </a:lnTo>
                  <a:lnTo>
                    <a:pt x="385030" y="6576"/>
                  </a:lnTo>
                  <a:lnTo>
                    <a:pt x="494263" y="605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475468" y="4171645"/>
              <a:ext cx="702851" cy="694333"/>
            </a:xfrm>
            <a:custGeom>
              <a:avLst/>
              <a:pathLst>
                <a:path w="702851" h="694333">
                  <a:moveTo>
                    <a:pt x="631145" y="90235"/>
                  </a:moveTo>
                  <a:lnTo>
                    <a:pt x="653277" y="262845"/>
                  </a:lnTo>
                  <a:lnTo>
                    <a:pt x="702851" y="385637"/>
                  </a:lnTo>
                  <a:lnTo>
                    <a:pt x="656583" y="407446"/>
                  </a:lnTo>
                  <a:lnTo>
                    <a:pt x="687146" y="489973"/>
                  </a:lnTo>
                  <a:lnTo>
                    <a:pt x="647796" y="585834"/>
                  </a:lnTo>
                  <a:lnTo>
                    <a:pt x="648063" y="648724"/>
                  </a:lnTo>
                  <a:lnTo>
                    <a:pt x="585998" y="617616"/>
                  </a:lnTo>
                  <a:lnTo>
                    <a:pt x="558414" y="694333"/>
                  </a:lnTo>
                  <a:lnTo>
                    <a:pt x="90307" y="597837"/>
                  </a:lnTo>
                  <a:lnTo>
                    <a:pt x="104024" y="516036"/>
                  </a:lnTo>
                  <a:lnTo>
                    <a:pt x="170259" y="408191"/>
                  </a:lnTo>
                  <a:lnTo>
                    <a:pt x="148304" y="380000"/>
                  </a:lnTo>
                  <a:lnTo>
                    <a:pt x="81985" y="402259"/>
                  </a:lnTo>
                  <a:lnTo>
                    <a:pt x="0" y="395994"/>
                  </a:lnTo>
                  <a:lnTo>
                    <a:pt x="18667" y="271405"/>
                  </a:lnTo>
                  <a:lnTo>
                    <a:pt x="42305" y="218258"/>
                  </a:lnTo>
                  <a:lnTo>
                    <a:pt x="13915" y="183355"/>
                  </a:lnTo>
                  <a:lnTo>
                    <a:pt x="68796" y="96412"/>
                  </a:lnTo>
                  <a:lnTo>
                    <a:pt x="118402" y="47938"/>
                  </a:lnTo>
                  <a:lnTo>
                    <a:pt x="149945" y="65925"/>
                  </a:lnTo>
                  <a:lnTo>
                    <a:pt x="199502" y="42313"/>
                  </a:lnTo>
                  <a:lnTo>
                    <a:pt x="251189" y="0"/>
                  </a:lnTo>
                  <a:lnTo>
                    <a:pt x="342655" y="6374"/>
                  </a:lnTo>
                  <a:lnTo>
                    <a:pt x="416149" y="24530"/>
                  </a:lnTo>
                  <a:lnTo>
                    <a:pt x="565606" y="1067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476942" y="4032332"/>
              <a:ext cx="692763" cy="709863"/>
            </a:xfrm>
            <a:custGeom>
              <a:avLst/>
              <a:pathLst>
                <a:path w="692763" h="709863">
                  <a:moveTo>
                    <a:pt x="398363" y="47976"/>
                  </a:moveTo>
                  <a:lnTo>
                    <a:pt x="457507" y="68458"/>
                  </a:lnTo>
                  <a:lnTo>
                    <a:pt x="441404" y="137969"/>
                  </a:lnTo>
                  <a:lnTo>
                    <a:pt x="394311" y="154890"/>
                  </a:lnTo>
                  <a:lnTo>
                    <a:pt x="390282" y="234882"/>
                  </a:lnTo>
                  <a:lnTo>
                    <a:pt x="474710" y="317826"/>
                  </a:lnTo>
                  <a:lnTo>
                    <a:pt x="539602" y="365444"/>
                  </a:lnTo>
                  <a:lnTo>
                    <a:pt x="570342" y="336209"/>
                  </a:lnTo>
                  <a:lnTo>
                    <a:pt x="614241" y="381843"/>
                  </a:lnTo>
                  <a:lnTo>
                    <a:pt x="692763" y="423628"/>
                  </a:lnTo>
                  <a:lnTo>
                    <a:pt x="578833" y="538756"/>
                  </a:lnTo>
                  <a:lnTo>
                    <a:pt x="546145" y="629154"/>
                  </a:lnTo>
                  <a:lnTo>
                    <a:pt x="512098" y="668187"/>
                  </a:lnTo>
                  <a:lnTo>
                    <a:pt x="491182" y="709863"/>
                  </a:lnTo>
                  <a:lnTo>
                    <a:pt x="429895" y="681507"/>
                  </a:lnTo>
                  <a:lnTo>
                    <a:pt x="333836" y="596325"/>
                  </a:lnTo>
                  <a:lnTo>
                    <a:pt x="332503" y="545402"/>
                  </a:lnTo>
                  <a:lnTo>
                    <a:pt x="284980" y="560955"/>
                  </a:lnTo>
                  <a:lnTo>
                    <a:pt x="203213" y="509662"/>
                  </a:lnTo>
                  <a:lnTo>
                    <a:pt x="122265" y="437407"/>
                  </a:lnTo>
                  <a:lnTo>
                    <a:pt x="82563" y="432880"/>
                  </a:lnTo>
                  <a:lnTo>
                    <a:pt x="32072" y="363285"/>
                  </a:lnTo>
                  <a:lnTo>
                    <a:pt x="0" y="322371"/>
                  </a:lnTo>
                  <a:lnTo>
                    <a:pt x="26747" y="282366"/>
                  </a:lnTo>
                  <a:lnTo>
                    <a:pt x="36895" y="221382"/>
                  </a:lnTo>
                  <a:lnTo>
                    <a:pt x="70188" y="146088"/>
                  </a:lnTo>
                  <a:lnTo>
                    <a:pt x="115481" y="110731"/>
                  </a:lnTo>
                  <a:lnTo>
                    <a:pt x="174105" y="29439"/>
                  </a:lnTo>
                  <a:lnTo>
                    <a:pt x="253320" y="0"/>
                  </a:lnTo>
                  <a:lnTo>
                    <a:pt x="301034" y="3532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867225" y="3970609"/>
              <a:ext cx="807745" cy="1004547"/>
            </a:xfrm>
            <a:custGeom>
              <a:avLst/>
              <a:pathLst>
                <a:path w="807745" h="1004547">
                  <a:moveTo>
                    <a:pt x="361637" y="15725"/>
                  </a:moveTo>
                  <a:lnTo>
                    <a:pt x="353444" y="47104"/>
                  </a:lnTo>
                  <a:lnTo>
                    <a:pt x="404140" y="143414"/>
                  </a:lnTo>
                  <a:lnTo>
                    <a:pt x="517838" y="164932"/>
                  </a:lnTo>
                  <a:lnTo>
                    <a:pt x="536641" y="195484"/>
                  </a:lnTo>
                  <a:lnTo>
                    <a:pt x="644135" y="73164"/>
                  </a:lnTo>
                  <a:lnTo>
                    <a:pt x="665009" y="68802"/>
                  </a:lnTo>
                  <a:lnTo>
                    <a:pt x="725101" y="132512"/>
                  </a:lnTo>
                  <a:lnTo>
                    <a:pt x="793532" y="148736"/>
                  </a:lnTo>
                  <a:lnTo>
                    <a:pt x="807745" y="243349"/>
                  </a:lnTo>
                  <a:lnTo>
                    <a:pt x="758188" y="266961"/>
                  </a:lnTo>
                  <a:lnTo>
                    <a:pt x="726645" y="248975"/>
                  </a:lnTo>
                  <a:lnTo>
                    <a:pt x="677038" y="297448"/>
                  </a:lnTo>
                  <a:lnTo>
                    <a:pt x="622157" y="384391"/>
                  </a:lnTo>
                  <a:lnTo>
                    <a:pt x="650548" y="419294"/>
                  </a:lnTo>
                  <a:lnTo>
                    <a:pt x="626910" y="472441"/>
                  </a:lnTo>
                  <a:lnTo>
                    <a:pt x="608242" y="597031"/>
                  </a:lnTo>
                  <a:lnTo>
                    <a:pt x="690227" y="603295"/>
                  </a:lnTo>
                  <a:lnTo>
                    <a:pt x="756547" y="581036"/>
                  </a:lnTo>
                  <a:lnTo>
                    <a:pt x="778502" y="609227"/>
                  </a:lnTo>
                  <a:lnTo>
                    <a:pt x="712267" y="717073"/>
                  </a:lnTo>
                  <a:lnTo>
                    <a:pt x="698550" y="798873"/>
                  </a:lnTo>
                  <a:lnTo>
                    <a:pt x="668664" y="792211"/>
                  </a:lnTo>
                  <a:lnTo>
                    <a:pt x="601016" y="774154"/>
                  </a:lnTo>
                  <a:lnTo>
                    <a:pt x="547695" y="764890"/>
                  </a:lnTo>
                  <a:lnTo>
                    <a:pt x="492906" y="831956"/>
                  </a:lnTo>
                  <a:lnTo>
                    <a:pt x="475835" y="855632"/>
                  </a:lnTo>
                  <a:lnTo>
                    <a:pt x="457224" y="812645"/>
                  </a:lnTo>
                  <a:lnTo>
                    <a:pt x="412939" y="828866"/>
                  </a:lnTo>
                  <a:lnTo>
                    <a:pt x="408699" y="890583"/>
                  </a:lnTo>
                  <a:lnTo>
                    <a:pt x="369024" y="895588"/>
                  </a:lnTo>
                  <a:lnTo>
                    <a:pt x="336660" y="931559"/>
                  </a:lnTo>
                  <a:lnTo>
                    <a:pt x="292454" y="934134"/>
                  </a:lnTo>
                  <a:lnTo>
                    <a:pt x="252460" y="1004547"/>
                  </a:lnTo>
                  <a:lnTo>
                    <a:pt x="221114" y="962937"/>
                  </a:lnTo>
                  <a:lnTo>
                    <a:pt x="189149" y="925666"/>
                  </a:lnTo>
                  <a:lnTo>
                    <a:pt x="181549" y="833268"/>
                  </a:lnTo>
                  <a:lnTo>
                    <a:pt x="144251" y="809531"/>
                  </a:lnTo>
                  <a:lnTo>
                    <a:pt x="121815" y="729910"/>
                  </a:lnTo>
                  <a:lnTo>
                    <a:pt x="155862" y="690877"/>
                  </a:lnTo>
                  <a:lnTo>
                    <a:pt x="188550" y="600480"/>
                  </a:lnTo>
                  <a:lnTo>
                    <a:pt x="302480" y="485351"/>
                  </a:lnTo>
                  <a:lnTo>
                    <a:pt x="223958" y="443567"/>
                  </a:lnTo>
                  <a:lnTo>
                    <a:pt x="180059" y="397932"/>
                  </a:lnTo>
                  <a:lnTo>
                    <a:pt x="149319" y="427168"/>
                  </a:lnTo>
                  <a:lnTo>
                    <a:pt x="84427" y="379549"/>
                  </a:lnTo>
                  <a:lnTo>
                    <a:pt x="0" y="296606"/>
                  </a:lnTo>
                  <a:lnTo>
                    <a:pt x="4028" y="216614"/>
                  </a:lnTo>
                  <a:lnTo>
                    <a:pt x="51121" y="199693"/>
                  </a:lnTo>
                  <a:lnTo>
                    <a:pt x="67224" y="130181"/>
                  </a:lnTo>
                  <a:lnTo>
                    <a:pt x="150164" y="128945"/>
                  </a:lnTo>
                  <a:lnTo>
                    <a:pt x="214090" y="88201"/>
                  </a:lnTo>
                  <a:lnTo>
                    <a:pt x="236696" y="40340"/>
                  </a:lnTo>
                  <a:lnTo>
                    <a:pt x="29882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864723" y="3803792"/>
              <a:ext cx="1010582" cy="550911"/>
            </a:xfrm>
            <a:custGeom>
              <a:avLst/>
              <a:pathLst>
                <a:path w="1010582" h="550911">
                  <a:moveTo>
                    <a:pt x="854087" y="23190"/>
                  </a:moveTo>
                  <a:lnTo>
                    <a:pt x="884119" y="44532"/>
                  </a:lnTo>
                  <a:lnTo>
                    <a:pt x="894034" y="105298"/>
                  </a:lnTo>
                  <a:lnTo>
                    <a:pt x="941192" y="170621"/>
                  </a:lnTo>
                  <a:lnTo>
                    <a:pt x="991221" y="196916"/>
                  </a:lnTo>
                  <a:lnTo>
                    <a:pt x="1010582" y="276516"/>
                  </a:lnTo>
                  <a:lnTo>
                    <a:pt x="913253" y="263863"/>
                  </a:lnTo>
                  <a:lnTo>
                    <a:pt x="865539" y="228540"/>
                  </a:lnTo>
                  <a:lnTo>
                    <a:pt x="786325" y="257979"/>
                  </a:lnTo>
                  <a:lnTo>
                    <a:pt x="727700" y="339271"/>
                  </a:lnTo>
                  <a:lnTo>
                    <a:pt x="682407" y="374629"/>
                  </a:lnTo>
                  <a:lnTo>
                    <a:pt x="649114" y="449922"/>
                  </a:lnTo>
                  <a:lnTo>
                    <a:pt x="638966" y="510906"/>
                  </a:lnTo>
                  <a:lnTo>
                    <a:pt x="612219" y="550911"/>
                  </a:lnTo>
                  <a:lnTo>
                    <a:pt x="516217" y="503919"/>
                  </a:lnTo>
                  <a:lnTo>
                    <a:pt x="510139" y="461091"/>
                  </a:lnTo>
                  <a:lnTo>
                    <a:pt x="446551" y="442364"/>
                  </a:lnTo>
                  <a:lnTo>
                    <a:pt x="422651" y="406420"/>
                  </a:lnTo>
                  <a:lnTo>
                    <a:pt x="348794" y="380044"/>
                  </a:lnTo>
                  <a:lnTo>
                    <a:pt x="273265" y="285268"/>
                  </a:lnTo>
                  <a:lnTo>
                    <a:pt x="173922" y="222488"/>
                  </a:lnTo>
                  <a:lnTo>
                    <a:pt x="127073" y="259935"/>
                  </a:lnTo>
                  <a:lnTo>
                    <a:pt x="79684" y="253571"/>
                  </a:lnTo>
                  <a:lnTo>
                    <a:pt x="0" y="187433"/>
                  </a:lnTo>
                  <a:lnTo>
                    <a:pt x="57108" y="132718"/>
                  </a:lnTo>
                  <a:lnTo>
                    <a:pt x="49349" y="75732"/>
                  </a:lnTo>
                  <a:lnTo>
                    <a:pt x="106789" y="41115"/>
                  </a:lnTo>
                  <a:lnTo>
                    <a:pt x="188986" y="40334"/>
                  </a:lnTo>
                  <a:lnTo>
                    <a:pt x="223441" y="100687"/>
                  </a:lnTo>
                  <a:lnTo>
                    <a:pt x="279974" y="100914"/>
                  </a:lnTo>
                  <a:lnTo>
                    <a:pt x="309403" y="137763"/>
                  </a:lnTo>
                  <a:lnTo>
                    <a:pt x="416894" y="57736"/>
                  </a:lnTo>
                  <a:lnTo>
                    <a:pt x="439351" y="17723"/>
                  </a:lnTo>
                  <a:lnTo>
                    <a:pt x="487178" y="0"/>
                  </a:lnTo>
                  <a:lnTo>
                    <a:pt x="529786" y="12296"/>
                  </a:lnTo>
                  <a:lnTo>
                    <a:pt x="563915" y="87247"/>
                  </a:lnTo>
                  <a:lnTo>
                    <a:pt x="658353" y="44170"/>
                  </a:lnTo>
                  <a:lnTo>
                    <a:pt x="771683" y="36752"/>
                  </a:lnTo>
                  <a:lnTo>
                    <a:pt x="806462" y="5538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105451" y="3483888"/>
              <a:ext cx="550737" cy="682204"/>
            </a:xfrm>
            <a:custGeom>
              <a:avLst/>
              <a:pathLst>
                <a:path w="550737" h="682204">
                  <a:moveTo>
                    <a:pt x="343730" y="0"/>
                  </a:moveTo>
                  <a:lnTo>
                    <a:pt x="322413" y="92905"/>
                  </a:lnTo>
                  <a:lnTo>
                    <a:pt x="385860" y="111701"/>
                  </a:lnTo>
                  <a:lnTo>
                    <a:pt x="428673" y="146967"/>
                  </a:lnTo>
                  <a:lnTo>
                    <a:pt x="389344" y="191342"/>
                  </a:lnTo>
                  <a:lnTo>
                    <a:pt x="372907" y="246996"/>
                  </a:lnTo>
                  <a:lnTo>
                    <a:pt x="456730" y="276280"/>
                  </a:lnTo>
                  <a:lnTo>
                    <a:pt x="509154" y="326844"/>
                  </a:lnTo>
                  <a:lnTo>
                    <a:pt x="550737" y="401205"/>
                  </a:lnTo>
                  <a:lnTo>
                    <a:pt x="444414" y="441146"/>
                  </a:lnTo>
                  <a:lnTo>
                    <a:pt x="426783" y="555522"/>
                  </a:lnTo>
                  <a:lnTo>
                    <a:pt x="405909" y="559885"/>
                  </a:lnTo>
                  <a:lnTo>
                    <a:pt x="298415" y="682204"/>
                  </a:lnTo>
                  <a:lnTo>
                    <a:pt x="279612" y="651652"/>
                  </a:lnTo>
                  <a:lnTo>
                    <a:pt x="165914" y="630135"/>
                  </a:lnTo>
                  <a:lnTo>
                    <a:pt x="115218" y="533824"/>
                  </a:lnTo>
                  <a:lnTo>
                    <a:pt x="123411" y="502445"/>
                  </a:lnTo>
                  <a:lnTo>
                    <a:pt x="155629" y="487929"/>
                  </a:lnTo>
                  <a:lnTo>
                    <a:pt x="192973" y="417797"/>
                  </a:lnTo>
                  <a:lnTo>
                    <a:pt x="182997" y="355503"/>
                  </a:lnTo>
                  <a:lnTo>
                    <a:pt x="144438" y="310869"/>
                  </a:lnTo>
                  <a:lnTo>
                    <a:pt x="80619" y="204154"/>
                  </a:lnTo>
                  <a:lnTo>
                    <a:pt x="100810" y="166114"/>
                  </a:lnTo>
                  <a:lnTo>
                    <a:pt x="72320" y="136278"/>
                  </a:lnTo>
                  <a:lnTo>
                    <a:pt x="69866" y="83048"/>
                  </a:lnTo>
                  <a:lnTo>
                    <a:pt x="13309" y="80698"/>
                  </a:lnTo>
                  <a:lnTo>
                    <a:pt x="0" y="16443"/>
                  </a:lnTo>
                  <a:lnTo>
                    <a:pt x="179304" y="72320"/>
                  </a:lnTo>
                  <a:lnTo>
                    <a:pt x="202022" y="464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462376" y="3350166"/>
              <a:ext cx="628139" cy="706479"/>
            </a:xfrm>
            <a:custGeom>
              <a:avLst/>
              <a:pathLst>
                <a:path w="628139" h="706479">
                  <a:moveTo>
                    <a:pt x="488603" y="14154"/>
                  </a:moveTo>
                  <a:lnTo>
                    <a:pt x="493257" y="51062"/>
                  </a:lnTo>
                  <a:lnTo>
                    <a:pt x="578188" y="86611"/>
                  </a:lnTo>
                  <a:lnTo>
                    <a:pt x="628139" y="197502"/>
                  </a:lnTo>
                  <a:lnTo>
                    <a:pt x="553369" y="234449"/>
                  </a:lnTo>
                  <a:lnTo>
                    <a:pt x="517178" y="205946"/>
                  </a:lnTo>
                  <a:lnTo>
                    <a:pt x="438973" y="213703"/>
                  </a:lnTo>
                  <a:lnTo>
                    <a:pt x="407051" y="298884"/>
                  </a:lnTo>
                  <a:lnTo>
                    <a:pt x="366007" y="342688"/>
                  </a:lnTo>
                  <a:lnTo>
                    <a:pt x="431223" y="370631"/>
                  </a:lnTo>
                  <a:lnTo>
                    <a:pt x="484789" y="322411"/>
                  </a:lnTo>
                  <a:lnTo>
                    <a:pt x="603298" y="303382"/>
                  </a:lnTo>
                  <a:lnTo>
                    <a:pt x="626965" y="331603"/>
                  </a:lnTo>
                  <a:lnTo>
                    <a:pt x="624550" y="424920"/>
                  </a:lnTo>
                  <a:lnTo>
                    <a:pt x="592650" y="447049"/>
                  </a:lnTo>
                  <a:lnTo>
                    <a:pt x="591333" y="493960"/>
                  </a:lnTo>
                  <a:lnTo>
                    <a:pt x="509136" y="494741"/>
                  </a:lnTo>
                  <a:lnTo>
                    <a:pt x="451696" y="529358"/>
                  </a:lnTo>
                  <a:lnTo>
                    <a:pt x="459455" y="586344"/>
                  </a:lnTo>
                  <a:lnTo>
                    <a:pt x="402346" y="641059"/>
                  </a:lnTo>
                  <a:lnTo>
                    <a:pt x="295538" y="686158"/>
                  </a:lnTo>
                  <a:lnTo>
                    <a:pt x="205620" y="705219"/>
                  </a:lnTo>
                  <a:lnTo>
                    <a:pt x="195721" y="706479"/>
                  </a:lnTo>
                  <a:lnTo>
                    <a:pt x="207665" y="637278"/>
                  </a:lnTo>
                  <a:lnTo>
                    <a:pt x="112667" y="674631"/>
                  </a:lnTo>
                  <a:lnTo>
                    <a:pt x="65815" y="631788"/>
                  </a:lnTo>
                  <a:lnTo>
                    <a:pt x="18159" y="633084"/>
                  </a:lnTo>
                  <a:lnTo>
                    <a:pt x="6989" y="559663"/>
                  </a:lnTo>
                  <a:lnTo>
                    <a:pt x="54182" y="510870"/>
                  </a:lnTo>
                  <a:lnTo>
                    <a:pt x="0" y="474055"/>
                  </a:lnTo>
                  <a:lnTo>
                    <a:pt x="82201" y="430587"/>
                  </a:lnTo>
                  <a:lnTo>
                    <a:pt x="87756" y="398443"/>
                  </a:lnTo>
                  <a:lnTo>
                    <a:pt x="43631" y="228489"/>
                  </a:lnTo>
                  <a:lnTo>
                    <a:pt x="100672" y="228884"/>
                  </a:lnTo>
                  <a:lnTo>
                    <a:pt x="187968" y="166218"/>
                  </a:lnTo>
                  <a:lnTo>
                    <a:pt x="235142" y="72468"/>
                  </a:lnTo>
                  <a:lnTo>
                    <a:pt x="152579" y="45359"/>
                  </a:lnTo>
                  <a:lnTo>
                    <a:pt x="30971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092348" y="3246760"/>
              <a:ext cx="605170" cy="1096183"/>
            </a:xfrm>
            <a:custGeom>
              <a:avLst/>
              <a:pathLst>
                <a:path w="605170" h="1096183">
                  <a:moveTo>
                    <a:pt x="522607" y="148765"/>
                  </a:moveTo>
                  <a:lnTo>
                    <a:pt x="605170" y="175873"/>
                  </a:lnTo>
                  <a:lnTo>
                    <a:pt x="557996" y="269623"/>
                  </a:lnTo>
                  <a:lnTo>
                    <a:pt x="470700" y="332289"/>
                  </a:lnTo>
                  <a:lnTo>
                    <a:pt x="413659" y="331895"/>
                  </a:lnTo>
                  <a:lnTo>
                    <a:pt x="457783" y="501848"/>
                  </a:lnTo>
                  <a:lnTo>
                    <a:pt x="452229" y="533992"/>
                  </a:lnTo>
                  <a:lnTo>
                    <a:pt x="370027" y="577461"/>
                  </a:lnTo>
                  <a:lnTo>
                    <a:pt x="424210" y="614275"/>
                  </a:lnTo>
                  <a:lnTo>
                    <a:pt x="377017" y="663069"/>
                  </a:lnTo>
                  <a:lnTo>
                    <a:pt x="388187" y="736490"/>
                  </a:lnTo>
                  <a:lnTo>
                    <a:pt x="435843" y="735193"/>
                  </a:lnTo>
                  <a:lnTo>
                    <a:pt x="482695" y="778036"/>
                  </a:lnTo>
                  <a:lnTo>
                    <a:pt x="577693" y="740684"/>
                  </a:lnTo>
                  <a:lnTo>
                    <a:pt x="565749" y="809885"/>
                  </a:lnTo>
                  <a:lnTo>
                    <a:pt x="436436" y="831015"/>
                  </a:lnTo>
                  <a:lnTo>
                    <a:pt x="357765" y="906959"/>
                  </a:lnTo>
                  <a:lnTo>
                    <a:pt x="300352" y="980951"/>
                  </a:lnTo>
                  <a:lnTo>
                    <a:pt x="306365" y="1078861"/>
                  </a:lnTo>
                  <a:lnTo>
                    <a:pt x="239511" y="1074225"/>
                  </a:lnTo>
                  <a:lnTo>
                    <a:pt x="189825" y="1096183"/>
                  </a:lnTo>
                  <a:lnTo>
                    <a:pt x="175038" y="1017830"/>
                  </a:lnTo>
                  <a:lnTo>
                    <a:pt x="108060" y="956621"/>
                  </a:lnTo>
                  <a:lnTo>
                    <a:pt x="43279" y="964276"/>
                  </a:lnTo>
                  <a:lnTo>
                    <a:pt x="3105" y="907284"/>
                  </a:lnTo>
                  <a:lnTo>
                    <a:pt x="62394" y="894904"/>
                  </a:lnTo>
                  <a:lnTo>
                    <a:pt x="81198" y="837021"/>
                  </a:lnTo>
                  <a:lnTo>
                    <a:pt x="38277" y="807925"/>
                  </a:lnTo>
                  <a:lnTo>
                    <a:pt x="63804" y="753065"/>
                  </a:lnTo>
                  <a:lnTo>
                    <a:pt x="0" y="697098"/>
                  </a:lnTo>
                  <a:lnTo>
                    <a:pt x="46950" y="649042"/>
                  </a:lnTo>
                  <a:lnTo>
                    <a:pt x="102251" y="674932"/>
                  </a:lnTo>
                  <a:lnTo>
                    <a:pt x="112626" y="626076"/>
                  </a:lnTo>
                  <a:lnTo>
                    <a:pt x="77073" y="539917"/>
                  </a:lnTo>
                  <a:lnTo>
                    <a:pt x="30321" y="494228"/>
                  </a:lnTo>
                  <a:lnTo>
                    <a:pt x="63327" y="433079"/>
                  </a:lnTo>
                  <a:lnTo>
                    <a:pt x="62363" y="392186"/>
                  </a:lnTo>
                  <a:lnTo>
                    <a:pt x="146512" y="321714"/>
                  </a:lnTo>
                  <a:lnTo>
                    <a:pt x="174061" y="281387"/>
                  </a:lnTo>
                  <a:lnTo>
                    <a:pt x="132705" y="187408"/>
                  </a:lnTo>
                  <a:lnTo>
                    <a:pt x="179866" y="123548"/>
                  </a:lnTo>
                  <a:lnTo>
                    <a:pt x="245777" y="64055"/>
                  </a:lnTo>
                  <a:lnTo>
                    <a:pt x="311231" y="6829"/>
                  </a:lnTo>
                  <a:lnTo>
                    <a:pt x="361574" y="0"/>
                  </a:lnTo>
                  <a:lnTo>
                    <a:pt x="378075" y="42892"/>
                  </a:lnTo>
                  <a:lnTo>
                    <a:pt x="342368" y="64389"/>
                  </a:lnTo>
                  <a:lnTo>
                    <a:pt x="385707" y="138178"/>
                  </a:lnTo>
                  <a:lnTo>
                    <a:pt x="386026" y="18625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28384" y="3172633"/>
              <a:ext cx="424330" cy="548163"/>
            </a:xfrm>
            <a:custGeom>
              <a:avLst/>
              <a:pathLst>
                <a:path w="424330" h="548163">
                  <a:moveTo>
                    <a:pt x="421998" y="198612"/>
                  </a:moveTo>
                  <a:lnTo>
                    <a:pt x="405584" y="262642"/>
                  </a:lnTo>
                  <a:lnTo>
                    <a:pt x="311917" y="295985"/>
                  </a:lnTo>
                  <a:lnTo>
                    <a:pt x="318164" y="357141"/>
                  </a:lnTo>
                  <a:lnTo>
                    <a:pt x="351993" y="433979"/>
                  </a:lnTo>
                  <a:lnTo>
                    <a:pt x="297650" y="445330"/>
                  </a:lnTo>
                  <a:lnTo>
                    <a:pt x="237290" y="480915"/>
                  </a:lnTo>
                  <a:lnTo>
                    <a:pt x="118781" y="499944"/>
                  </a:lnTo>
                  <a:lnTo>
                    <a:pt x="65215" y="548163"/>
                  </a:lnTo>
                  <a:lnTo>
                    <a:pt x="0" y="520221"/>
                  </a:lnTo>
                  <a:lnTo>
                    <a:pt x="41043" y="476417"/>
                  </a:lnTo>
                  <a:lnTo>
                    <a:pt x="72966" y="391236"/>
                  </a:lnTo>
                  <a:lnTo>
                    <a:pt x="151171" y="383479"/>
                  </a:lnTo>
                  <a:lnTo>
                    <a:pt x="187361" y="411982"/>
                  </a:lnTo>
                  <a:lnTo>
                    <a:pt x="262131" y="375035"/>
                  </a:lnTo>
                  <a:lnTo>
                    <a:pt x="212180" y="264144"/>
                  </a:lnTo>
                  <a:lnTo>
                    <a:pt x="127249" y="228595"/>
                  </a:lnTo>
                  <a:lnTo>
                    <a:pt x="122595" y="191687"/>
                  </a:lnTo>
                  <a:lnTo>
                    <a:pt x="94671" y="141947"/>
                  </a:lnTo>
                  <a:lnTo>
                    <a:pt x="134756" y="80777"/>
                  </a:lnTo>
                  <a:lnTo>
                    <a:pt x="170551" y="72301"/>
                  </a:lnTo>
                  <a:lnTo>
                    <a:pt x="192468" y="27792"/>
                  </a:lnTo>
                  <a:lnTo>
                    <a:pt x="315638" y="0"/>
                  </a:lnTo>
                  <a:lnTo>
                    <a:pt x="389691" y="45747"/>
                  </a:lnTo>
                  <a:lnTo>
                    <a:pt x="372937" y="139948"/>
                  </a:lnTo>
                  <a:lnTo>
                    <a:pt x="424330" y="1623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144023" y="3150474"/>
              <a:ext cx="765678" cy="597459"/>
            </a:xfrm>
            <a:custGeom>
              <a:avLst/>
              <a:pathLst>
                <a:path w="765678" h="597459">
                  <a:moveTo>
                    <a:pt x="165600" y="3905"/>
                  </a:moveTo>
                  <a:lnTo>
                    <a:pt x="214196" y="40884"/>
                  </a:lnTo>
                  <a:lnTo>
                    <a:pt x="314147" y="47343"/>
                  </a:lnTo>
                  <a:lnTo>
                    <a:pt x="323620" y="87067"/>
                  </a:lnTo>
                  <a:lnTo>
                    <a:pt x="428376" y="94142"/>
                  </a:lnTo>
                  <a:lnTo>
                    <a:pt x="503275" y="133344"/>
                  </a:lnTo>
                  <a:lnTo>
                    <a:pt x="508016" y="243969"/>
                  </a:lnTo>
                  <a:lnTo>
                    <a:pt x="540925" y="215694"/>
                  </a:lnTo>
                  <a:lnTo>
                    <a:pt x="637015" y="229563"/>
                  </a:lnTo>
                  <a:lnTo>
                    <a:pt x="661639" y="266640"/>
                  </a:lnTo>
                  <a:lnTo>
                    <a:pt x="748457" y="347566"/>
                  </a:lnTo>
                  <a:lnTo>
                    <a:pt x="764768" y="342727"/>
                  </a:lnTo>
                  <a:lnTo>
                    <a:pt x="765678" y="376834"/>
                  </a:lnTo>
                  <a:lnTo>
                    <a:pt x="725213" y="415824"/>
                  </a:lnTo>
                  <a:lnTo>
                    <a:pt x="637005" y="335630"/>
                  </a:lnTo>
                  <a:lnTo>
                    <a:pt x="613440" y="375224"/>
                  </a:lnTo>
                  <a:lnTo>
                    <a:pt x="568725" y="379238"/>
                  </a:lnTo>
                  <a:lnTo>
                    <a:pt x="585272" y="447237"/>
                  </a:lnTo>
                  <a:lnTo>
                    <a:pt x="537056" y="541637"/>
                  </a:lnTo>
                  <a:lnTo>
                    <a:pt x="552126" y="597459"/>
                  </a:lnTo>
                  <a:lnTo>
                    <a:pt x="509344" y="588501"/>
                  </a:lnTo>
                  <a:lnTo>
                    <a:pt x="456533" y="543978"/>
                  </a:lnTo>
                  <a:lnTo>
                    <a:pt x="391152" y="517653"/>
                  </a:lnTo>
                  <a:lnTo>
                    <a:pt x="416832" y="466854"/>
                  </a:lnTo>
                  <a:lnTo>
                    <a:pt x="417818" y="397877"/>
                  </a:lnTo>
                  <a:lnTo>
                    <a:pt x="358767" y="378506"/>
                  </a:lnTo>
                  <a:lnTo>
                    <a:pt x="241720" y="418235"/>
                  </a:lnTo>
                  <a:lnTo>
                    <a:pt x="243777" y="354304"/>
                  </a:lnTo>
                  <a:lnTo>
                    <a:pt x="219409" y="325253"/>
                  </a:lnTo>
                  <a:lnTo>
                    <a:pt x="144317" y="346436"/>
                  </a:lnTo>
                  <a:lnTo>
                    <a:pt x="143568" y="278767"/>
                  </a:lnTo>
                  <a:lnTo>
                    <a:pt x="106359" y="220771"/>
                  </a:lnTo>
                  <a:lnTo>
                    <a:pt x="108691" y="184460"/>
                  </a:lnTo>
                  <a:lnTo>
                    <a:pt x="57298" y="162107"/>
                  </a:lnTo>
                  <a:lnTo>
                    <a:pt x="74053" y="67906"/>
                  </a:lnTo>
                  <a:lnTo>
                    <a:pt x="0" y="22158"/>
                  </a:lnTo>
                  <a:lnTo>
                    <a:pt x="4182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640931" y="3104896"/>
              <a:ext cx="697194" cy="574875"/>
            </a:xfrm>
            <a:custGeom>
              <a:avLst/>
              <a:pathLst>
                <a:path w="697194" h="574875">
                  <a:moveTo>
                    <a:pt x="616665" y="39489"/>
                  </a:moveTo>
                  <a:lnTo>
                    <a:pt x="619452" y="158307"/>
                  </a:lnTo>
                  <a:lnTo>
                    <a:pt x="697194" y="205920"/>
                  </a:lnTo>
                  <a:lnTo>
                    <a:pt x="631283" y="265412"/>
                  </a:lnTo>
                  <a:lnTo>
                    <a:pt x="584122" y="329272"/>
                  </a:lnTo>
                  <a:lnTo>
                    <a:pt x="625478" y="423251"/>
                  </a:lnTo>
                  <a:lnTo>
                    <a:pt x="597929" y="463579"/>
                  </a:lnTo>
                  <a:lnTo>
                    <a:pt x="513780" y="534050"/>
                  </a:lnTo>
                  <a:lnTo>
                    <a:pt x="476272" y="529506"/>
                  </a:lnTo>
                  <a:lnTo>
                    <a:pt x="413028" y="574875"/>
                  </a:lnTo>
                  <a:lnTo>
                    <a:pt x="295153" y="508563"/>
                  </a:lnTo>
                  <a:lnTo>
                    <a:pt x="221809" y="415272"/>
                  </a:lnTo>
                  <a:lnTo>
                    <a:pt x="178256" y="423903"/>
                  </a:lnTo>
                  <a:lnTo>
                    <a:pt x="160653" y="370962"/>
                  </a:lnTo>
                  <a:lnTo>
                    <a:pt x="158891" y="264838"/>
                  </a:lnTo>
                  <a:lnTo>
                    <a:pt x="101107" y="284741"/>
                  </a:lnTo>
                  <a:lnTo>
                    <a:pt x="43388" y="269921"/>
                  </a:lnTo>
                  <a:lnTo>
                    <a:pt x="20214" y="211554"/>
                  </a:lnTo>
                  <a:lnTo>
                    <a:pt x="0" y="175068"/>
                  </a:lnTo>
                  <a:lnTo>
                    <a:pt x="32836" y="150365"/>
                  </a:lnTo>
                  <a:lnTo>
                    <a:pt x="55625" y="90317"/>
                  </a:lnTo>
                  <a:lnTo>
                    <a:pt x="101809" y="70042"/>
                  </a:lnTo>
                  <a:lnTo>
                    <a:pt x="133538" y="9706"/>
                  </a:lnTo>
                  <a:lnTo>
                    <a:pt x="205630" y="0"/>
                  </a:lnTo>
                  <a:lnTo>
                    <a:pt x="249284" y="36807"/>
                  </a:lnTo>
                  <a:lnTo>
                    <a:pt x="303896" y="31685"/>
                  </a:lnTo>
                  <a:lnTo>
                    <a:pt x="352748" y="51847"/>
                  </a:lnTo>
                  <a:lnTo>
                    <a:pt x="392139" y="6655"/>
                  </a:lnTo>
                  <a:lnTo>
                    <a:pt x="457694" y="55570"/>
                  </a:lnTo>
                  <a:lnTo>
                    <a:pt x="533170" y="666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257597" y="2937304"/>
              <a:ext cx="1052026" cy="495714"/>
            </a:xfrm>
            <a:custGeom>
              <a:avLst/>
              <a:pathLst>
                <a:path w="1052026" h="495714">
                  <a:moveTo>
                    <a:pt x="870037" y="23609"/>
                  </a:moveTo>
                  <a:lnTo>
                    <a:pt x="909638" y="78910"/>
                  </a:lnTo>
                  <a:lnTo>
                    <a:pt x="989886" y="94257"/>
                  </a:lnTo>
                  <a:lnTo>
                    <a:pt x="1038628" y="156122"/>
                  </a:lnTo>
                  <a:lnTo>
                    <a:pt x="1052026" y="217075"/>
                  </a:lnTo>
                  <a:lnTo>
                    <a:pt x="928255" y="213170"/>
                  </a:lnTo>
                  <a:lnTo>
                    <a:pt x="886425" y="235328"/>
                  </a:lnTo>
                  <a:lnTo>
                    <a:pt x="763255" y="263121"/>
                  </a:lnTo>
                  <a:lnTo>
                    <a:pt x="741338" y="307630"/>
                  </a:lnTo>
                  <a:lnTo>
                    <a:pt x="705543" y="316106"/>
                  </a:lnTo>
                  <a:lnTo>
                    <a:pt x="665458" y="377276"/>
                  </a:lnTo>
                  <a:lnTo>
                    <a:pt x="693382" y="427016"/>
                  </a:lnTo>
                  <a:lnTo>
                    <a:pt x="514494" y="412861"/>
                  </a:lnTo>
                  <a:lnTo>
                    <a:pt x="357358" y="458221"/>
                  </a:lnTo>
                  <a:lnTo>
                    <a:pt x="220777" y="495714"/>
                  </a:lnTo>
                  <a:lnTo>
                    <a:pt x="220458" y="447634"/>
                  </a:lnTo>
                  <a:lnTo>
                    <a:pt x="177119" y="373845"/>
                  </a:lnTo>
                  <a:lnTo>
                    <a:pt x="212827" y="352348"/>
                  </a:lnTo>
                  <a:lnTo>
                    <a:pt x="196326" y="309456"/>
                  </a:lnTo>
                  <a:lnTo>
                    <a:pt x="145982" y="316285"/>
                  </a:lnTo>
                  <a:lnTo>
                    <a:pt x="80528" y="373511"/>
                  </a:lnTo>
                  <a:lnTo>
                    <a:pt x="2786" y="325898"/>
                  </a:lnTo>
                  <a:lnTo>
                    <a:pt x="0" y="207081"/>
                  </a:lnTo>
                  <a:lnTo>
                    <a:pt x="27121" y="149898"/>
                  </a:lnTo>
                  <a:lnTo>
                    <a:pt x="147247" y="152929"/>
                  </a:lnTo>
                  <a:lnTo>
                    <a:pt x="161880" y="181047"/>
                  </a:lnTo>
                  <a:lnTo>
                    <a:pt x="251694" y="179817"/>
                  </a:lnTo>
                  <a:lnTo>
                    <a:pt x="265712" y="138291"/>
                  </a:lnTo>
                  <a:lnTo>
                    <a:pt x="356592" y="86636"/>
                  </a:lnTo>
                  <a:lnTo>
                    <a:pt x="454493" y="52925"/>
                  </a:lnTo>
                  <a:lnTo>
                    <a:pt x="521401" y="74169"/>
                  </a:lnTo>
                  <a:lnTo>
                    <a:pt x="550876" y="102892"/>
                  </a:lnTo>
                  <a:lnTo>
                    <a:pt x="626595" y="130074"/>
                  </a:lnTo>
                  <a:lnTo>
                    <a:pt x="668491" y="94108"/>
                  </a:lnTo>
                  <a:lnTo>
                    <a:pt x="714565" y="90174"/>
                  </a:lnTo>
                  <a:lnTo>
                    <a:pt x="715796" y="35710"/>
                  </a:lnTo>
                  <a:lnTo>
                    <a:pt x="770117" y="0"/>
                  </a:lnTo>
                  <a:lnTo>
                    <a:pt x="819333" y="564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272778" y="2697739"/>
              <a:ext cx="560289" cy="420613"/>
            </a:xfrm>
            <a:custGeom>
              <a:avLst/>
              <a:pathLst>
                <a:path w="560289" h="420613">
                  <a:moveTo>
                    <a:pt x="506220" y="313735"/>
                  </a:moveTo>
                  <a:lnTo>
                    <a:pt x="439311" y="292491"/>
                  </a:lnTo>
                  <a:lnTo>
                    <a:pt x="341410" y="326201"/>
                  </a:lnTo>
                  <a:lnTo>
                    <a:pt x="250531" y="377856"/>
                  </a:lnTo>
                  <a:lnTo>
                    <a:pt x="236512" y="419382"/>
                  </a:lnTo>
                  <a:lnTo>
                    <a:pt x="146699" y="420613"/>
                  </a:lnTo>
                  <a:lnTo>
                    <a:pt x="132066" y="392494"/>
                  </a:lnTo>
                  <a:lnTo>
                    <a:pt x="11940" y="389463"/>
                  </a:lnTo>
                  <a:lnTo>
                    <a:pt x="0" y="301831"/>
                  </a:lnTo>
                  <a:lnTo>
                    <a:pt x="16614" y="279268"/>
                  </a:lnTo>
                  <a:lnTo>
                    <a:pt x="110169" y="293427"/>
                  </a:lnTo>
                  <a:lnTo>
                    <a:pt x="236658" y="133965"/>
                  </a:lnTo>
                  <a:lnTo>
                    <a:pt x="170332" y="104318"/>
                  </a:lnTo>
                  <a:lnTo>
                    <a:pt x="153423" y="134324"/>
                  </a:lnTo>
                  <a:lnTo>
                    <a:pt x="89705" y="101483"/>
                  </a:lnTo>
                  <a:lnTo>
                    <a:pt x="151090" y="86796"/>
                  </a:lnTo>
                  <a:lnTo>
                    <a:pt x="201800" y="9368"/>
                  </a:lnTo>
                  <a:lnTo>
                    <a:pt x="260726" y="0"/>
                  </a:lnTo>
                  <a:lnTo>
                    <a:pt x="382197" y="60442"/>
                  </a:lnTo>
                  <a:lnTo>
                    <a:pt x="482989" y="74043"/>
                  </a:lnTo>
                  <a:lnTo>
                    <a:pt x="518115" y="54946"/>
                  </a:lnTo>
                  <a:lnTo>
                    <a:pt x="560289" y="126126"/>
                  </a:lnTo>
                  <a:lnTo>
                    <a:pt x="545366" y="23540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831158" y="2638006"/>
              <a:ext cx="829987" cy="1015402"/>
            </a:xfrm>
            <a:custGeom>
              <a:avLst/>
              <a:pathLst>
                <a:path w="829987" h="1015402">
                  <a:moveTo>
                    <a:pt x="804515" y="304529"/>
                  </a:moveTo>
                  <a:lnTo>
                    <a:pt x="769115" y="367098"/>
                  </a:lnTo>
                  <a:lnTo>
                    <a:pt x="778601" y="490336"/>
                  </a:lnTo>
                  <a:lnTo>
                    <a:pt x="809772" y="641958"/>
                  </a:lnTo>
                  <a:lnTo>
                    <a:pt x="829987" y="678444"/>
                  </a:lnTo>
                  <a:lnTo>
                    <a:pt x="720831" y="734879"/>
                  </a:lnTo>
                  <a:lnTo>
                    <a:pt x="730699" y="795947"/>
                  </a:lnTo>
                  <a:lnTo>
                    <a:pt x="701222" y="914073"/>
                  </a:lnTo>
                  <a:lnTo>
                    <a:pt x="610139" y="864137"/>
                  </a:lnTo>
                  <a:lnTo>
                    <a:pt x="514005" y="867175"/>
                  </a:lnTo>
                  <a:lnTo>
                    <a:pt x="458586" y="883779"/>
                  </a:lnTo>
                  <a:lnTo>
                    <a:pt x="369499" y="867708"/>
                  </a:lnTo>
                  <a:lnTo>
                    <a:pt x="316076" y="940619"/>
                  </a:lnTo>
                  <a:lnTo>
                    <a:pt x="318129" y="972553"/>
                  </a:lnTo>
                  <a:lnTo>
                    <a:pt x="242886" y="1015402"/>
                  </a:lnTo>
                  <a:lnTo>
                    <a:pt x="178865" y="946052"/>
                  </a:lnTo>
                  <a:lnTo>
                    <a:pt x="183136" y="892776"/>
                  </a:lnTo>
                  <a:lnTo>
                    <a:pt x="161555" y="852450"/>
                  </a:lnTo>
                  <a:lnTo>
                    <a:pt x="151887" y="776153"/>
                  </a:lnTo>
                  <a:lnTo>
                    <a:pt x="187687" y="750623"/>
                  </a:lnTo>
                  <a:lnTo>
                    <a:pt x="128500" y="699400"/>
                  </a:lnTo>
                  <a:lnTo>
                    <a:pt x="94246" y="693276"/>
                  </a:lnTo>
                  <a:lnTo>
                    <a:pt x="110897" y="628143"/>
                  </a:lnTo>
                  <a:lnTo>
                    <a:pt x="108275" y="506069"/>
                  </a:lnTo>
                  <a:lnTo>
                    <a:pt x="46088" y="395832"/>
                  </a:lnTo>
                  <a:lnTo>
                    <a:pt x="0" y="344827"/>
                  </a:lnTo>
                  <a:lnTo>
                    <a:pt x="83546" y="242756"/>
                  </a:lnTo>
                  <a:lnTo>
                    <a:pt x="193474" y="168841"/>
                  </a:lnTo>
                  <a:lnTo>
                    <a:pt x="229446" y="93658"/>
                  </a:lnTo>
                  <a:lnTo>
                    <a:pt x="305708" y="59325"/>
                  </a:lnTo>
                  <a:lnTo>
                    <a:pt x="343730" y="0"/>
                  </a:lnTo>
                  <a:lnTo>
                    <a:pt x="358069" y="36136"/>
                  </a:lnTo>
                  <a:lnTo>
                    <a:pt x="333850" y="95071"/>
                  </a:lnTo>
                  <a:lnTo>
                    <a:pt x="488759" y="126811"/>
                  </a:lnTo>
                  <a:lnTo>
                    <a:pt x="554790" y="194622"/>
                  </a:lnTo>
                  <a:lnTo>
                    <a:pt x="662828" y="267501"/>
                  </a:lnTo>
                  <a:lnTo>
                    <a:pt x="722297" y="29473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17461" y="2568733"/>
              <a:ext cx="866099" cy="1191436"/>
            </a:xfrm>
            <a:custGeom>
              <a:avLst/>
              <a:pathLst>
                <a:path w="866099" h="1191436">
                  <a:moveTo>
                    <a:pt x="398099" y="0"/>
                  </a:moveTo>
                  <a:lnTo>
                    <a:pt x="402071" y="82241"/>
                  </a:lnTo>
                  <a:lnTo>
                    <a:pt x="434701" y="75652"/>
                  </a:lnTo>
                  <a:lnTo>
                    <a:pt x="462124" y="154230"/>
                  </a:lnTo>
                  <a:lnTo>
                    <a:pt x="500444" y="216269"/>
                  </a:lnTo>
                  <a:lnTo>
                    <a:pt x="546028" y="247789"/>
                  </a:lnTo>
                  <a:lnTo>
                    <a:pt x="576152" y="312900"/>
                  </a:lnTo>
                  <a:lnTo>
                    <a:pt x="716992" y="360124"/>
                  </a:lnTo>
                  <a:lnTo>
                    <a:pt x="730375" y="401283"/>
                  </a:lnTo>
                  <a:lnTo>
                    <a:pt x="769832" y="412469"/>
                  </a:lnTo>
                  <a:lnTo>
                    <a:pt x="789295" y="467439"/>
                  </a:lnTo>
                  <a:lnTo>
                    <a:pt x="838198" y="488827"/>
                  </a:lnTo>
                  <a:lnTo>
                    <a:pt x="866099" y="545890"/>
                  </a:lnTo>
                  <a:lnTo>
                    <a:pt x="816299" y="548557"/>
                  </a:lnTo>
                  <a:lnTo>
                    <a:pt x="775994" y="619909"/>
                  </a:lnTo>
                  <a:lnTo>
                    <a:pt x="691660" y="629315"/>
                  </a:lnTo>
                  <a:lnTo>
                    <a:pt x="654235" y="599502"/>
                  </a:lnTo>
                  <a:lnTo>
                    <a:pt x="571082" y="579778"/>
                  </a:lnTo>
                  <a:lnTo>
                    <a:pt x="579929" y="633454"/>
                  </a:lnTo>
                  <a:lnTo>
                    <a:pt x="538323" y="667372"/>
                  </a:lnTo>
                  <a:lnTo>
                    <a:pt x="578803" y="709418"/>
                  </a:lnTo>
                  <a:lnTo>
                    <a:pt x="604024" y="904260"/>
                  </a:lnTo>
                  <a:lnTo>
                    <a:pt x="646352" y="1002244"/>
                  </a:lnTo>
                  <a:lnTo>
                    <a:pt x="538850" y="1079966"/>
                  </a:lnTo>
                  <a:lnTo>
                    <a:pt x="461540" y="1057446"/>
                  </a:lnTo>
                  <a:lnTo>
                    <a:pt x="370674" y="1106546"/>
                  </a:lnTo>
                  <a:lnTo>
                    <a:pt x="320175" y="1095449"/>
                  </a:lnTo>
                  <a:lnTo>
                    <a:pt x="305866" y="1136994"/>
                  </a:lnTo>
                  <a:lnTo>
                    <a:pt x="244720" y="1191436"/>
                  </a:lnTo>
                  <a:lnTo>
                    <a:pt x="160897" y="1162151"/>
                  </a:lnTo>
                  <a:lnTo>
                    <a:pt x="177334" y="1106498"/>
                  </a:lnTo>
                  <a:lnTo>
                    <a:pt x="216662" y="1062123"/>
                  </a:lnTo>
                  <a:lnTo>
                    <a:pt x="173849" y="1026857"/>
                  </a:lnTo>
                  <a:lnTo>
                    <a:pt x="110403" y="1008060"/>
                  </a:lnTo>
                  <a:lnTo>
                    <a:pt x="131720" y="915155"/>
                  </a:lnTo>
                  <a:lnTo>
                    <a:pt x="151592" y="797821"/>
                  </a:lnTo>
                  <a:lnTo>
                    <a:pt x="119412" y="762903"/>
                  </a:lnTo>
                  <a:lnTo>
                    <a:pt x="155963" y="689447"/>
                  </a:lnTo>
                  <a:lnTo>
                    <a:pt x="51588" y="627289"/>
                  </a:lnTo>
                  <a:lnTo>
                    <a:pt x="30613" y="542074"/>
                  </a:lnTo>
                  <a:lnTo>
                    <a:pt x="0" y="496313"/>
                  </a:lnTo>
                  <a:lnTo>
                    <a:pt x="18951" y="415578"/>
                  </a:lnTo>
                  <a:lnTo>
                    <a:pt x="72842" y="348266"/>
                  </a:lnTo>
                  <a:lnTo>
                    <a:pt x="41439" y="271645"/>
                  </a:lnTo>
                  <a:lnTo>
                    <a:pt x="102859" y="188238"/>
                  </a:lnTo>
                  <a:lnTo>
                    <a:pt x="62445" y="155566"/>
                  </a:lnTo>
                  <a:lnTo>
                    <a:pt x="83090" y="106485"/>
                  </a:lnTo>
                  <a:lnTo>
                    <a:pt x="134936" y="95848"/>
                  </a:lnTo>
                  <a:lnTo>
                    <a:pt x="137308" y="61070"/>
                  </a:lnTo>
                  <a:lnTo>
                    <a:pt x="185364" y="526"/>
                  </a:lnTo>
                  <a:lnTo>
                    <a:pt x="280115" y="325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033882" y="4043620"/>
              <a:ext cx="869889" cy="906420"/>
            </a:xfrm>
            <a:custGeom>
              <a:avLst/>
              <a:pathLst>
                <a:path w="869889" h="906420">
                  <a:moveTo>
                    <a:pt x="727541" y="181837"/>
                  </a:moveTo>
                  <a:lnTo>
                    <a:pt x="671541" y="281048"/>
                  </a:lnTo>
                  <a:lnTo>
                    <a:pt x="714822" y="334306"/>
                  </a:lnTo>
                  <a:lnTo>
                    <a:pt x="767291" y="354016"/>
                  </a:lnTo>
                  <a:lnTo>
                    <a:pt x="797431" y="390758"/>
                  </a:lnTo>
                  <a:lnTo>
                    <a:pt x="869889" y="437377"/>
                  </a:lnTo>
                  <a:lnTo>
                    <a:pt x="848207" y="484719"/>
                  </a:lnTo>
                  <a:lnTo>
                    <a:pt x="786364" y="521078"/>
                  </a:lnTo>
                  <a:lnTo>
                    <a:pt x="792663" y="583361"/>
                  </a:lnTo>
                  <a:lnTo>
                    <a:pt x="747630" y="610385"/>
                  </a:lnTo>
                  <a:lnTo>
                    <a:pt x="620352" y="613419"/>
                  </a:lnTo>
                  <a:lnTo>
                    <a:pt x="639020" y="686225"/>
                  </a:lnTo>
                  <a:lnTo>
                    <a:pt x="591973" y="711620"/>
                  </a:lnTo>
                  <a:lnTo>
                    <a:pt x="582710" y="763389"/>
                  </a:lnTo>
                  <a:lnTo>
                    <a:pt x="603572" y="816935"/>
                  </a:lnTo>
                  <a:lnTo>
                    <a:pt x="514715" y="767138"/>
                  </a:lnTo>
                  <a:lnTo>
                    <a:pt x="429390" y="847424"/>
                  </a:lnTo>
                  <a:lnTo>
                    <a:pt x="204301" y="846692"/>
                  </a:lnTo>
                  <a:lnTo>
                    <a:pt x="62112" y="906420"/>
                  </a:lnTo>
                  <a:lnTo>
                    <a:pt x="67416" y="836106"/>
                  </a:lnTo>
                  <a:lnTo>
                    <a:pt x="0" y="822358"/>
                  </a:lnTo>
                  <a:lnTo>
                    <a:pt x="27583" y="745641"/>
                  </a:lnTo>
                  <a:lnTo>
                    <a:pt x="89648" y="776749"/>
                  </a:lnTo>
                  <a:lnTo>
                    <a:pt x="89381" y="713858"/>
                  </a:lnTo>
                  <a:lnTo>
                    <a:pt x="128731" y="617998"/>
                  </a:lnTo>
                  <a:lnTo>
                    <a:pt x="98168" y="535471"/>
                  </a:lnTo>
                  <a:lnTo>
                    <a:pt x="144436" y="513662"/>
                  </a:lnTo>
                  <a:lnTo>
                    <a:pt x="94862" y="390870"/>
                  </a:lnTo>
                  <a:lnTo>
                    <a:pt x="72730" y="218260"/>
                  </a:lnTo>
                  <a:lnTo>
                    <a:pt x="152898" y="179199"/>
                  </a:lnTo>
                  <a:lnTo>
                    <a:pt x="262126" y="166383"/>
                  </a:lnTo>
                  <a:lnTo>
                    <a:pt x="254661" y="127205"/>
                  </a:lnTo>
                  <a:lnTo>
                    <a:pt x="280434" y="68778"/>
                  </a:lnTo>
                  <a:lnTo>
                    <a:pt x="394217" y="0"/>
                  </a:lnTo>
                  <a:lnTo>
                    <a:pt x="472038" y="16067"/>
                  </a:lnTo>
                  <a:lnTo>
                    <a:pt x="528245" y="43781"/>
                  </a:lnTo>
                  <a:lnTo>
                    <a:pt x="549205" y="85827"/>
                  </a:lnTo>
                  <a:lnTo>
                    <a:pt x="607675" y="82798"/>
                  </a:lnTo>
                  <a:lnTo>
                    <a:pt x="622077" y="13932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532234" y="3295094"/>
              <a:ext cx="1290914" cy="983281"/>
            </a:xfrm>
            <a:custGeom>
              <a:avLst/>
              <a:pathLst>
                <a:path w="1290914" h="983281">
                  <a:moveTo>
                    <a:pt x="1223673" y="0"/>
                  </a:moveTo>
                  <a:lnTo>
                    <a:pt x="1213017" y="51291"/>
                  </a:lnTo>
                  <a:lnTo>
                    <a:pt x="1238167" y="115032"/>
                  </a:lnTo>
                  <a:lnTo>
                    <a:pt x="1213535" y="165476"/>
                  </a:lnTo>
                  <a:lnTo>
                    <a:pt x="1211135" y="233618"/>
                  </a:lnTo>
                  <a:lnTo>
                    <a:pt x="1170274" y="260108"/>
                  </a:lnTo>
                  <a:lnTo>
                    <a:pt x="1171647" y="340255"/>
                  </a:lnTo>
                  <a:lnTo>
                    <a:pt x="1191988" y="384779"/>
                  </a:lnTo>
                  <a:lnTo>
                    <a:pt x="1189528" y="439548"/>
                  </a:lnTo>
                  <a:lnTo>
                    <a:pt x="1157449" y="497836"/>
                  </a:lnTo>
                  <a:lnTo>
                    <a:pt x="1196273" y="529993"/>
                  </a:lnTo>
                  <a:lnTo>
                    <a:pt x="1270652" y="549701"/>
                  </a:lnTo>
                  <a:lnTo>
                    <a:pt x="1290914" y="636801"/>
                  </a:lnTo>
                  <a:lnTo>
                    <a:pt x="1270015" y="683230"/>
                  </a:lnTo>
                  <a:lnTo>
                    <a:pt x="1260404" y="825947"/>
                  </a:lnTo>
                  <a:lnTo>
                    <a:pt x="1239749" y="843873"/>
                  </a:lnTo>
                  <a:lnTo>
                    <a:pt x="1229190" y="930363"/>
                  </a:lnTo>
                  <a:lnTo>
                    <a:pt x="1123725" y="887851"/>
                  </a:lnTo>
                  <a:lnTo>
                    <a:pt x="1109323" y="831324"/>
                  </a:lnTo>
                  <a:lnTo>
                    <a:pt x="1050854" y="834353"/>
                  </a:lnTo>
                  <a:lnTo>
                    <a:pt x="1029894" y="792307"/>
                  </a:lnTo>
                  <a:lnTo>
                    <a:pt x="973686" y="764594"/>
                  </a:lnTo>
                  <a:lnTo>
                    <a:pt x="895865" y="748526"/>
                  </a:lnTo>
                  <a:lnTo>
                    <a:pt x="782082" y="817305"/>
                  </a:lnTo>
                  <a:lnTo>
                    <a:pt x="756309" y="875731"/>
                  </a:lnTo>
                  <a:lnTo>
                    <a:pt x="763774" y="914910"/>
                  </a:lnTo>
                  <a:lnTo>
                    <a:pt x="654546" y="927726"/>
                  </a:lnTo>
                  <a:lnTo>
                    <a:pt x="574378" y="966786"/>
                  </a:lnTo>
                  <a:lnTo>
                    <a:pt x="508839" y="983281"/>
                  </a:lnTo>
                  <a:lnTo>
                    <a:pt x="359382" y="901081"/>
                  </a:lnTo>
                  <a:lnTo>
                    <a:pt x="285889" y="882925"/>
                  </a:lnTo>
                  <a:lnTo>
                    <a:pt x="194423" y="876551"/>
                  </a:lnTo>
                  <a:lnTo>
                    <a:pt x="142736" y="918864"/>
                  </a:lnTo>
                  <a:lnTo>
                    <a:pt x="128523" y="824250"/>
                  </a:lnTo>
                  <a:lnTo>
                    <a:pt x="60092" y="808026"/>
                  </a:lnTo>
                  <a:lnTo>
                    <a:pt x="0" y="744317"/>
                  </a:lnTo>
                  <a:lnTo>
                    <a:pt x="17631" y="629940"/>
                  </a:lnTo>
                  <a:lnTo>
                    <a:pt x="123953" y="589999"/>
                  </a:lnTo>
                  <a:lnTo>
                    <a:pt x="82371" y="515638"/>
                  </a:lnTo>
                  <a:lnTo>
                    <a:pt x="29947" y="465075"/>
                  </a:lnTo>
                  <a:lnTo>
                    <a:pt x="91093" y="410633"/>
                  </a:lnTo>
                  <a:lnTo>
                    <a:pt x="105403" y="369088"/>
                  </a:lnTo>
                  <a:lnTo>
                    <a:pt x="155902" y="380185"/>
                  </a:lnTo>
                  <a:lnTo>
                    <a:pt x="246768" y="331085"/>
                  </a:lnTo>
                  <a:lnTo>
                    <a:pt x="324077" y="353605"/>
                  </a:lnTo>
                  <a:lnTo>
                    <a:pt x="431579" y="275882"/>
                  </a:lnTo>
                  <a:lnTo>
                    <a:pt x="520886" y="212207"/>
                  </a:lnTo>
                  <a:lnTo>
                    <a:pt x="643844" y="289273"/>
                  </a:lnTo>
                  <a:lnTo>
                    <a:pt x="698416" y="401584"/>
                  </a:lnTo>
                  <a:lnTo>
                    <a:pt x="775599" y="346340"/>
                  </a:lnTo>
                  <a:lnTo>
                    <a:pt x="790880" y="301601"/>
                  </a:lnTo>
                  <a:lnTo>
                    <a:pt x="836753" y="270496"/>
                  </a:lnTo>
                  <a:lnTo>
                    <a:pt x="877650" y="187679"/>
                  </a:lnTo>
                  <a:lnTo>
                    <a:pt x="974262" y="155997"/>
                  </a:lnTo>
                  <a:lnTo>
                    <a:pt x="999417" y="112181"/>
                  </a:lnTo>
                  <a:lnTo>
                    <a:pt x="1046302" y="95016"/>
                  </a:lnTo>
                  <a:lnTo>
                    <a:pt x="1097330" y="109903"/>
                  </a:lnTo>
                  <a:lnTo>
                    <a:pt x="1126393" y="80200"/>
                  </a:lnTo>
                  <a:lnTo>
                    <a:pt x="1150552" y="979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689684" y="3231359"/>
              <a:ext cx="1087199" cy="1301220"/>
            </a:xfrm>
            <a:custGeom>
              <a:avLst/>
              <a:pathLst>
                <a:path w="1087199" h="1301220">
                  <a:moveTo>
                    <a:pt x="130430" y="1930"/>
                  </a:moveTo>
                  <a:lnTo>
                    <a:pt x="357608" y="186441"/>
                  </a:lnTo>
                  <a:lnTo>
                    <a:pt x="613424" y="209573"/>
                  </a:lnTo>
                  <a:lnTo>
                    <a:pt x="665332" y="131934"/>
                  </a:lnTo>
                  <a:lnTo>
                    <a:pt x="710778" y="92794"/>
                  </a:lnTo>
                  <a:lnTo>
                    <a:pt x="803368" y="107224"/>
                  </a:lnTo>
                  <a:lnTo>
                    <a:pt x="871872" y="137101"/>
                  </a:lnTo>
                  <a:lnTo>
                    <a:pt x="863840" y="172092"/>
                  </a:lnTo>
                  <a:lnTo>
                    <a:pt x="929264" y="231585"/>
                  </a:lnTo>
                  <a:lnTo>
                    <a:pt x="931367" y="286676"/>
                  </a:lnTo>
                  <a:lnTo>
                    <a:pt x="969168" y="335250"/>
                  </a:lnTo>
                  <a:lnTo>
                    <a:pt x="920160" y="383543"/>
                  </a:lnTo>
                  <a:lnTo>
                    <a:pt x="883730" y="374399"/>
                  </a:lnTo>
                  <a:lnTo>
                    <a:pt x="802804" y="402124"/>
                  </a:lnTo>
                  <a:lnTo>
                    <a:pt x="788993" y="440473"/>
                  </a:lnTo>
                  <a:lnTo>
                    <a:pt x="1087199" y="844953"/>
                  </a:lnTo>
                  <a:lnTo>
                    <a:pt x="1058142" y="942596"/>
                  </a:lnTo>
                  <a:lnTo>
                    <a:pt x="1030000" y="949590"/>
                  </a:lnTo>
                  <a:lnTo>
                    <a:pt x="993791" y="1007706"/>
                  </a:lnTo>
                  <a:lnTo>
                    <a:pt x="1002914" y="1043713"/>
                  </a:lnTo>
                  <a:lnTo>
                    <a:pt x="893697" y="1118942"/>
                  </a:lnTo>
                  <a:lnTo>
                    <a:pt x="747497" y="1271550"/>
                  </a:lnTo>
                  <a:lnTo>
                    <a:pt x="689190" y="1277084"/>
                  </a:lnTo>
                  <a:lnTo>
                    <a:pt x="618557" y="1255293"/>
                  </a:lnTo>
                  <a:lnTo>
                    <a:pt x="531404" y="1279139"/>
                  </a:lnTo>
                  <a:lnTo>
                    <a:pt x="479088" y="1270272"/>
                  </a:lnTo>
                  <a:lnTo>
                    <a:pt x="434213" y="1299708"/>
                  </a:lnTo>
                  <a:lnTo>
                    <a:pt x="378430" y="1301220"/>
                  </a:lnTo>
                  <a:lnTo>
                    <a:pt x="360106" y="1257363"/>
                  </a:lnTo>
                  <a:lnTo>
                    <a:pt x="240677" y="1231474"/>
                  </a:lnTo>
                  <a:lnTo>
                    <a:pt x="214087" y="1249638"/>
                  </a:lnTo>
                  <a:lnTo>
                    <a:pt x="141629" y="1203019"/>
                  </a:lnTo>
                  <a:lnTo>
                    <a:pt x="111490" y="1166277"/>
                  </a:lnTo>
                  <a:lnTo>
                    <a:pt x="59020" y="1146567"/>
                  </a:lnTo>
                  <a:lnTo>
                    <a:pt x="15739" y="1093310"/>
                  </a:lnTo>
                  <a:lnTo>
                    <a:pt x="71740" y="994098"/>
                  </a:lnTo>
                  <a:lnTo>
                    <a:pt x="82299" y="907608"/>
                  </a:lnTo>
                  <a:lnTo>
                    <a:pt x="102954" y="889682"/>
                  </a:lnTo>
                  <a:lnTo>
                    <a:pt x="112565" y="746965"/>
                  </a:lnTo>
                  <a:lnTo>
                    <a:pt x="133464" y="700536"/>
                  </a:lnTo>
                  <a:lnTo>
                    <a:pt x="113202" y="613436"/>
                  </a:lnTo>
                  <a:lnTo>
                    <a:pt x="38823" y="593727"/>
                  </a:lnTo>
                  <a:lnTo>
                    <a:pt x="0" y="561571"/>
                  </a:lnTo>
                  <a:lnTo>
                    <a:pt x="32078" y="503283"/>
                  </a:lnTo>
                  <a:lnTo>
                    <a:pt x="34538" y="448514"/>
                  </a:lnTo>
                  <a:lnTo>
                    <a:pt x="14197" y="403990"/>
                  </a:lnTo>
                  <a:lnTo>
                    <a:pt x="12824" y="323843"/>
                  </a:lnTo>
                  <a:lnTo>
                    <a:pt x="53685" y="297353"/>
                  </a:lnTo>
                  <a:lnTo>
                    <a:pt x="56085" y="229211"/>
                  </a:lnTo>
                  <a:lnTo>
                    <a:pt x="80717" y="178767"/>
                  </a:lnTo>
                  <a:lnTo>
                    <a:pt x="55567" y="115026"/>
                  </a:lnTo>
                  <a:lnTo>
                    <a:pt x="66223" y="63734"/>
                  </a:lnTo>
                  <a:lnTo>
                    <a:pt x="130430" y="1930"/>
                  </a:lnTo>
                  <a:lnTo>
                    <a:pt x="12845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855785" y="3017826"/>
              <a:ext cx="964329" cy="678852"/>
            </a:xfrm>
            <a:custGeom>
              <a:avLst/>
              <a:pathLst>
                <a:path w="964329" h="678852">
                  <a:moveTo>
                    <a:pt x="677935" y="106"/>
                  </a:moveTo>
                  <a:lnTo>
                    <a:pt x="682547" y="70047"/>
                  </a:lnTo>
                  <a:lnTo>
                    <a:pt x="788623" y="69876"/>
                  </a:lnTo>
                  <a:lnTo>
                    <a:pt x="962357" y="213532"/>
                  </a:lnTo>
                  <a:lnTo>
                    <a:pt x="964329" y="215463"/>
                  </a:lnTo>
                  <a:lnTo>
                    <a:pt x="900122" y="277267"/>
                  </a:lnTo>
                  <a:lnTo>
                    <a:pt x="827001" y="287063"/>
                  </a:lnTo>
                  <a:lnTo>
                    <a:pt x="802843" y="357468"/>
                  </a:lnTo>
                  <a:lnTo>
                    <a:pt x="773779" y="387171"/>
                  </a:lnTo>
                  <a:lnTo>
                    <a:pt x="722752" y="372284"/>
                  </a:lnTo>
                  <a:lnTo>
                    <a:pt x="675866" y="389449"/>
                  </a:lnTo>
                  <a:lnTo>
                    <a:pt x="650711" y="433265"/>
                  </a:lnTo>
                  <a:lnTo>
                    <a:pt x="554099" y="464947"/>
                  </a:lnTo>
                  <a:lnTo>
                    <a:pt x="513202" y="547764"/>
                  </a:lnTo>
                  <a:lnTo>
                    <a:pt x="467330" y="578869"/>
                  </a:lnTo>
                  <a:lnTo>
                    <a:pt x="452048" y="623608"/>
                  </a:lnTo>
                  <a:lnTo>
                    <a:pt x="374865" y="678852"/>
                  </a:lnTo>
                  <a:lnTo>
                    <a:pt x="320293" y="566541"/>
                  </a:lnTo>
                  <a:lnTo>
                    <a:pt x="197335" y="489475"/>
                  </a:lnTo>
                  <a:lnTo>
                    <a:pt x="108029" y="553150"/>
                  </a:lnTo>
                  <a:lnTo>
                    <a:pt x="65700" y="455167"/>
                  </a:lnTo>
                  <a:lnTo>
                    <a:pt x="40480" y="260325"/>
                  </a:lnTo>
                  <a:lnTo>
                    <a:pt x="0" y="218279"/>
                  </a:lnTo>
                  <a:lnTo>
                    <a:pt x="41605" y="184360"/>
                  </a:lnTo>
                  <a:lnTo>
                    <a:pt x="32759" y="130685"/>
                  </a:lnTo>
                  <a:lnTo>
                    <a:pt x="115912" y="150409"/>
                  </a:lnTo>
                  <a:lnTo>
                    <a:pt x="153337" y="180221"/>
                  </a:lnTo>
                  <a:lnTo>
                    <a:pt x="237670" y="170816"/>
                  </a:lnTo>
                  <a:lnTo>
                    <a:pt x="277975" y="99464"/>
                  </a:lnTo>
                  <a:lnTo>
                    <a:pt x="327776" y="96797"/>
                  </a:lnTo>
                  <a:lnTo>
                    <a:pt x="456773" y="76108"/>
                  </a:lnTo>
                  <a:lnTo>
                    <a:pt x="488061" y="82323"/>
                  </a:lnTo>
                  <a:lnTo>
                    <a:pt x="571374" y="38696"/>
                  </a:lnTo>
                  <a:lnTo>
                    <a:pt x="61204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600274" y="2441382"/>
              <a:ext cx="909163" cy="838581"/>
            </a:xfrm>
            <a:custGeom>
              <a:avLst/>
              <a:pathLst>
                <a:path w="909163" h="838581">
                  <a:moveTo>
                    <a:pt x="462124" y="81959"/>
                  </a:moveTo>
                  <a:lnTo>
                    <a:pt x="545354" y="154047"/>
                  </a:lnTo>
                  <a:lnTo>
                    <a:pt x="676311" y="180000"/>
                  </a:lnTo>
                  <a:lnTo>
                    <a:pt x="732583" y="218610"/>
                  </a:lnTo>
                  <a:lnTo>
                    <a:pt x="733401" y="310761"/>
                  </a:lnTo>
                  <a:lnTo>
                    <a:pt x="762210" y="357839"/>
                  </a:lnTo>
                  <a:lnTo>
                    <a:pt x="825928" y="390680"/>
                  </a:lnTo>
                  <a:lnTo>
                    <a:pt x="842837" y="360674"/>
                  </a:lnTo>
                  <a:lnTo>
                    <a:pt x="909163" y="390321"/>
                  </a:lnTo>
                  <a:lnTo>
                    <a:pt x="782674" y="549784"/>
                  </a:lnTo>
                  <a:lnTo>
                    <a:pt x="689119" y="535625"/>
                  </a:lnTo>
                  <a:lnTo>
                    <a:pt x="672504" y="558187"/>
                  </a:lnTo>
                  <a:lnTo>
                    <a:pt x="684444" y="645819"/>
                  </a:lnTo>
                  <a:lnTo>
                    <a:pt x="657323" y="703002"/>
                  </a:lnTo>
                  <a:lnTo>
                    <a:pt x="573827" y="730193"/>
                  </a:lnTo>
                  <a:lnTo>
                    <a:pt x="498351" y="719083"/>
                  </a:lnTo>
                  <a:lnTo>
                    <a:pt x="432796" y="670169"/>
                  </a:lnTo>
                  <a:lnTo>
                    <a:pt x="393405" y="715360"/>
                  </a:lnTo>
                  <a:lnTo>
                    <a:pt x="344553" y="695198"/>
                  </a:lnTo>
                  <a:lnTo>
                    <a:pt x="289941" y="700320"/>
                  </a:lnTo>
                  <a:lnTo>
                    <a:pt x="246288" y="663513"/>
                  </a:lnTo>
                  <a:lnTo>
                    <a:pt x="174195" y="673220"/>
                  </a:lnTo>
                  <a:lnTo>
                    <a:pt x="142466" y="733555"/>
                  </a:lnTo>
                  <a:lnTo>
                    <a:pt x="96283" y="753831"/>
                  </a:lnTo>
                  <a:lnTo>
                    <a:pt x="73493" y="813878"/>
                  </a:lnTo>
                  <a:lnTo>
                    <a:pt x="40657" y="838581"/>
                  </a:lnTo>
                  <a:lnTo>
                    <a:pt x="9485" y="686960"/>
                  </a:lnTo>
                  <a:lnTo>
                    <a:pt x="0" y="563722"/>
                  </a:lnTo>
                  <a:lnTo>
                    <a:pt x="35400" y="501152"/>
                  </a:lnTo>
                  <a:lnTo>
                    <a:pt x="47724" y="405648"/>
                  </a:lnTo>
                  <a:lnTo>
                    <a:pt x="196122" y="390642"/>
                  </a:lnTo>
                  <a:lnTo>
                    <a:pt x="173320" y="165353"/>
                  </a:lnTo>
                  <a:lnTo>
                    <a:pt x="192163" y="127905"/>
                  </a:lnTo>
                  <a:lnTo>
                    <a:pt x="195929" y="43189"/>
                  </a:lnTo>
                  <a:lnTo>
                    <a:pt x="180519" y="0"/>
                  </a:lnTo>
                  <a:lnTo>
                    <a:pt x="258107" y="29254"/>
                  </a:lnTo>
                  <a:lnTo>
                    <a:pt x="327023" y="20162"/>
                  </a:lnTo>
                  <a:lnTo>
                    <a:pt x="376138" y="84534"/>
                  </a:lnTo>
                  <a:lnTo>
                    <a:pt x="425666" y="4877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715561" y="2316686"/>
              <a:ext cx="1073889" cy="797937"/>
            </a:xfrm>
            <a:custGeom>
              <a:avLst/>
              <a:pathLst>
                <a:path w="1073889" h="797937">
                  <a:moveTo>
                    <a:pt x="463778" y="61922"/>
                  </a:moveTo>
                  <a:lnTo>
                    <a:pt x="484705" y="69763"/>
                  </a:lnTo>
                  <a:lnTo>
                    <a:pt x="485099" y="63012"/>
                  </a:lnTo>
                  <a:lnTo>
                    <a:pt x="491098" y="62759"/>
                  </a:lnTo>
                  <a:lnTo>
                    <a:pt x="495587" y="81969"/>
                  </a:lnTo>
                  <a:lnTo>
                    <a:pt x="491716" y="90475"/>
                  </a:lnTo>
                  <a:lnTo>
                    <a:pt x="472847" y="113368"/>
                  </a:lnTo>
                  <a:lnTo>
                    <a:pt x="504331" y="146655"/>
                  </a:lnTo>
                  <a:lnTo>
                    <a:pt x="577286" y="147408"/>
                  </a:lnTo>
                  <a:lnTo>
                    <a:pt x="621475" y="147862"/>
                  </a:lnTo>
                  <a:lnTo>
                    <a:pt x="624923" y="147899"/>
                  </a:lnTo>
                  <a:lnTo>
                    <a:pt x="646279" y="161180"/>
                  </a:lnTo>
                  <a:lnTo>
                    <a:pt x="635383" y="164589"/>
                  </a:lnTo>
                  <a:lnTo>
                    <a:pt x="632875" y="192323"/>
                  </a:lnTo>
                  <a:lnTo>
                    <a:pt x="672947" y="213971"/>
                  </a:lnTo>
                  <a:lnTo>
                    <a:pt x="689861" y="209335"/>
                  </a:lnTo>
                  <a:lnTo>
                    <a:pt x="743241" y="213971"/>
                  </a:lnTo>
                  <a:lnTo>
                    <a:pt x="816139" y="252005"/>
                  </a:lnTo>
                  <a:lnTo>
                    <a:pt x="862504" y="337286"/>
                  </a:lnTo>
                  <a:lnTo>
                    <a:pt x="965568" y="405144"/>
                  </a:lnTo>
                  <a:lnTo>
                    <a:pt x="1036921" y="418568"/>
                  </a:lnTo>
                  <a:lnTo>
                    <a:pt x="1073889" y="453778"/>
                  </a:lnTo>
                  <a:lnTo>
                    <a:pt x="973334" y="480508"/>
                  </a:lnTo>
                  <a:lnTo>
                    <a:pt x="871674" y="439054"/>
                  </a:lnTo>
                  <a:lnTo>
                    <a:pt x="817774" y="436975"/>
                  </a:lnTo>
                  <a:lnTo>
                    <a:pt x="818159" y="701246"/>
                  </a:lnTo>
                  <a:lnTo>
                    <a:pt x="752272" y="701140"/>
                  </a:lnTo>
                  <a:lnTo>
                    <a:pt x="711598" y="739836"/>
                  </a:lnTo>
                  <a:lnTo>
                    <a:pt x="628285" y="783463"/>
                  </a:lnTo>
                  <a:lnTo>
                    <a:pt x="596997" y="777248"/>
                  </a:lnTo>
                  <a:lnTo>
                    <a:pt x="468000" y="797937"/>
                  </a:lnTo>
                  <a:lnTo>
                    <a:pt x="440099" y="740874"/>
                  </a:lnTo>
                  <a:lnTo>
                    <a:pt x="391196" y="719485"/>
                  </a:lnTo>
                  <a:lnTo>
                    <a:pt x="371733" y="664516"/>
                  </a:lnTo>
                  <a:lnTo>
                    <a:pt x="332276" y="653330"/>
                  </a:lnTo>
                  <a:lnTo>
                    <a:pt x="318893" y="612171"/>
                  </a:lnTo>
                  <a:lnTo>
                    <a:pt x="178052" y="564947"/>
                  </a:lnTo>
                  <a:lnTo>
                    <a:pt x="147929" y="499836"/>
                  </a:lnTo>
                  <a:lnTo>
                    <a:pt x="102344" y="468315"/>
                  </a:lnTo>
                  <a:lnTo>
                    <a:pt x="64025" y="406276"/>
                  </a:lnTo>
                  <a:lnTo>
                    <a:pt x="36602" y="327698"/>
                  </a:lnTo>
                  <a:lnTo>
                    <a:pt x="3972" y="334287"/>
                  </a:lnTo>
                  <a:lnTo>
                    <a:pt x="0" y="252046"/>
                  </a:lnTo>
                  <a:lnTo>
                    <a:pt x="97827" y="161681"/>
                  </a:lnTo>
                  <a:lnTo>
                    <a:pt x="135587" y="159769"/>
                  </a:lnTo>
                  <a:lnTo>
                    <a:pt x="156447" y="118421"/>
                  </a:lnTo>
                  <a:lnTo>
                    <a:pt x="221120" y="89989"/>
                  </a:lnTo>
                  <a:lnTo>
                    <a:pt x="292781" y="98163"/>
                  </a:lnTo>
                  <a:lnTo>
                    <a:pt x="313806" y="69943"/>
                  </a:lnTo>
                  <a:lnTo>
                    <a:pt x="382871" y="57945"/>
                  </a:lnTo>
                  <a:lnTo>
                    <a:pt x="408743" y="8344"/>
                  </a:lnTo>
                  <a:lnTo>
                    <a:pt x="408480" y="0"/>
                  </a:lnTo>
                  <a:lnTo>
                    <a:pt x="408743" y="8344"/>
                  </a:lnTo>
                  <a:lnTo>
                    <a:pt x="433502" y="25735"/>
                  </a:lnTo>
                  <a:lnTo>
                    <a:pt x="441607" y="30019"/>
                  </a:lnTo>
                  <a:lnTo>
                    <a:pt x="457219" y="42317"/>
                  </a:lnTo>
                  <a:lnTo>
                    <a:pt x="459589" y="5533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988777" y="2285299"/>
              <a:ext cx="530894" cy="808128"/>
            </a:xfrm>
            <a:custGeom>
              <a:avLst/>
              <a:pathLst>
                <a:path w="530894" h="808128">
                  <a:moveTo>
                    <a:pt x="485904" y="118375"/>
                  </a:moveTo>
                  <a:lnTo>
                    <a:pt x="519862" y="178158"/>
                  </a:lnTo>
                  <a:lnTo>
                    <a:pt x="512104" y="227473"/>
                  </a:lnTo>
                  <a:lnTo>
                    <a:pt x="465488" y="298708"/>
                  </a:lnTo>
                  <a:lnTo>
                    <a:pt x="497100" y="355687"/>
                  </a:lnTo>
                  <a:lnTo>
                    <a:pt x="445040" y="387939"/>
                  </a:lnTo>
                  <a:lnTo>
                    <a:pt x="530894" y="519854"/>
                  </a:lnTo>
                  <a:lnTo>
                    <a:pt x="465956" y="634476"/>
                  </a:lnTo>
                  <a:lnTo>
                    <a:pt x="329511" y="681321"/>
                  </a:lnTo>
                  <a:lnTo>
                    <a:pt x="307387" y="753250"/>
                  </a:lnTo>
                  <a:lnTo>
                    <a:pt x="307448" y="808128"/>
                  </a:lnTo>
                  <a:lnTo>
                    <a:pt x="258706" y="746262"/>
                  </a:lnTo>
                  <a:lnTo>
                    <a:pt x="178458" y="730915"/>
                  </a:lnTo>
                  <a:lnTo>
                    <a:pt x="138857" y="675614"/>
                  </a:lnTo>
                  <a:lnTo>
                    <a:pt x="147115" y="616526"/>
                  </a:lnTo>
                  <a:lnTo>
                    <a:pt x="73600" y="504124"/>
                  </a:lnTo>
                  <a:lnTo>
                    <a:pt x="35894" y="406319"/>
                  </a:lnTo>
                  <a:lnTo>
                    <a:pt x="44553" y="382560"/>
                  </a:lnTo>
                  <a:lnTo>
                    <a:pt x="2869" y="286115"/>
                  </a:lnTo>
                  <a:lnTo>
                    <a:pt x="0" y="242510"/>
                  </a:lnTo>
                  <a:lnTo>
                    <a:pt x="54189" y="204754"/>
                  </a:lnTo>
                  <a:lnTo>
                    <a:pt x="129617" y="178531"/>
                  </a:lnTo>
                  <a:lnTo>
                    <a:pt x="125669" y="115795"/>
                  </a:lnTo>
                  <a:lnTo>
                    <a:pt x="197369" y="2664"/>
                  </a:lnTo>
                  <a:lnTo>
                    <a:pt x="244260" y="11873"/>
                  </a:lnTo>
                  <a:lnTo>
                    <a:pt x="311573" y="0"/>
                  </a:lnTo>
                  <a:lnTo>
                    <a:pt x="349874" y="77496"/>
                  </a:lnTo>
                  <a:lnTo>
                    <a:pt x="383933" y="10700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296164" y="2233339"/>
              <a:ext cx="786715" cy="1264700"/>
            </a:xfrm>
            <a:custGeom>
              <a:avLst/>
              <a:pathLst>
                <a:path w="786715" h="1264700">
                  <a:moveTo>
                    <a:pt x="757946" y="1121547"/>
                  </a:moveTo>
                  <a:lnTo>
                    <a:pt x="679671" y="1149131"/>
                  </a:lnTo>
                  <a:lnTo>
                    <a:pt x="709146" y="1189256"/>
                  </a:lnTo>
                  <a:lnTo>
                    <a:pt x="612626" y="1259861"/>
                  </a:lnTo>
                  <a:lnTo>
                    <a:pt x="596315" y="1264700"/>
                  </a:lnTo>
                  <a:lnTo>
                    <a:pt x="509498" y="1183775"/>
                  </a:lnTo>
                  <a:lnTo>
                    <a:pt x="484874" y="1146697"/>
                  </a:lnTo>
                  <a:lnTo>
                    <a:pt x="388783" y="1132828"/>
                  </a:lnTo>
                  <a:lnTo>
                    <a:pt x="355874" y="1161104"/>
                  </a:lnTo>
                  <a:lnTo>
                    <a:pt x="351134" y="1050478"/>
                  </a:lnTo>
                  <a:lnTo>
                    <a:pt x="276234" y="1011276"/>
                  </a:lnTo>
                  <a:lnTo>
                    <a:pt x="171479" y="1004202"/>
                  </a:lnTo>
                  <a:lnTo>
                    <a:pt x="162005" y="964477"/>
                  </a:lnTo>
                  <a:lnTo>
                    <a:pt x="62054" y="958019"/>
                  </a:lnTo>
                  <a:lnTo>
                    <a:pt x="13459" y="921039"/>
                  </a:lnTo>
                  <a:lnTo>
                    <a:pt x="61" y="860087"/>
                  </a:lnTo>
                  <a:lnTo>
                    <a:pt x="0" y="805209"/>
                  </a:lnTo>
                  <a:lnTo>
                    <a:pt x="22124" y="733281"/>
                  </a:lnTo>
                  <a:lnTo>
                    <a:pt x="158569" y="686436"/>
                  </a:lnTo>
                  <a:lnTo>
                    <a:pt x="223507" y="571813"/>
                  </a:lnTo>
                  <a:lnTo>
                    <a:pt x="137653" y="439899"/>
                  </a:lnTo>
                  <a:lnTo>
                    <a:pt x="189713" y="407647"/>
                  </a:lnTo>
                  <a:lnTo>
                    <a:pt x="158101" y="350667"/>
                  </a:lnTo>
                  <a:lnTo>
                    <a:pt x="204717" y="279432"/>
                  </a:lnTo>
                  <a:lnTo>
                    <a:pt x="212475" y="230118"/>
                  </a:lnTo>
                  <a:lnTo>
                    <a:pt x="178517" y="170334"/>
                  </a:lnTo>
                  <a:lnTo>
                    <a:pt x="213616" y="179919"/>
                  </a:lnTo>
                  <a:lnTo>
                    <a:pt x="298114" y="160806"/>
                  </a:lnTo>
                  <a:lnTo>
                    <a:pt x="415242" y="151189"/>
                  </a:lnTo>
                  <a:lnTo>
                    <a:pt x="501564" y="75583"/>
                  </a:lnTo>
                  <a:lnTo>
                    <a:pt x="562986" y="84051"/>
                  </a:lnTo>
                  <a:lnTo>
                    <a:pt x="707955" y="6876"/>
                  </a:lnTo>
                  <a:lnTo>
                    <a:pt x="750145" y="0"/>
                  </a:lnTo>
                  <a:lnTo>
                    <a:pt x="776747" y="100114"/>
                  </a:lnTo>
                  <a:lnTo>
                    <a:pt x="760405" y="187050"/>
                  </a:lnTo>
                  <a:lnTo>
                    <a:pt x="687139" y="240277"/>
                  </a:lnTo>
                  <a:lnTo>
                    <a:pt x="689593" y="344939"/>
                  </a:lnTo>
                  <a:lnTo>
                    <a:pt x="716727" y="430043"/>
                  </a:lnTo>
                  <a:lnTo>
                    <a:pt x="744168" y="462608"/>
                  </a:lnTo>
                  <a:lnTo>
                    <a:pt x="786715" y="576680"/>
                  </a:lnTo>
                  <a:lnTo>
                    <a:pt x="785444" y="673517"/>
                  </a:lnTo>
                  <a:lnTo>
                    <a:pt x="755693" y="732096"/>
                  </a:lnTo>
                  <a:lnTo>
                    <a:pt x="779077" y="821012"/>
                  </a:lnTo>
                  <a:lnTo>
                    <a:pt x="723023" y="879769"/>
                  </a:lnTo>
                  <a:lnTo>
                    <a:pt x="681058" y="825441"/>
                  </a:lnTo>
                  <a:lnTo>
                    <a:pt x="651099" y="874786"/>
                  </a:lnTo>
                  <a:lnTo>
                    <a:pt x="687446" y="957514"/>
                  </a:lnTo>
                  <a:lnTo>
                    <a:pt x="750195" y="102479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947263" y="2188509"/>
              <a:ext cx="526161" cy="1367699"/>
            </a:xfrm>
            <a:custGeom>
              <a:avLst/>
              <a:pathLst>
                <a:path w="526161" h="1367699">
                  <a:moveTo>
                    <a:pt x="170020" y="971"/>
                  </a:moveTo>
                  <a:lnTo>
                    <a:pt x="164385" y="52394"/>
                  </a:lnTo>
                  <a:lnTo>
                    <a:pt x="207246" y="62701"/>
                  </a:lnTo>
                  <a:lnTo>
                    <a:pt x="272468" y="111907"/>
                  </a:lnTo>
                  <a:lnTo>
                    <a:pt x="300068" y="224550"/>
                  </a:lnTo>
                  <a:lnTo>
                    <a:pt x="347754" y="264460"/>
                  </a:lnTo>
                  <a:lnTo>
                    <a:pt x="391806" y="328403"/>
                  </a:lnTo>
                  <a:lnTo>
                    <a:pt x="421065" y="315182"/>
                  </a:lnTo>
                  <a:lnTo>
                    <a:pt x="514878" y="355480"/>
                  </a:lnTo>
                  <a:lnTo>
                    <a:pt x="486605" y="412823"/>
                  </a:lnTo>
                  <a:lnTo>
                    <a:pt x="507506" y="441293"/>
                  </a:lnTo>
                  <a:lnTo>
                    <a:pt x="505134" y="476071"/>
                  </a:lnTo>
                  <a:lnTo>
                    <a:pt x="453288" y="486708"/>
                  </a:lnTo>
                  <a:lnTo>
                    <a:pt x="432644" y="535789"/>
                  </a:lnTo>
                  <a:lnTo>
                    <a:pt x="473058" y="568461"/>
                  </a:lnTo>
                  <a:lnTo>
                    <a:pt x="411637" y="651868"/>
                  </a:lnTo>
                  <a:lnTo>
                    <a:pt x="443040" y="728489"/>
                  </a:lnTo>
                  <a:lnTo>
                    <a:pt x="389149" y="795801"/>
                  </a:lnTo>
                  <a:lnTo>
                    <a:pt x="370198" y="876537"/>
                  </a:lnTo>
                  <a:lnTo>
                    <a:pt x="400811" y="922297"/>
                  </a:lnTo>
                  <a:lnTo>
                    <a:pt x="421786" y="1007512"/>
                  </a:lnTo>
                  <a:lnTo>
                    <a:pt x="526161" y="1069670"/>
                  </a:lnTo>
                  <a:lnTo>
                    <a:pt x="489610" y="1143126"/>
                  </a:lnTo>
                  <a:lnTo>
                    <a:pt x="521790" y="1178044"/>
                  </a:lnTo>
                  <a:lnTo>
                    <a:pt x="501918" y="1295378"/>
                  </a:lnTo>
                  <a:lnTo>
                    <a:pt x="360209" y="1341825"/>
                  </a:lnTo>
                  <a:lnTo>
                    <a:pt x="337491" y="1367699"/>
                  </a:lnTo>
                  <a:lnTo>
                    <a:pt x="158187" y="1311822"/>
                  </a:lnTo>
                  <a:lnTo>
                    <a:pt x="133801" y="1258336"/>
                  </a:lnTo>
                  <a:lnTo>
                    <a:pt x="146373" y="1219962"/>
                  </a:lnTo>
                  <a:lnTo>
                    <a:pt x="106847" y="1166377"/>
                  </a:lnTo>
                  <a:lnTo>
                    <a:pt x="99095" y="1069627"/>
                  </a:lnTo>
                  <a:lnTo>
                    <a:pt x="36347" y="1002344"/>
                  </a:lnTo>
                  <a:lnTo>
                    <a:pt x="0" y="919616"/>
                  </a:lnTo>
                  <a:lnTo>
                    <a:pt x="29959" y="870271"/>
                  </a:lnTo>
                  <a:lnTo>
                    <a:pt x="71923" y="924599"/>
                  </a:lnTo>
                  <a:lnTo>
                    <a:pt x="127978" y="865842"/>
                  </a:lnTo>
                  <a:lnTo>
                    <a:pt x="104594" y="776926"/>
                  </a:lnTo>
                  <a:lnTo>
                    <a:pt x="134344" y="718347"/>
                  </a:lnTo>
                  <a:lnTo>
                    <a:pt x="135615" y="621510"/>
                  </a:lnTo>
                  <a:lnTo>
                    <a:pt x="93069" y="507438"/>
                  </a:lnTo>
                  <a:lnTo>
                    <a:pt x="65627" y="474873"/>
                  </a:lnTo>
                  <a:lnTo>
                    <a:pt x="38494" y="389769"/>
                  </a:lnTo>
                  <a:lnTo>
                    <a:pt x="36040" y="285107"/>
                  </a:lnTo>
                  <a:lnTo>
                    <a:pt x="109306" y="231880"/>
                  </a:lnTo>
                  <a:lnTo>
                    <a:pt x="125647" y="144944"/>
                  </a:lnTo>
                  <a:lnTo>
                    <a:pt x="99046" y="44830"/>
                  </a:lnTo>
                  <a:lnTo>
                    <a:pt x="12217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62398" y="2059012"/>
              <a:ext cx="1073494" cy="1008366"/>
            </a:xfrm>
            <a:custGeom>
              <a:avLst/>
              <a:pathLst>
                <a:path w="1073494" h="1008366">
                  <a:moveTo>
                    <a:pt x="929248" y="512402"/>
                  </a:moveTo>
                  <a:lnTo>
                    <a:pt x="970932" y="608848"/>
                  </a:lnTo>
                  <a:lnTo>
                    <a:pt x="962274" y="632606"/>
                  </a:lnTo>
                  <a:lnTo>
                    <a:pt x="999979" y="730411"/>
                  </a:lnTo>
                  <a:lnTo>
                    <a:pt x="1073494" y="842813"/>
                  </a:lnTo>
                  <a:lnTo>
                    <a:pt x="1065236" y="901901"/>
                  </a:lnTo>
                  <a:lnTo>
                    <a:pt x="1014531" y="934755"/>
                  </a:lnTo>
                  <a:lnTo>
                    <a:pt x="965315" y="878292"/>
                  </a:lnTo>
                  <a:lnTo>
                    <a:pt x="910994" y="914003"/>
                  </a:lnTo>
                  <a:lnTo>
                    <a:pt x="909764" y="968466"/>
                  </a:lnTo>
                  <a:lnTo>
                    <a:pt x="863690" y="972401"/>
                  </a:lnTo>
                  <a:lnTo>
                    <a:pt x="821794" y="1008366"/>
                  </a:lnTo>
                  <a:lnTo>
                    <a:pt x="746075" y="981184"/>
                  </a:lnTo>
                  <a:lnTo>
                    <a:pt x="716600" y="952462"/>
                  </a:lnTo>
                  <a:lnTo>
                    <a:pt x="755747" y="874131"/>
                  </a:lnTo>
                  <a:lnTo>
                    <a:pt x="770669" y="764853"/>
                  </a:lnTo>
                  <a:lnTo>
                    <a:pt x="728496" y="693673"/>
                  </a:lnTo>
                  <a:lnTo>
                    <a:pt x="693370" y="712770"/>
                  </a:lnTo>
                  <a:lnTo>
                    <a:pt x="592577" y="699169"/>
                  </a:lnTo>
                  <a:lnTo>
                    <a:pt x="471106" y="638727"/>
                  </a:lnTo>
                  <a:lnTo>
                    <a:pt x="412180" y="648095"/>
                  </a:lnTo>
                  <a:lnTo>
                    <a:pt x="361470" y="725523"/>
                  </a:lnTo>
                  <a:lnTo>
                    <a:pt x="300086" y="740210"/>
                  </a:lnTo>
                  <a:lnTo>
                    <a:pt x="271277" y="693132"/>
                  </a:lnTo>
                  <a:lnTo>
                    <a:pt x="270458" y="600981"/>
                  </a:lnTo>
                  <a:lnTo>
                    <a:pt x="214186" y="562371"/>
                  </a:lnTo>
                  <a:lnTo>
                    <a:pt x="83230" y="536418"/>
                  </a:lnTo>
                  <a:lnTo>
                    <a:pt x="0" y="464330"/>
                  </a:lnTo>
                  <a:lnTo>
                    <a:pt x="71905" y="438621"/>
                  </a:lnTo>
                  <a:lnTo>
                    <a:pt x="44572" y="376418"/>
                  </a:lnTo>
                  <a:lnTo>
                    <a:pt x="50844" y="285373"/>
                  </a:lnTo>
                  <a:lnTo>
                    <a:pt x="106688" y="130290"/>
                  </a:lnTo>
                  <a:lnTo>
                    <a:pt x="102641" y="73785"/>
                  </a:lnTo>
                  <a:lnTo>
                    <a:pt x="256321" y="0"/>
                  </a:lnTo>
                  <a:lnTo>
                    <a:pt x="292144" y="20876"/>
                  </a:lnTo>
                  <a:lnTo>
                    <a:pt x="345857" y="115098"/>
                  </a:lnTo>
                  <a:lnTo>
                    <a:pt x="393836" y="155550"/>
                  </a:lnTo>
                  <a:lnTo>
                    <a:pt x="449908" y="112241"/>
                  </a:lnTo>
                  <a:lnTo>
                    <a:pt x="514194" y="162852"/>
                  </a:lnTo>
                  <a:lnTo>
                    <a:pt x="547793" y="158353"/>
                  </a:lnTo>
                  <a:lnTo>
                    <a:pt x="564679" y="213881"/>
                  </a:lnTo>
                  <a:lnTo>
                    <a:pt x="620696" y="224363"/>
                  </a:lnTo>
                  <a:lnTo>
                    <a:pt x="618177" y="285370"/>
                  </a:lnTo>
                  <a:lnTo>
                    <a:pt x="683484" y="414539"/>
                  </a:lnTo>
                  <a:lnTo>
                    <a:pt x="714095" y="517765"/>
                  </a:lnTo>
                  <a:lnTo>
                    <a:pt x="812251" y="53609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318720" y="1919237"/>
              <a:ext cx="799674" cy="675871"/>
            </a:xfrm>
            <a:custGeom>
              <a:avLst/>
              <a:pathLst>
                <a:path w="799674" h="675871">
                  <a:moveTo>
                    <a:pt x="489576" y="132857"/>
                  </a:moveTo>
                  <a:lnTo>
                    <a:pt x="607056" y="235705"/>
                  </a:lnTo>
                  <a:lnTo>
                    <a:pt x="696349" y="265550"/>
                  </a:lnTo>
                  <a:lnTo>
                    <a:pt x="674499" y="336695"/>
                  </a:lnTo>
                  <a:lnTo>
                    <a:pt x="683556" y="370887"/>
                  </a:lnTo>
                  <a:lnTo>
                    <a:pt x="795726" y="481857"/>
                  </a:lnTo>
                  <a:lnTo>
                    <a:pt x="799674" y="544593"/>
                  </a:lnTo>
                  <a:lnTo>
                    <a:pt x="724247" y="570816"/>
                  </a:lnTo>
                  <a:lnTo>
                    <a:pt x="670057" y="608572"/>
                  </a:lnTo>
                  <a:lnTo>
                    <a:pt x="672926" y="652177"/>
                  </a:lnTo>
                  <a:lnTo>
                    <a:pt x="555929" y="675871"/>
                  </a:lnTo>
                  <a:lnTo>
                    <a:pt x="457774" y="657540"/>
                  </a:lnTo>
                  <a:lnTo>
                    <a:pt x="427163" y="554313"/>
                  </a:lnTo>
                  <a:lnTo>
                    <a:pt x="361855" y="425144"/>
                  </a:lnTo>
                  <a:lnTo>
                    <a:pt x="364375" y="364138"/>
                  </a:lnTo>
                  <a:lnTo>
                    <a:pt x="308357" y="353656"/>
                  </a:lnTo>
                  <a:lnTo>
                    <a:pt x="291472" y="298128"/>
                  </a:lnTo>
                  <a:lnTo>
                    <a:pt x="257872" y="302626"/>
                  </a:lnTo>
                  <a:lnTo>
                    <a:pt x="193586" y="252015"/>
                  </a:lnTo>
                  <a:lnTo>
                    <a:pt x="137514" y="295325"/>
                  </a:lnTo>
                  <a:lnTo>
                    <a:pt x="89535" y="254873"/>
                  </a:lnTo>
                  <a:lnTo>
                    <a:pt x="35823" y="160650"/>
                  </a:lnTo>
                  <a:lnTo>
                    <a:pt x="0" y="139774"/>
                  </a:lnTo>
                  <a:lnTo>
                    <a:pt x="163509" y="0"/>
                  </a:lnTo>
                  <a:lnTo>
                    <a:pt x="325808" y="4109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111649" y="1801583"/>
              <a:ext cx="1012655" cy="828220"/>
            </a:xfrm>
            <a:custGeom>
              <a:avLst/>
              <a:pathLst>
                <a:path w="1012655" h="828220">
                  <a:moveTo>
                    <a:pt x="748072" y="0"/>
                  </a:moveTo>
                  <a:lnTo>
                    <a:pt x="783662" y="34258"/>
                  </a:lnTo>
                  <a:lnTo>
                    <a:pt x="791447" y="45168"/>
                  </a:lnTo>
                  <a:lnTo>
                    <a:pt x="847205" y="77026"/>
                  </a:lnTo>
                  <a:lnTo>
                    <a:pt x="904362" y="161051"/>
                  </a:lnTo>
                  <a:lnTo>
                    <a:pt x="863252" y="252203"/>
                  </a:lnTo>
                  <a:lnTo>
                    <a:pt x="864994" y="273106"/>
                  </a:lnTo>
                  <a:lnTo>
                    <a:pt x="874626" y="289408"/>
                  </a:lnTo>
                  <a:lnTo>
                    <a:pt x="896707" y="308069"/>
                  </a:lnTo>
                  <a:lnTo>
                    <a:pt x="890021" y="332652"/>
                  </a:lnTo>
                  <a:lnTo>
                    <a:pt x="899987" y="360703"/>
                  </a:lnTo>
                  <a:lnTo>
                    <a:pt x="910256" y="375924"/>
                  </a:lnTo>
                  <a:lnTo>
                    <a:pt x="920485" y="386186"/>
                  </a:lnTo>
                  <a:lnTo>
                    <a:pt x="938025" y="399401"/>
                  </a:lnTo>
                  <a:lnTo>
                    <a:pt x="939232" y="400309"/>
                  </a:lnTo>
                  <a:lnTo>
                    <a:pt x="945285" y="405847"/>
                  </a:lnTo>
                  <a:lnTo>
                    <a:pt x="947932" y="412796"/>
                  </a:lnTo>
                  <a:lnTo>
                    <a:pt x="964884" y="423067"/>
                  </a:lnTo>
                  <a:lnTo>
                    <a:pt x="971870" y="416604"/>
                  </a:lnTo>
                  <a:lnTo>
                    <a:pt x="974253" y="429619"/>
                  </a:lnTo>
                  <a:lnTo>
                    <a:pt x="973601" y="431736"/>
                  </a:lnTo>
                  <a:lnTo>
                    <a:pt x="971826" y="437497"/>
                  </a:lnTo>
                  <a:lnTo>
                    <a:pt x="965658" y="442304"/>
                  </a:lnTo>
                  <a:lnTo>
                    <a:pt x="964054" y="448927"/>
                  </a:lnTo>
                  <a:lnTo>
                    <a:pt x="965590" y="459883"/>
                  </a:lnTo>
                  <a:lnTo>
                    <a:pt x="968330" y="466483"/>
                  </a:lnTo>
                  <a:lnTo>
                    <a:pt x="981901" y="481066"/>
                  </a:lnTo>
                  <a:lnTo>
                    <a:pt x="986694" y="484954"/>
                  </a:lnTo>
                  <a:lnTo>
                    <a:pt x="993132" y="488015"/>
                  </a:lnTo>
                  <a:lnTo>
                    <a:pt x="1007297" y="499274"/>
                  </a:lnTo>
                  <a:lnTo>
                    <a:pt x="1012107" y="506074"/>
                  </a:lnTo>
                  <a:lnTo>
                    <a:pt x="1012392" y="515103"/>
                  </a:lnTo>
                  <a:lnTo>
                    <a:pt x="1012655" y="523447"/>
                  </a:lnTo>
                  <a:lnTo>
                    <a:pt x="986783" y="573048"/>
                  </a:lnTo>
                  <a:lnTo>
                    <a:pt x="917718" y="585046"/>
                  </a:lnTo>
                  <a:lnTo>
                    <a:pt x="896693" y="613267"/>
                  </a:lnTo>
                  <a:lnTo>
                    <a:pt x="825032" y="605092"/>
                  </a:lnTo>
                  <a:lnTo>
                    <a:pt x="760359" y="633524"/>
                  </a:lnTo>
                  <a:lnTo>
                    <a:pt x="739499" y="674872"/>
                  </a:lnTo>
                  <a:lnTo>
                    <a:pt x="701739" y="676784"/>
                  </a:lnTo>
                  <a:lnTo>
                    <a:pt x="603911" y="767149"/>
                  </a:lnTo>
                  <a:lnTo>
                    <a:pt x="485928" y="799699"/>
                  </a:lnTo>
                  <a:lnTo>
                    <a:pt x="391176" y="767676"/>
                  </a:lnTo>
                  <a:lnTo>
                    <a:pt x="343120" y="828220"/>
                  </a:lnTo>
                  <a:lnTo>
                    <a:pt x="322220" y="799750"/>
                  </a:lnTo>
                  <a:lnTo>
                    <a:pt x="350493" y="742406"/>
                  </a:lnTo>
                  <a:lnTo>
                    <a:pt x="256679" y="702109"/>
                  </a:lnTo>
                  <a:lnTo>
                    <a:pt x="227420" y="715330"/>
                  </a:lnTo>
                  <a:lnTo>
                    <a:pt x="183369" y="651387"/>
                  </a:lnTo>
                  <a:lnTo>
                    <a:pt x="135683" y="611477"/>
                  </a:lnTo>
                  <a:lnTo>
                    <a:pt x="108082" y="498834"/>
                  </a:lnTo>
                  <a:lnTo>
                    <a:pt x="42861" y="449628"/>
                  </a:lnTo>
                  <a:lnTo>
                    <a:pt x="0" y="439321"/>
                  </a:lnTo>
                  <a:lnTo>
                    <a:pt x="5635" y="387898"/>
                  </a:lnTo>
                  <a:lnTo>
                    <a:pt x="53132" y="357604"/>
                  </a:lnTo>
                  <a:lnTo>
                    <a:pt x="64280" y="287632"/>
                  </a:lnTo>
                  <a:lnTo>
                    <a:pt x="47384" y="231043"/>
                  </a:lnTo>
                  <a:lnTo>
                    <a:pt x="176166" y="227499"/>
                  </a:lnTo>
                  <a:lnTo>
                    <a:pt x="243184" y="238746"/>
                  </a:lnTo>
                  <a:lnTo>
                    <a:pt x="322523" y="194284"/>
                  </a:lnTo>
                  <a:lnTo>
                    <a:pt x="404346" y="213133"/>
                  </a:lnTo>
                  <a:lnTo>
                    <a:pt x="488231" y="197207"/>
                  </a:lnTo>
                  <a:lnTo>
                    <a:pt x="519181" y="225801"/>
                  </a:lnTo>
                  <a:lnTo>
                    <a:pt x="579682" y="180160"/>
                  </a:lnTo>
                  <a:lnTo>
                    <a:pt x="692578" y="58672"/>
                  </a:lnTo>
                  <a:lnTo>
                    <a:pt x="699188" y="16674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808296" y="1445798"/>
              <a:ext cx="1367633" cy="967461"/>
            </a:xfrm>
            <a:custGeom>
              <a:avLst/>
              <a:pathLst>
                <a:path w="1367633" h="967461">
                  <a:moveTo>
                    <a:pt x="931696" y="0"/>
                  </a:moveTo>
                  <a:lnTo>
                    <a:pt x="1012960" y="65353"/>
                  </a:lnTo>
                  <a:lnTo>
                    <a:pt x="1047365" y="109425"/>
                  </a:lnTo>
                  <a:lnTo>
                    <a:pt x="1109242" y="149579"/>
                  </a:lnTo>
                  <a:lnTo>
                    <a:pt x="1125856" y="201522"/>
                  </a:lnTo>
                  <a:lnTo>
                    <a:pt x="1179631" y="268450"/>
                  </a:lnTo>
                  <a:lnTo>
                    <a:pt x="1178810" y="303965"/>
                  </a:lnTo>
                  <a:lnTo>
                    <a:pt x="1234116" y="322284"/>
                  </a:lnTo>
                  <a:lnTo>
                    <a:pt x="1252033" y="389544"/>
                  </a:lnTo>
                  <a:lnTo>
                    <a:pt x="1297897" y="414338"/>
                  </a:lnTo>
                  <a:lnTo>
                    <a:pt x="1302478" y="545501"/>
                  </a:lnTo>
                  <a:lnTo>
                    <a:pt x="1350737" y="586828"/>
                  </a:lnTo>
                  <a:lnTo>
                    <a:pt x="1367633" y="643417"/>
                  </a:lnTo>
                  <a:lnTo>
                    <a:pt x="1356485" y="713388"/>
                  </a:lnTo>
                  <a:lnTo>
                    <a:pt x="1308988" y="743683"/>
                  </a:lnTo>
                  <a:lnTo>
                    <a:pt x="1261143" y="742711"/>
                  </a:lnTo>
                  <a:lnTo>
                    <a:pt x="1238013" y="787541"/>
                  </a:lnTo>
                  <a:lnTo>
                    <a:pt x="1195823" y="794417"/>
                  </a:lnTo>
                  <a:lnTo>
                    <a:pt x="1050855" y="871592"/>
                  </a:lnTo>
                  <a:lnTo>
                    <a:pt x="989432" y="863124"/>
                  </a:lnTo>
                  <a:lnTo>
                    <a:pt x="903111" y="938730"/>
                  </a:lnTo>
                  <a:lnTo>
                    <a:pt x="785982" y="948348"/>
                  </a:lnTo>
                  <a:lnTo>
                    <a:pt x="701484" y="967461"/>
                  </a:lnTo>
                  <a:lnTo>
                    <a:pt x="666385" y="957876"/>
                  </a:lnTo>
                  <a:lnTo>
                    <a:pt x="564414" y="946508"/>
                  </a:lnTo>
                  <a:lnTo>
                    <a:pt x="530356" y="916997"/>
                  </a:lnTo>
                  <a:lnTo>
                    <a:pt x="492054" y="839500"/>
                  </a:lnTo>
                  <a:lnTo>
                    <a:pt x="424741" y="851374"/>
                  </a:lnTo>
                  <a:lnTo>
                    <a:pt x="377850" y="842165"/>
                  </a:lnTo>
                  <a:lnTo>
                    <a:pt x="306150" y="955296"/>
                  </a:lnTo>
                  <a:lnTo>
                    <a:pt x="193980" y="844327"/>
                  </a:lnTo>
                  <a:lnTo>
                    <a:pt x="184923" y="810134"/>
                  </a:lnTo>
                  <a:lnTo>
                    <a:pt x="206772" y="738990"/>
                  </a:lnTo>
                  <a:lnTo>
                    <a:pt x="117480" y="709145"/>
                  </a:lnTo>
                  <a:lnTo>
                    <a:pt x="0" y="606296"/>
                  </a:lnTo>
                  <a:lnTo>
                    <a:pt x="98660" y="565356"/>
                  </a:lnTo>
                  <a:lnTo>
                    <a:pt x="111423" y="361788"/>
                  </a:lnTo>
                  <a:lnTo>
                    <a:pt x="114757" y="308696"/>
                  </a:lnTo>
                  <a:lnTo>
                    <a:pt x="179373" y="302097"/>
                  </a:lnTo>
                  <a:lnTo>
                    <a:pt x="306263" y="307426"/>
                  </a:lnTo>
                  <a:lnTo>
                    <a:pt x="379077" y="285282"/>
                  </a:lnTo>
                  <a:lnTo>
                    <a:pt x="695738" y="81210"/>
                  </a:lnTo>
                  <a:lnTo>
                    <a:pt x="895514" y="30322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739993" y="1212843"/>
              <a:ext cx="1128525" cy="827485"/>
            </a:xfrm>
            <a:custGeom>
              <a:avLst/>
              <a:pathLst>
                <a:path w="1128525" h="827485">
                  <a:moveTo>
                    <a:pt x="303441" y="984"/>
                  </a:moveTo>
                  <a:lnTo>
                    <a:pt x="514324" y="0"/>
                  </a:lnTo>
                  <a:lnTo>
                    <a:pt x="565753" y="62256"/>
                  </a:lnTo>
                  <a:lnTo>
                    <a:pt x="589682" y="64066"/>
                  </a:lnTo>
                  <a:lnTo>
                    <a:pt x="697560" y="5076"/>
                  </a:lnTo>
                  <a:lnTo>
                    <a:pt x="761801" y="27547"/>
                  </a:lnTo>
                  <a:lnTo>
                    <a:pt x="912721" y="87686"/>
                  </a:lnTo>
                  <a:lnTo>
                    <a:pt x="975551" y="94339"/>
                  </a:lnTo>
                  <a:lnTo>
                    <a:pt x="1122586" y="83643"/>
                  </a:lnTo>
                  <a:lnTo>
                    <a:pt x="1122279" y="94078"/>
                  </a:lnTo>
                  <a:lnTo>
                    <a:pt x="1127081" y="167612"/>
                  </a:lnTo>
                  <a:lnTo>
                    <a:pt x="1128207" y="176905"/>
                  </a:lnTo>
                  <a:lnTo>
                    <a:pt x="1098218" y="218060"/>
                  </a:lnTo>
                  <a:lnTo>
                    <a:pt x="1116087" y="266292"/>
                  </a:lnTo>
                  <a:lnTo>
                    <a:pt x="1128525" y="299859"/>
                  </a:lnTo>
                  <a:lnTo>
                    <a:pt x="1127108" y="308139"/>
                  </a:lnTo>
                  <a:lnTo>
                    <a:pt x="1124249" y="324885"/>
                  </a:lnTo>
                  <a:lnTo>
                    <a:pt x="1107719" y="372973"/>
                  </a:lnTo>
                  <a:lnTo>
                    <a:pt x="1068611" y="503417"/>
                  </a:lnTo>
                  <a:lnTo>
                    <a:pt x="1076330" y="531260"/>
                  </a:lnTo>
                  <a:lnTo>
                    <a:pt x="1089738" y="559867"/>
                  </a:lnTo>
                  <a:lnTo>
                    <a:pt x="1119729" y="588739"/>
                  </a:lnTo>
                  <a:lnTo>
                    <a:pt x="1070844" y="605413"/>
                  </a:lnTo>
                  <a:lnTo>
                    <a:pt x="1064234" y="647412"/>
                  </a:lnTo>
                  <a:lnTo>
                    <a:pt x="951338" y="768900"/>
                  </a:lnTo>
                  <a:lnTo>
                    <a:pt x="890837" y="814541"/>
                  </a:lnTo>
                  <a:lnTo>
                    <a:pt x="859888" y="785946"/>
                  </a:lnTo>
                  <a:lnTo>
                    <a:pt x="776003" y="801872"/>
                  </a:lnTo>
                  <a:lnTo>
                    <a:pt x="694179" y="783023"/>
                  </a:lnTo>
                  <a:lnTo>
                    <a:pt x="614840" y="827485"/>
                  </a:lnTo>
                  <a:lnTo>
                    <a:pt x="547823" y="816238"/>
                  </a:lnTo>
                  <a:lnTo>
                    <a:pt x="419040" y="819782"/>
                  </a:lnTo>
                  <a:lnTo>
                    <a:pt x="370782" y="778456"/>
                  </a:lnTo>
                  <a:lnTo>
                    <a:pt x="366200" y="647293"/>
                  </a:lnTo>
                  <a:lnTo>
                    <a:pt x="320337" y="622499"/>
                  </a:lnTo>
                  <a:lnTo>
                    <a:pt x="302419" y="555238"/>
                  </a:lnTo>
                  <a:lnTo>
                    <a:pt x="247113" y="536920"/>
                  </a:lnTo>
                  <a:lnTo>
                    <a:pt x="247935" y="501405"/>
                  </a:lnTo>
                  <a:lnTo>
                    <a:pt x="194159" y="434477"/>
                  </a:lnTo>
                  <a:lnTo>
                    <a:pt x="177546" y="382534"/>
                  </a:lnTo>
                  <a:lnTo>
                    <a:pt x="115668" y="342380"/>
                  </a:lnTo>
                  <a:lnTo>
                    <a:pt x="81263" y="298308"/>
                  </a:lnTo>
                  <a:lnTo>
                    <a:pt x="0" y="232954"/>
                  </a:lnTo>
                  <a:lnTo>
                    <a:pt x="259280" y="18776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05756" y="1212843"/>
              <a:ext cx="6971127" cy="5114381"/>
            </a:xfrm>
            <a:custGeom>
              <a:avLst/>
              <a:pathLst>
                <a:path w="6971127" h="5114381">
                  <a:moveTo>
                    <a:pt x="5056823" y="83644"/>
                  </a:moveTo>
                  <a:lnTo>
                    <a:pt x="5062443" y="176905"/>
                  </a:lnTo>
                  <a:lnTo>
                    <a:pt x="5032455" y="218060"/>
                  </a:lnTo>
                  <a:lnTo>
                    <a:pt x="5062762" y="299860"/>
                  </a:lnTo>
                  <a:lnTo>
                    <a:pt x="5011290" y="450008"/>
                  </a:lnTo>
                  <a:lnTo>
                    <a:pt x="5001313" y="494336"/>
                  </a:lnTo>
                  <a:lnTo>
                    <a:pt x="5023975" y="559869"/>
                  </a:lnTo>
                  <a:lnTo>
                    <a:pt x="5115896" y="644279"/>
                  </a:lnTo>
                  <a:lnTo>
                    <a:pt x="5139148" y="648653"/>
                  </a:lnTo>
                  <a:lnTo>
                    <a:pt x="5194577" y="714674"/>
                  </a:lnTo>
                  <a:lnTo>
                    <a:pt x="5210255" y="749790"/>
                  </a:lnTo>
                  <a:lnTo>
                    <a:pt x="5199030" y="803351"/>
                  </a:lnTo>
                  <a:lnTo>
                    <a:pt x="5169145" y="840943"/>
                  </a:lnTo>
                  <a:lnTo>
                    <a:pt x="5205880" y="949443"/>
                  </a:lnTo>
                  <a:lnTo>
                    <a:pt x="5280147" y="1018359"/>
                  </a:lnTo>
                  <a:lnTo>
                    <a:pt x="5274227" y="1055223"/>
                  </a:lnTo>
                  <a:lnTo>
                    <a:pt x="5313190" y="1088016"/>
                  </a:lnTo>
                  <a:lnTo>
                    <a:pt x="5318548" y="1112187"/>
                  </a:lnTo>
                  <a:lnTo>
                    <a:pt x="5399929" y="1174676"/>
                  </a:lnTo>
                  <a:lnTo>
                    <a:pt x="5382652" y="1217211"/>
                  </a:lnTo>
                  <a:lnTo>
                    <a:pt x="5414137" y="1250500"/>
                  </a:lnTo>
                  <a:lnTo>
                    <a:pt x="5534729" y="1251742"/>
                  </a:lnTo>
                  <a:lnTo>
                    <a:pt x="5542680" y="1296166"/>
                  </a:lnTo>
                  <a:lnTo>
                    <a:pt x="5582752" y="1317814"/>
                  </a:lnTo>
                  <a:lnTo>
                    <a:pt x="5653047" y="1317814"/>
                  </a:lnTo>
                  <a:lnTo>
                    <a:pt x="5698338" y="1352085"/>
                  </a:lnTo>
                  <a:lnTo>
                    <a:pt x="5725944" y="1355848"/>
                  </a:lnTo>
                  <a:lnTo>
                    <a:pt x="5772309" y="1441129"/>
                  </a:lnTo>
                  <a:lnTo>
                    <a:pt x="5812094" y="1459928"/>
                  </a:lnTo>
                  <a:lnTo>
                    <a:pt x="5875373" y="1508986"/>
                  </a:lnTo>
                  <a:lnTo>
                    <a:pt x="5946726" y="1522411"/>
                  </a:lnTo>
                  <a:lnTo>
                    <a:pt x="5981949" y="1551891"/>
                  </a:lnTo>
                  <a:lnTo>
                    <a:pt x="5950852" y="1569318"/>
                  </a:lnTo>
                  <a:lnTo>
                    <a:pt x="5883139" y="1584351"/>
                  </a:lnTo>
                  <a:lnTo>
                    <a:pt x="5840060" y="1574935"/>
                  </a:lnTo>
                  <a:lnTo>
                    <a:pt x="5781479" y="1542896"/>
                  </a:lnTo>
                  <a:lnTo>
                    <a:pt x="5727579" y="1540818"/>
                  </a:lnTo>
                  <a:lnTo>
                    <a:pt x="5727342" y="1777540"/>
                  </a:lnTo>
                  <a:lnTo>
                    <a:pt x="5732576" y="1875030"/>
                  </a:lnTo>
                  <a:lnTo>
                    <a:pt x="5838652" y="1874859"/>
                  </a:lnTo>
                  <a:lnTo>
                    <a:pt x="6115965" y="2105675"/>
                  </a:lnTo>
                  <a:lnTo>
                    <a:pt x="6241536" y="2204957"/>
                  </a:lnTo>
                  <a:lnTo>
                    <a:pt x="6496116" y="2229936"/>
                  </a:lnTo>
                  <a:lnTo>
                    <a:pt x="6549260" y="2150450"/>
                  </a:lnTo>
                  <a:lnTo>
                    <a:pt x="6569265" y="2152286"/>
                  </a:lnTo>
                  <a:lnTo>
                    <a:pt x="6594706" y="2111310"/>
                  </a:lnTo>
                  <a:lnTo>
                    <a:pt x="6687296" y="2125740"/>
                  </a:lnTo>
                  <a:lnTo>
                    <a:pt x="6755800" y="2155617"/>
                  </a:lnTo>
                  <a:lnTo>
                    <a:pt x="6747768" y="2190607"/>
                  </a:lnTo>
                  <a:lnTo>
                    <a:pt x="6786942" y="2213120"/>
                  </a:lnTo>
                  <a:lnTo>
                    <a:pt x="6813192" y="2250100"/>
                  </a:lnTo>
                  <a:lnTo>
                    <a:pt x="6815295" y="2305192"/>
                  </a:lnTo>
                  <a:lnTo>
                    <a:pt x="6853096" y="2353766"/>
                  </a:lnTo>
                  <a:lnTo>
                    <a:pt x="6849269" y="2382274"/>
                  </a:lnTo>
                  <a:lnTo>
                    <a:pt x="6804088" y="2402059"/>
                  </a:lnTo>
                  <a:lnTo>
                    <a:pt x="6767658" y="2392914"/>
                  </a:lnTo>
                  <a:lnTo>
                    <a:pt x="6686732" y="2420640"/>
                  </a:lnTo>
                  <a:lnTo>
                    <a:pt x="6672921" y="2458988"/>
                  </a:lnTo>
                  <a:lnTo>
                    <a:pt x="6919497" y="2795746"/>
                  </a:lnTo>
                  <a:lnTo>
                    <a:pt x="6971127" y="2863468"/>
                  </a:lnTo>
                  <a:lnTo>
                    <a:pt x="6948105" y="2906263"/>
                  </a:lnTo>
                  <a:lnTo>
                    <a:pt x="6942070" y="2961111"/>
                  </a:lnTo>
                  <a:lnTo>
                    <a:pt x="6913928" y="2968106"/>
                  </a:lnTo>
                  <a:lnTo>
                    <a:pt x="6877719" y="3026222"/>
                  </a:lnTo>
                  <a:lnTo>
                    <a:pt x="6883446" y="3067981"/>
                  </a:lnTo>
                  <a:lnTo>
                    <a:pt x="6777625" y="3137457"/>
                  </a:lnTo>
                  <a:lnTo>
                    <a:pt x="6631425" y="3290066"/>
                  </a:lnTo>
                  <a:lnTo>
                    <a:pt x="6598621" y="3296970"/>
                  </a:lnTo>
                  <a:lnTo>
                    <a:pt x="6502486" y="3273808"/>
                  </a:lnTo>
                  <a:lnTo>
                    <a:pt x="6415332" y="3297654"/>
                  </a:lnTo>
                  <a:lnTo>
                    <a:pt x="6363016" y="3288787"/>
                  </a:lnTo>
                  <a:lnTo>
                    <a:pt x="6318141" y="3318223"/>
                  </a:lnTo>
                  <a:lnTo>
                    <a:pt x="6262358" y="3319736"/>
                  </a:lnTo>
                  <a:lnTo>
                    <a:pt x="6244034" y="3275879"/>
                  </a:lnTo>
                  <a:lnTo>
                    <a:pt x="6202591" y="3272422"/>
                  </a:lnTo>
                  <a:lnTo>
                    <a:pt x="6124605" y="3249989"/>
                  </a:lnTo>
                  <a:lnTo>
                    <a:pt x="6072973" y="3276995"/>
                  </a:lnTo>
                  <a:lnTo>
                    <a:pt x="6076334" y="3315496"/>
                  </a:lnTo>
                  <a:lnTo>
                    <a:pt x="6014491" y="3351854"/>
                  </a:lnTo>
                  <a:lnTo>
                    <a:pt x="6034688" y="3394856"/>
                  </a:lnTo>
                  <a:lnTo>
                    <a:pt x="6020790" y="3414138"/>
                  </a:lnTo>
                  <a:lnTo>
                    <a:pt x="5956578" y="3398358"/>
                  </a:lnTo>
                  <a:lnTo>
                    <a:pt x="5975756" y="3441162"/>
                  </a:lnTo>
                  <a:lnTo>
                    <a:pt x="5848479" y="3444195"/>
                  </a:lnTo>
                  <a:lnTo>
                    <a:pt x="5869874" y="3470220"/>
                  </a:lnTo>
                  <a:lnTo>
                    <a:pt x="5867146" y="3517002"/>
                  </a:lnTo>
                  <a:lnTo>
                    <a:pt x="5838881" y="3520603"/>
                  </a:lnTo>
                  <a:lnTo>
                    <a:pt x="5810977" y="3573057"/>
                  </a:lnTo>
                  <a:lnTo>
                    <a:pt x="5822404" y="3624151"/>
                  </a:lnTo>
                  <a:lnTo>
                    <a:pt x="5760971" y="3627657"/>
                  </a:lnTo>
                  <a:lnTo>
                    <a:pt x="5742841" y="3597914"/>
                  </a:lnTo>
                  <a:lnTo>
                    <a:pt x="5665776" y="3659361"/>
                  </a:lnTo>
                  <a:lnTo>
                    <a:pt x="5657516" y="3678201"/>
                  </a:lnTo>
                  <a:lnTo>
                    <a:pt x="5432427" y="3677469"/>
                  </a:lnTo>
                  <a:lnTo>
                    <a:pt x="5290238" y="3737196"/>
                  </a:lnTo>
                  <a:lnTo>
                    <a:pt x="5295543" y="3666883"/>
                  </a:lnTo>
                  <a:lnTo>
                    <a:pt x="4935643" y="3593752"/>
                  </a:lnTo>
                  <a:lnTo>
                    <a:pt x="4730133" y="3549976"/>
                  </a:lnTo>
                  <a:lnTo>
                    <a:pt x="4614653" y="3519082"/>
                  </a:lnTo>
                  <a:lnTo>
                    <a:pt x="4601009" y="3549715"/>
                  </a:lnTo>
                  <a:lnTo>
                    <a:pt x="4536781" y="3611522"/>
                  </a:lnTo>
                  <a:lnTo>
                    <a:pt x="4518693" y="3570410"/>
                  </a:lnTo>
                  <a:lnTo>
                    <a:pt x="4474408" y="3586632"/>
                  </a:lnTo>
                  <a:lnTo>
                    <a:pt x="4470168" y="3648348"/>
                  </a:lnTo>
                  <a:lnTo>
                    <a:pt x="4430493" y="3653353"/>
                  </a:lnTo>
                  <a:lnTo>
                    <a:pt x="4398129" y="3689325"/>
                  </a:lnTo>
                  <a:lnTo>
                    <a:pt x="4353923" y="3691899"/>
                  </a:lnTo>
                  <a:lnTo>
                    <a:pt x="4308627" y="3763139"/>
                  </a:lnTo>
                  <a:lnTo>
                    <a:pt x="4297419" y="3730409"/>
                  </a:lnTo>
                  <a:lnTo>
                    <a:pt x="4262891" y="3716673"/>
                  </a:lnTo>
                  <a:lnTo>
                    <a:pt x="4248974" y="3683627"/>
                  </a:lnTo>
                  <a:lnTo>
                    <a:pt x="4097847" y="3684662"/>
                  </a:lnTo>
                  <a:lnTo>
                    <a:pt x="4082065" y="3711911"/>
                  </a:lnTo>
                  <a:lnTo>
                    <a:pt x="4034306" y="3680305"/>
                  </a:lnTo>
                  <a:lnTo>
                    <a:pt x="3870176" y="3674202"/>
                  </a:lnTo>
                  <a:lnTo>
                    <a:pt x="3868145" y="3690585"/>
                  </a:lnTo>
                  <a:lnTo>
                    <a:pt x="3767901" y="3683690"/>
                  </a:lnTo>
                  <a:lnTo>
                    <a:pt x="3625775" y="3683861"/>
                  </a:lnTo>
                  <a:lnTo>
                    <a:pt x="3595504" y="3658854"/>
                  </a:lnTo>
                  <a:lnTo>
                    <a:pt x="3459078" y="3658008"/>
                  </a:lnTo>
                  <a:lnTo>
                    <a:pt x="3453967" y="3685617"/>
                  </a:lnTo>
                  <a:lnTo>
                    <a:pt x="3394859" y="3677839"/>
                  </a:lnTo>
                  <a:lnTo>
                    <a:pt x="3345578" y="3695789"/>
                  </a:lnTo>
                  <a:lnTo>
                    <a:pt x="3310283" y="3691180"/>
                  </a:lnTo>
                  <a:lnTo>
                    <a:pt x="2956656" y="3695015"/>
                  </a:lnTo>
                  <a:lnTo>
                    <a:pt x="2871289" y="3685545"/>
                  </a:lnTo>
                  <a:lnTo>
                    <a:pt x="2650991" y="3689983"/>
                  </a:lnTo>
                  <a:lnTo>
                    <a:pt x="2559835" y="3678668"/>
                  </a:lnTo>
                  <a:lnTo>
                    <a:pt x="2500877" y="3680207"/>
                  </a:lnTo>
                  <a:lnTo>
                    <a:pt x="2361662" y="3671349"/>
                  </a:lnTo>
                  <a:lnTo>
                    <a:pt x="2352504" y="3711210"/>
                  </a:lnTo>
                  <a:lnTo>
                    <a:pt x="2369817" y="3753131"/>
                  </a:lnTo>
                  <a:lnTo>
                    <a:pt x="2330846" y="3784458"/>
                  </a:lnTo>
                  <a:lnTo>
                    <a:pt x="2309354" y="3878401"/>
                  </a:lnTo>
                  <a:lnTo>
                    <a:pt x="2267515" y="3930900"/>
                  </a:lnTo>
                  <a:lnTo>
                    <a:pt x="2293968" y="3957536"/>
                  </a:lnTo>
                  <a:lnTo>
                    <a:pt x="2266644" y="4023844"/>
                  </a:lnTo>
                  <a:lnTo>
                    <a:pt x="2299053" y="4083499"/>
                  </a:lnTo>
                  <a:lnTo>
                    <a:pt x="2330389" y="4168431"/>
                  </a:lnTo>
                  <a:lnTo>
                    <a:pt x="2412668" y="4199272"/>
                  </a:lnTo>
                  <a:lnTo>
                    <a:pt x="2357114" y="4236665"/>
                  </a:lnTo>
                  <a:lnTo>
                    <a:pt x="2344332" y="4288633"/>
                  </a:lnTo>
                  <a:lnTo>
                    <a:pt x="2357167" y="4310345"/>
                  </a:lnTo>
                  <a:lnTo>
                    <a:pt x="2411991" y="4338773"/>
                  </a:lnTo>
                  <a:lnTo>
                    <a:pt x="2424826" y="4360486"/>
                  </a:lnTo>
                  <a:lnTo>
                    <a:pt x="2392224" y="4412588"/>
                  </a:lnTo>
                  <a:lnTo>
                    <a:pt x="2400889" y="4453412"/>
                  </a:lnTo>
                  <a:lnTo>
                    <a:pt x="2399112" y="4528766"/>
                  </a:lnTo>
                  <a:lnTo>
                    <a:pt x="2433755" y="4621692"/>
                  </a:lnTo>
                  <a:lnTo>
                    <a:pt x="2418167" y="4652793"/>
                  </a:lnTo>
                  <a:lnTo>
                    <a:pt x="2422117" y="4692663"/>
                  </a:lnTo>
                  <a:lnTo>
                    <a:pt x="2446925" y="4724511"/>
                  </a:lnTo>
                  <a:lnTo>
                    <a:pt x="2394318" y="4808183"/>
                  </a:lnTo>
                  <a:lnTo>
                    <a:pt x="2395690" y="4840644"/>
                  </a:lnTo>
                  <a:lnTo>
                    <a:pt x="2432117" y="4897521"/>
                  </a:lnTo>
                  <a:lnTo>
                    <a:pt x="2410162" y="4948180"/>
                  </a:lnTo>
                  <a:lnTo>
                    <a:pt x="2432577" y="4984403"/>
                  </a:lnTo>
                  <a:lnTo>
                    <a:pt x="2488703" y="5035453"/>
                  </a:lnTo>
                  <a:lnTo>
                    <a:pt x="2424255" y="5114381"/>
                  </a:lnTo>
                  <a:lnTo>
                    <a:pt x="2392981" y="5098043"/>
                  </a:lnTo>
                  <a:lnTo>
                    <a:pt x="2302810" y="4997456"/>
                  </a:lnTo>
                  <a:lnTo>
                    <a:pt x="2245717" y="4893314"/>
                  </a:lnTo>
                  <a:lnTo>
                    <a:pt x="2220144" y="4827636"/>
                  </a:lnTo>
                  <a:lnTo>
                    <a:pt x="2200746" y="4806311"/>
                  </a:lnTo>
                  <a:lnTo>
                    <a:pt x="2157693" y="4824378"/>
                  </a:lnTo>
                  <a:lnTo>
                    <a:pt x="2109863" y="4719650"/>
                  </a:lnTo>
                  <a:lnTo>
                    <a:pt x="2053913" y="4716698"/>
                  </a:lnTo>
                  <a:lnTo>
                    <a:pt x="2046647" y="4651876"/>
                  </a:lnTo>
                  <a:lnTo>
                    <a:pt x="2027390" y="4646456"/>
                  </a:lnTo>
                  <a:lnTo>
                    <a:pt x="1970604" y="4707552"/>
                  </a:lnTo>
                  <a:lnTo>
                    <a:pt x="1942234" y="4706859"/>
                  </a:lnTo>
                  <a:lnTo>
                    <a:pt x="1913889" y="4673777"/>
                  </a:lnTo>
                  <a:lnTo>
                    <a:pt x="1866464" y="4650399"/>
                  </a:lnTo>
                  <a:lnTo>
                    <a:pt x="1802641" y="4642712"/>
                  </a:lnTo>
                  <a:lnTo>
                    <a:pt x="1688692" y="4647564"/>
                  </a:lnTo>
                  <a:lnTo>
                    <a:pt x="1659661" y="4617804"/>
                  </a:lnTo>
                  <a:lnTo>
                    <a:pt x="1592531" y="4627013"/>
                  </a:lnTo>
                  <a:lnTo>
                    <a:pt x="1522154" y="4654523"/>
                  </a:lnTo>
                  <a:lnTo>
                    <a:pt x="1504084" y="4675848"/>
                  </a:lnTo>
                  <a:lnTo>
                    <a:pt x="1423802" y="4664767"/>
                  </a:lnTo>
                  <a:lnTo>
                    <a:pt x="1407774" y="4684292"/>
                  </a:lnTo>
                  <a:lnTo>
                    <a:pt x="1360014" y="4692781"/>
                  </a:lnTo>
                  <a:lnTo>
                    <a:pt x="1347118" y="4728653"/>
                  </a:lnTo>
                  <a:lnTo>
                    <a:pt x="1309299" y="4724521"/>
                  </a:lnTo>
                  <a:lnTo>
                    <a:pt x="1298470" y="4753831"/>
                  </a:lnTo>
                  <a:lnTo>
                    <a:pt x="1227653" y="4726817"/>
                  </a:lnTo>
                  <a:lnTo>
                    <a:pt x="1177492" y="4777515"/>
                  </a:lnTo>
                  <a:lnTo>
                    <a:pt x="1101168" y="4811759"/>
                  </a:lnTo>
                  <a:lnTo>
                    <a:pt x="1080346" y="4901210"/>
                  </a:lnTo>
                  <a:lnTo>
                    <a:pt x="1055846" y="4935705"/>
                  </a:lnTo>
                  <a:lnTo>
                    <a:pt x="1027598" y="4911940"/>
                  </a:lnTo>
                  <a:lnTo>
                    <a:pt x="989269" y="4938082"/>
                  </a:lnTo>
                  <a:lnTo>
                    <a:pt x="951231" y="4879174"/>
                  </a:lnTo>
                  <a:lnTo>
                    <a:pt x="889387" y="4893262"/>
                  </a:lnTo>
                  <a:lnTo>
                    <a:pt x="876948" y="4840592"/>
                  </a:lnTo>
                  <a:lnTo>
                    <a:pt x="825538" y="4856300"/>
                  </a:lnTo>
                  <a:lnTo>
                    <a:pt x="785643" y="4841960"/>
                  </a:lnTo>
                  <a:lnTo>
                    <a:pt x="736027" y="4864060"/>
                  </a:lnTo>
                  <a:lnTo>
                    <a:pt x="713410" y="4856129"/>
                  </a:lnTo>
                  <a:lnTo>
                    <a:pt x="687256" y="4802974"/>
                  </a:lnTo>
                  <a:lnTo>
                    <a:pt x="632230" y="4795646"/>
                  </a:lnTo>
                  <a:lnTo>
                    <a:pt x="616492" y="4769136"/>
                  </a:lnTo>
                  <a:lnTo>
                    <a:pt x="644045" y="4728105"/>
                  </a:lnTo>
                  <a:lnTo>
                    <a:pt x="606842" y="4699435"/>
                  </a:lnTo>
                  <a:lnTo>
                    <a:pt x="561765" y="4691666"/>
                  </a:lnTo>
                  <a:lnTo>
                    <a:pt x="532295" y="4671097"/>
                  </a:lnTo>
                  <a:lnTo>
                    <a:pt x="508525" y="4683700"/>
                  </a:lnTo>
                  <a:lnTo>
                    <a:pt x="480559" y="4658332"/>
                  </a:lnTo>
                  <a:lnTo>
                    <a:pt x="500696" y="4622847"/>
                  </a:lnTo>
                  <a:lnTo>
                    <a:pt x="467205" y="4589342"/>
                  </a:lnTo>
                  <a:lnTo>
                    <a:pt x="481412" y="4537240"/>
                  </a:lnTo>
                  <a:lnTo>
                    <a:pt x="389175" y="4479331"/>
                  </a:lnTo>
                  <a:lnTo>
                    <a:pt x="390758" y="4410629"/>
                  </a:lnTo>
                  <a:lnTo>
                    <a:pt x="362158" y="4361074"/>
                  </a:lnTo>
                  <a:lnTo>
                    <a:pt x="343433" y="4299156"/>
                  </a:lnTo>
                  <a:lnTo>
                    <a:pt x="317935" y="4319683"/>
                  </a:lnTo>
                  <a:lnTo>
                    <a:pt x="252318" y="4291211"/>
                  </a:lnTo>
                  <a:lnTo>
                    <a:pt x="211455" y="4291085"/>
                  </a:lnTo>
                  <a:lnTo>
                    <a:pt x="135299" y="4316470"/>
                  </a:lnTo>
                  <a:lnTo>
                    <a:pt x="98272" y="4309215"/>
                  </a:lnTo>
                  <a:lnTo>
                    <a:pt x="40739" y="4258220"/>
                  </a:lnTo>
                  <a:lnTo>
                    <a:pt x="0" y="4185251"/>
                  </a:lnTo>
                  <a:lnTo>
                    <a:pt x="36542" y="4083359"/>
                  </a:lnTo>
                  <a:lnTo>
                    <a:pt x="45260" y="4030536"/>
                  </a:lnTo>
                  <a:lnTo>
                    <a:pt x="31704" y="4014081"/>
                  </a:lnTo>
                  <a:lnTo>
                    <a:pt x="39603" y="3892529"/>
                  </a:lnTo>
                  <a:lnTo>
                    <a:pt x="61332" y="3881609"/>
                  </a:lnTo>
                  <a:lnTo>
                    <a:pt x="84987" y="3807776"/>
                  </a:lnTo>
                  <a:lnTo>
                    <a:pt x="47476" y="3760157"/>
                  </a:lnTo>
                  <a:lnTo>
                    <a:pt x="28210" y="3701753"/>
                  </a:lnTo>
                  <a:lnTo>
                    <a:pt x="24779" y="3610348"/>
                  </a:lnTo>
                  <a:lnTo>
                    <a:pt x="109715" y="3586925"/>
                  </a:lnTo>
                  <a:lnTo>
                    <a:pt x="156163" y="3552124"/>
                  </a:lnTo>
                  <a:lnTo>
                    <a:pt x="167793" y="3497284"/>
                  </a:lnTo>
                  <a:lnTo>
                    <a:pt x="217101" y="3464005"/>
                  </a:lnTo>
                  <a:lnTo>
                    <a:pt x="228317" y="3343506"/>
                  </a:lnTo>
                  <a:lnTo>
                    <a:pt x="266197" y="3318886"/>
                  </a:lnTo>
                  <a:lnTo>
                    <a:pt x="280967" y="3285750"/>
                  </a:lnTo>
                  <a:lnTo>
                    <a:pt x="267921" y="3255000"/>
                  </a:lnTo>
                  <a:lnTo>
                    <a:pt x="277131" y="3198711"/>
                  </a:lnTo>
                  <a:lnTo>
                    <a:pt x="244256" y="3130585"/>
                  </a:lnTo>
                  <a:lnTo>
                    <a:pt x="193110" y="3110844"/>
                  </a:lnTo>
                  <a:lnTo>
                    <a:pt x="214056" y="3068293"/>
                  </a:lnTo>
                  <a:lnTo>
                    <a:pt x="223301" y="3003335"/>
                  </a:lnTo>
                  <a:lnTo>
                    <a:pt x="144963" y="2932572"/>
                  </a:lnTo>
                  <a:lnTo>
                    <a:pt x="220996" y="2922913"/>
                  </a:lnTo>
                  <a:lnTo>
                    <a:pt x="236136" y="2897942"/>
                  </a:lnTo>
                  <a:lnTo>
                    <a:pt x="293255" y="2857586"/>
                  </a:lnTo>
                  <a:lnTo>
                    <a:pt x="318802" y="2821903"/>
                  </a:lnTo>
                  <a:lnTo>
                    <a:pt x="376282" y="2800802"/>
                  </a:lnTo>
                  <a:lnTo>
                    <a:pt x="497586" y="2773950"/>
                  </a:lnTo>
                  <a:lnTo>
                    <a:pt x="561110" y="2773796"/>
                  </a:lnTo>
                  <a:lnTo>
                    <a:pt x="582610" y="2761878"/>
                  </a:lnTo>
                  <a:lnTo>
                    <a:pt x="690190" y="2777793"/>
                  </a:lnTo>
                  <a:lnTo>
                    <a:pt x="722686" y="2724637"/>
                  </a:lnTo>
                  <a:lnTo>
                    <a:pt x="757083" y="2726410"/>
                  </a:lnTo>
                  <a:lnTo>
                    <a:pt x="795588" y="2665558"/>
                  </a:lnTo>
                  <a:lnTo>
                    <a:pt x="835597" y="2653738"/>
                  </a:lnTo>
                  <a:lnTo>
                    <a:pt x="820158" y="2598035"/>
                  </a:lnTo>
                  <a:lnTo>
                    <a:pt x="883638" y="2546058"/>
                  </a:lnTo>
                  <a:lnTo>
                    <a:pt x="916732" y="2480597"/>
                  </a:lnTo>
                  <a:lnTo>
                    <a:pt x="950988" y="2467499"/>
                  </a:lnTo>
                  <a:lnTo>
                    <a:pt x="937766" y="2401587"/>
                  </a:lnTo>
                  <a:lnTo>
                    <a:pt x="958430" y="2339565"/>
                  </a:lnTo>
                  <a:lnTo>
                    <a:pt x="990073" y="2296104"/>
                  </a:lnTo>
                  <a:lnTo>
                    <a:pt x="966884" y="2243290"/>
                  </a:lnTo>
                  <a:lnTo>
                    <a:pt x="915808" y="2204222"/>
                  </a:lnTo>
                  <a:lnTo>
                    <a:pt x="905586" y="2135340"/>
                  </a:lnTo>
                  <a:lnTo>
                    <a:pt x="1011072" y="2116490"/>
                  </a:lnTo>
                  <a:lnTo>
                    <a:pt x="1077156" y="2145458"/>
                  </a:lnTo>
                  <a:lnTo>
                    <a:pt x="1117781" y="2121459"/>
                  </a:lnTo>
                  <a:lnTo>
                    <a:pt x="1136299" y="2053306"/>
                  </a:lnTo>
                  <a:lnTo>
                    <a:pt x="1126393" y="2003453"/>
                  </a:lnTo>
                  <a:lnTo>
                    <a:pt x="1133677" y="1931232"/>
                  </a:lnTo>
                  <a:lnTo>
                    <a:pt x="1088512" y="1866319"/>
                  </a:lnTo>
                  <a:lnTo>
                    <a:pt x="1071490" y="1820995"/>
                  </a:lnTo>
                  <a:lnTo>
                    <a:pt x="1025402" y="1769990"/>
                  </a:lnTo>
                  <a:lnTo>
                    <a:pt x="1031955" y="1743129"/>
                  </a:lnTo>
                  <a:lnTo>
                    <a:pt x="1083410" y="1712019"/>
                  </a:lnTo>
                  <a:lnTo>
                    <a:pt x="1114411" y="1713117"/>
                  </a:lnTo>
                  <a:lnTo>
                    <a:pt x="1108948" y="1667919"/>
                  </a:lnTo>
                  <a:lnTo>
                    <a:pt x="1218876" y="1594004"/>
                  </a:lnTo>
                  <a:lnTo>
                    <a:pt x="1254848" y="1518821"/>
                  </a:lnTo>
                  <a:lnTo>
                    <a:pt x="1331110" y="1484488"/>
                  </a:lnTo>
                  <a:lnTo>
                    <a:pt x="1374216" y="1428820"/>
                  </a:lnTo>
                  <a:lnTo>
                    <a:pt x="1383471" y="1461299"/>
                  </a:lnTo>
                  <a:lnTo>
                    <a:pt x="1359252" y="1520234"/>
                  </a:lnTo>
                  <a:lnTo>
                    <a:pt x="1466146" y="1548545"/>
                  </a:lnTo>
                  <a:lnTo>
                    <a:pt x="1514161" y="1551974"/>
                  </a:lnTo>
                  <a:lnTo>
                    <a:pt x="1580192" y="1619785"/>
                  </a:lnTo>
                  <a:lnTo>
                    <a:pt x="1634708" y="1645863"/>
                  </a:lnTo>
                  <a:lnTo>
                    <a:pt x="1688230" y="1692664"/>
                  </a:lnTo>
                  <a:lnTo>
                    <a:pt x="1747699" y="1719894"/>
                  </a:lnTo>
                  <a:lnTo>
                    <a:pt x="1807027" y="1732443"/>
                  </a:lnTo>
                  <a:lnTo>
                    <a:pt x="1846799" y="1700531"/>
                  </a:lnTo>
                  <a:lnTo>
                    <a:pt x="1842242" y="1634188"/>
                  </a:lnTo>
                  <a:lnTo>
                    <a:pt x="1990640" y="1619181"/>
                  </a:lnTo>
                  <a:lnTo>
                    <a:pt x="2006748" y="1599593"/>
                  </a:lnTo>
                  <a:lnTo>
                    <a:pt x="1987544" y="1551577"/>
                  </a:lnTo>
                  <a:lnTo>
                    <a:pt x="1984649" y="1493272"/>
                  </a:lnTo>
                  <a:lnTo>
                    <a:pt x="1967838" y="1393892"/>
                  </a:lnTo>
                  <a:lnTo>
                    <a:pt x="1986681" y="1356444"/>
                  </a:lnTo>
                  <a:lnTo>
                    <a:pt x="1985793" y="1227961"/>
                  </a:lnTo>
                  <a:lnTo>
                    <a:pt x="2052625" y="1257793"/>
                  </a:lnTo>
                  <a:lnTo>
                    <a:pt x="2121541" y="1248701"/>
                  </a:lnTo>
                  <a:lnTo>
                    <a:pt x="2155446" y="1277795"/>
                  </a:lnTo>
                  <a:lnTo>
                    <a:pt x="2200742" y="1277696"/>
                  </a:lnTo>
                  <a:lnTo>
                    <a:pt x="2251607" y="1307087"/>
                  </a:lnTo>
                  <a:lnTo>
                    <a:pt x="2328547" y="1284789"/>
                  </a:lnTo>
                  <a:lnTo>
                    <a:pt x="2301214" y="1222587"/>
                  </a:lnTo>
                  <a:lnTo>
                    <a:pt x="2307486" y="1131542"/>
                  </a:lnTo>
                  <a:lnTo>
                    <a:pt x="2363330" y="976458"/>
                  </a:lnTo>
                  <a:lnTo>
                    <a:pt x="2359284" y="919953"/>
                  </a:lnTo>
                  <a:lnTo>
                    <a:pt x="2504173" y="853682"/>
                  </a:lnTo>
                  <a:lnTo>
                    <a:pt x="2676473" y="706393"/>
                  </a:lnTo>
                  <a:lnTo>
                    <a:pt x="2838772" y="747487"/>
                  </a:lnTo>
                  <a:lnTo>
                    <a:pt x="3002540" y="839250"/>
                  </a:lnTo>
                  <a:lnTo>
                    <a:pt x="3101201" y="798311"/>
                  </a:lnTo>
                  <a:lnTo>
                    <a:pt x="3117297" y="541650"/>
                  </a:lnTo>
                  <a:lnTo>
                    <a:pt x="3181913" y="535052"/>
                  </a:lnTo>
                  <a:lnTo>
                    <a:pt x="3308803" y="540381"/>
                  </a:lnTo>
                  <a:lnTo>
                    <a:pt x="3381617" y="518236"/>
                  </a:lnTo>
                  <a:lnTo>
                    <a:pt x="3698279" y="314164"/>
                  </a:lnTo>
                  <a:lnTo>
                    <a:pt x="3898054" y="263277"/>
                  </a:lnTo>
                  <a:lnTo>
                    <a:pt x="4077261" y="116889"/>
                  </a:lnTo>
                  <a:lnTo>
                    <a:pt x="4130395" y="62409"/>
                  </a:lnTo>
                  <a:lnTo>
                    <a:pt x="4204802" y="10658"/>
                  </a:lnTo>
                  <a:lnTo>
                    <a:pt x="4237949" y="963"/>
                  </a:lnTo>
                  <a:lnTo>
                    <a:pt x="4448561" y="0"/>
                  </a:lnTo>
                  <a:lnTo>
                    <a:pt x="4499990" y="62256"/>
                  </a:lnTo>
                  <a:lnTo>
                    <a:pt x="4523918" y="64066"/>
                  </a:lnTo>
                  <a:lnTo>
                    <a:pt x="4617714" y="9964"/>
                  </a:lnTo>
                  <a:lnTo>
                    <a:pt x="4651187" y="10036"/>
                  </a:lnTo>
                  <a:lnTo>
                    <a:pt x="4846958" y="87686"/>
                  </a:lnTo>
                  <a:lnTo>
                    <a:pt x="4909788" y="9433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200590" y="3433766"/>
              <a:ext cx="213155" cy="2131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200590" y="4092134"/>
              <a:ext cx="213155" cy="2131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200590" y="4311590"/>
              <a:ext cx="213155" cy="2131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7200" y="766565"/>
              <a:ext cx="279552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Burkina Faso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32120" y="2760969"/>
              <a:ext cx="421841" cy="399917"/>
            </a:xfrm>
            <a:custGeom>
              <a:avLst/>
              <a:pathLst>
                <a:path w="421841" h="399917">
                  <a:moveTo>
                    <a:pt x="261583" y="0"/>
                  </a:moveTo>
                  <a:lnTo>
                    <a:pt x="264940" y="31427"/>
                  </a:lnTo>
                  <a:lnTo>
                    <a:pt x="287752" y="111136"/>
                  </a:lnTo>
                  <a:lnTo>
                    <a:pt x="260511" y="137012"/>
                  </a:lnTo>
                  <a:lnTo>
                    <a:pt x="277435" y="211519"/>
                  </a:lnTo>
                  <a:lnTo>
                    <a:pt x="324009" y="228892"/>
                  </a:lnTo>
                  <a:lnTo>
                    <a:pt x="357974" y="278889"/>
                  </a:lnTo>
                  <a:lnTo>
                    <a:pt x="352319" y="326679"/>
                  </a:lnTo>
                  <a:lnTo>
                    <a:pt x="413798" y="341749"/>
                  </a:lnTo>
                  <a:lnTo>
                    <a:pt x="420827" y="384427"/>
                  </a:lnTo>
                  <a:lnTo>
                    <a:pt x="421841" y="399917"/>
                  </a:lnTo>
                  <a:lnTo>
                    <a:pt x="409623" y="399280"/>
                  </a:lnTo>
                  <a:lnTo>
                    <a:pt x="407768" y="389156"/>
                  </a:lnTo>
                  <a:lnTo>
                    <a:pt x="82534" y="201639"/>
                  </a:lnTo>
                  <a:lnTo>
                    <a:pt x="0" y="140356"/>
                  </a:lnTo>
                  <a:lnTo>
                    <a:pt x="47755" y="102220"/>
                  </a:lnTo>
                  <a:lnTo>
                    <a:pt x="87673" y="14823"/>
                  </a:lnTo>
                  <a:lnTo>
                    <a:pt x="154235" y="4604"/>
                  </a:lnTo>
                  <a:lnTo>
                    <a:pt x="221790" y="2569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92632" y="2759873"/>
              <a:ext cx="383877" cy="385523"/>
            </a:xfrm>
            <a:custGeom>
              <a:avLst/>
              <a:pathLst>
                <a:path w="383877" h="385523">
                  <a:moveTo>
                    <a:pt x="160315" y="385523"/>
                  </a:moveTo>
                  <a:lnTo>
                    <a:pt x="153286" y="342844"/>
                  </a:lnTo>
                  <a:lnTo>
                    <a:pt x="91807" y="327775"/>
                  </a:lnTo>
                  <a:lnTo>
                    <a:pt x="97462" y="279985"/>
                  </a:lnTo>
                  <a:lnTo>
                    <a:pt x="63497" y="229988"/>
                  </a:lnTo>
                  <a:lnTo>
                    <a:pt x="16923" y="212614"/>
                  </a:lnTo>
                  <a:lnTo>
                    <a:pt x="0" y="138108"/>
                  </a:lnTo>
                  <a:lnTo>
                    <a:pt x="27240" y="112231"/>
                  </a:lnTo>
                  <a:lnTo>
                    <a:pt x="4428" y="32523"/>
                  </a:lnTo>
                  <a:lnTo>
                    <a:pt x="95625" y="43784"/>
                  </a:lnTo>
                  <a:lnTo>
                    <a:pt x="213699" y="28837"/>
                  </a:lnTo>
                  <a:lnTo>
                    <a:pt x="221739" y="70772"/>
                  </a:lnTo>
                  <a:lnTo>
                    <a:pt x="270490" y="63203"/>
                  </a:lnTo>
                  <a:lnTo>
                    <a:pt x="279194" y="14543"/>
                  </a:lnTo>
                  <a:lnTo>
                    <a:pt x="366918" y="0"/>
                  </a:lnTo>
                  <a:lnTo>
                    <a:pt x="383877" y="38079"/>
                  </a:lnTo>
                  <a:lnTo>
                    <a:pt x="335540" y="78444"/>
                  </a:lnTo>
                  <a:lnTo>
                    <a:pt x="312563" y="139766"/>
                  </a:lnTo>
                  <a:lnTo>
                    <a:pt x="308001" y="247503"/>
                  </a:lnTo>
                  <a:lnTo>
                    <a:pt x="337136" y="282624"/>
                  </a:lnTo>
                  <a:lnTo>
                    <a:pt x="318818" y="323276"/>
                  </a:lnTo>
                  <a:lnTo>
                    <a:pt x="244121" y="376627"/>
                  </a:lnTo>
                  <a:lnTo>
                    <a:pt x="201317" y="36403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803550" y="2666041"/>
              <a:ext cx="442207" cy="475523"/>
            </a:xfrm>
            <a:custGeom>
              <a:avLst/>
              <a:pathLst>
                <a:path w="442207" h="475523">
                  <a:moveTo>
                    <a:pt x="423621" y="14529"/>
                  </a:moveTo>
                  <a:lnTo>
                    <a:pt x="347437" y="115182"/>
                  </a:lnTo>
                  <a:lnTo>
                    <a:pt x="347604" y="171979"/>
                  </a:lnTo>
                  <a:lnTo>
                    <a:pt x="417206" y="241792"/>
                  </a:lnTo>
                  <a:lnTo>
                    <a:pt x="442207" y="357978"/>
                  </a:lnTo>
                  <a:lnTo>
                    <a:pt x="418434" y="409034"/>
                  </a:lnTo>
                  <a:lnTo>
                    <a:pt x="304732" y="431413"/>
                  </a:lnTo>
                  <a:lnTo>
                    <a:pt x="225740" y="475523"/>
                  </a:lnTo>
                  <a:lnTo>
                    <a:pt x="184232" y="459457"/>
                  </a:lnTo>
                  <a:lnTo>
                    <a:pt x="0" y="459261"/>
                  </a:lnTo>
                  <a:lnTo>
                    <a:pt x="39274" y="403344"/>
                  </a:lnTo>
                  <a:lnTo>
                    <a:pt x="78283" y="193980"/>
                  </a:lnTo>
                  <a:lnTo>
                    <a:pt x="113989" y="152053"/>
                  </a:lnTo>
                  <a:lnTo>
                    <a:pt x="137263" y="76612"/>
                  </a:lnTo>
                  <a:lnTo>
                    <a:pt x="214951" y="17564"/>
                  </a:lnTo>
                  <a:lnTo>
                    <a:pt x="282296" y="31290"/>
                  </a:lnTo>
                  <a:lnTo>
                    <a:pt x="318613" y="13496"/>
                  </a:lnTo>
                  <a:lnTo>
                    <a:pt x="42260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93703" y="2491294"/>
              <a:ext cx="401988" cy="339351"/>
            </a:xfrm>
            <a:custGeom>
              <a:avLst/>
              <a:pathLst>
                <a:path w="401988" h="339351">
                  <a:moveTo>
                    <a:pt x="365846" y="268578"/>
                  </a:moveTo>
                  <a:lnTo>
                    <a:pt x="278123" y="283121"/>
                  </a:lnTo>
                  <a:lnTo>
                    <a:pt x="269419" y="331782"/>
                  </a:lnTo>
                  <a:lnTo>
                    <a:pt x="220667" y="339351"/>
                  </a:lnTo>
                  <a:lnTo>
                    <a:pt x="212628" y="297416"/>
                  </a:lnTo>
                  <a:lnTo>
                    <a:pt x="94553" y="312363"/>
                  </a:lnTo>
                  <a:lnTo>
                    <a:pt x="3356" y="301101"/>
                  </a:lnTo>
                  <a:lnTo>
                    <a:pt x="0" y="269674"/>
                  </a:lnTo>
                  <a:lnTo>
                    <a:pt x="316458" y="0"/>
                  </a:lnTo>
                  <a:lnTo>
                    <a:pt x="391664" y="56861"/>
                  </a:lnTo>
                  <a:lnTo>
                    <a:pt x="376085" y="139675"/>
                  </a:lnTo>
                  <a:lnTo>
                    <a:pt x="401988" y="23281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452947" y="2340728"/>
              <a:ext cx="565553" cy="874684"/>
            </a:xfrm>
            <a:custGeom>
              <a:avLst/>
              <a:pathLst>
                <a:path w="565553" h="874684">
                  <a:moveTo>
                    <a:pt x="565553" y="342877"/>
                  </a:moveTo>
                  <a:lnTo>
                    <a:pt x="487866" y="401925"/>
                  </a:lnTo>
                  <a:lnTo>
                    <a:pt x="464592" y="477366"/>
                  </a:lnTo>
                  <a:lnTo>
                    <a:pt x="428885" y="519293"/>
                  </a:lnTo>
                  <a:lnTo>
                    <a:pt x="389877" y="728657"/>
                  </a:lnTo>
                  <a:lnTo>
                    <a:pt x="350602" y="784575"/>
                  </a:lnTo>
                  <a:lnTo>
                    <a:pt x="320051" y="795867"/>
                  </a:lnTo>
                  <a:lnTo>
                    <a:pt x="248299" y="874684"/>
                  </a:lnTo>
                  <a:lnTo>
                    <a:pt x="148390" y="874235"/>
                  </a:lnTo>
                  <a:lnTo>
                    <a:pt x="113093" y="844636"/>
                  </a:lnTo>
                  <a:lnTo>
                    <a:pt x="1014" y="820159"/>
                  </a:lnTo>
                  <a:lnTo>
                    <a:pt x="0" y="804669"/>
                  </a:lnTo>
                  <a:lnTo>
                    <a:pt x="41002" y="783181"/>
                  </a:lnTo>
                  <a:lnTo>
                    <a:pt x="83806" y="795772"/>
                  </a:lnTo>
                  <a:lnTo>
                    <a:pt x="158503" y="742421"/>
                  </a:lnTo>
                  <a:lnTo>
                    <a:pt x="176821" y="701769"/>
                  </a:lnTo>
                  <a:lnTo>
                    <a:pt x="147686" y="666648"/>
                  </a:lnTo>
                  <a:lnTo>
                    <a:pt x="152248" y="558911"/>
                  </a:lnTo>
                  <a:lnTo>
                    <a:pt x="175225" y="497590"/>
                  </a:lnTo>
                  <a:lnTo>
                    <a:pt x="223562" y="457224"/>
                  </a:lnTo>
                  <a:lnTo>
                    <a:pt x="206602" y="419145"/>
                  </a:lnTo>
                  <a:lnTo>
                    <a:pt x="242744" y="383383"/>
                  </a:lnTo>
                  <a:lnTo>
                    <a:pt x="216841" y="290242"/>
                  </a:lnTo>
                  <a:lnTo>
                    <a:pt x="232420" y="207427"/>
                  </a:lnTo>
                  <a:lnTo>
                    <a:pt x="157215" y="150566"/>
                  </a:lnTo>
                  <a:lnTo>
                    <a:pt x="163994" y="72322"/>
                  </a:lnTo>
                  <a:lnTo>
                    <a:pt x="188968" y="33700"/>
                  </a:lnTo>
                  <a:lnTo>
                    <a:pt x="251561" y="0"/>
                  </a:lnTo>
                  <a:lnTo>
                    <a:pt x="341920" y="52257"/>
                  </a:lnTo>
                  <a:lnTo>
                    <a:pt x="385339" y="29141"/>
                  </a:lnTo>
                  <a:lnTo>
                    <a:pt x="501522" y="115179"/>
                  </a:lnTo>
                  <a:lnTo>
                    <a:pt x="541056" y="111417"/>
                  </a:lnTo>
                  <a:lnTo>
                    <a:pt x="488085" y="260420"/>
                  </a:lnTo>
                  <a:lnTo>
                    <a:pt x="428316" y="282410"/>
                  </a:lnTo>
                  <a:lnTo>
                    <a:pt x="409492" y="332642"/>
                  </a:lnTo>
                  <a:lnTo>
                    <a:pt x="438022" y="365259"/>
                  </a:lnTo>
                  <a:lnTo>
                    <a:pt x="528528" y="32180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226159" y="2084766"/>
              <a:ext cx="869732" cy="595804"/>
            </a:xfrm>
            <a:custGeom>
              <a:avLst/>
              <a:pathLst>
                <a:path w="869732" h="595804">
                  <a:moveTo>
                    <a:pt x="855393" y="253743"/>
                  </a:moveTo>
                  <a:lnTo>
                    <a:pt x="844365" y="336740"/>
                  </a:lnTo>
                  <a:lnTo>
                    <a:pt x="869732" y="443572"/>
                  </a:lnTo>
                  <a:lnTo>
                    <a:pt x="829720" y="506862"/>
                  </a:lnTo>
                  <a:lnTo>
                    <a:pt x="818416" y="556354"/>
                  </a:lnTo>
                  <a:lnTo>
                    <a:pt x="777064" y="587281"/>
                  </a:lnTo>
                  <a:lnTo>
                    <a:pt x="552826" y="589291"/>
                  </a:lnTo>
                  <a:lnTo>
                    <a:pt x="514058" y="547522"/>
                  </a:lnTo>
                  <a:lnTo>
                    <a:pt x="414003" y="563761"/>
                  </a:lnTo>
                  <a:lnTo>
                    <a:pt x="401896" y="594452"/>
                  </a:lnTo>
                  <a:lnTo>
                    <a:pt x="273378" y="594461"/>
                  </a:lnTo>
                  <a:lnTo>
                    <a:pt x="218860" y="565727"/>
                  </a:lnTo>
                  <a:lnTo>
                    <a:pt x="159818" y="592881"/>
                  </a:lnTo>
                  <a:lnTo>
                    <a:pt x="1011" y="595804"/>
                  </a:lnTo>
                  <a:lnTo>
                    <a:pt x="0" y="581274"/>
                  </a:lnTo>
                  <a:lnTo>
                    <a:pt x="300" y="292562"/>
                  </a:lnTo>
                  <a:lnTo>
                    <a:pt x="15098" y="264178"/>
                  </a:lnTo>
                  <a:lnTo>
                    <a:pt x="85464" y="213196"/>
                  </a:lnTo>
                  <a:lnTo>
                    <a:pt x="150300" y="147529"/>
                  </a:lnTo>
                  <a:lnTo>
                    <a:pt x="203824" y="148588"/>
                  </a:lnTo>
                  <a:lnTo>
                    <a:pt x="238871" y="112111"/>
                  </a:lnTo>
                  <a:lnTo>
                    <a:pt x="280469" y="108303"/>
                  </a:lnTo>
                  <a:lnTo>
                    <a:pt x="282945" y="33959"/>
                  </a:lnTo>
                  <a:lnTo>
                    <a:pt x="355680" y="0"/>
                  </a:lnTo>
                  <a:lnTo>
                    <a:pt x="335953" y="55399"/>
                  </a:lnTo>
                  <a:lnTo>
                    <a:pt x="369970" y="116820"/>
                  </a:lnTo>
                  <a:lnTo>
                    <a:pt x="396974" y="202868"/>
                  </a:lnTo>
                  <a:lnTo>
                    <a:pt x="445414" y="252630"/>
                  </a:lnTo>
                  <a:lnTo>
                    <a:pt x="519947" y="224801"/>
                  </a:lnTo>
                  <a:lnTo>
                    <a:pt x="552370" y="176331"/>
                  </a:lnTo>
                  <a:lnTo>
                    <a:pt x="675574" y="173677"/>
                  </a:lnTo>
                  <a:lnTo>
                    <a:pt x="675878" y="20845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03224" y="1883521"/>
              <a:ext cx="666531" cy="788527"/>
            </a:xfrm>
            <a:custGeom>
              <a:avLst/>
              <a:pathLst>
                <a:path w="666531" h="788527">
                  <a:moveTo>
                    <a:pt x="553503" y="254329"/>
                  </a:moveTo>
                  <a:lnTo>
                    <a:pt x="547880" y="346148"/>
                  </a:lnTo>
                  <a:lnTo>
                    <a:pt x="585516" y="370325"/>
                  </a:lnTo>
                  <a:lnTo>
                    <a:pt x="596611" y="434759"/>
                  </a:lnTo>
                  <a:lnTo>
                    <a:pt x="576864" y="516034"/>
                  </a:lnTo>
                  <a:lnTo>
                    <a:pt x="619899" y="608843"/>
                  </a:lnTo>
                  <a:lnTo>
                    <a:pt x="659220" y="636615"/>
                  </a:lnTo>
                  <a:lnTo>
                    <a:pt x="666531" y="688600"/>
                  </a:lnTo>
                  <a:lnTo>
                    <a:pt x="350900" y="720879"/>
                  </a:lnTo>
                  <a:lnTo>
                    <a:pt x="65900" y="787140"/>
                  </a:lnTo>
                  <a:lnTo>
                    <a:pt x="0" y="788527"/>
                  </a:lnTo>
                  <a:lnTo>
                    <a:pt x="41352" y="757600"/>
                  </a:lnTo>
                  <a:lnTo>
                    <a:pt x="52655" y="708108"/>
                  </a:lnTo>
                  <a:lnTo>
                    <a:pt x="92667" y="644818"/>
                  </a:lnTo>
                  <a:lnTo>
                    <a:pt x="67300" y="537986"/>
                  </a:lnTo>
                  <a:lnTo>
                    <a:pt x="78329" y="454989"/>
                  </a:lnTo>
                  <a:lnTo>
                    <a:pt x="113253" y="441204"/>
                  </a:lnTo>
                  <a:lnTo>
                    <a:pt x="124495" y="369748"/>
                  </a:lnTo>
                  <a:lnTo>
                    <a:pt x="106953" y="333571"/>
                  </a:lnTo>
                  <a:lnTo>
                    <a:pt x="114790" y="209378"/>
                  </a:lnTo>
                  <a:lnTo>
                    <a:pt x="136356" y="179853"/>
                  </a:lnTo>
                  <a:lnTo>
                    <a:pt x="136512" y="96546"/>
                  </a:lnTo>
                  <a:lnTo>
                    <a:pt x="155320" y="66618"/>
                  </a:lnTo>
                  <a:lnTo>
                    <a:pt x="216894" y="60459"/>
                  </a:lnTo>
                  <a:lnTo>
                    <a:pt x="251916" y="10705"/>
                  </a:lnTo>
                  <a:lnTo>
                    <a:pt x="370775" y="0"/>
                  </a:lnTo>
                  <a:lnTo>
                    <a:pt x="349544" y="102449"/>
                  </a:lnTo>
                  <a:lnTo>
                    <a:pt x="525474" y="25175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04509" y="1862862"/>
              <a:ext cx="607114" cy="843125"/>
            </a:xfrm>
            <a:custGeom>
              <a:avLst/>
              <a:pathLst>
                <a:path w="607114" h="843125">
                  <a:moveTo>
                    <a:pt x="607114" y="435101"/>
                  </a:moveTo>
                  <a:lnTo>
                    <a:pt x="536748" y="486082"/>
                  </a:lnTo>
                  <a:lnTo>
                    <a:pt x="521951" y="514467"/>
                  </a:lnTo>
                  <a:lnTo>
                    <a:pt x="521650" y="803179"/>
                  </a:lnTo>
                  <a:lnTo>
                    <a:pt x="417654" y="816675"/>
                  </a:lnTo>
                  <a:lnTo>
                    <a:pt x="381337" y="834469"/>
                  </a:lnTo>
                  <a:lnTo>
                    <a:pt x="313992" y="820743"/>
                  </a:lnTo>
                  <a:lnTo>
                    <a:pt x="276966" y="799671"/>
                  </a:lnTo>
                  <a:lnTo>
                    <a:pt x="186460" y="843125"/>
                  </a:lnTo>
                  <a:lnTo>
                    <a:pt x="157931" y="810508"/>
                  </a:lnTo>
                  <a:lnTo>
                    <a:pt x="176755" y="760276"/>
                  </a:lnTo>
                  <a:lnTo>
                    <a:pt x="236524" y="738286"/>
                  </a:lnTo>
                  <a:lnTo>
                    <a:pt x="289495" y="589283"/>
                  </a:lnTo>
                  <a:lnTo>
                    <a:pt x="249960" y="593045"/>
                  </a:lnTo>
                  <a:lnTo>
                    <a:pt x="133777" y="507007"/>
                  </a:lnTo>
                  <a:lnTo>
                    <a:pt x="90358" y="530123"/>
                  </a:lnTo>
                  <a:lnTo>
                    <a:pt x="0" y="477865"/>
                  </a:lnTo>
                  <a:lnTo>
                    <a:pt x="87430" y="319586"/>
                  </a:lnTo>
                  <a:lnTo>
                    <a:pt x="87649" y="230196"/>
                  </a:lnTo>
                  <a:lnTo>
                    <a:pt x="152415" y="205377"/>
                  </a:lnTo>
                  <a:lnTo>
                    <a:pt x="152504" y="165922"/>
                  </a:lnTo>
                  <a:lnTo>
                    <a:pt x="189817" y="141782"/>
                  </a:lnTo>
                  <a:lnTo>
                    <a:pt x="216255" y="57155"/>
                  </a:lnTo>
                  <a:lnTo>
                    <a:pt x="263776" y="5590"/>
                  </a:lnTo>
                  <a:lnTo>
                    <a:pt x="323250" y="0"/>
                  </a:lnTo>
                  <a:lnTo>
                    <a:pt x="488364" y="379490"/>
                  </a:lnTo>
                  <a:lnTo>
                    <a:pt x="566643" y="4058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150108" y="1822377"/>
              <a:ext cx="818176" cy="964290"/>
            </a:xfrm>
            <a:custGeom>
              <a:avLst/>
              <a:pathLst>
                <a:path w="818176" h="964290">
                  <a:moveTo>
                    <a:pt x="818176" y="46075"/>
                  </a:moveTo>
                  <a:lnTo>
                    <a:pt x="770656" y="97639"/>
                  </a:lnTo>
                  <a:lnTo>
                    <a:pt x="744218" y="182266"/>
                  </a:lnTo>
                  <a:lnTo>
                    <a:pt x="706905" y="206407"/>
                  </a:lnTo>
                  <a:lnTo>
                    <a:pt x="706816" y="245861"/>
                  </a:lnTo>
                  <a:lnTo>
                    <a:pt x="642049" y="270680"/>
                  </a:lnTo>
                  <a:lnTo>
                    <a:pt x="641831" y="360071"/>
                  </a:lnTo>
                  <a:lnTo>
                    <a:pt x="554400" y="518350"/>
                  </a:lnTo>
                  <a:lnTo>
                    <a:pt x="491808" y="552051"/>
                  </a:lnTo>
                  <a:lnTo>
                    <a:pt x="466833" y="590673"/>
                  </a:lnTo>
                  <a:lnTo>
                    <a:pt x="460054" y="668917"/>
                  </a:lnTo>
                  <a:lnTo>
                    <a:pt x="143595" y="938591"/>
                  </a:lnTo>
                  <a:lnTo>
                    <a:pt x="103802" y="964290"/>
                  </a:lnTo>
                  <a:lnTo>
                    <a:pt x="36247" y="943195"/>
                  </a:lnTo>
                  <a:lnTo>
                    <a:pt x="31772" y="895855"/>
                  </a:lnTo>
                  <a:lnTo>
                    <a:pt x="0" y="849934"/>
                  </a:lnTo>
                  <a:lnTo>
                    <a:pt x="73593" y="791254"/>
                  </a:lnTo>
                  <a:lnTo>
                    <a:pt x="108916" y="792942"/>
                  </a:lnTo>
                  <a:lnTo>
                    <a:pt x="141409" y="706661"/>
                  </a:lnTo>
                  <a:lnTo>
                    <a:pt x="172849" y="706963"/>
                  </a:lnTo>
                  <a:lnTo>
                    <a:pt x="200256" y="642163"/>
                  </a:lnTo>
                  <a:lnTo>
                    <a:pt x="164521" y="574470"/>
                  </a:lnTo>
                  <a:lnTo>
                    <a:pt x="59579" y="495314"/>
                  </a:lnTo>
                  <a:lnTo>
                    <a:pt x="61914" y="401775"/>
                  </a:lnTo>
                  <a:lnTo>
                    <a:pt x="40634" y="347683"/>
                  </a:lnTo>
                  <a:lnTo>
                    <a:pt x="50083" y="295386"/>
                  </a:lnTo>
                  <a:lnTo>
                    <a:pt x="98072" y="269733"/>
                  </a:lnTo>
                  <a:lnTo>
                    <a:pt x="79031" y="196184"/>
                  </a:lnTo>
                  <a:lnTo>
                    <a:pt x="208856" y="193120"/>
                  </a:lnTo>
                  <a:lnTo>
                    <a:pt x="254791" y="165821"/>
                  </a:lnTo>
                  <a:lnTo>
                    <a:pt x="248366" y="102902"/>
                  </a:lnTo>
                  <a:lnTo>
                    <a:pt x="311447" y="66173"/>
                  </a:lnTo>
                  <a:lnTo>
                    <a:pt x="333562" y="18349"/>
                  </a:lnTo>
                  <a:lnTo>
                    <a:pt x="360684" y="0"/>
                  </a:lnTo>
                  <a:lnTo>
                    <a:pt x="482504" y="26153"/>
                  </a:lnTo>
                  <a:lnTo>
                    <a:pt x="501196" y="70456"/>
                  </a:lnTo>
                  <a:lnTo>
                    <a:pt x="558095" y="68929"/>
                  </a:lnTo>
                  <a:lnTo>
                    <a:pt x="603869" y="39193"/>
                  </a:lnTo>
                  <a:lnTo>
                    <a:pt x="657232" y="48150"/>
                  </a:lnTo>
                  <a:lnTo>
                    <a:pt x="746130" y="2406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562113" y="1658326"/>
              <a:ext cx="577623" cy="680183"/>
            </a:xfrm>
            <a:custGeom>
              <a:avLst/>
              <a:pathLst>
                <a:path w="577623" h="680183">
                  <a:moveTo>
                    <a:pt x="577623" y="321741"/>
                  </a:moveTo>
                  <a:lnTo>
                    <a:pt x="577467" y="405047"/>
                  </a:lnTo>
                  <a:lnTo>
                    <a:pt x="555901" y="434572"/>
                  </a:lnTo>
                  <a:lnTo>
                    <a:pt x="548065" y="558766"/>
                  </a:lnTo>
                  <a:lnTo>
                    <a:pt x="565606" y="594943"/>
                  </a:lnTo>
                  <a:lnTo>
                    <a:pt x="554365" y="666398"/>
                  </a:lnTo>
                  <a:lnTo>
                    <a:pt x="519440" y="680183"/>
                  </a:lnTo>
                  <a:lnTo>
                    <a:pt x="339924" y="634899"/>
                  </a:lnTo>
                  <a:lnTo>
                    <a:pt x="339620" y="600117"/>
                  </a:lnTo>
                  <a:lnTo>
                    <a:pt x="216417" y="602771"/>
                  </a:lnTo>
                  <a:lnTo>
                    <a:pt x="183994" y="651241"/>
                  </a:lnTo>
                  <a:lnTo>
                    <a:pt x="109461" y="679070"/>
                  </a:lnTo>
                  <a:lnTo>
                    <a:pt x="61020" y="629308"/>
                  </a:lnTo>
                  <a:lnTo>
                    <a:pt x="34016" y="543260"/>
                  </a:lnTo>
                  <a:lnTo>
                    <a:pt x="0" y="481840"/>
                  </a:lnTo>
                  <a:lnTo>
                    <a:pt x="19726" y="426440"/>
                  </a:lnTo>
                  <a:lnTo>
                    <a:pt x="51563" y="342077"/>
                  </a:lnTo>
                  <a:lnTo>
                    <a:pt x="260651" y="308123"/>
                  </a:lnTo>
                  <a:lnTo>
                    <a:pt x="242249" y="246298"/>
                  </a:lnTo>
                  <a:lnTo>
                    <a:pt x="203783" y="201912"/>
                  </a:lnTo>
                  <a:lnTo>
                    <a:pt x="234737" y="163069"/>
                  </a:lnTo>
                  <a:lnTo>
                    <a:pt x="216334" y="83177"/>
                  </a:lnTo>
                  <a:lnTo>
                    <a:pt x="225539" y="21935"/>
                  </a:lnTo>
                  <a:lnTo>
                    <a:pt x="269498" y="0"/>
                  </a:lnTo>
                  <a:lnTo>
                    <a:pt x="448278" y="157991"/>
                  </a:lnTo>
                  <a:lnTo>
                    <a:pt x="522072" y="26426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027759" y="1630024"/>
              <a:ext cx="795005" cy="667939"/>
            </a:xfrm>
            <a:custGeom>
              <a:avLst/>
              <a:pathLst>
                <a:path w="795005" h="667939">
                  <a:moveTo>
                    <a:pt x="738137" y="230214"/>
                  </a:moveTo>
                  <a:lnTo>
                    <a:pt x="776602" y="274600"/>
                  </a:lnTo>
                  <a:lnTo>
                    <a:pt x="795005" y="336425"/>
                  </a:lnTo>
                  <a:lnTo>
                    <a:pt x="585916" y="370379"/>
                  </a:lnTo>
                  <a:lnTo>
                    <a:pt x="554080" y="454742"/>
                  </a:lnTo>
                  <a:lnTo>
                    <a:pt x="481345" y="488701"/>
                  </a:lnTo>
                  <a:lnTo>
                    <a:pt x="478869" y="563045"/>
                  </a:lnTo>
                  <a:lnTo>
                    <a:pt x="437271" y="566853"/>
                  </a:lnTo>
                  <a:lnTo>
                    <a:pt x="402224" y="603331"/>
                  </a:lnTo>
                  <a:lnTo>
                    <a:pt x="348700" y="602271"/>
                  </a:lnTo>
                  <a:lnTo>
                    <a:pt x="283864" y="667939"/>
                  </a:lnTo>
                  <a:lnTo>
                    <a:pt x="243392" y="638646"/>
                  </a:lnTo>
                  <a:lnTo>
                    <a:pt x="165113" y="612328"/>
                  </a:lnTo>
                  <a:lnTo>
                    <a:pt x="0" y="232837"/>
                  </a:lnTo>
                  <a:lnTo>
                    <a:pt x="149126" y="78674"/>
                  </a:lnTo>
                  <a:lnTo>
                    <a:pt x="260529" y="2679"/>
                  </a:lnTo>
                  <a:lnTo>
                    <a:pt x="327072" y="0"/>
                  </a:lnTo>
                  <a:lnTo>
                    <a:pt x="364305" y="18022"/>
                  </a:lnTo>
                  <a:lnTo>
                    <a:pt x="428985" y="7143"/>
                  </a:lnTo>
                  <a:lnTo>
                    <a:pt x="498099" y="66581"/>
                  </a:lnTo>
                  <a:lnTo>
                    <a:pt x="553827" y="88289"/>
                  </a:lnTo>
                  <a:lnTo>
                    <a:pt x="551101" y="150715"/>
                  </a:lnTo>
                  <a:lnTo>
                    <a:pt x="632861" y="196375"/>
                  </a:lnTo>
                  <a:lnTo>
                    <a:pt x="675999" y="24381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910675" y="2565754"/>
              <a:ext cx="275680" cy="335571"/>
            </a:xfrm>
            <a:custGeom>
              <a:avLst/>
              <a:pathLst>
                <a:path w="275680" h="335571">
                  <a:moveTo>
                    <a:pt x="239433" y="106557"/>
                  </a:moveTo>
                  <a:lnTo>
                    <a:pt x="271205" y="152478"/>
                  </a:lnTo>
                  <a:lnTo>
                    <a:pt x="275680" y="199818"/>
                  </a:lnTo>
                  <a:lnTo>
                    <a:pt x="209118" y="210037"/>
                  </a:lnTo>
                  <a:lnTo>
                    <a:pt x="169200" y="297435"/>
                  </a:lnTo>
                  <a:lnTo>
                    <a:pt x="121445" y="335571"/>
                  </a:lnTo>
                  <a:lnTo>
                    <a:pt x="114240" y="331698"/>
                  </a:lnTo>
                  <a:lnTo>
                    <a:pt x="0" y="245219"/>
                  </a:lnTo>
                  <a:lnTo>
                    <a:pt x="8209" y="129234"/>
                  </a:lnTo>
                  <a:lnTo>
                    <a:pt x="28171" y="10083"/>
                  </a:lnTo>
                  <a:lnTo>
                    <a:pt x="90893" y="0"/>
                  </a:lnTo>
                  <a:lnTo>
                    <a:pt x="156337" y="667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31611" y="1361601"/>
              <a:ext cx="619146" cy="618466"/>
            </a:xfrm>
            <a:custGeom>
              <a:avLst/>
              <a:pathLst>
                <a:path w="619146" h="618466">
                  <a:moveTo>
                    <a:pt x="341784" y="58411"/>
                  </a:moveTo>
                  <a:lnTo>
                    <a:pt x="496582" y="105517"/>
                  </a:lnTo>
                  <a:lnTo>
                    <a:pt x="537765" y="140326"/>
                  </a:lnTo>
                  <a:lnTo>
                    <a:pt x="568311" y="213858"/>
                  </a:lnTo>
                  <a:lnTo>
                    <a:pt x="619146" y="256405"/>
                  </a:lnTo>
                  <a:lnTo>
                    <a:pt x="579815" y="343123"/>
                  </a:lnTo>
                  <a:lnTo>
                    <a:pt x="542388" y="521919"/>
                  </a:lnTo>
                  <a:lnTo>
                    <a:pt x="423529" y="532624"/>
                  </a:lnTo>
                  <a:lnTo>
                    <a:pt x="388507" y="582379"/>
                  </a:lnTo>
                  <a:lnTo>
                    <a:pt x="326933" y="588538"/>
                  </a:lnTo>
                  <a:lnTo>
                    <a:pt x="308125" y="618466"/>
                  </a:lnTo>
                  <a:lnTo>
                    <a:pt x="252573" y="560991"/>
                  </a:lnTo>
                  <a:lnTo>
                    <a:pt x="178780" y="454716"/>
                  </a:lnTo>
                  <a:lnTo>
                    <a:pt x="0" y="296725"/>
                  </a:lnTo>
                  <a:lnTo>
                    <a:pt x="69636" y="195867"/>
                  </a:lnTo>
                  <a:lnTo>
                    <a:pt x="94597" y="111618"/>
                  </a:lnTo>
                  <a:lnTo>
                    <a:pt x="99326" y="17986"/>
                  </a:lnTo>
                  <a:lnTo>
                    <a:pt x="142690" y="0"/>
                  </a:lnTo>
                  <a:lnTo>
                    <a:pt x="187859" y="34483"/>
                  </a:lnTo>
                  <a:lnTo>
                    <a:pt x="264900" y="621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78984" y="962793"/>
              <a:ext cx="894412" cy="911049"/>
            </a:xfrm>
            <a:custGeom>
              <a:avLst/>
              <a:pathLst>
                <a:path w="894412" h="911049">
                  <a:moveTo>
                    <a:pt x="624929" y="129270"/>
                  </a:moveTo>
                  <a:lnTo>
                    <a:pt x="683784" y="210029"/>
                  </a:lnTo>
                  <a:lnTo>
                    <a:pt x="778941" y="282201"/>
                  </a:lnTo>
                  <a:lnTo>
                    <a:pt x="862640" y="369105"/>
                  </a:lnTo>
                  <a:lnTo>
                    <a:pt x="894412" y="457220"/>
                  </a:lnTo>
                  <a:lnTo>
                    <a:pt x="817528" y="460971"/>
                  </a:lnTo>
                  <a:lnTo>
                    <a:pt x="740487" y="433292"/>
                  </a:lnTo>
                  <a:lnTo>
                    <a:pt x="695318" y="398808"/>
                  </a:lnTo>
                  <a:lnTo>
                    <a:pt x="651954" y="416794"/>
                  </a:lnTo>
                  <a:lnTo>
                    <a:pt x="647224" y="510426"/>
                  </a:lnTo>
                  <a:lnTo>
                    <a:pt x="622264" y="594675"/>
                  </a:lnTo>
                  <a:lnTo>
                    <a:pt x="552627" y="695533"/>
                  </a:lnTo>
                  <a:lnTo>
                    <a:pt x="508668" y="717468"/>
                  </a:lnTo>
                  <a:lnTo>
                    <a:pt x="499463" y="778711"/>
                  </a:lnTo>
                  <a:lnTo>
                    <a:pt x="517866" y="858602"/>
                  </a:lnTo>
                  <a:lnTo>
                    <a:pt x="486912" y="897446"/>
                  </a:lnTo>
                  <a:lnTo>
                    <a:pt x="424775" y="911049"/>
                  </a:lnTo>
                  <a:lnTo>
                    <a:pt x="381636" y="863607"/>
                  </a:lnTo>
                  <a:lnTo>
                    <a:pt x="299876" y="817946"/>
                  </a:lnTo>
                  <a:lnTo>
                    <a:pt x="302603" y="755520"/>
                  </a:lnTo>
                  <a:lnTo>
                    <a:pt x="246875" y="733812"/>
                  </a:lnTo>
                  <a:lnTo>
                    <a:pt x="177761" y="674374"/>
                  </a:lnTo>
                  <a:lnTo>
                    <a:pt x="113081" y="685254"/>
                  </a:lnTo>
                  <a:lnTo>
                    <a:pt x="75847" y="667231"/>
                  </a:lnTo>
                  <a:lnTo>
                    <a:pt x="9305" y="669910"/>
                  </a:lnTo>
                  <a:lnTo>
                    <a:pt x="0" y="633536"/>
                  </a:lnTo>
                  <a:lnTo>
                    <a:pt x="36933" y="574828"/>
                  </a:lnTo>
                  <a:lnTo>
                    <a:pt x="65639" y="567762"/>
                  </a:lnTo>
                  <a:lnTo>
                    <a:pt x="95278" y="469124"/>
                  </a:lnTo>
                  <a:lnTo>
                    <a:pt x="81535" y="442535"/>
                  </a:lnTo>
                  <a:lnTo>
                    <a:pt x="151825" y="384544"/>
                  </a:lnTo>
                  <a:lnTo>
                    <a:pt x="90279" y="249923"/>
                  </a:lnTo>
                  <a:lnTo>
                    <a:pt x="77405" y="165454"/>
                  </a:lnTo>
                  <a:lnTo>
                    <a:pt x="212523" y="129961"/>
                  </a:lnTo>
                  <a:lnTo>
                    <a:pt x="258952" y="107060"/>
                  </a:lnTo>
                  <a:lnTo>
                    <a:pt x="326546" y="103043"/>
                  </a:lnTo>
                  <a:lnTo>
                    <a:pt x="427079" y="5906"/>
                  </a:lnTo>
                  <a:lnTo>
                    <a:pt x="453774" y="0"/>
                  </a:lnTo>
                  <a:lnTo>
                    <a:pt x="509165" y="25208"/>
                  </a:lnTo>
                  <a:lnTo>
                    <a:pt x="591579" y="1118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938846" y="2173847"/>
              <a:ext cx="411518" cy="498464"/>
            </a:xfrm>
            <a:custGeom>
              <a:avLst/>
              <a:pathLst>
                <a:path w="411518" h="498464">
                  <a:moveTo>
                    <a:pt x="273176" y="50305"/>
                  </a:moveTo>
                  <a:lnTo>
                    <a:pt x="270841" y="143844"/>
                  </a:lnTo>
                  <a:lnTo>
                    <a:pt x="375783" y="223000"/>
                  </a:lnTo>
                  <a:lnTo>
                    <a:pt x="411518" y="290694"/>
                  </a:lnTo>
                  <a:lnTo>
                    <a:pt x="384111" y="355493"/>
                  </a:lnTo>
                  <a:lnTo>
                    <a:pt x="352671" y="355191"/>
                  </a:lnTo>
                  <a:lnTo>
                    <a:pt x="320178" y="441472"/>
                  </a:lnTo>
                  <a:lnTo>
                    <a:pt x="284855" y="439784"/>
                  </a:lnTo>
                  <a:lnTo>
                    <a:pt x="211261" y="498464"/>
                  </a:lnTo>
                  <a:lnTo>
                    <a:pt x="128165" y="458687"/>
                  </a:lnTo>
                  <a:lnTo>
                    <a:pt x="62722" y="391907"/>
                  </a:lnTo>
                  <a:lnTo>
                    <a:pt x="0" y="401990"/>
                  </a:lnTo>
                  <a:lnTo>
                    <a:pt x="2248" y="321759"/>
                  </a:lnTo>
                  <a:lnTo>
                    <a:pt x="61090" y="255317"/>
                  </a:lnTo>
                  <a:lnTo>
                    <a:pt x="85281" y="180784"/>
                  </a:lnTo>
                  <a:lnTo>
                    <a:pt x="75771" y="150492"/>
                  </a:lnTo>
                  <a:lnTo>
                    <a:pt x="95508" y="81104"/>
                  </a:lnTo>
                  <a:lnTo>
                    <a:pt x="18254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10675" y="966217"/>
              <a:ext cx="2761290" cy="5611058"/>
            </a:xfrm>
            <a:custGeom>
              <a:avLst/>
              <a:pathLst>
                <a:path w="2761290" h="5611058">
                  <a:moveTo>
                    <a:pt x="2540083" y="651789"/>
                  </a:moveTo>
                  <a:lnTo>
                    <a:pt x="2504988" y="724512"/>
                  </a:lnTo>
                  <a:lnTo>
                    <a:pt x="2442093" y="1019752"/>
                  </a:lnTo>
                  <a:lnTo>
                    <a:pt x="2618023" y="1169060"/>
                  </a:lnTo>
                  <a:lnTo>
                    <a:pt x="2649959" y="1178599"/>
                  </a:lnTo>
                  <a:lnTo>
                    <a:pt x="2640429" y="1263451"/>
                  </a:lnTo>
                  <a:lnTo>
                    <a:pt x="2678066" y="1287628"/>
                  </a:lnTo>
                  <a:lnTo>
                    <a:pt x="2689160" y="1352063"/>
                  </a:lnTo>
                  <a:lnTo>
                    <a:pt x="2669413" y="1433337"/>
                  </a:lnTo>
                  <a:lnTo>
                    <a:pt x="2712449" y="1526146"/>
                  </a:lnTo>
                  <a:lnTo>
                    <a:pt x="2751770" y="1553918"/>
                  </a:lnTo>
                  <a:lnTo>
                    <a:pt x="2761290" y="1644897"/>
                  </a:lnTo>
                  <a:lnTo>
                    <a:pt x="2715875" y="1753615"/>
                  </a:lnTo>
                  <a:lnTo>
                    <a:pt x="2702540" y="1826004"/>
                  </a:lnTo>
                  <a:lnTo>
                    <a:pt x="2614236" y="1779947"/>
                  </a:lnTo>
                  <a:lnTo>
                    <a:pt x="2576845" y="1799244"/>
                  </a:lnTo>
                  <a:lnTo>
                    <a:pt x="2521330" y="1941807"/>
                  </a:lnTo>
                  <a:lnTo>
                    <a:pt x="2533506" y="1975087"/>
                  </a:lnTo>
                  <a:lnTo>
                    <a:pt x="2606376" y="2040579"/>
                  </a:lnTo>
                  <a:lnTo>
                    <a:pt x="2592010" y="2097586"/>
                  </a:lnTo>
                  <a:lnTo>
                    <a:pt x="2545849" y="2138166"/>
                  </a:lnTo>
                  <a:lnTo>
                    <a:pt x="2545842" y="2198570"/>
                  </a:lnTo>
                  <a:lnTo>
                    <a:pt x="2531745" y="2244284"/>
                  </a:lnTo>
                  <a:lnTo>
                    <a:pt x="2480741" y="2313913"/>
                  </a:lnTo>
                  <a:lnTo>
                    <a:pt x="2406666" y="2321187"/>
                  </a:lnTo>
                  <a:lnTo>
                    <a:pt x="2317338" y="2353316"/>
                  </a:lnTo>
                  <a:lnTo>
                    <a:pt x="2292949" y="2377905"/>
                  </a:lnTo>
                  <a:lnTo>
                    <a:pt x="2288268" y="2413549"/>
                  </a:lnTo>
                  <a:lnTo>
                    <a:pt x="2311443" y="2463011"/>
                  </a:lnTo>
                  <a:lnTo>
                    <a:pt x="2279947" y="2506176"/>
                  </a:lnTo>
                  <a:lnTo>
                    <a:pt x="2240868" y="2505033"/>
                  </a:lnTo>
                  <a:lnTo>
                    <a:pt x="2224555" y="2549709"/>
                  </a:lnTo>
                  <a:lnTo>
                    <a:pt x="2172016" y="2635880"/>
                  </a:lnTo>
                  <a:lnTo>
                    <a:pt x="2135827" y="2656068"/>
                  </a:lnTo>
                  <a:lnTo>
                    <a:pt x="2116813" y="2716831"/>
                  </a:lnTo>
                  <a:lnTo>
                    <a:pt x="2133342" y="2762617"/>
                  </a:lnTo>
                  <a:lnTo>
                    <a:pt x="2139219" y="2839303"/>
                  </a:lnTo>
                  <a:lnTo>
                    <a:pt x="2106754" y="2887490"/>
                  </a:lnTo>
                  <a:lnTo>
                    <a:pt x="2108136" y="2929484"/>
                  </a:lnTo>
                  <a:lnTo>
                    <a:pt x="2076254" y="3011927"/>
                  </a:lnTo>
                  <a:lnTo>
                    <a:pt x="1982869" y="3038516"/>
                  </a:lnTo>
                  <a:lnTo>
                    <a:pt x="1958004" y="3020302"/>
                  </a:lnTo>
                  <a:lnTo>
                    <a:pt x="1903851" y="3028177"/>
                  </a:lnTo>
                  <a:lnTo>
                    <a:pt x="1888229" y="3045603"/>
                  </a:lnTo>
                  <a:lnTo>
                    <a:pt x="1800550" y="3045000"/>
                  </a:lnTo>
                  <a:lnTo>
                    <a:pt x="1807612" y="3131362"/>
                  </a:lnTo>
                  <a:lnTo>
                    <a:pt x="1791308" y="3178093"/>
                  </a:lnTo>
                  <a:lnTo>
                    <a:pt x="1780100" y="3258881"/>
                  </a:lnTo>
                  <a:lnTo>
                    <a:pt x="1753432" y="3311014"/>
                  </a:lnTo>
                  <a:lnTo>
                    <a:pt x="1773146" y="3376843"/>
                  </a:lnTo>
                  <a:lnTo>
                    <a:pt x="1762379" y="3421831"/>
                  </a:lnTo>
                  <a:lnTo>
                    <a:pt x="1783465" y="3538472"/>
                  </a:lnTo>
                  <a:lnTo>
                    <a:pt x="1759246" y="3616895"/>
                  </a:lnTo>
                  <a:lnTo>
                    <a:pt x="1734291" y="3631263"/>
                  </a:lnTo>
                  <a:lnTo>
                    <a:pt x="1726253" y="3734320"/>
                  </a:lnTo>
                  <a:lnTo>
                    <a:pt x="1741040" y="3776732"/>
                  </a:lnTo>
                  <a:lnTo>
                    <a:pt x="1776484" y="3821500"/>
                  </a:lnTo>
                  <a:lnTo>
                    <a:pt x="1753809" y="3952902"/>
                  </a:lnTo>
                  <a:lnTo>
                    <a:pt x="1734561" y="4015283"/>
                  </a:lnTo>
                  <a:lnTo>
                    <a:pt x="1715008" y="4133863"/>
                  </a:lnTo>
                  <a:lnTo>
                    <a:pt x="1750076" y="4188589"/>
                  </a:lnTo>
                  <a:lnTo>
                    <a:pt x="1757021" y="4220781"/>
                  </a:lnTo>
                  <a:lnTo>
                    <a:pt x="1750722" y="4333777"/>
                  </a:lnTo>
                  <a:lnTo>
                    <a:pt x="1754406" y="4399675"/>
                  </a:lnTo>
                  <a:lnTo>
                    <a:pt x="1777085" y="4448984"/>
                  </a:lnTo>
                  <a:lnTo>
                    <a:pt x="1811327" y="4473318"/>
                  </a:lnTo>
                  <a:lnTo>
                    <a:pt x="1813353" y="4535313"/>
                  </a:lnTo>
                  <a:lnTo>
                    <a:pt x="1766853" y="4538034"/>
                  </a:lnTo>
                  <a:lnTo>
                    <a:pt x="1772321" y="4685535"/>
                  </a:lnTo>
                  <a:lnTo>
                    <a:pt x="1794565" y="4709842"/>
                  </a:lnTo>
                  <a:lnTo>
                    <a:pt x="1804095" y="4778217"/>
                  </a:lnTo>
                  <a:lnTo>
                    <a:pt x="1773388" y="4826840"/>
                  </a:lnTo>
                  <a:lnTo>
                    <a:pt x="1775389" y="4852765"/>
                  </a:lnTo>
                  <a:lnTo>
                    <a:pt x="1811031" y="4885475"/>
                  </a:lnTo>
                  <a:lnTo>
                    <a:pt x="1746460" y="4935253"/>
                  </a:lnTo>
                  <a:lnTo>
                    <a:pt x="1744279" y="4977275"/>
                  </a:lnTo>
                  <a:lnTo>
                    <a:pt x="1770894" y="4988223"/>
                  </a:lnTo>
                  <a:lnTo>
                    <a:pt x="1772123" y="5069138"/>
                  </a:lnTo>
                  <a:lnTo>
                    <a:pt x="1757317" y="5124299"/>
                  </a:lnTo>
                  <a:lnTo>
                    <a:pt x="1808429" y="5160419"/>
                  </a:lnTo>
                  <a:lnTo>
                    <a:pt x="1805638" y="5200558"/>
                  </a:lnTo>
                  <a:lnTo>
                    <a:pt x="1756142" y="5258766"/>
                  </a:lnTo>
                  <a:lnTo>
                    <a:pt x="1775605" y="5313609"/>
                  </a:lnTo>
                  <a:lnTo>
                    <a:pt x="1754257" y="5346383"/>
                  </a:lnTo>
                  <a:lnTo>
                    <a:pt x="1733575" y="5445344"/>
                  </a:lnTo>
                  <a:lnTo>
                    <a:pt x="1736357" y="5490747"/>
                  </a:lnTo>
                  <a:lnTo>
                    <a:pt x="1648808" y="5501070"/>
                  </a:lnTo>
                  <a:lnTo>
                    <a:pt x="1503528" y="5509824"/>
                  </a:lnTo>
                  <a:lnTo>
                    <a:pt x="1497404" y="5471757"/>
                  </a:lnTo>
                  <a:lnTo>
                    <a:pt x="1547741" y="5483107"/>
                  </a:lnTo>
                  <a:lnTo>
                    <a:pt x="1555580" y="5458249"/>
                  </a:lnTo>
                  <a:lnTo>
                    <a:pt x="1592578" y="5455283"/>
                  </a:lnTo>
                  <a:lnTo>
                    <a:pt x="1568713" y="5405019"/>
                  </a:lnTo>
                  <a:lnTo>
                    <a:pt x="1490268" y="5367590"/>
                  </a:lnTo>
                  <a:lnTo>
                    <a:pt x="1468185" y="5405397"/>
                  </a:lnTo>
                  <a:lnTo>
                    <a:pt x="1430749" y="5400599"/>
                  </a:lnTo>
                  <a:lnTo>
                    <a:pt x="1414190" y="5442785"/>
                  </a:lnTo>
                  <a:lnTo>
                    <a:pt x="1420271" y="5471456"/>
                  </a:lnTo>
                  <a:lnTo>
                    <a:pt x="1489866" y="5478752"/>
                  </a:lnTo>
                  <a:lnTo>
                    <a:pt x="1484729" y="5521804"/>
                  </a:lnTo>
                  <a:lnTo>
                    <a:pt x="1407122" y="5515464"/>
                  </a:lnTo>
                  <a:lnTo>
                    <a:pt x="1322482" y="5520453"/>
                  </a:lnTo>
                  <a:lnTo>
                    <a:pt x="1189566" y="5537311"/>
                  </a:lnTo>
                  <a:lnTo>
                    <a:pt x="1102296" y="5553703"/>
                  </a:lnTo>
                  <a:lnTo>
                    <a:pt x="1005725" y="5544224"/>
                  </a:lnTo>
                  <a:lnTo>
                    <a:pt x="962712" y="5574772"/>
                  </a:lnTo>
                  <a:lnTo>
                    <a:pt x="769939" y="5611058"/>
                  </a:lnTo>
                  <a:lnTo>
                    <a:pt x="919744" y="5577241"/>
                  </a:lnTo>
                  <a:lnTo>
                    <a:pt x="896207" y="5450686"/>
                  </a:lnTo>
                  <a:lnTo>
                    <a:pt x="857748" y="5390068"/>
                  </a:lnTo>
                  <a:lnTo>
                    <a:pt x="826782" y="5377319"/>
                  </a:lnTo>
                  <a:lnTo>
                    <a:pt x="831304" y="5344273"/>
                  </a:lnTo>
                  <a:lnTo>
                    <a:pt x="771758" y="5289657"/>
                  </a:lnTo>
                  <a:lnTo>
                    <a:pt x="749675" y="5281464"/>
                  </a:lnTo>
                  <a:lnTo>
                    <a:pt x="740988" y="5171995"/>
                  </a:lnTo>
                  <a:lnTo>
                    <a:pt x="763308" y="5141580"/>
                  </a:lnTo>
                  <a:lnTo>
                    <a:pt x="739912" y="5105085"/>
                  </a:lnTo>
                  <a:lnTo>
                    <a:pt x="745535" y="5008450"/>
                  </a:lnTo>
                  <a:lnTo>
                    <a:pt x="719963" y="4993866"/>
                  </a:lnTo>
                  <a:lnTo>
                    <a:pt x="702869" y="4924825"/>
                  </a:lnTo>
                  <a:lnTo>
                    <a:pt x="778595" y="4927951"/>
                  </a:lnTo>
                  <a:lnTo>
                    <a:pt x="772873" y="4544168"/>
                  </a:lnTo>
                  <a:lnTo>
                    <a:pt x="788375" y="4437398"/>
                  </a:lnTo>
                  <a:lnTo>
                    <a:pt x="786425" y="4365191"/>
                  </a:lnTo>
                  <a:lnTo>
                    <a:pt x="768611" y="4307737"/>
                  </a:lnTo>
                  <a:lnTo>
                    <a:pt x="773117" y="4198729"/>
                  </a:lnTo>
                  <a:lnTo>
                    <a:pt x="767484" y="4171335"/>
                  </a:lnTo>
                  <a:lnTo>
                    <a:pt x="773231" y="4021297"/>
                  </a:lnTo>
                  <a:lnTo>
                    <a:pt x="770914" y="3723580"/>
                  </a:lnTo>
                  <a:lnTo>
                    <a:pt x="758594" y="3673466"/>
                  </a:lnTo>
                  <a:lnTo>
                    <a:pt x="774549" y="3550682"/>
                  </a:lnTo>
                  <a:lnTo>
                    <a:pt x="768095" y="3437518"/>
                  </a:lnTo>
                  <a:lnTo>
                    <a:pt x="771015" y="3289738"/>
                  </a:lnTo>
                  <a:lnTo>
                    <a:pt x="760990" y="3145629"/>
                  </a:lnTo>
                  <a:lnTo>
                    <a:pt x="767567" y="3105099"/>
                  </a:lnTo>
                  <a:lnTo>
                    <a:pt x="756725" y="3039192"/>
                  </a:lnTo>
                  <a:lnTo>
                    <a:pt x="704198" y="2949572"/>
                  </a:lnTo>
                  <a:lnTo>
                    <a:pt x="674361" y="2930659"/>
                  </a:lnTo>
                  <a:lnTo>
                    <a:pt x="580613" y="2825138"/>
                  </a:lnTo>
                  <a:lnTo>
                    <a:pt x="564165" y="2781433"/>
                  </a:lnTo>
                  <a:lnTo>
                    <a:pt x="552631" y="2652076"/>
                  </a:lnTo>
                  <a:lnTo>
                    <a:pt x="529830" y="2663034"/>
                  </a:lnTo>
                  <a:lnTo>
                    <a:pt x="510277" y="2605155"/>
                  </a:lnTo>
                  <a:lnTo>
                    <a:pt x="531401" y="2548228"/>
                  </a:lnTo>
                  <a:lnTo>
                    <a:pt x="529213" y="2183907"/>
                  </a:lnTo>
                  <a:lnTo>
                    <a:pt x="203979" y="1996391"/>
                  </a:lnTo>
                  <a:lnTo>
                    <a:pt x="0" y="1844756"/>
                  </a:lnTo>
                  <a:lnTo>
                    <a:pt x="8209" y="1728771"/>
                  </a:lnTo>
                  <a:lnTo>
                    <a:pt x="30302" y="1637477"/>
                  </a:lnTo>
                  <a:lnTo>
                    <a:pt x="20270" y="1572106"/>
                  </a:lnTo>
                  <a:lnTo>
                    <a:pt x="30420" y="1529389"/>
                  </a:lnTo>
                  <a:lnTo>
                    <a:pt x="89262" y="1462947"/>
                  </a:lnTo>
                  <a:lnTo>
                    <a:pt x="113452" y="1388413"/>
                  </a:lnTo>
                  <a:lnTo>
                    <a:pt x="103942" y="1358122"/>
                  </a:lnTo>
                  <a:lnTo>
                    <a:pt x="123679" y="1288734"/>
                  </a:lnTo>
                  <a:lnTo>
                    <a:pt x="132104" y="1269702"/>
                  </a:lnTo>
                  <a:lnTo>
                    <a:pt x="210712" y="1207629"/>
                  </a:lnTo>
                  <a:lnTo>
                    <a:pt x="229205" y="1237675"/>
                  </a:lnTo>
                  <a:lnTo>
                    <a:pt x="291868" y="1234134"/>
                  </a:lnTo>
                  <a:lnTo>
                    <a:pt x="280211" y="1182518"/>
                  </a:lnTo>
                  <a:lnTo>
                    <a:pt x="308674" y="1129530"/>
                  </a:lnTo>
                  <a:lnTo>
                    <a:pt x="337505" y="1125893"/>
                  </a:lnTo>
                  <a:lnTo>
                    <a:pt x="340287" y="1078634"/>
                  </a:lnTo>
                  <a:lnTo>
                    <a:pt x="318464" y="1052344"/>
                  </a:lnTo>
                  <a:lnTo>
                    <a:pt x="448289" y="1049279"/>
                  </a:lnTo>
                  <a:lnTo>
                    <a:pt x="428728" y="1006040"/>
                  </a:lnTo>
                  <a:lnTo>
                    <a:pt x="494224" y="1021981"/>
                  </a:lnTo>
                  <a:lnTo>
                    <a:pt x="508401" y="1002502"/>
                  </a:lnTo>
                  <a:lnTo>
                    <a:pt x="487799" y="959062"/>
                  </a:lnTo>
                  <a:lnTo>
                    <a:pt x="550881" y="922333"/>
                  </a:lnTo>
                  <a:lnTo>
                    <a:pt x="547453" y="883440"/>
                  </a:lnTo>
                  <a:lnTo>
                    <a:pt x="600118" y="856159"/>
                  </a:lnTo>
                  <a:lnTo>
                    <a:pt x="679665" y="878820"/>
                  </a:lnTo>
                  <a:lnTo>
                    <a:pt x="721938" y="882312"/>
                  </a:lnTo>
                  <a:lnTo>
                    <a:pt x="740629" y="926616"/>
                  </a:lnTo>
                  <a:lnTo>
                    <a:pt x="797528" y="925088"/>
                  </a:lnTo>
                  <a:lnTo>
                    <a:pt x="843302" y="895353"/>
                  </a:lnTo>
                  <a:lnTo>
                    <a:pt x="896665" y="904310"/>
                  </a:lnTo>
                  <a:lnTo>
                    <a:pt x="985563" y="880221"/>
                  </a:lnTo>
                  <a:lnTo>
                    <a:pt x="1083623" y="903619"/>
                  </a:lnTo>
                  <a:lnTo>
                    <a:pt x="1117084" y="896644"/>
                  </a:lnTo>
                  <a:lnTo>
                    <a:pt x="1266211" y="742480"/>
                  </a:lnTo>
                  <a:lnTo>
                    <a:pt x="1374150" y="672296"/>
                  </a:lnTo>
                  <a:lnTo>
                    <a:pt x="1368308" y="630111"/>
                  </a:lnTo>
                  <a:lnTo>
                    <a:pt x="1405242" y="571403"/>
                  </a:lnTo>
                  <a:lnTo>
                    <a:pt x="1433948" y="564337"/>
                  </a:lnTo>
                  <a:lnTo>
                    <a:pt x="1440103" y="508930"/>
                  </a:lnTo>
                  <a:lnTo>
                    <a:pt x="1463586" y="465699"/>
                  </a:lnTo>
                  <a:lnTo>
                    <a:pt x="1449844" y="439110"/>
                  </a:lnTo>
                  <a:lnTo>
                    <a:pt x="1520134" y="381119"/>
                  </a:lnTo>
                  <a:lnTo>
                    <a:pt x="1515925" y="354567"/>
                  </a:lnTo>
                  <a:lnTo>
                    <a:pt x="1458587" y="246498"/>
                  </a:lnTo>
                  <a:lnTo>
                    <a:pt x="1445713" y="162029"/>
                  </a:lnTo>
                  <a:lnTo>
                    <a:pt x="1462070" y="149471"/>
                  </a:lnTo>
                  <a:lnTo>
                    <a:pt x="1580832" y="126537"/>
                  </a:lnTo>
                  <a:lnTo>
                    <a:pt x="1627261" y="103635"/>
                  </a:lnTo>
                  <a:lnTo>
                    <a:pt x="1694855" y="99619"/>
                  </a:lnTo>
                  <a:lnTo>
                    <a:pt x="1717264" y="119125"/>
                  </a:lnTo>
                  <a:lnTo>
                    <a:pt x="1742187" y="58552"/>
                  </a:lnTo>
                  <a:lnTo>
                    <a:pt x="1795388" y="2481"/>
                  </a:lnTo>
                  <a:lnTo>
                    <a:pt x="1834865" y="0"/>
                  </a:lnTo>
                  <a:lnTo>
                    <a:pt x="1877474" y="21783"/>
                  </a:lnTo>
                  <a:lnTo>
                    <a:pt x="1959888" y="108439"/>
                  </a:lnTo>
                  <a:lnTo>
                    <a:pt x="1998481" y="128574"/>
                  </a:lnTo>
                  <a:lnTo>
                    <a:pt x="2052093" y="206605"/>
                  </a:lnTo>
                  <a:lnTo>
                    <a:pt x="2092086" y="226001"/>
                  </a:lnTo>
                  <a:lnTo>
                    <a:pt x="2230949" y="365680"/>
                  </a:lnTo>
                  <a:lnTo>
                    <a:pt x="2244486" y="430153"/>
                  </a:lnTo>
                  <a:lnTo>
                    <a:pt x="2273183" y="478385"/>
                  </a:lnTo>
                  <a:lnTo>
                    <a:pt x="2329991" y="475319"/>
                  </a:lnTo>
                  <a:lnTo>
                    <a:pt x="2391946" y="503119"/>
                  </a:lnTo>
                  <a:lnTo>
                    <a:pt x="2417518" y="500901"/>
                  </a:lnTo>
                  <a:lnTo>
                    <a:pt x="2458701" y="535710"/>
                  </a:lnTo>
                  <a:lnTo>
                    <a:pt x="2489247" y="609241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88203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88518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85180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8518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88518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885180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885180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17107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17107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7107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7107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7107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107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72610" y="491509"/>
              <a:ext cx="2236618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Benin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848100" y="5658647"/>
              <a:ext cx="44834" cy="36774"/>
            </a:xfrm>
            <a:custGeom>
              <a:avLst/>
              <a:pathLst>
                <a:path w="44834" h="36774">
                  <a:moveTo>
                    <a:pt x="30911" y="0"/>
                  </a:moveTo>
                  <a:lnTo>
                    <a:pt x="33626" y="3412"/>
                  </a:lnTo>
                  <a:lnTo>
                    <a:pt x="37765" y="6627"/>
                  </a:lnTo>
                  <a:lnTo>
                    <a:pt x="42791" y="10152"/>
                  </a:lnTo>
                  <a:lnTo>
                    <a:pt x="44834" y="36774"/>
                  </a:lnTo>
                  <a:lnTo>
                    <a:pt x="18385" y="33165"/>
                  </a:lnTo>
                  <a:lnTo>
                    <a:pt x="0" y="19938"/>
                  </a:lnTo>
                  <a:lnTo>
                    <a:pt x="3372" y="8180"/>
                  </a:lnTo>
                  <a:lnTo>
                    <a:pt x="3413" y="803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66547" y="4355171"/>
              <a:ext cx="539549" cy="792435"/>
            </a:xfrm>
            <a:custGeom>
              <a:avLst/>
              <a:pathLst>
                <a:path w="539549" h="792435">
                  <a:moveTo>
                    <a:pt x="527132" y="425090"/>
                  </a:moveTo>
                  <a:lnTo>
                    <a:pt x="503880" y="477395"/>
                  </a:lnTo>
                  <a:lnTo>
                    <a:pt x="487161" y="501621"/>
                  </a:lnTo>
                  <a:lnTo>
                    <a:pt x="457836" y="620349"/>
                  </a:lnTo>
                  <a:lnTo>
                    <a:pt x="453696" y="706674"/>
                  </a:lnTo>
                  <a:lnTo>
                    <a:pt x="438698" y="707041"/>
                  </a:lnTo>
                  <a:lnTo>
                    <a:pt x="420205" y="792435"/>
                  </a:lnTo>
                  <a:lnTo>
                    <a:pt x="359619" y="792435"/>
                  </a:lnTo>
                  <a:lnTo>
                    <a:pt x="324380" y="784031"/>
                  </a:lnTo>
                  <a:lnTo>
                    <a:pt x="291614" y="756478"/>
                  </a:lnTo>
                  <a:lnTo>
                    <a:pt x="310376" y="727741"/>
                  </a:lnTo>
                  <a:lnTo>
                    <a:pt x="399857" y="725344"/>
                  </a:lnTo>
                  <a:lnTo>
                    <a:pt x="366500" y="692066"/>
                  </a:lnTo>
                  <a:lnTo>
                    <a:pt x="278927" y="700667"/>
                  </a:lnTo>
                  <a:lnTo>
                    <a:pt x="277099" y="669815"/>
                  </a:lnTo>
                  <a:lnTo>
                    <a:pt x="244575" y="620744"/>
                  </a:lnTo>
                  <a:lnTo>
                    <a:pt x="217104" y="624974"/>
                  </a:lnTo>
                  <a:lnTo>
                    <a:pt x="190951" y="609548"/>
                  </a:lnTo>
                  <a:lnTo>
                    <a:pt x="146653" y="610563"/>
                  </a:lnTo>
                  <a:lnTo>
                    <a:pt x="99077" y="581910"/>
                  </a:lnTo>
                  <a:lnTo>
                    <a:pt x="60774" y="589948"/>
                  </a:lnTo>
                  <a:lnTo>
                    <a:pt x="53006" y="605656"/>
                  </a:lnTo>
                  <a:lnTo>
                    <a:pt x="38571" y="568599"/>
                  </a:lnTo>
                  <a:lnTo>
                    <a:pt x="0" y="542005"/>
                  </a:lnTo>
                  <a:lnTo>
                    <a:pt x="36797" y="499675"/>
                  </a:lnTo>
                  <a:lnTo>
                    <a:pt x="50452" y="495247"/>
                  </a:lnTo>
                  <a:lnTo>
                    <a:pt x="95556" y="439154"/>
                  </a:lnTo>
                  <a:lnTo>
                    <a:pt x="114667" y="391465"/>
                  </a:lnTo>
                  <a:lnTo>
                    <a:pt x="137407" y="362813"/>
                  </a:lnTo>
                  <a:lnTo>
                    <a:pt x="144960" y="285738"/>
                  </a:lnTo>
                  <a:lnTo>
                    <a:pt x="174904" y="229927"/>
                  </a:lnTo>
                  <a:lnTo>
                    <a:pt x="180736" y="200259"/>
                  </a:lnTo>
                  <a:lnTo>
                    <a:pt x="224845" y="129557"/>
                  </a:lnTo>
                  <a:lnTo>
                    <a:pt x="256482" y="100651"/>
                  </a:lnTo>
                  <a:lnTo>
                    <a:pt x="330643" y="74480"/>
                  </a:lnTo>
                  <a:lnTo>
                    <a:pt x="323143" y="43909"/>
                  </a:lnTo>
                  <a:lnTo>
                    <a:pt x="335561" y="9814"/>
                  </a:lnTo>
                  <a:lnTo>
                    <a:pt x="368946" y="32544"/>
                  </a:lnTo>
                  <a:lnTo>
                    <a:pt x="389750" y="34293"/>
                  </a:lnTo>
                  <a:lnTo>
                    <a:pt x="415286" y="3158"/>
                  </a:lnTo>
                  <a:lnTo>
                    <a:pt x="448213" y="0"/>
                  </a:lnTo>
                  <a:lnTo>
                    <a:pt x="474555" y="28850"/>
                  </a:lnTo>
                  <a:lnTo>
                    <a:pt x="503880" y="101384"/>
                  </a:lnTo>
                  <a:lnTo>
                    <a:pt x="539549" y="1520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787219" y="3754179"/>
              <a:ext cx="1788176" cy="1072945"/>
            </a:xfrm>
            <a:custGeom>
              <a:avLst/>
              <a:pathLst>
                <a:path w="1788176" h="1072945">
                  <a:moveTo>
                    <a:pt x="1782314" y="0"/>
                  </a:moveTo>
                  <a:lnTo>
                    <a:pt x="1788176" y="252336"/>
                  </a:lnTo>
                  <a:lnTo>
                    <a:pt x="1747749" y="282173"/>
                  </a:lnTo>
                  <a:lnTo>
                    <a:pt x="1181240" y="683791"/>
                  </a:lnTo>
                  <a:lnTo>
                    <a:pt x="1064879" y="772429"/>
                  </a:lnTo>
                  <a:lnTo>
                    <a:pt x="984375" y="798403"/>
                  </a:lnTo>
                  <a:lnTo>
                    <a:pt x="904759" y="828042"/>
                  </a:lnTo>
                  <a:lnTo>
                    <a:pt x="680773" y="944853"/>
                  </a:lnTo>
                  <a:lnTo>
                    <a:pt x="626235" y="961041"/>
                  </a:lnTo>
                  <a:lnTo>
                    <a:pt x="594275" y="969614"/>
                  </a:lnTo>
                  <a:lnTo>
                    <a:pt x="527238" y="967950"/>
                  </a:lnTo>
                  <a:lnTo>
                    <a:pt x="460120" y="989412"/>
                  </a:lnTo>
                  <a:lnTo>
                    <a:pt x="372494" y="980726"/>
                  </a:lnTo>
                  <a:lnTo>
                    <a:pt x="288818" y="962423"/>
                  </a:lnTo>
                  <a:lnTo>
                    <a:pt x="239065" y="958080"/>
                  </a:lnTo>
                  <a:lnTo>
                    <a:pt x="174043" y="1072945"/>
                  </a:lnTo>
                  <a:lnTo>
                    <a:pt x="40426" y="1021561"/>
                  </a:lnTo>
                  <a:lnTo>
                    <a:pt x="28277" y="1022013"/>
                  </a:lnTo>
                  <a:lnTo>
                    <a:pt x="13574" y="986733"/>
                  </a:lnTo>
                  <a:lnTo>
                    <a:pt x="0" y="917498"/>
                  </a:lnTo>
                  <a:lnTo>
                    <a:pt x="7311" y="884502"/>
                  </a:lnTo>
                  <a:lnTo>
                    <a:pt x="28277" y="884502"/>
                  </a:lnTo>
                  <a:lnTo>
                    <a:pt x="65988" y="869076"/>
                  </a:lnTo>
                  <a:lnTo>
                    <a:pt x="69160" y="845979"/>
                  </a:lnTo>
                  <a:lnTo>
                    <a:pt x="33841" y="809937"/>
                  </a:lnTo>
                  <a:lnTo>
                    <a:pt x="93808" y="769552"/>
                  </a:lnTo>
                  <a:lnTo>
                    <a:pt x="148239" y="741012"/>
                  </a:lnTo>
                  <a:lnTo>
                    <a:pt x="131520" y="692590"/>
                  </a:lnTo>
                  <a:lnTo>
                    <a:pt x="135660" y="628827"/>
                  </a:lnTo>
                  <a:lnTo>
                    <a:pt x="144100" y="589260"/>
                  </a:lnTo>
                  <a:lnTo>
                    <a:pt x="171329" y="567263"/>
                  </a:lnTo>
                  <a:lnTo>
                    <a:pt x="215357" y="499156"/>
                  </a:lnTo>
                  <a:lnTo>
                    <a:pt x="232103" y="435392"/>
                  </a:lnTo>
                  <a:lnTo>
                    <a:pt x="244682" y="408967"/>
                  </a:lnTo>
                  <a:lnTo>
                    <a:pt x="270406" y="393541"/>
                  </a:lnTo>
                  <a:lnTo>
                    <a:pt x="320079" y="373772"/>
                  </a:lnTo>
                  <a:lnTo>
                    <a:pt x="334782" y="358430"/>
                  </a:lnTo>
                  <a:lnTo>
                    <a:pt x="403943" y="378199"/>
                  </a:lnTo>
                  <a:lnTo>
                    <a:pt x="429666" y="379948"/>
                  </a:lnTo>
                  <a:lnTo>
                    <a:pt x="482753" y="377269"/>
                  </a:lnTo>
                  <a:lnTo>
                    <a:pt x="521352" y="415538"/>
                  </a:lnTo>
                  <a:lnTo>
                    <a:pt x="613467" y="382542"/>
                  </a:lnTo>
                  <a:lnTo>
                    <a:pt x="720393" y="382542"/>
                  </a:lnTo>
                  <a:lnTo>
                    <a:pt x="762325" y="389198"/>
                  </a:lnTo>
                  <a:lnTo>
                    <a:pt x="814740" y="375971"/>
                  </a:lnTo>
                  <a:lnTo>
                    <a:pt x="879734" y="351774"/>
                  </a:lnTo>
                  <a:lnTo>
                    <a:pt x="932041" y="323206"/>
                  </a:lnTo>
                  <a:lnTo>
                    <a:pt x="930025" y="303437"/>
                  </a:lnTo>
                  <a:lnTo>
                    <a:pt x="911102" y="272669"/>
                  </a:lnTo>
                  <a:lnTo>
                    <a:pt x="862908" y="233018"/>
                  </a:lnTo>
                  <a:lnTo>
                    <a:pt x="812616" y="204478"/>
                  </a:lnTo>
                  <a:lnTo>
                    <a:pt x="875514" y="180253"/>
                  </a:lnTo>
                  <a:lnTo>
                    <a:pt x="959351" y="169254"/>
                  </a:lnTo>
                  <a:lnTo>
                    <a:pt x="1135330" y="129715"/>
                  </a:lnTo>
                  <a:lnTo>
                    <a:pt x="1357569" y="48382"/>
                  </a:lnTo>
                  <a:lnTo>
                    <a:pt x="1462291" y="50610"/>
                  </a:lnTo>
                  <a:lnTo>
                    <a:pt x="1682406" y="661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94647" y="5555232"/>
              <a:ext cx="199848" cy="245432"/>
            </a:xfrm>
            <a:custGeom>
              <a:avLst/>
              <a:pathLst>
                <a:path w="199848" h="245432">
                  <a:moveTo>
                    <a:pt x="155739" y="7304"/>
                  </a:moveTo>
                  <a:lnTo>
                    <a:pt x="198181" y="51185"/>
                  </a:lnTo>
                  <a:lnTo>
                    <a:pt x="199848" y="89991"/>
                  </a:lnTo>
                  <a:lnTo>
                    <a:pt x="195359" y="117092"/>
                  </a:lnTo>
                  <a:lnTo>
                    <a:pt x="132112" y="177980"/>
                  </a:lnTo>
                  <a:lnTo>
                    <a:pt x="129997" y="220893"/>
                  </a:lnTo>
                  <a:lnTo>
                    <a:pt x="100040" y="240760"/>
                  </a:lnTo>
                  <a:lnTo>
                    <a:pt x="91580" y="245432"/>
                  </a:lnTo>
                  <a:lnTo>
                    <a:pt x="76283" y="198482"/>
                  </a:lnTo>
                  <a:lnTo>
                    <a:pt x="35400" y="166981"/>
                  </a:lnTo>
                  <a:lnTo>
                    <a:pt x="22820" y="178910"/>
                  </a:lnTo>
                  <a:lnTo>
                    <a:pt x="0" y="163287"/>
                  </a:lnTo>
                  <a:lnTo>
                    <a:pt x="9158" y="98680"/>
                  </a:lnTo>
                  <a:lnTo>
                    <a:pt x="31180" y="73549"/>
                  </a:lnTo>
                  <a:lnTo>
                    <a:pt x="21584" y="21066"/>
                  </a:lnTo>
                  <a:lnTo>
                    <a:pt x="79267" y="18951"/>
                  </a:lnTo>
                  <a:lnTo>
                    <a:pt x="12162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61263" y="4712259"/>
              <a:ext cx="474232" cy="535152"/>
            </a:xfrm>
            <a:custGeom>
              <a:avLst/>
              <a:pathLst>
                <a:path w="474232" h="535152">
                  <a:moveTo>
                    <a:pt x="452191" y="2961"/>
                  </a:moveTo>
                  <a:lnTo>
                    <a:pt x="438456" y="102653"/>
                  </a:lnTo>
                  <a:lnTo>
                    <a:pt x="441117" y="143968"/>
                  </a:lnTo>
                  <a:lnTo>
                    <a:pt x="474232" y="137228"/>
                  </a:lnTo>
                  <a:lnTo>
                    <a:pt x="469286" y="190445"/>
                  </a:lnTo>
                  <a:lnTo>
                    <a:pt x="473426" y="231478"/>
                  </a:lnTo>
                  <a:lnTo>
                    <a:pt x="453266" y="227981"/>
                  </a:lnTo>
                  <a:lnTo>
                    <a:pt x="368623" y="253193"/>
                  </a:lnTo>
                  <a:lnTo>
                    <a:pt x="340884" y="308384"/>
                  </a:lnTo>
                  <a:lnTo>
                    <a:pt x="348894" y="344312"/>
                  </a:lnTo>
                  <a:lnTo>
                    <a:pt x="347469" y="378041"/>
                  </a:lnTo>
                  <a:lnTo>
                    <a:pt x="313843" y="387940"/>
                  </a:lnTo>
                  <a:lnTo>
                    <a:pt x="336475" y="417777"/>
                  </a:lnTo>
                  <a:lnTo>
                    <a:pt x="332847" y="453001"/>
                  </a:lnTo>
                  <a:lnTo>
                    <a:pt x="295699" y="486730"/>
                  </a:lnTo>
                  <a:lnTo>
                    <a:pt x="276481" y="485348"/>
                  </a:lnTo>
                  <a:lnTo>
                    <a:pt x="219416" y="535152"/>
                  </a:lnTo>
                  <a:lnTo>
                    <a:pt x="192886" y="533122"/>
                  </a:lnTo>
                  <a:lnTo>
                    <a:pt x="160738" y="509912"/>
                  </a:lnTo>
                  <a:lnTo>
                    <a:pt x="165146" y="430637"/>
                  </a:lnTo>
                  <a:lnTo>
                    <a:pt x="112758" y="404664"/>
                  </a:lnTo>
                  <a:lnTo>
                    <a:pt x="89669" y="399108"/>
                  </a:lnTo>
                  <a:lnTo>
                    <a:pt x="94857" y="368707"/>
                  </a:lnTo>
                  <a:lnTo>
                    <a:pt x="78568" y="349022"/>
                  </a:lnTo>
                  <a:lnTo>
                    <a:pt x="66607" y="261061"/>
                  </a:lnTo>
                  <a:lnTo>
                    <a:pt x="60612" y="250063"/>
                  </a:lnTo>
                  <a:lnTo>
                    <a:pt x="32335" y="198115"/>
                  </a:lnTo>
                  <a:lnTo>
                    <a:pt x="39190" y="130855"/>
                  </a:lnTo>
                  <a:lnTo>
                    <a:pt x="0" y="114864"/>
                  </a:lnTo>
                  <a:lnTo>
                    <a:pt x="65021" y="0"/>
                  </a:lnTo>
                  <a:lnTo>
                    <a:pt x="114774" y="4343"/>
                  </a:lnTo>
                  <a:lnTo>
                    <a:pt x="198450" y="22645"/>
                  </a:lnTo>
                  <a:lnTo>
                    <a:pt x="286077" y="31331"/>
                  </a:lnTo>
                  <a:lnTo>
                    <a:pt x="353194" y="9870"/>
                  </a:lnTo>
                  <a:lnTo>
                    <a:pt x="420231" y="115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693202" y="5385289"/>
              <a:ext cx="480313" cy="178658"/>
            </a:xfrm>
            <a:custGeom>
              <a:avLst/>
              <a:pathLst>
                <a:path w="480313" h="178658">
                  <a:moveTo>
                    <a:pt x="65675" y="178658"/>
                  </a:moveTo>
                  <a:lnTo>
                    <a:pt x="42711" y="103302"/>
                  </a:lnTo>
                  <a:lnTo>
                    <a:pt x="13842" y="64694"/>
                  </a:lnTo>
                  <a:lnTo>
                    <a:pt x="0" y="10152"/>
                  </a:lnTo>
                  <a:lnTo>
                    <a:pt x="208046" y="34180"/>
                  </a:lnTo>
                  <a:lnTo>
                    <a:pt x="239038" y="26142"/>
                  </a:lnTo>
                  <a:lnTo>
                    <a:pt x="277529" y="0"/>
                  </a:lnTo>
                  <a:lnTo>
                    <a:pt x="351098" y="54513"/>
                  </a:lnTo>
                  <a:lnTo>
                    <a:pt x="357952" y="43232"/>
                  </a:lnTo>
                  <a:lnTo>
                    <a:pt x="406496" y="50001"/>
                  </a:lnTo>
                  <a:lnTo>
                    <a:pt x="406846" y="87791"/>
                  </a:lnTo>
                  <a:lnTo>
                    <a:pt x="436171" y="87424"/>
                  </a:lnTo>
                  <a:lnTo>
                    <a:pt x="468130" y="76313"/>
                  </a:lnTo>
                  <a:lnTo>
                    <a:pt x="480313" y="106578"/>
                  </a:lnTo>
                  <a:lnTo>
                    <a:pt x="431416" y="110858"/>
                  </a:lnTo>
                  <a:lnTo>
                    <a:pt x="396191" y="124807"/>
                  </a:lnTo>
                  <a:lnTo>
                    <a:pt x="368418" y="160746"/>
                  </a:lnTo>
                  <a:lnTo>
                    <a:pt x="347125" y="171187"/>
                  </a:lnTo>
                  <a:lnTo>
                    <a:pt x="309950" y="172113"/>
                  </a:lnTo>
                  <a:lnTo>
                    <a:pt x="281974" y="167544"/>
                  </a:lnTo>
                  <a:lnTo>
                    <a:pt x="238674" y="173822"/>
                  </a:lnTo>
                  <a:lnTo>
                    <a:pt x="163842" y="15921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813494" y="5617614"/>
              <a:ext cx="288711" cy="415831"/>
            </a:xfrm>
            <a:custGeom>
              <a:avLst/>
              <a:pathLst>
                <a:path w="288711" h="415831">
                  <a:moveTo>
                    <a:pt x="288711" y="7558"/>
                  </a:moveTo>
                  <a:lnTo>
                    <a:pt x="274787" y="55444"/>
                  </a:lnTo>
                  <a:lnTo>
                    <a:pt x="238231" y="109957"/>
                  </a:lnTo>
                  <a:lnTo>
                    <a:pt x="241752" y="172339"/>
                  </a:lnTo>
                  <a:lnTo>
                    <a:pt x="228286" y="205335"/>
                  </a:lnTo>
                  <a:lnTo>
                    <a:pt x="239306" y="231196"/>
                  </a:lnTo>
                  <a:lnTo>
                    <a:pt x="232963" y="298767"/>
                  </a:lnTo>
                  <a:lnTo>
                    <a:pt x="234441" y="360754"/>
                  </a:lnTo>
                  <a:lnTo>
                    <a:pt x="224845" y="373614"/>
                  </a:lnTo>
                  <a:lnTo>
                    <a:pt x="228635" y="404946"/>
                  </a:lnTo>
                  <a:lnTo>
                    <a:pt x="210223" y="415831"/>
                  </a:lnTo>
                  <a:lnTo>
                    <a:pt x="184499" y="388843"/>
                  </a:lnTo>
                  <a:lnTo>
                    <a:pt x="131762" y="379254"/>
                  </a:lnTo>
                  <a:lnTo>
                    <a:pt x="65074" y="358808"/>
                  </a:lnTo>
                  <a:lnTo>
                    <a:pt x="71230" y="343748"/>
                  </a:lnTo>
                  <a:lnTo>
                    <a:pt x="106388" y="327504"/>
                  </a:lnTo>
                  <a:lnTo>
                    <a:pt x="105340" y="309653"/>
                  </a:lnTo>
                  <a:lnTo>
                    <a:pt x="57333" y="301446"/>
                  </a:lnTo>
                  <a:lnTo>
                    <a:pt x="28357" y="277587"/>
                  </a:lnTo>
                  <a:lnTo>
                    <a:pt x="16450" y="245071"/>
                  </a:lnTo>
                  <a:lnTo>
                    <a:pt x="0" y="229729"/>
                  </a:lnTo>
                  <a:lnTo>
                    <a:pt x="8628" y="201528"/>
                  </a:lnTo>
                  <a:lnTo>
                    <a:pt x="25185" y="189429"/>
                  </a:lnTo>
                  <a:lnTo>
                    <a:pt x="77950" y="199131"/>
                  </a:lnTo>
                  <a:lnTo>
                    <a:pt x="106039" y="169463"/>
                  </a:lnTo>
                  <a:lnTo>
                    <a:pt x="156867" y="157449"/>
                  </a:lnTo>
                  <a:lnTo>
                    <a:pt x="177376" y="110973"/>
                  </a:lnTo>
                  <a:lnTo>
                    <a:pt x="172538" y="81502"/>
                  </a:lnTo>
                  <a:lnTo>
                    <a:pt x="190332" y="43514"/>
                  </a:lnTo>
                  <a:lnTo>
                    <a:pt x="203718" y="45178"/>
                  </a:lnTo>
                  <a:lnTo>
                    <a:pt x="23419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01117" y="5206463"/>
              <a:ext cx="412920" cy="420203"/>
            </a:xfrm>
            <a:custGeom>
              <a:avLst/>
              <a:pathLst>
                <a:path w="412920" h="420203">
                  <a:moveTo>
                    <a:pt x="267933" y="412983"/>
                  </a:moveTo>
                  <a:lnTo>
                    <a:pt x="229899" y="420203"/>
                  </a:lnTo>
                  <a:lnTo>
                    <a:pt x="218609" y="415578"/>
                  </a:lnTo>
                  <a:lnTo>
                    <a:pt x="217749" y="397839"/>
                  </a:lnTo>
                  <a:lnTo>
                    <a:pt x="191569" y="352745"/>
                  </a:lnTo>
                  <a:lnTo>
                    <a:pt x="150900" y="350883"/>
                  </a:lnTo>
                  <a:lnTo>
                    <a:pt x="175898" y="284356"/>
                  </a:lnTo>
                  <a:lnTo>
                    <a:pt x="168076" y="268648"/>
                  </a:lnTo>
                  <a:lnTo>
                    <a:pt x="121306" y="246368"/>
                  </a:lnTo>
                  <a:lnTo>
                    <a:pt x="80960" y="258100"/>
                  </a:lnTo>
                  <a:lnTo>
                    <a:pt x="68192" y="234185"/>
                  </a:lnTo>
                  <a:lnTo>
                    <a:pt x="28895" y="203023"/>
                  </a:lnTo>
                  <a:lnTo>
                    <a:pt x="33572" y="169491"/>
                  </a:lnTo>
                  <a:lnTo>
                    <a:pt x="967" y="142953"/>
                  </a:lnTo>
                  <a:lnTo>
                    <a:pt x="0" y="118925"/>
                  </a:lnTo>
                  <a:lnTo>
                    <a:pt x="19380" y="81869"/>
                  </a:lnTo>
                  <a:lnTo>
                    <a:pt x="41931" y="60999"/>
                  </a:lnTo>
                  <a:lnTo>
                    <a:pt x="87465" y="58236"/>
                  </a:lnTo>
                  <a:lnTo>
                    <a:pt x="124209" y="41766"/>
                  </a:lnTo>
                  <a:lnTo>
                    <a:pt x="158722" y="0"/>
                  </a:lnTo>
                  <a:lnTo>
                    <a:pt x="169743" y="34011"/>
                  </a:lnTo>
                  <a:lnTo>
                    <a:pt x="205949" y="65343"/>
                  </a:lnTo>
                  <a:lnTo>
                    <a:pt x="244172" y="62663"/>
                  </a:lnTo>
                  <a:lnTo>
                    <a:pt x="261428" y="81333"/>
                  </a:lnTo>
                  <a:lnTo>
                    <a:pt x="324407" y="49437"/>
                  </a:lnTo>
                  <a:lnTo>
                    <a:pt x="347388" y="91683"/>
                  </a:lnTo>
                  <a:lnTo>
                    <a:pt x="412920" y="136692"/>
                  </a:lnTo>
                  <a:lnTo>
                    <a:pt x="395045" y="183704"/>
                  </a:lnTo>
                  <a:lnTo>
                    <a:pt x="404453" y="208945"/>
                  </a:lnTo>
                  <a:lnTo>
                    <a:pt x="313655" y="235003"/>
                  </a:lnTo>
                  <a:lnTo>
                    <a:pt x="303709" y="263571"/>
                  </a:lnTo>
                  <a:lnTo>
                    <a:pt x="303521" y="38850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6077098" y="5489438"/>
              <a:ext cx="457110" cy="383298"/>
            </a:xfrm>
            <a:custGeom>
              <a:avLst/>
              <a:pathLst>
                <a:path w="457110" h="383298">
                  <a:moveTo>
                    <a:pt x="357158" y="180178"/>
                  </a:moveTo>
                  <a:lnTo>
                    <a:pt x="339654" y="190119"/>
                  </a:lnTo>
                  <a:lnTo>
                    <a:pt x="299585" y="231910"/>
                  </a:lnTo>
                  <a:lnTo>
                    <a:pt x="265451" y="263867"/>
                  </a:lnTo>
                  <a:lnTo>
                    <a:pt x="245306" y="267862"/>
                  </a:lnTo>
                  <a:lnTo>
                    <a:pt x="239120" y="284410"/>
                  </a:lnTo>
                  <a:lnTo>
                    <a:pt x="236819" y="286460"/>
                  </a:lnTo>
                  <a:lnTo>
                    <a:pt x="235061" y="286353"/>
                  </a:lnTo>
                  <a:lnTo>
                    <a:pt x="234441" y="286034"/>
                  </a:lnTo>
                  <a:lnTo>
                    <a:pt x="233924" y="283805"/>
                  </a:lnTo>
                  <a:lnTo>
                    <a:pt x="232475" y="281036"/>
                  </a:lnTo>
                  <a:lnTo>
                    <a:pt x="230718" y="280611"/>
                  </a:lnTo>
                  <a:lnTo>
                    <a:pt x="226786" y="281460"/>
                  </a:lnTo>
                  <a:lnTo>
                    <a:pt x="225649" y="280399"/>
                  </a:lnTo>
                  <a:lnTo>
                    <a:pt x="225090" y="273704"/>
                  </a:lnTo>
                  <a:lnTo>
                    <a:pt x="223402" y="273968"/>
                  </a:lnTo>
                  <a:lnTo>
                    <a:pt x="222604" y="274799"/>
                  </a:lnTo>
                  <a:lnTo>
                    <a:pt x="219264" y="283314"/>
                  </a:lnTo>
                  <a:lnTo>
                    <a:pt x="215873" y="286738"/>
                  </a:lnTo>
                  <a:lnTo>
                    <a:pt x="212358" y="286974"/>
                  </a:lnTo>
                  <a:lnTo>
                    <a:pt x="208514" y="284770"/>
                  </a:lnTo>
                  <a:lnTo>
                    <a:pt x="199613" y="284197"/>
                  </a:lnTo>
                  <a:lnTo>
                    <a:pt x="196020" y="287731"/>
                  </a:lnTo>
                  <a:lnTo>
                    <a:pt x="195096" y="288588"/>
                  </a:lnTo>
                  <a:lnTo>
                    <a:pt x="184182" y="338003"/>
                  </a:lnTo>
                  <a:lnTo>
                    <a:pt x="156324" y="355969"/>
                  </a:lnTo>
                  <a:lnTo>
                    <a:pt x="147501" y="383298"/>
                  </a:lnTo>
                  <a:lnTo>
                    <a:pt x="115985" y="376724"/>
                  </a:lnTo>
                  <a:lnTo>
                    <a:pt x="69689" y="368265"/>
                  </a:lnTo>
                  <a:lnTo>
                    <a:pt x="14622" y="211229"/>
                  </a:lnTo>
                  <a:lnTo>
                    <a:pt x="1128" y="115513"/>
                  </a:lnTo>
                  <a:lnTo>
                    <a:pt x="0" y="85366"/>
                  </a:lnTo>
                  <a:lnTo>
                    <a:pt x="135519" y="63147"/>
                  </a:lnTo>
                  <a:lnTo>
                    <a:pt x="457110" y="0"/>
                  </a:lnTo>
                  <a:lnTo>
                    <a:pt x="446976" y="8037"/>
                  </a:lnTo>
                  <a:lnTo>
                    <a:pt x="448750" y="66894"/>
                  </a:lnTo>
                  <a:lnTo>
                    <a:pt x="388406" y="94616"/>
                  </a:lnTo>
                  <a:lnTo>
                    <a:pt x="358463" y="1280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24883" y="5931159"/>
              <a:ext cx="198257" cy="264925"/>
            </a:xfrm>
            <a:custGeom>
              <a:avLst/>
              <a:pathLst>
                <a:path w="198257" h="264925">
                  <a:moveTo>
                    <a:pt x="114964" y="261645"/>
                  </a:moveTo>
                  <a:lnTo>
                    <a:pt x="81390" y="264925"/>
                  </a:lnTo>
                  <a:lnTo>
                    <a:pt x="0" y="244789"/>
                  </a:lnTo>
                  <a:lnTo>
                    <a:pt x="10241" y="202007"/>
                  </a:lnTo>
                  <a:lnTo>
                    <a:pt x="376" y="140725"/>
                  </a:lnTo>
                  <a:lnTo>
                    <a:pt x="58408" y="134182"/>
                  </a:lnTo>
                  <a:lnTo>
                    <a:pt x="75235" y="81220"/>
                  </a:lnTo>
                  <a:lnTo>
                    <a:pt x="57871" y="41569"/>
                  </a:lnTo>
                  <a:lnTo>
                    <a:pt x="107544" y="0"/>
                  </a:lnTo>
                  <a:lnTo>
                    <a:pt x="149556" y="43712"/>
                  </a:lnTo>
                  <a:lnTo>
                    <a:pt x="161545" y="78174"/>
                  </a:lnTo>
                  <a:lnTo>
                    <a:pt x="198257" y="117332"/>
                  </a:lnTo>
                  <a:lnTo>
                    <a:pt x="112411" y="19204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730899" y="5619447"/>
              <a:ext cx="366693" cy="370747"/>
            </a:xfrm>
            <a:custGeom>
              <a:avLst/>
              <a:pathLst>
                <a:path w="366693" h="370747">
                  <a:moveTo>
                    <a:pt x="366693" y="249715"/>
                  </a:moveTo>
                  <a:lnTo>
                    <a:pt x="337222" y="270332"/>
                  </a:lnTo>
                  <a:lnTo>
                    <a:pt x="314979" y="309323"/>
                  </a:lnTo>
                  <a:lnTo>
                    <a:pt x="254989" y="370747"/>
                  </a:lnTo>
                  <a:lnTo>
                    <a:pt x="181398" y="370095"/>
                  </a:lnTo>
                  <a:lnTo>
                    <a:pt x="137031" y="364274"/>
                  </a:lnTo>
                  <a:lnTo>
                    <a:pt x="115072" y="368480"/>
                  </a:lnTo>
                  <a:lnTo>
                    <a:pt x="55049" y="361908"/>
                  </a:lnTo>
                  <a:lnTo>
                    <a:pt x="45533" y="343297"/>
                  </a:lnTo>
                  <a:lnTo>
                    <a:pt x="54081" y="306353"/>
                  </a:lnTo>
                  <a:lnTo>
                    <a:pt x="34002" y="302828"/>
                  </a:lnTo>
                  <a:lnTo>
                    <a:pt x="30024" y="262810"/>
                  </a:lnTo>
                  <a:lnTo>
                    <a:pt x="0" y="238782"/>
                  </a:lnTo>
                  <a:lnTo>
                    <a:pt x="13923" y="190924"/>
                  </a:lnTo>
                  <a:lnTo>
                    <a:pt x="13036" y="149524"/>
                  </a:lnTo>
                  <a:lnTo>
                    <a:pt x="44834" y="142220"/>
                  </a:lnTo>
                  <a:lnTo>
                    <a:pt x="48786" y="170873"/>
                  </a:lnTo>
                  <a:lnTo>
                    <a:pt x="123214" y="164668"/>
                  </a:lnTo>
                  <a:lnTo>
                    <a:pt x="135740" y="194054"/>
                  </a:lnTo>
                  <a:lnTo>
                    <a:pt x="160389" y="171155"/>
                  </a:lnTo>
                  <a:lnTo>
                    <a:pt x="148857" y="152034"/>
                  </a:lnTo>
                  <a:lnTo>
                    <a:pt x="192617" y="125948"/>
                  </a:lnTo>
                  <a:lnTo>
                    <a:pt x="157754" y="99523"/>
                  </a:lnTo>
                  <a:lnTo>
                    <a:pt x="161195" y="49070"/>
                  </a:lnTo>
                  <a:lnTo>
                    <a:pt x="200116" y="7219"/>
                  </a:lnTo>
                  <a:lnTo>
                    <a:pt x="238151" y="0"/>
                  </a:lnTo>
                  <a:lnTo>
                    <a:pt x="247316" y="86324"/>
                  </a:lnTo>
                  <a:lnTo>
                    <a:pt x="281319" y="135846"/>
                  </a:lnTo>
                  <a:lnTo>
                    <a:pt x="312418" y="21551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870828" y="5976422"/>
              <a:ext cx="181516" cy="260408"/>
            </a:xfrm>
            <a:custGeom>
              <a:avLst/>
              <a:pathLst>
                <a:path w="181516" h="260408">
                  <a:moveTo>
                    <a:pt x="7741" y="0"/>
                  </a:moveTo>
                  <a:lnTo>
                    <a:pt x="74428" y="20446"/>
                  </a:lnTo>
                  <a:lnTo>
                    <a:pt x="127166" y="30034"/>
                  </a:lnTo>
                  <a:lnTo>
                    <a:pt x="152889" y="57023"/>
                  </a:lnTo>
                  <a:lnTo>
                    <a:pt x="171302" y="46137"/>
                  </a:lnTo>
                  <a:lnTo>
                    <a:pt x="170683" y="139456"/>
                  </a:lnTo>
                  <a:lnTo>
                    <a:pt x="181516" y="258495"/>
                  </a:lnTo>
                  <a:lnTo>
                    <a:pt x="180973" y="260408"/>
                  </a:lnTo>
                  <a:lnTo>
                    <a:pt x="164605" y="251564"/>
                  </a:lnTo>
                  <a:lnTo>
                    <a:pt x="124158" y="207533"/>
                  </a:lnTo>
                  <a:lnTo>
                    <a:pt x="96973" y="194724"/>
                  </a:lnTo>
                  <a:lnTo>
                    <a:pt x="81283" y="188893"/>
                  </a:lnTo>
                  <a:lnTo>
                    <a:pt x="64026" y="132265"/>
                  </a:lnTo>
                  <a:lnTo>
                    <a:pt x="42523" y="146027"/>
                  </a:lnTo>
                  <a:lnTo>
                    <a:pt x="21046" y="140556"/>
                  </a:lnTo>
                  <a:lnTo>
                    <a:pt x="15052" y="119320"/>
                  </a:lnTo>
                  <a:lnTo>
                    <a:pt x="18036" y="81530"/>
                  </a:lnTo>
                  <a:lnTo>
                    <a:pt x="0" y="2134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27388" y="6175948"/>
              <a:ext cx="225438" cy="328120"/>
            </a:xfrm>
            <a:custGeom>
              <a:avLst/>
              <a:pathLst>
                <a:path w="225438" h="328120">
                  <a:moveTo>
                    <a:pt x="212459" y="16855"/>
                  </a:moveTo>
                  <a:lnTo>
                    <a:pt x="214031" y="69522"/>
                  </a:lnTo>
                  <a:lnTo>
                    <a:pt x="205548" y="139123"/>
                  </a:lnTo>
                  <a:lnTo>
                    <a:pt x="219936" y="200455"/>
                  </a:lnTo>
                  <a:lnTo>
                    <a:pt x="198219" y="226411"/>
                  </a:lnTo>
                  <a:lnTo>
                    <a:pt x="200506" y="256262"/>
                  </a:lnTo>
                  <a:lnTo>
                    <a:pt x="219455" y="275601"/>
                  </a:lnTo>
                  <a:lnTo>
                    <a:pt x="225438" y="299711"/>
                  </a:lnTo>
                  <a:lnTo>
                    <a:pt x="199793" y="321856"/>
                  </a:lnTo>
                  <a:lnTo>
                    <a:pt x="192795" y="328120"/>
                  </a:lnTo>
                  <a:lnTo>
                    <a:pt x="167846" y="306501"/>
                  </a:lnTo>
                  <a:lnTo>
                    <a:pt x="152854" y="269139"/>
                  </a:lnTo>
                  <a:lnTo>
                    <a:pt x="132642" y="251452"/>
                  </a:lnTo>
                  <a:lnTo>
                    <a:pt x="56670" y="227517"/>
                  </a:lnTo>
                  <a:lnTo>
                    <a:pt x="41078" y="182745"/>
                  </a:lnTo>
                  <a:lnTo>
                    <a:pt x="0" y="138588"/>
                  </a:lnTo>
                  <a:lnTo>
                    <a:pt x="2634" y="137764"/>
                  </a:lnTo>
                  <a:lnTo>
                    <a:pt x="42714" y="128458"/>
                  </a:lnTo>
                  <a:lnTo>
                    <a:pt x="58842" y="84463"/>
                  </a:lnTo>
                  <a:lnTo>
                    <a:pt x="54703" y="59871"/>
                  </a:lnTo>
                  <a:lnTo>
                    <a:pt x="97494" y="0"/>
                  </a:lnTo>
                  <a:lnTo>
                    <a:pt x="178885" y="2013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124644" y="5634873"/>
              <a:ext cx="198979" cy="141251"/>
            </a:xfrm>
            <a:custGeom>
              <a:avLst/>
              <a:pathLst>
                <a:path w="198979" h="141251">
                  <a:moveTo>
                    <a:pt x="168012" y="127766"/>
                  </a:moveTo>
                  <a:lnTo>
                    <a:pt x="160100" y="126563"/>
                  </a:lnTo>
                  <a:lnTo>
                    <a:pt x="51351" y="110485"/>
                  </a:lnTo>
                  <a:lnTo>
                    <a:pt x="0" y="141251"/>
                  </a:lnTo>
                  <a:lnTo>
                    <a:pt x="2114" y="98338"/>
                  </a:lnTo>
                  <a:lnTo>
                    <a:pt x="65361" y="37451"/>
                  </a:lnTo>
                  <a:lnTo>
                    <a:pt x="69850" y="10349"/>
                  </a:lnTo>
                  <a:lnTo>
                    <a:pt x="107212" y="23209"/>
                  </a:lnTo>
                  <a:lnTo>
                    <a:pt x="129845" y="0"/>
                  </a:lnTo>
                  <a:lnTo>
                    <a:pt x="151671" y="18020"/>
                  </a:lnTo>
                  <a:lnTo>
                    <a:pt x="198979" y="37536"/>
                  </a:lnTo>
                  <a:lnTo>
                    <a:pt x="190888" y="61451"/>
                  </a:lnTo>
                  <a:lnTo>
                    <a:pt x="196156" y="872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859840" y="4966581"/>
              <a:ext cx="815949" cy="902581"/>
            </a:xfrm>
            <a:custGeom>
              <a:avLst/>
              <a:pathLst>
                <a:path w="815949" h="902581">
                  <a:moveTo>
                    <a:pt x="815949" y="395414"/>
                  </a:moveTo>
                  <a:lnTo>
                    <a:pt x="750525" y="435883"/>
                  </a:lnTo>
                  <a:lnTo>
                    <a:pt x="726925" y="477931"/>
                  </a:lnTo>
                  <a:lnTo>
                    <a:pt x="667011" y="536421"/>
                  </a:lnTo>
                  <a:lnTo>
                    <a:pt x="642712" y="554075"/>
                  </a:lnTo>
                  <a:lnTo>
                    <a:pt x="634863" y="607320"/>
                  </a:lnTo>
                  <a:lnTo>
                    <a:pt x="575325" y="672635"/>
                  </a:lnTo>
                  <a:lnTo>
                    <a:pt x="544952" y="697509"/>
                  </a:lnTo>
                  <a:lnTo>
                    <a:pt x="561052" y="740375"/>
                  </a:lnTo>
                  <a:lnTo>
                    <a:pt x="564939" y="771767"/>
                  </a:lnTo>
                  <a:lnTo>
                    <a:pt x="482022" y="804887"/>
                  </a:lnTo>
                  <a:lnTo>
                    <a:pt x="397980" y="810232"/>
                  </a:lnTo>
                  <a:lnTo>
                    <a:pt x="368407" y="811769"/>
                  </a:lnTo>
                  <a:lnTo>
                    <a:pt x="276616" y="858022"/>
                  </a:lnTo>
                  <a:lnTo>
                    <a:pt x="237753" y="902581"/>
                  </a:lnTo>
                  <a:lnTo>
                    <a:pt x="183478" y="868382"/>
                  </a:lnTo>
                  <a:lnTo>
                    <a:pt x="152379" y="788712"/>
                  </a:lnTo>
                  <a:lnTo>
                    <a:pt x="118376" y="739191"/>
                  </a:lnTo>
                  <a:lnTo>
                    <a:pt x="109210" y="652866"/>
                  </a:lnTo>
                  <a:lnTo>
                    <a:pt x="144799" y="628387"/>
                  </a:lnTo>
                  <a:lnTo>
                    <a:pt x="144987" y="503454"/>
                  </a:lnTo>
                  <a:lnTo>
                    <a:pt x="154932" y="474886"/>
                  </a:lnTo>
                  <a:lnTo>
                    <a:pt x="245731" y="448827"/>
                  </a:lnTo>
                  <a:lnTo>
                    <a:pt x="236323" y="423587"/>
                  </a:lnTo>
                  <a:lnTo>
                    <a:pt x="254198" y="376575"/>
                  </a:lnTo>
                  <a:lnTo>
                    <a:pt x="188666" y="331565"/>
                  </a:lnTo>
                  <a:lnTo>
                    <a:pt x="165684" y="289319"/>
                  </a:lnTo>
                  <a:lnTo>
                    <a:pt x="102706" y="321215"/>
                  </a:lnTo>
                  <a:lnTo>
                    <a:pt x="85449" y="302546"/>
                  </a:lnTo>
                  <a:lnTo>
                    <a:pt x="47227" y="305225"/>
                  </a:lnTo>
                  <a:lnTo>
                    <a:pt x="11020" y="273893"/>
                  </a:lnTo>
                  <a:lnTo>
                    <a:pt x="0" y="239882"/>
                  </a:lnTo>
                  <a:lnTo>
                    <a:pt x="268" y="140641"/>
                  </a:lnTo>
                  <a:lnTo>
                    <a:pt x="66580" y="96928"/>
                  </a:lnTo>
                  <a:lnTo>
                    <a:pt x="106415" y="40271"/>
                  </a:lnTo>
                  <a:lnTo>
                    <a:pt x="106415" y="0"/>
                  </a:lnTo>
                  <a:lnTo>
                    <a:pt x="158373" y="26706"/>
                  </a:lnTo>
                  <a:lnTo>
                    <a:pt x="264600" y="109957"/>
                  </a:lnTo>
                  <a:lnTo>
                    <a:pt x="308010" y="148593"/>
                  </a:lnTo>
                  <a:lnTo>
                    <a:pt x="352065" y="178995"/>
                  </a:lnTo>
                  <a:lnTo>
                    <a:pt x="401389" y="168645"/>
                  </a:lnTo>
                  <a:lnTo>
                    <a:pt x="436252" y="192024"/>
                  </a:lnTo>
                  <a:lnTo>
                    <a:pt x="469824" y="199695"/>
                  </a:lnTo>
                  <a:lnTo>
                    <a:pt x="506622" y="234157"/>
                  </a:lnTo>
                  <a:lnTo>
                    <a:pt x="689563" y="337657"/>
                  </a:lnTo>
                  <a:lnTo>
                    <a:pt x="770416" y="3645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869987" y="5179756"/>
              <a:ext cx="364376" cy="260046"/>
            </a:xfrm>
            <a:custGeom>
              <a:avLst/>
              <a:pathLst>
                <a:path w="364376" h="260046">
                  <a:moveTo>
                    <a:pt x="234092" y="5922"/>
                  </a:moveTo>
                  <a:lnTo>
                    <a:pt x="274169" y="17654"/>
                  </a:lnTo>
                  <a:lnTo>
                    <a:pt x="277878" y="48422"/>
                  </a:lnTo>
                  <a:lnTo>
                    <a:pt x="361554" y="37987"/>
                  </a:lnTo>
                  <a:lnTo>
                    <a:pt x="349485" y="82348"/>
                  </a:lnTo>
                  <a:lnTo>
                    <a:pt x="364376" y="140105"/>
                  </a:lnTo>
                  <a:lnTo>
                    <a:pt x="233742" y="191206"/>
                  </a:lnTo>
                  <a:lnTo>
                    <a:pt x="220545" y="199892"/>
                  </a:lnTo>
                  <a:lnTo>
                    <a:pt x="181166" y="248765"/>
                  </a:lnTo>
                  <a:lnTo>
                    <a:pt x="174312" y="260046"/>
                  </a:lnTo>
                  <a:lnTo>
                    <a:pt x="100743" y="205532"/>
                  </a:lnTo>
                  <a:lnTo>
                    <a:pt x="62252" y="231675"/>
                  </a:lnTo>
                  <a:lnTo>
                    <a:pt x="31260" y="239713"/>
                  </a:lnTo>
                  <a:lnTo>
                    <a:pt x="28787" y="189458"/>
                  </a:lnTo>
                  <a:lnTo>
                    <a:pt x="12068" y="172903"/>
                  </a:lnTo>
                  <a:lnTo>
                    <a:pt x="0" y="138808"/>
                  </a:lnTo>
                  <a:lnTo>
                    <a:pt x="25616" y="108040"/>
                  </a:lnTo>
                  <a:lnTo>
                    <a:pt x="16718" y="32149"/>
                  </a:lnTo>
                  <a:lnTo>
                    <a:pt x="65182" y="40582"/>
                  </a:lnTo>
                  <a:lnTo>
                    <a:pt x="153508" y="8037"/>
                  </a:lnTo>
                  <a:lnTo>
                    <a:pt x="188316" y="10547"/>
                  </a:lnTo>
                  <a:lnTo>
                    <a:pt x="19992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01072" y="2935807"/>
              <a:ext cx="1669039" cy="1844454"/>
            </a:xfrm>
            <a:custGeom>
              <a:avLst/>
              <a:pathLst>
                <a:path w="1669039" h="1844454">
                  <a:moveTo>
                    <a:pt x="1669039" y="682535"/>
                  </a:moveTo>
                  <a:lnTo>
                    <a:pt x="1634467" y="710574"/>
                  </a:lnTo>
                  <a:lnTo>
                    <a:pt x="1593073" y="723434"/>
                  </a:lnTo>
                  <a:lnTo>
                    <a:pt x="1551598" y="728228"/>
                  </a:lnTo>
                  <a:lnTo>
                    <a:pt x="1502543" y="745967"/>
                  </a:lnTo>
                  <a:lnTo>
                    <a:pt x="1414890" y="800226"/>
                  </a:lnTo>
                  <a:lnTo>
                    <a:pt x="1410240" y="840329"/>
                  </a:lnTo>
                  <a:lnTo>
                    <a:pt x="1460155" y="939288"/>
                  </a:lnTo>
                  <a:lnTo>
                    <a:pt x="1451795" y="983283"/>
                  </a:lnTo>
                  <a:lnTo>
                    <a:pt x="1372179" y="1031620"/>
                  </a:lnTo>
                  <a:lnTo>
                    <a:pt x="1393064" y="1051389"/>
                  </a:lnTo>
                  <a:lnTo>
                    <a:pt x="1455935" y="1086613"/>
                  </a:lnTo>
                  <a:lnTo>
                    <a:pt x="1437092" y="1135035"/>
                  </a:lnTo>
                  <a:lnTo>
                    <a:pt x="1456553" y="1211913"/>
                  </a:lnTo>
                  <a:lnTo>
                    <a:pt x="1430829" y="1227339"/>
                  </a:lnTo>
                  <a:lnTo>
                    <a:pt x="1418250" y="1253764"/>
                  </a:lnTo>
                  <a:lnTo>
                    <a:pt x="1401504" y="1317528"/>
                  </a:lnTo>
                  <a:lnTo>
                    <a:pt x="1357476" y="1385634"/>
                  </a:lnTo>
                  <a:lnTo>
                    <a:pt x="1330247" y="1407632"/>
                  </a:lnTo>
                  <a:lnTo>
                    <a:pt x="1321807" y="1447198"/>
                  </a:lnTo>
                  <a:lnTo>
                    <a:pt x="1317667" y="1510962"/>
                  </a:lnTo>
                  <a:lnTo>
                    <a:pt x="1334386" y="1559384"/>
                  </a:lnTo>
                  <a:lnTo>
                    <a:pt x="1279955" y="1587924"/>
                  </a:lnTo>
                  <a:lnTo>
                    <a:pt x="1219988" y="1628309"/>
                  </a:lnTo>
                  <a:lnTo>
                    <a:pt x="1255307" y="1664350"/>
                  </a:lnTo>
                  <a:lnTo>
                    <a:pt x="1252135" y="1687447"/>
                  </a:lnTo>
                  <a:lnTo>
                    <a:pt x="1214424" y="1702874"/>
                  </a:lnTo>
                  <a:lnTo>
                    <a:pt x="1193458" y="1702874"/>
                  </a:lnTo>
                  <a:lnTo>
                    <a:pt x="1186146" y="1735869"/>
                  </a:lnTo>
                  <a:lnTo>
                    <a:pt x="1199721" y="1805104"/>
                  </a:lnTo>
                  <a:lnTo>
                    <a:pt x="1214424" y="1840384"/>
                  </a:lnTo>
                  <a:lnTo>
                    <a:pt x="1092607" y="1844454"/>
                  </a:lnTo>
                  <a:lnTo>
                    <a:pt x="1105025" y="1571398"/>
                  </a:lnTo>
                  <a:lnTo>
                    <a:pt x="1069356" y="1520748"/>
                  </a:lnTo>
                  <a:lnTo>
                    <a:pt x="1040030" y="1448214"/>
                  </a:lnTo>
                  <a:lnTo>
                    <a:pt x="1013688" y="1419363"/>
                  </a:lnTo>
                  <a:lnTo>
                    <a:pt x="991862" y="1395448"/>
                  </a:lnTo>
                  <a:lnTo>
                    <a:pt x="941571" y="1358110"/>
                  </a:lnTo>
                  <a:lnTo>
                    <a:pt x="916385" y="1298689"/>
                  </a:lnTo>
                  <a:lnTo>
                    <a:pt x="864589" y="1265496"/>
                  </a:lnTo>
                  <a:lnTo>
                    <a:pt x="830506" y="1243696"/>
                  </a:lnTo>
                  <a:lnTo>
                    <a:pt x="809540" y="1219499"/>
                  </a:lnTo>
                  <a:lnTo>
                    <a:pt x="764061" y="1119868"/>
                  </a:lnTo>
                  <a:lnTo>
                    <a:pt x="574802" y="977642"/>
                  </a:lnTo>
                  <a:lnTo>
                    <a:pt x="432288" y="898537"/>
                  </a:lnTo>
                  <a:lnTo>
                    <a:pt x="402962" y="828118"/>
                  </a:lnTo>
                  <a:lnTo>
                    <a:pt x="287677" y="738014"/>
                  </a:lnTo>
                  <a:lnTo>
                    <a:pt x="281414" y="683049"/>
                  </a:lnTo>
                  <a:lnTo>
                    <a:pt x="220640" y="676393"/>
                  </a:lnTo>
                  <a:lnTo>
                    <a:pt x="212173" y="647825"/>
                  </a:lnTo>
                  <a:lnTo>
                    <a:pt x="228999" y="579634"/>
                  </a:lnTo>
                  <a:lnTo>
                    <a:pt x="216420" y="518098"/>
                  </a:lnTo>
                  <a:lnTo>
                    <a:pt x="218516" y="491758"/>
                  </a:lnTo>
                  <a:lnTo>
                    <a:pt x="235262" y="456534"/>
                  </a:lnTo>
                  <a:lnTo>
                    <a:pt x="231123" y="419111"/>
                  </a:lnTo>
                  <a:lnTo>
                    <a:pt x="262072" y="386667"/>
                  </a:lnTo>
                  <a:lnTo>
                    <a:pt x="276744" y="342035"/>
                  </a:lnTo>
                  <a:lnTo>
                    <a:pt x="5925" y="343897"/>
                  </a:lnTo>
                  <a:lnTo>
                    <a:pt x="352" y="330166"/>
                  </a:lnTo>
                  <a:lnTo>
                    <a:pt x="0" y="130694"/>
                  </a:lnTo>
                  <a:lnTo>
                    <a:pt x="256277" y="77288"/>
                  </a:lnTo>
                  <a:lnTo>
                    <a:pt x="460512" y="37540"/>
                  </a:lnTo>
                  <a:lnTo>
                    <a:pt x="651937" y="0"/>
                  </a:lnTo>
                  <a:lnTo>
                    <a:pt x="660030" y="2320"/>
                  </a:lnTo>
                  <a:lnTo>
                    <a:pt x="681648" y="9539"/>
                  </a:lnTo>
                  <a:lnTo>
                    <a:pt x="684739" y="48739"/>
                  </a:lnTo>
                  <a:lnTo>
                    <a:pt x="714064" y="57510"/>
                  </a:lnTo>
                  <a:lnTo>
                    <a:pt x="722424" y="77392"/>
                  </a:lnTo>
                  <a:lnTo>
                    <a:pt x="722424" y="134500"/>
                  </a:lnTo>
                  <a:lnTo>
                    <a:pt x="755969" y="178467"/>
                  </a:lnTo>
                  <a:lnTo>
                    <a:pt x="812523" y="266456"/>
                  </a:lnTo>
                  <a:lnTo>
                    <a:pt x="816743" y="312565"/>
                  </a:lnTo>
                  <a:lnTo>
                    <a:pt x="804164" y="349988"/>
                  </a:lnTo>
                  <a:lnTo>
                    <a:pt x="811934" y="428666"/>
                  </a:lnTo>
                  <a:lnTo>
                    <a:pt x="796501" y="556273"/>
                  </a:lnTo>
                  <a:lnTo>
                    <a:pt x="783016" y="618163"/>
                  </a:lnTo>
                  <a:lnTo>
                    <a:pt x="794408" y="699196"/>
                  </a:lnTo>
                  <a:lnTo>
                    <a:pt x="947538" y="699205"/>
                  </a:lnTo>
                  <a:lnTo>
                    <a:pt x="1214311" y="693480"/>
                  </a:lnTo>
                  <a:lnTo>
                    <a:pt x="1501139" y="68647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68377" y="5585267"/>
              <a:ext cx="237103" cy="249234"/>
            </a:xfrm>
            <a:custGeom>
              <a:avLst/>
              <a:pathLst>
                <a:path w="237103" h="249234">
                  <a:moveTo>
                    <a:pt x="181435" y="0"/>
                  </a:moveTo>
                  <a:lnTo>
                    <a:pt x="180898" y="53498"/>
                  </a:lnTo>
                  <a:lnTo>
                    <a:pt x="188478" y="88440"/>
                  </a:lnTo>
                  <a:lnTo>
                    <a:pt x="220706" y="82433"/>
                  </a:lnTo>
                  <a:lnTo>
                    <a:pt x="235678" y="116162"/>
                  </a:lnTo>
                  <a:lnTo>
                    <a:pt x="229872" y="146450"/>
                  </a:lnTo>
                  <a:lnTo>
                    <a:pt x="237103" y="174370"/>
                  </a:lnTo>
                  <a:lnTo>
                    <a:pt x="225813" y="185735"/>
                  </a:lnTo>
                  <a:lnTo>
                    <a:pt x="193854" y="180574"/>
                  </a:lnTo>
                  <a:lnTo>
                    <a:pt x="172538" y="222510"/>
                  </a:lnTo>
                  <a:lnTo>
                    <a:pt x="149099" y="217433"/>
                  </a:lnTo>
                  <a:lnTo>
                    <a:pt x="99426" y="230463"/>
                  </a:lnTo>
                  <a:lnTo>
                    <a:pt x="38303" y="230547"/>
                  </a:lnTo>
                  <a:lnTo>
                    <a:pt x="26493" y="249234"/>
                  </a:lnTo>
                  <a:lnTo>
                    <a:pt x="0" y="220827"/>
                  </a:lnTo>
                  <a:lnTo>
                    <a:pt x="35830" y="179164"/>
                  </a:lnTo>
                  <a:lnTo>
                    <a:pt x="44297" y="147860"/>
                  </a:lnTo>
                  <a:lnTo>
                    <a:pt x="33115" y="76595"/>
                  </a:lnTo>
                  <a:lnTo>
                    <a:pt x="41555" y="47293"/>
                  </a:lnTo>
                  <a:lnTo>
                    <a:pt x="20428" y="29837"/>
                  </a:lnTo>
                  <a:lnTo>
                    <a:pt x="45802" y="19853"/>
                  </a:lnTo>
                  <a:lnTo>
                    <a:pt x="117919" y="21348"/>
                  </a:lnTo>
                  <a:lnTo>
                    <a:pt x="159771" y="28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386139" y="5491750"/>
              <a:ext cx="617687" cy="645392"/>
            </a:xfrm>
            <a:custGeom>
              <a:avLst/>
              <a:pathLst>
                <a:path w="617687" h="645392">
                  <a:moveTo>
                    <a:pt x="476221" y="4794"/>
                  </a:moveTo>
                  <a:lnTo>
                    <a:pt x="476302" y="6740"/>
                  </a:lnTo>
                  <a:lnTo>
                    <a:pt x="508987" y="50085"/>
                  </a:lnTo>
                  <a:lnTo>
                    <a:pt x="514632" y="87876"/>
                  </a:lnTo>
                  <a:lnTo>
                    <a:pt x="528636" y="103499"/>
                  </a:lnTo>
                  <a:lnTo>
                    <a:pt x="586400" y="116416"/>
                  </a:lnTo>
                  <a:lnTo>
                    <a:pt x="617687" y="169378"/>
                  </a:lnTo>
                  <a:lnTo>
                    <a:pt x="599893" y="207366"/>
                  </a:lnTo>
                  <a:lnTo>
                    <a:pt x="604731" y="236836"/>
                  </a:lnTo>
                  <a:lnTo>
                    <a:pt x="584222" y="283312"/>
                  </a:lnTo>
                  <a:lnTo>
                    <a:pt x="533393" y="295326"/>
                  </a:lnTo>
                  <a:lnTo>
                    <a:pt x="505305" y="324994"/>
                  </a:lnTo>
                  <a:lnTo>
                    <a:pt x="452540" y="315293"/>
                  </a:lnTo>
                  <a:lnTo>
                    <a:pt x="435983" y="327391"/>
                  </a:lnTo>
                  <a:lnTo>
                    <a:pt x="427354" y="355593"/>
                  </a:lnTo>
                  <a:lnTo>
                    <a:pt x="443805" y="370935"/>
                  </a:lnTo>
                  <a:lnTo>
                    <a:pt x="455712" y="403451"/>
                  </a:lnTo>
                  <a:lnTo>
                    <a:pt x="484688" y="427310"/>
                  </a:lnTo>
                  <a:lnTo>
                    <a:pt x="532695" y="435516"/>
                  </a:lnTo>
                  <a:lnTo>
                    <a:pt x="533743" y="453368"/>
                  </a:lnTo>
                  <a:lnTo>
                    <a:pt x="498585" y="469612"/>
                  </a:lnTo>
                  <a:lnTo>
                    <a:pt x="492429" y="484672"/>
                  </a:lnTo>
                  <a:lnTo>
                    <a:pt x="484688" y="506020"/>
                  </a:lnTo>
                  <a:lnTo>
                    <a:pt x="502724" y="566202"/>
                  </a:lnTo>
                  <a:lnTo>
                    <a:pt x="499741" y="603992"/>
                  </a:lnTo>
                  <a:lnTo>
                    <a:pt x="473748" y="645392"/>
                  </a:lnTo>
                  <a:lnTo>
                    <a:pt x="448831" y="600580"/>
                  </a:lnTo>
                  <a:lnTo>
                    <a:pt x="460712" y="575142"/>
                  </a:lnTo>
                  <a:lnTo>
                    <a:pt x="440283" y="566653"/>
                  </a:lnTo>
                  <a:lnTo>
                    <a:pt x="444154" y="540877"/>
                  </a:lnTo>
                  <a:lnTo>
                    <a:pt x="435176" y="513691"/>
                  </a:lnTo>
                  <a:lnTo>
                    <a:pt x="393513" y="463718"/>
                  </a:lnTo>
                  <a:lnTo>
                    <a:pt x="395417" y="378365"/>
                  </a:lnTo>
                  <a:lnTo>
                    <a:pt x="383380" y="310132"/>
                  </a:lnTo>
                  <a:lnTo>
                    <a:pt x="361984" y="324430"/>
                  </a:lnTo>
                  <a:lnTo>
                    <a:pt x="287394" y="340703"/>
                  </a:lnTo>
                  <a:lnTo>
                    <a:pt x="252155" y="298569"/>
                  </a:lnTo>
                  <a:lnTo>
                    <a:pt x="227856" y="302912"/>
                  </a:lnTo>
                  <a:lnTo>
                    <a:pt x="211298" y="344679"/>
                  </a:lnTo>
                  <a:lnTo>
                    <a:pt x="197106" y="330353"/>
                  </a:lnTo>
                  <a:lnTo>
                    <a:pt x="167780" y="278067"/>
                  </a:lnTo>
                  <a:lnTo>
                    <a:pt x="159770" y="243407"/>
                  </a:lnTo>
                  <a:lnTo>
                    <a:pt x="131144" y="201077"/>
                  </a:lnTo>
                  <a:lnTo>
                    <a:pt x="89992" y="172621"/>
                  </a:lnTo>
                  <a:lnTo>
                    <a:pt x="20320" y="154121"/>
                  </a:lnTo>
                  <a:lnTo>
                    <a:pt x="0" y="130009"/>
                  </a:lnTo>
                  <a:lnTo>
                    <a:pt x="4139" y="106066"/>
                  </a:lnTo>
                  <a:lnTo>
                    <a:pt x="78030" y="54231"/>
                  </a:lnTo>
                  <a:lnTo>
                    <a:pt x="109022" y="54316"/>
                  </a:lnTo>
                  <a:lnTo>
                    <a:pt x="130257" y="14862"/>
                  </a:lnTo>
                  <a:lnTo>
                    <a:pt x="159501" y="0"/>
                  </a:lnTo>
                  <a:lnTo>
                    <a:pt x="178962" y="7670"/>
                  </a:lnTo>
                  <a:lnTo>
                    <a:pt x="246510" y="14128"/>
                  </a:lnTo>
                  <a:lnTo>
                    <a:pt x="289839" y="1663"/>
                  </a:lnTo>
                  <a:lnTo>
                    <a:pt x="326503" y="22251"/>
                  </a:lnTo>
                  <a:lnTo>
                    <a:pt x="375370" y="2397"/>
                  </a:lnTo>
                  <a:lnTo>
                    <a:pt x="456841" y="123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596981" y="5603005"/>
              <a:ext cx="127193" cy="113285"/>
            </a:xfrm>
            <a:custGeom>
              <a:avLst/>
              <a:pathLst>
                <a:path w="127193" h="113285">
                  <a:moveTo>
                    <a:pt x="19729" y="19036"/>
                  </a:moveTo>
                  <a:lnTo>
                    <a:pt x="19460" y="65991"/>
                  </a:lnTo>
                  <a:lnTo>
                    <a:pt x="0" y="84097"/>
                  </a:lnTo>
                  <a:lnTo>
                    <a:pt x="21772" y="113285"/>
                  </a:lnTo>
                  <a:lnTo>
                    <a:pt x="76283" y="92049"/>
                  </a:lnTo>
                  <a:lnTo>
                    <a:pt x="105689" y="89737"/>
                  </a:lnTo>
                  <a:lnTo>
                    <a:pt x="127193" y="7388"/>
                  </a:lnTo>
                  <a:lnTo>
                    <a:pt x="92303" y="5442"/>
                  </a:lnTo>
                  <a:lnTo>
                    <a:pt x="59107" y="13311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253395" y="5275501"/>
              <a:ext cx="361016" cy="329021"/>
            </a:xfrm>
            <a:custGeom>
              <a:avLst/>
              <a:pathLst>
                <a:path w="361016" h="329021">
                  <a:moveTo>
                    <a:pt x="272583" y="235003"/>
                  </a:moveTo>
                  <a:lnTo>
                    <a:pt x="282717" y="256239"/>
                  </a:lnTo>
                  <a:lnTo>
                    <a:pt x="254198" y="266589"/>
                  </a:lnTo>
                  <a:lnTo>
                    <a:pt x="242908" y="296088"/>
                  </a:lnTo>
                  <a:lnTo>
                    <a:pt x="250172" y="313518"/>
                  </a:lnTo>
                  <a:lnTo>
                    <a:pt x="238812" y="312436"/>
                  </a:lnTo>
                  <a:lnTo>
                    <a:pt x="218029" y="315191"/>
                  </a:lnTo>
                  <a:lnTo>
                    <a:pt x="186545" y="329021"/>
                  </a:lnTo>
                  <a:lnTo>
                    <a:pt x="140735" y="304355"/>
                  </a:lnTo>
                  <a:lnTo>
                    <a:pt x="6272" y="256459"/>
                  </a:lnTo>
                  <a:lnTo>
                    <a:pt x="10214" y="167545"/>
                  </a:lnTo>
                  <a:lnTo>
                    <a:pt x="2634" y="166050"/>
                  </a:lnTo>
                  <a:lnTo>
                    <a:pt x="0" y="81417"/>
                  </a:lnTo>
                  <a:lnTo>
                    <a:pt x="108673" y="52483"/>
                  </a:lnTo>
                  <a:lnTo>
                    <a:pt x="157996" y="43232"/>
                  </a:lnTo>
                  <a:lnTo>
                    <a:pt x="180387" y="52483"/>
                  </a:lnTo>
                  <a:lnTo>
                    <a:pt x="200358" y="45545"/>
                  </a:lnTo>
                  <a:lnTo>
                    <a:pt x="235060" y="51552"/>
                  </a:lnTo>
                  <a:lnTo>
                    <a:pt x="292769" y="37338"/>
                  </a:lnTo>
                  <a:lnTo>
                    <a:pt x="336368" y="0"/>
                  </a:lnTo>
                  <a:lnTo>
                    <a:pt x="360398" y="35759"/>
                  </a:lnTo>
                  <a:lnTo>
                    <a:pt x="361016" y="102287"/>
                  </a:lnTo>
                  <a:lnTo>
                    <a:pt x="356097" y="145999"/>
                  </a:lnTo>
                  <a:lnTo>
                    <a:pt x="305698" y="171409"/>
                  </a:lnTo>
                  <a:lnTo>
                    <a:pt x="272153" y="2001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94871" y="5765841"/>
              <a:ext cx="391077" cy="215514"/>
            </a:xfrm>
            <a:custGeom>
              <a:avLst/>
              <a:pathLst>
                <a:path w="391077" h="215514">
                  <a:moveTo>
                    <a:pt x="349064" y="3130"/>
                  </a:moveTo>
                  <a:lnTo>
                    <a:pt x="349951" y="44530"/>
                  </a:lnTo>
                  <a:lnTo>
                    <a:pt x="336028" y="92388"/>
                  </a:lnTo>
                  <a:lnTo>
                    <a:pt x="366052" y="116416"/>
                  </a:lnTo>
                  <a:lnTo>
                    <a:pt x="370030" y="156434"/>
                  </a:lnTo>
                  <a:lnTo>
                    <a:pt x="390109" y="159959"/>
                  </a:lnTo>
                  <a:lnTo>
                    <a:pt x="381561" y="196903"/>
                  </a:lnTo>
                  <a:lnTo>
                    <a:pt x="391077" y="215514"/>
                  </a:lnTo>
                  <a:lnTo>
                    <a:pt x="321019" y="210982"/>
                  </a:lnTo>
                  <a:lnTo>
                    <a:pt x="282039" y="210122"/>
                  </a:lnTo>
                  <a:lnTo>
                    <a:pt x="173398" y="175973"/>
                  </a:lnTo>
                  <a:lnTo>
                    <a:pt x="145574" y="163335"/>
                  </a:lnTo>
                  <a:lnTo>
                    <a:pt x="139428" y="146377"/>
                  </a:lnTo>
                  <a:lnTo>
                    <a:pt x="93854" y="107320"/>
                  </a:lnTo>
                  <a:lnTo>
                    <a:pt x="37551" y="104024"/>
                  </a:lnTo>
                  <a:lnTo>
                    <a:pt x="0" y="68660"/>
                  </a:lnTo>
                  <a:lnTo>
                    <a:pt x="11809" y="49973"/>
                  </a:lnTo>
                  <a:lnTo>
                    <a:pt x="72933" y="49888"/>
                  </a:lnTo>
                  <a:lnTo>
                    <a:pt x="122606" y="36859"/>
                  </a:lnTo>
                  <a:lnTo>
                    <a:pt x="146044" y="41935"/>
                  </a:lnTo>
                  <a:lnTo>
                    <a:pt x="167360" y="0"/>
                  </a:lnTo>
                  <a:lnTo>
                    <a:pt x="199319" y="5160"/>
                  </a:lnTo>
                  <a:lnTo>
                    <a:pt x="246546" y="13029"/>
                  </a:lnTo>
                  <a:lnTo>
                    <a:pt x="304498" y="7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75734" y="5622041"/>
              <a:ext cx="155282" cy="191460"/>
            </a:xfrm>
            <a:custGeom>
              <a:avLst/>
              <a:pathLst>
                <a:path w="155282" h="191460">
                  <a:moveTo>
                    <a:pt x="155282" y="4625"/>
                  </a:moveTo>
                  <a:lnTo>
                    <a:pt x="116360" y="46476"/>
                  </a:lnTo>
                  <a:lnTo>
                    <a:pt x="112920" y="96928"/>
                  </a:lnTo>
                  <a:lnTo>
                    <a:pt x="147782" y="123353"/>
                  </a:lnTo>
                  <a:lnTo>
                    <a:pt x="104023" y="149440"/>
                  </a:lnTo>
                  <a:lnTo>
                    <a:pt x="115554" y="168560"/>
                  </a:lnTo>
                  <a:lnTo>
                    <a:pt x="90906" y="191460"/>
                  </a:lnTo>
                  <a:lnTo>
                    <a:pt x="78380" y="162074"/>
                  </a:lnTo>
                  <a:lnTo>
                    <a:pt x="3951" y="168278"/>
                  </a:lnTo>
                  <a:lnTo>
                    <a:pt x="0" y="139625"/>
                  </a:lnTo>
                  <a:lnTo>
                    <a:pt x="27040" y="92698"/>
                  </a:lnTo>
                  <a:lnTo>
                    <a:pt x="26422" y="24958"/>
                  </a:lnTo>
                  <a:lnTo>
                    <a:pt x="36636" y="12183"/>
                  </a:lnTo>
                  <a:lnTo>
                    <a:pt x="65074" y="20051"/>
                  </a:lnTo>
                  <a:lnTo>
                    <a:pt x="14399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38709" y="5241320"/>
              <a:ext cx="473909" cy="616382"/>
            </a:xfrm>
            <a:custGeom>
              <a:avLst/>
              <a:pathLst>
                <a:path w="473909" h="616382">
                  <a:moveTo>
                    <a:pt x="473909" y="311265"/>
                  </a:moveTo>
                  <a:lnTo>
                    <a:pt x="338389" y="333483"/>
                  </a:lnTo>
                  <a:lnTo>
                    <a:pt x="339518" y="363630"/>
                  </a:lnTo>
                  <a:lnTo>
                    <a:pt x="353012" y="459346"/>
                  </a:lnTo>
                  <a:lnTo>
                    <a:pt x="408078" y="616382"/>
                  </a:lnTo>
                  <a:lnTo>
                    <a:pt x="367771" y="603974"/>
                  </a:lnTo>
                  <a:lnTo>
                    <a:pt x="344274" y="615910"/>
                  </a:lnTo>
                  <a:lnTo>
                    <a:pt x="302665" y="604511"/>
                  </a:lnTo>
                  <a:lnTo>
                    <a:pt x="246441" y="557139"/>
                  </a:lnTo>
                  <a:lnTo>
                    <a:pt x="225356" y="545744"/>
                  </a:lnTo>
                  <a:lnTo>
                    <a:pt x="131648" y="523622"/>
                  </a:lnTo>
                  <a:lnTo>
                    <a:pt x="47338" y="490674"/>
                  </a:lnTo>
                  <a:lnTo>
                    <a:pt x="0" y="488591"/>
                  </a:lnTo>
                  <a:lnTo>
                    <a:pt x="11160" y="453988"/>
                  </a:lnTo>
                  <a:lnTo>
                    <a:pt x="43845" y="444484"/>
                  </a:lnTo>
                  <a:lnTo>
                    <a:pt x="89218" y="443751"/>
                  </a:lnTo>
                  <a:lnTo>
                    <a:pt x="110775" y="428409"/>
                  </a:lnTo>
                  <a:lnTo>
                    <a:pt x="169345" y="415267"/>
                  </a:lnTo>
                  <a:lnTo>
                    <a:pt x="173484" y="392537"/>
                  </a:lnTo>
                  <a:lnTo>
                    <a:pt x="153325" y="345779"/>
                  </a:lnTo>
                  <a:lnTo>
                    <a:pt x="146363" y="308440"/>
                  </a:lnTo>
                  <a:lnTo>
                    <a:pt x="130961" y="277785"/>
                  </a:lnTo>
                  <a:lnTo>
                    <a:pt x="103813" y="251445"/>
                  </a:lnTo>
                  <a:lnTo>
                    <a:pt x="108759" y="230829"/>
                  </a:lnTo>
                  <a:lnTo>
                    <a:pt x="147062" y="213457"/>
                  </a:lnTo>
                  <a:lnTo>
                    <a:pt x="140719" y="154206"/>
                  </a:lnTo>
                  <a:lnTo>
                    <a:pt x="163002" y="135170"/>
                  </a:lnTo>
                  <a:lnTo>
                    <a:pt x="150691" y="94700"/>
                  </a:lnTo>
                  <a:lnTo>
                    <a:pt x="158351" y="52003"/>
                  </a:lnTo>
                  <a:lnTo>
                    <a:pt x="188026" y="25860"/>
                  </a:lnTo>
                  <a:lnTo>
                    <a:pt x="227136" y="26791"/>
                  </a:lnTo>
                  <a:lnTo>
                    <a:pt x="276997" y="2566"/>
                  </a:lnTo>
                  <a:lnTo>
                    <a:pt x="294791" y="0"/>
                  </a:lnTo>
                  <a:lnTo>
                    <a:pt x="296619" y="184156"/>
                  </a:lnTo>
                  <a:lnTo>
                    <a:pt x="426554" y="19515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051154" y="5319862"/>
              <a:ext cx="212454" cy="212098"/>
            </a:xfrm>
            <a:custGeom>
              <a:avLst/>
              <a:pathLst>
                <a:path w="212454" h="212098">
                  <a:moveTo>
                    <a:pt x="202240" y="37056"/>
                  </a:moveTo>
                  <a:lnTo>
                    <a:pt x="204874" y="121689"/>
                  </a:lnTo>
                  <a:lnTo>
                    <a:pt x="212454" y="123184"/>
                  </a:lnTo>
                  <a:lnTo>
                    <a:pt x="208513" y="212098"/>
                  </a:lnTo>
                  <a:lnTo>
                    <a:pt x="122361" y="172005"/>
                  </a:lnTo>
                  <a:lnTo>
                    <a:pt x="110178" y="141741"/>
                  </a:lnTo>
                  <a:lnTo>
                    <a:pt x="78218" y="152852"/>
                  </a:lnTo>
                  <a:lnTo>
                    <a:pt x="48893" y="153219"/>
                  </a:lnTo>
                  <a:lnTo>
                    <a:pt x="48544" y="115428"/>
                  </a:lnTo>
                  <a:lnTo>
                    <a:pt x="0" y="108660"/>
                  </a:lnTo>
                  <a:lnTo>
                    <a:pt x="39378" y="59787"/>
                  </a:lnTo>
                  <a:lnTo>
                    <a:pt x="52576" y="51101"/>
                  </a:lnTo>
                  <a:lnTo>
                    <a:pt x="18320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85785" y="5197608"/>
              <a:ext cx="402249" cy="378690"/>
            </a:xfrm>
            <a:custGeom>
              <a:avLst/>
              <a:pathLst>
                <a:path w="402249" h="378690">
                  <a:moveTo>
                    <a:pt x="402249" y="35844"/>
                  </a:moveTo>
                  <a:lnTo>
                    <a:pt x="397599" y="105530"/>
                  </a:lnTo>
                  <a:lnTo>
                    <a:pt x="369833" y="167996"/>
                  </a:lnTo>
                  <a:lnTo>
                    <a:pt x="369403" y="220113"/>
                  </a:lnTo>
                  <a:lnTo>
                    <a:pt x="387546" y="239318"/>
                  </a:lnTo>
                  <a:lnTo>
                    <a:pt x="397142" y="278433"/>
                  </a:lnTo>
                  <a:lnTo>
                    <a:pt x="369833" y="307622"/>
                  </a:lnTo>
                  <a:lnTo>
                    <a:pt x="343679" y="306522"/>
                  </a:lnTo>
                  <a:lnTo>
                    <a:pt x="320617" y="348853"/>
                  </a:lnTo>
                  <a:lnTo>
                    <a:pt x="264600" y="364928"/>
                  </a:lnTo>
                  <a:lnTo>
                    <a:pt x="230490" y="357623"/>
                  </a:lnTo>
                  <a:lnTo>
                    <a:pt x="188128" y="376575"/>
                  </a:lnTo>
                  <a:lnTo>
                    <a:pt x="130445" y="378690"/>
                  </a:lnTo>
                  <a:lnTo>
                    <a:pt x="104560" y="372401"/>
                  </a:lnTo>
                  <a:lnTo>
                    <a:pt x="87814" y="349671"/>
                  </a:lnTo>
                  <a:lnTo>
                    <a:pt x="75826" y="334244"/>
                  </a:lnTo>
                  <a:lnTo>
                    <a:pt x="67735" y="291914"/>
                  </a:lnTo>
                  <a:lnTo>
                    <a:pt x="45802" y="269268"/>
                  </a:lnTo>
                  <a:lnTo>
                    <a:pt x="38303" y="195352"/>
                  </a:lnTo>
                  <a:lnTo>
                    <a:pt x="12337" y="142756"/>
                  </a:lnTo>
                  <a:lnTo>
                    <a:pt x="17364" y="112919"/>
                  </a:lnTo>
                  <a:lnTo>
                    <a:pt x="0" y="58405"/>
                  </a:lnTo>
                  <a:lnTo>
                    <a:pt x="27040" y="6458"/>
                  </a:lnTo>
                  <a:lnTo>
                    <a:pt x="83326" y="6458"/>
                  </a:lnTo>
                  <a:lnTo>
                    <a:pt x="88863" y="17738"/>
                  </a:lnTo>
                  <a:lnTo>
                    <a:pt x="125526" y="18472"/>
                  </a:lnTo>
                  <a:lnTo>
                    <a:pt x="149287" y="56092"/>
                  </a:lnTo>
                  <a:lnTo>
                    <a:pt x="234549" y="83617"/>
                  </a:lnTo>
                  <a:lnTo>
                    <a:pt x="268363" y="47773"/>
                  </a:lnTo>
                  <a:lnTo>
                    <a:pt x="294893" y="49803"/>
                  </a:lnTo>
                  <a:lnTo>
                    <a:pt x="351958" y="0"/>
                  </a:lnTo>
                  <a:lnTo>
                    <a:pt x="371177" y="1381"/>
                  </a:lnTo>
                  <a:lnTo>
                    <a:pt x="377493" y="285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549275" y="5452832"/>
              <a:ext cx="370451" cy="326038"/>
            </a:xfrm>
            <a:custGeom>
              <a:avLst/>
              <a:pathLst>
                <a:path w="370451" h="326038">
                  <a:moveTo>
                    <a:pt x="370451" y="169209"/>
                  </a:moveTo>
                  <a:lnTo>
                    <a:pt x="291533" y="189260"/>
                  </a:lnTo>
                  <a:lnTo>
                    <a:pt x="263095" y="181392"/>
                  </a:lnTo>
                  <a:lnTo>
                    <a:pt x="252881" y="194167"/>
                  </a:lnTo>
                  <a:lnTo>
                    <a:pt x="253499" y="261907"/>
                  </a:lnTo>
                  <a:lnTo>
                    <a:pt x="226458" y="308835"/>
                  </a:lnTo>
                  <a:lnTo>
                    <a:pt x="194660" y="316139"/>
                  </a:lnTo>
                  <a:lnTo>
                    <a:pt x="150094" y="313742"/>
                  </a:lnTo>
                  <a:lnTo>
                    <a:pt x="92142" y="326038"/>
                  </a:lnTo>
                  <a:lnTo>
                    <a:pt x="44915" y="318169"/>
                  </a:lnTo>
                  <a:lnTo>
                    <a:pt x="56204" y="306804"/>
                  </a:lnTo>
                  <a:lnTo>
                    <a:pt x="48974" y="278885"/>
                  </a:lnTo>
                  <a:lnTo>
                    <a:pt x="54780" y="248596"/>
                  </a:lnTo>
                  <a:lnTo>
                    <a:pt x="39808" y="214867"/>
                  </a:lnTo>
                  <a:lnTo>
                    <a:pt x="7579" y="220874"/>
                  </a:lnTo>
                  <a:lnTo>
                    <a:pt x="0" y="185932"/>
                  </a:lnTo>
                  <a:lnTo>
                    <a:pt x="537" y="132434"/>
                  </a:lnTo>
                  <a:lnTo>
                    <a:pt x="64402" y="131419"/>
                  </a:lnTo>
                  <a:lnTo>
                    <a:pt x="81202" y="95377"/>
                  </a:lnTo>
                  <a:lnTo>
                    <a:pt x="95126" y="91203"/>
                  </a:lnTo>
                  <a:lnTo>
                    <a:pt x="121118" y="132067"/>
                  </a:lnTo>
                  <a:lnTo>
                    <a:pt x="126225" y="176146"/>
                  </a:lnTo>
                  <a:lnTo>
                    <a:pt x="183639" y="179643"/>
                  </a:lnTo>
                  <a:lnTo>
                    <a:pt x="166033" y="110155"/>
                  </a:lnTo>
                  <a:lnTo>
                    <a:pt x="172646" y="97859"/>
                  </a:lnTo>
                  <a:lnTo>
                    <a:pt x="166920" y="54993"/>
                  </a:lnTo>
                  <a:lnTo>
                    <a:pt x="184714" y="47237"/>
                  </a:lnTo>
                  <a:lnTo>
                    <a:pt x="232802" y="11731"/>
                  </a:lnTo>
                  <a:lnTo>
                    <a:pt x="273148" y="0"/>
                  </a:lnTo>
                  <a:lnTo>
                    <a:pt x="319918" y="22279"/>
                  </a:lnTo>
                  <a:lnTo>
                    <a:pt x="327740" y="37987"/>
                  </a:lnTo>
                  <a:lnTo>
                    <a:pt x="302742" y="104514"/>
                  </a:lnTo>
                  <a:lnTo>
                    <a:pt x="343410" y="106376"/>
                  </a:lnTo>
                  <a:lnTo>
                    <a:pt x="369591" y="15147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596981" y="5603005"/>
              <a:ext cx="127193" cy="113285"/>
            </a:xfrm>
            <a:custGeom>
              <a:avLst/>
              <a:pathLst>
                <a:path w="127193" h="113285">
                  <a:moveTo>
                    <a:pt x="19729" y="19036"/>
                  </a:moveTo>
                  <a:lnTo>
                    <a:pt x="31260" y="0"/>
                  </a:lnTo>
                  <a:lnTo>
                    <a:pt x="59107" y="13311"/>
                  </a:lnTo>
                  <a:lnTo>
                    <a:pt x="92303" y="5442"/>
                  </a:lnTo>
                  <a:lnTo>
                    <a:pt x="127193" y="7388"/>
                  </a:lnTo>
                  <a:lnTo>
                    <a:pt x="105689" y="89737"/>
                  </a:lnTo>
                  <a:lnTo>
                    <a:pt x="76283" y="92049"/>
                  </a:lnTo>
                  <a:lnTo>
                    <a:pt x="21772" y="113285"/>
                  </a:lnTo>
                  <a:lnTo>
                    <a:pt x="0" y="84097"/>
                  </a:lnTo>
                  <a:lnTo>
                    <a:pt x="19460" y="6599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356739" y="5325389"/>
              <a:ext cx="425339" cy="289714"/>
            </a:xfrm>
            <a:custGeom>
              <a:avLst/>
              <a:pathLst>
                <a:path w="425339" h="289714">
                  <a:moveTo>
                    <a:pt x="344378" y="0"/>
                  </a:moveTo>
                  <a:lnTo>
                    <a:pt x="345346" y="24027"/>
                  </a:lnTo>
                  <a:lnTo>
                    <a:pt x="377950" y="50565"/>
                  </a:lnTo>
                  <a:lnTo>
                    <a:pt x="373273" y="84097"/>
                  </a:lnTo>
                  <a:lnTo>
                    <a:pt x="412571" y="115259"/>
                  </a:lnTo>
                  <a:lnTo>
                    <a:pt x="425339" y="139174"/>
                  </a:lnTo>
                  <a:lnTo>
                    <a:pt x="377251" y="174680"/>
                  </a:lnTo>
                  <a:lnTo>
                    <a:pt x="370021" y="163851"/>
                  </a:lnTo>
                  <a:lnTo>
                    <a:pt x="330992" y="154995"/>
                  </a:lnTo>
                  <a:lnTo>
                    <a:pt x="281668" y="184099"/>
                  </a:lnTo>
                  <a:lnTo>
                    <a:pt x="287662" y="218646"/>
                  </a:lnTo>
                  <a:lnTo>
                    <a:pt x="273739" y="222820"/>
                  </a:lnTo>
                  <a:lnTo>
                    <a:pt x="256939" y="258862"/>
                  </a:lnTo>
                  <a:lnTo>
                    <a:pt x="193074" y="259877"/>
                  </a:lnTo>
                  <a:lnTo>
                    <a:pt x="171409" y="260159"/>
                  </a:lnTo>
                  <a:lnTo>
                    <a:pt x="129558" y="281225"/>
                  </a:lnTo>
                  <a:lnTo>
                    <a:pt x="57441" y="279731"/>
                  </a:lnTo>
                  <a:lnTo>
                    <a:pt x="32067" y="289714"/>
                  </a:lnTo>
                  <a:lnTo>
                    <a:pt x="0" y="268845"/>
                  </a:lnTo>
                  <a:lnTo>
                    <a:pt x="349" y="248230"/>
                  </a:lnTo>
                  <a:lnTo>
                    <a:pt x="69751" y="191037"/>
                  </a:lnTo>
                  <a:lnTo>
                    <a:pt x="116280" y="187230"/>
                  </a:lnTo>
                  <a:lnTo>
                    <a:pt x="130714" y="174201"/>
                  </a:lnTo>
                  <a:lnTo>
                    <a:pt x="140498" y="114611"/>
                  </a:lnTo>
                  <a:lnTo>
                    <a:pt x="127623" y="86973"/>
                  </a:lnTo>
                  <a:lnTo>
                    <a:pt x="127972" y="46504"/>
                  </a:lnTo>
                  <a:lnTo>
                    <a:pt x="149897" y="23858"/>
                  </a:lnTo>
                  <a:lnTo>
                    <a:pt x="184876" y="73662"/>
                  </a:lnTo>
                  <a:lnTo>
                    <a:pt x="250488" y="42527"/>
                  </a:lnTo>
                  <a:lnTo>
                    <a:pt x="324407" y="156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256962" y="4437971"/>
              <a:ext cx="711496" cy="961080"/>
            </a:xfrm>
            <a:custGeom>
              <a:avLst/>
              <a:pathLst>
                <a:path w="711496" h="961080">
                  <a:moveTo>
                    <a:pt x="711496" y="0"/>
                  </a:moveTo>
                  <a:lnTo>
                    <a:pt x="709292" y="528609"/>
                  </a:lnTo>
                  <a:lnTo>
                    <a:pt x="709292" y="568881"/>
                  </a:lnTo>
                  <a:lnTo>
                    <a:pt x="669457" y="625538"/>
                  </a:lnTo>
                  <a:lnTo>
                    <a:pt x="603146" y="669251"/>
                  </a:lnTo>
                  <a:lnTo>
                    <a:pt x="602877" y="768492"/>
                  </a:lnTo>
                  <a:lnTo>
                    <a:pt x="568364" y="810258"/>
                  </a:lnTo>
                  <a:lnTo>
                    <a:pt x="531620" y="826728"/>
                  </a:lnTo>
                  <a:lnTo>
                    <a:pt x="486086" y="829492"/>
                  </a:lnTo>
                  <a:lnTo>
                    <a:pt x="463534" y="850361"/>
                  </a:lnTo>
                  <a:lnTo>
                    <a:pt x="444154" y="887418"/>
                  </a:lnTo>
                  <a:lnTo>
                    <a:pt x="424183" y="903042"/>
                  </a:lnTo>
                  <a:lnTo>
                    <a:pt x="350264" y="929946"/>
                  </a:lnTo>
                  <a:lnTo>
                    <a:pt x="284652" y="961080"/>
                  </a:lnTo>
                  <a:lnTo>
                    <a:pt x="249674" y="911276"/>
                  </a:lnTo>
                  <a:lnTo>
                    <a:pt x="227748" y="933922"/>
                  </a:lnTo>
                  <a:lnTo>
                    <a:pt x="185225" y="915789"/>
                  </a:lnTo>
                  <a:lnTo>
                    <a:pt x="173425" y="884288"/>
                  </a:lnTo>
                  <a:lnTo>
                    <a:pt x="115016" y="825149"/>
                  </a:lnTo>
                  <a:lnTo>
                    <a:pt x="83299" y="821624"/>
                  </a:lnTo>
                  <a:lnTo>
                    <a:pt x="73084" y="806761"/>
                  </a:lnTo>
                  <a:lnTo>
                    <a:pt x="31072" y="795481"/>
                  </a:lnTo>
                  <a:lnTo>
                    <a:pt x="6316" y="788177"/>
                  </a:lnTo>
                  <a:lnTo>
                    <a:pt x="0" y="761019"/>
                  </a:lnTo>
                  <a:lnTo>
                    <a:pt x="37147" y="727289"/>
                  </a:lnTo>
                  <a:lnTo>
                    <a:pt x="40775" y="692066"/>
                  </a:lnTo>
                  <a:lnTo>
                    <a:pt x="18143" y="662228"/>
                  </a:lnTo>
                  <a:lnTo>
                    <a:pt x="51769" y="652330"/>
                  </a:lnTo>
                  <a:lnTo>
                    <a:pt x="53194" y="618601"/>
                  </a:lnTo>
                  <a:lnTo>
                    <a:pt x="45184" y="582672"/>
                  </a:lnTo>
                  <a:lnTo>
                    <a:pt x="72923" y="527481"/>
                  </a:lnTo>
                  <a:lnTo>
                    <a:pt x="157566" y="502269"/>
                  </a:lnTo>
                  <a:lnTo>
                    <a:pt x="177726" y="505766"/>
                  </a:lnTo>
                  <a:lnTo>
                    <a:pt x="173586" y="464733"/>
                  </a:lnTo>
                  <a:lnTo>
                    <a:pt x="178532" y="411517"/>
                  </a:lnTo>
                  <a:lnTo>
                    <a:pt x="145417" y="418257"/>
                  </a:lnTo>
                  <a:lnTo>
                    <a:pt x="142756" y="376942"/>
                  </a:lnTo>
                  <a:lnTo>
                    <a:pt x="156491" y="277249"/>
                  </a:lnTo>
                  <a:lnTo>
                    <a:pt x="211029" y="261061"/>
                  </a:lnTo>
                  <a:lnTo>
                    <a:pt x="435015" y="144250"/>
                  </a:lnTo>
                  <a:lnTo>
                    <a:pt x="514632" y="114611"/>
                  </a:lnTo>
                  <a:lnTo>
                    <a:pt x="595135" y="8863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942481" y="4201303"/>
              <a:ext cx="672279" cy="695873"/>
            </a:xfrm>
            <a:custGeom>
              <a:avLst/>
              <a:pathLst>
                <a:path w="672279" h="695873">
                  <a:moveTo>
                    <a:pt x="224066" y="695873"/>
                  </a:moveTo>
                  <a:lnTo>
                    <a:pt x="223716" y="667136"/>
                  </a:lnTo>
                  <a:lnTo>
                    <a:pt x="199310" y="667502"/>
                  </a:lnTo>
                  <a:lnTo>
                    <a:pt x="149637" y="644941"/>
                  </a:lnTo>
                  <a:lnTo>
                    <a:pt x="113430" y="613976"/>
                  </a:lnTo>
                  <a:lnTo>
                    <a:pt x="98727" y="583772"/>
                  </a:lnTo>
                  <a:lnTo>
                    <a:pt x="60774" y="556614"/>
                  </a:lnTo>
                  <a:lnTo>
                    <a:pt x="4220" y="492850"/>
                  </a:lnTo>
                  <a:lnTo>
                    <a:pt x="0" y="435629"/>
                  </a:lnTo>
                  <a:lnTo>
                    <a:pt x="25185" y="429086"/>
                  </a:lnTo>
                  <a:lnTo>
                    <a:pt x="60774" y="442285"/>
                  </a:lnTo>
                  <a:lnTo>
                    <a:pt x="152002" y="304774"/>
                  </a:lnTo>
                  <a:lnTo>
                    <a:pt x="150954" y="232239"/>
                  </a:lnTo>
                  <a:lnTo>
                    <a:pt x="135283" y="157844"/>
                  </a:lnTo>
                  <a:lnTo>
                    <a:pt x="149368" y="147042"/>
                  </a:lnTo>
                  <a:lnTo>
                    <a:pt x="243607" y="114047"/>
                  </a:lnTo>
                  <a:lnTo>
                    <a:pt x="314945" y="103048"/>
                  </a:lnTo>
                  <a:lnTo>
                    <a:pt x="411307" y="94277"/>
                  </a:lnTo>
                  <a:lnTo>
                    <a:pt x="478425" y="76708"/>
                  </a:lnTo>
                  <a:lnTo>
                    <a:pt x="534711" y="39482"/>
                  </a:lnTo>
                  <a:lnTo>
                    <a:pt x="523179" y="0"/>
                  </a:lnTo>
                  <a:lnTo>
                    <a:pt x="574976" y="33193"/>
                  </a:lnTo>
                  <a:lnTo>
                    <a:pt x="600162" y="92613"/>
                  </a:lnTo>
                  <a:lnTo>
                    <a:pt x="650453" y="129952"/>
                  </a:lnTo>
                  <a:lnTo>
                    <a:pt x="672279" y="153867"/>
                  </a:lnTo>
                  <a:lnTo>
                    <a:pt x="639352" y="157026"/>
                  </a:lnTo>
                  <a:lnTo>
                    <a:pt x="613817" y="188160"/>
                  </a:lnTo>
                  <a:lnTo>
                    <a:pt x="593012" y="186412"/>
                  </a:lnTo>
                  <a:lnTo>
                    <a:pt x="559628" y="163681"/>
                  </a:lnTo>
                  <a:lnTo>
                    <a:pt x="547210" y="197777"/>
                  </a:lnTo>
                  <a:lnTo>
                    <a:pt x="554709" y="228348"/>
                  </a:lnTo>
                  <a:lnTo>
                    <a:pt x="480549" y="254519"/>
                  </a:lnTo>
                  <a:lnTo>
                    <a:pt x="448912" y="283425"/>
                  </a:lnTo>
                  <a:lnTo>
                    <a:pt x="404803" y="354126"/>
                  </a:lnTo>
                  <a:lnTo>
                    <a:pt x="398970" y="383795"/>
                  </a:lnTo>
                  <a:lnTo>
                    <a:pt x="369026" y="439605"/>
                  </a:lnTo>
                  <a:lnTo>
                    <a:pt x="361473" y="516680"/>
                  </a:lnTo>
                  <a:lnTo>
                    <a:pt x="338733" y="545333"/>
                  </a:lnTo>
                  <a:lnTo>
                    <a:pt x="319622" y="593022"/>
                  </a:lnTo>
                  <a:lnTo>
                    <a:pt x="274518" y="649115"/>
                  </a:lnTo>
                  <a:lnTo>
                    <a:pt x="260864" y="65354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66255" y="3824571"/>
              <a:ext cx="1060444" cy="1544079"/>
            </a:xfrm>
            <a:custGeom>
              <a:avLst/>
              <a:pathLst>
                <a:path w="1060444" h="1544079">
                  <a:moveTo>
                    <a:pt x="1049450" y="1419315"/>
                  </a:moveTo>
                  <a:lnTo>
                    <a:pt x="999589" y="1443540"/>
                  </a:lnTo>
                  <a:lnTo>
                    <a:pt x="960480" y="1442609"/>
                  </a:lnTo>
                  <a:lnTo>
                    <a:pt x="930805" y="1468752"/>
                  </a:lnTo>
                  <a:lnTo>
                    <a:pt x="858849" y="1523379"/>
                  </a:lnTo>
                  <a:lnTo>
                    <a:pt x="758266" y="1544079"/>
                  </a:lnTo>
                  <a:lnTo>
                    <a:pt x="720555" y="1529668"/>
                  </a:lnTo>
                  <a:lnTo>
                    <a:pt x="709534" y="1537423"/>
                  </a:lnTo>
                  <a:lnTo>
                    <a:pt x="664000" y="1506571"/>
                  </a:lnTo>
                  <a:lnTo>
                    <a:pt x="583147" y="1479666"/>
                  </a:lnTo>
                  <a:lnTo>
                    <a:pt x="400206" y="1376166"/>
                  </a:lnTo>
                  <a:lnTo>
                    <a:pt x="363408" y="1341704"/>
                  </a:lnTo>
                  <a:lnTo>
                    <a:pt x="329836" y="1334033"/>
                  </a:lnTo>
                  <a:lnTo>
                    <a:pt x="294974" y="1310654"/>
                  </a:lnTo>
                  <a:lnTo>
                    <a:pt x="245650" y="1321004"/>
                  </a:lnTo>
                  <a:lnTo>
                    <a:pt x="201595" y="1290603"/>
                  </a:lnTo>
                  <a:lnTo>
                    <a:pt x="158185" y="1251967"/>
                  </a:lnTo>
                  <a:lnTo>
                    <a:pt x="51957" y="1168716"/>
                  </a:lnTo>
                  <a:lnTo>
                    <a:pt x="0" y="1142009"/>
                  </a:lnTo>
                  <a:lnTo>
                    <a:pt x="2204" y="613399"/>
                  </a:lnTo>
                  <a:lnTo>
                    <a:pt x="568713" y="211781"/>
                  </a:lnTo>
                  <a:lnTo>
                    <a:pt x="609140" y="181943"/>
                  </a:lnTo>
                  <a:lnTo>
                    <a:pt x="628369" y="198540"/>
                  </a:lnTo>
                  <a:lnTo>
                    <a:pt x="750498" y="121423"/>
                  </a:lnTo>
                  <a:lnTo>
                    <a:pt x="915352" y="48749"/>
                  </a:lnTo>
                  <a:lnTo>
                    <a:pt x="985504" y="20236"/>
                  </a:lnTo>
                  <a:lnTo>
                    <a:pt x="1051497" y="0"/>
                  </a:lnTo>
                  <a:lnTo>
                    <a:pt x="1053133" y="35831"/>
                  </a:lnTo>
                  <a:lnTo>
                    <a:pt x="1052864" y="694084"/>
                  </a:lnTo>
                  <a:lnTo>
                    <a:pt x="1060444" y="773922"/>
                  </a:lnTo>
                  <a:lnTo>
                    <a:pt x="1058240" y="1102442"/>
                  </a:lnTo>
                  <a:lnTo>
                    <a:pt x="1057891" y="1331354"/>
                  </a:lnTo>
                  <a:lnTo>
                    <a:pt x="1016846" y="1352985"/>
                  </a:lnTo>
                  <a:lnTo>
                    <a:pt x="1011658" y="1368411"/>
                  </a:lnTo>
                  <a:lnTo>
                    <a:pt x="1021335" y="14062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150386" y="5233452"/>
              <a:ext cx="346851" cy="572642"/>
            </a:xfrm>
            <a:custGeom>
              <a:avLst/>
              <a:pathLst>
                <a:path w="346851" h="572642">
                  <a:moveTo>
                    <a:pt x="334325" y="138441"/>
                  </a:moveTo>
                  <a:lnTo>
                    <a:pt x="333976" y="178910"/>
                  </a:lnTo>
                  <a:lnTo>
                    <a:pt x="346851" y="206548"/>
                  </a:lnTo>
                  <a:lnTo>
                    <a:pt x="337067" y="266138"/>
                  </a:lnTo>
                  <a:lnTo>
                    <a:pt x="322632" y="279167"/>
                  </a:lnTo>
                  <a:lnTo>
                    <a:pt x="276104" y="282974"/>
                  </a:lnTo>
                  <a:lnTo>
                    <a:pt x="206702" y="340167"/>
                  </a:lnTo>
                  <a:lnTo>
                    <a:pt x="206352" y="360782"/>
                  </a:lnTo>
                  <a:lnTo>
                    <a:pt x="238419" y="381651"/>
                  </a:lnTo>
                  <a:lnTo>
                    <a:pt x="259547" y="399108"/>
                  </a:lnTo>
                  <a:lnTo>
                    <a:pt x="251106" y="428409"/>
                  </a:lnTo>
                  <a:lnTo>
                    <a:pt x="262288" y="499675"/>
                  </a:lnTo>
                  <a:lnTo>
                    <a:pt x="253821" y="530978"/>
                  </a:lnTo>
                  <a:lnTo>
                    <a:pt x="217991" y="572642"/>
                  </a:lnTo>
                  <a:lnTo>
                    <a:pt x="189790" y="561066"/>
                  </a:lnTo>
                  <a:lnTo>
                    <a:pt x="142270" y="529187"/>
                  </a:lnTo>
                  <a:lnTo>
                    <a:pt x="170415" y="488676"/>
                  </a:lnTo>
                  <a:lnTo>
                    <a:pt x="165146" y="462872"/>
                  </a:lnTo>
                  <a:lnTo>
                    <a:pt x="173237" y="438957"/>
                  </a:lnTo>
                  <a:lnTo>
                    <a:pt x="125929" y="419441"/>
                  </a:lnTo>
                  <a:lnTo>
                    <a:pt x="104103" y="401420"/>
                  </a:lnTo>
                  <a:lnTo>
                    <a:pt x="81471" y="424630"/>
                  </a:lnTo>
                  <a:lnTo>
                    <a:pt x="44109" y="411770"/>
                  </a:lnTo>
                  <a:lnTo>
                    <a:pt x="42442" y="372965"/>
                  </a:lnTo>
                  <a:lnTo>
                    <a:pt x="0" y="329083"/>
                  </a:lnTo>
                  <a:lnTo>
                    <a:pt x="56016" y="313009"/>
                  </a:lnTo>
                  <a:lnTo>
                    <a:pt x="79079" y="270678"/>
                  </a:lnTo>
                  <a:lnTo>
                    <a:pt x="105232" y="271778"/>
                  </a:lnTo>
                  <a:lnTo>
                    <a:pt x="132542" y="242589"/>
                  </a:lnTo>
                  <a:lnTo>
                    <a:pt x="122946" y="203474"/>
                  </a:lnTo>
                  <a:lnTo>
                    <a:pt x="104802" y="184268"/>
                  </a:lnTo>
                  <a:lnTo>
                    <a:pt x="105232" y="132152"/>
                  </a:lnTo>
                  <a:lnTo>
                    <a:pt x="132999" y="69686"/>
                  </a:lnTo>
                  <a:lnTo>
                    <a:pt x="137649" y="0"/>
                  </a:lnTo>
                  <a:lnTo>
                    <a:pt x="179661" y="11280"/>
                  </a:lnTo>
                  <a:lnTo>
                    <a:pt x="189875" y="26142"/>
                  </a:lnTo>
                  <a:lnTo>
                    <a:pt x="221593" y="29668"/>
                  </a:lnTo>
                  <a:lnTo>
                    <a:pt x="280002" y="88806"/>
                  </a:lnTo>
                  <a:lnTo>
                    <a:pt x="291802" y="12030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332427" y="5672776"/>
              <a:ext cx="218744" cy="375715"/>
            </a:xfrm>
            <a:custGeom>
              <a:avLst/>
              <a:pathLst>
                <a:path w="218744" h="375715">
                  <a:moveTo>
                    <a:pt x="218588" y="80401"/>
                  </a:moveTo>
                  <a:lnTo>
                    <a:pt x="218555" y="107578"/>
                  </a:lnTo>
                  <a:lnTo>
                    <a:pt x="218744" y="159621"/>
                  </a:lnTo>
                  <a:lnTo>
                    <a:pt x="204161" y="231038"/>
                  </a:lnTo>
                  <a:lnTo>
                    <a:pt x="136228" y="338179"/>
                  </a:lnTo>
                  <a:lnTo>
                    <a:pt x="90712" y="375715"/>
                  </a:lnTo>
                  <a:lnTo>
                    <a:pt x="54000" y="336557"/>
                  </a:lnTo>
                  <a:lnTo>
                    <a:pt x="42012" y="302095"/>
                  </a:lnTo>
                  <a:lnTo>
                    <a:pt x="0" y="258382"/>
                  </a:lnTo>
                  <a:lnTo>
                    <a:pt x="40426" y="185199"/>
                  </a:lnTo>
                  <a:lnTo>
                    <a:pt x="40426" y="113567"/>
                  </a:lnTo>
                  <a:lnTo>
                    <a:pt x="62198" y="113116"/>
                  </a:lnTo>
                  <a:lnTo>
                    <a:pt x="74079" y="81869"/>
                  </a:lnTo>
                  <a:lnTo>
                    <a:pt x="110286" y="65709"/>
                  </a:lnTo>
                  <a:lnTo>
                    <a:pt x="88083" y="38072"/>
                  </a:lnTo>
                  <a:lnTo>
                    <a:pt x="87922" y="11816"/>
                  </a:lnTo>
                  <a:lnTo>
                    <a:pt x="113838" y="0"/>
                  </a:lnTo>
                  <a:lnTo>
                    <a:pt x="126413" y="36774"/>
                  </a:lnTo>
                  <a:lnTo>
                    <a:pt x="172919" y="43430"/>
                  </a:lnTo>
                  <a:lnTo>
                    <a:pt x="168161" y="63397"/>
                  </a:lnTo>
                  <a:lnTo>
                    <a:pt x="185176" y="799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976107" y="4961392"/>
              <a:ext cx="120849" cy="135198"/>
            </a:xfrm>
            <a:custGeom>
              <a:avLst/>
              <a:pathLst>
                <a:path w="120849" h="135198">
                  <a:moveTo>
                    <a:pt x="27040" y="124848"/>
                  </a:moveTo>
                  <a:lnTo>
                    <a:pt x="0" y="65061"/>
                  </a:lnTo>
                  <a:lnTo>
                    <a:pt x="4945" y="24478"/>
                  </a:lnTo>
                  <a:lnTo>
                    <a:pt x="57709" y="0"/>
                  </a:lnTo>
                  <a:lnTo>
                    <a:pt x="67116" y="14606"/>
                  </a:lnTo>
                  <a:lnTo>
                    <a:pt x="100071" y="7670"/>
                  </a:lnTo>
                  <a:lnTo>
                    <a:pt x="118376" y="40187"/>
                  </a:lnTo>
                  <a:lnTo>
                    <a:pt x="120849" y="121435"/>
                  </a:lnTo>
                  <a:lnTo>
                    <a:pt x="43598" y="13519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638407" y="5480385"/>
              <a:ext cx="95583" cy="152090"/>
            </a:xfrm>
            <a:custGeom>
              <a:avLst/>
              <a:pathLst>
                <a:path w="95583" h="152090">
                  <a:moveTo>
                    <a:pt x="95583" y="19684"/>
                  </a:moveTo>
                  <a:lnTo>
                    <a:pt x="77788" y="27440"/>
                  </a:lnTo>
                  <a:lnTo>
                    <a:pt x="83514" y="70306"/>
                  </a:lnTo>
                  <a:lnTo>
                    <a:pt x="76901" y="82602"/>
                  </a:lnTo>
                  <a:lnTo>
                    <a:pt x="94507" y="152090"/>
                  </a:lnTo>
                  <a:lnTo>
                    <a:pt x="37093" y="148594"/>
                  </a:lnTo>
                  <a:lnTo>
                    <a:pt x="31986" y="104514"/>
                  </a:lnTo>
                  <a:lnTo>
                    <a:pt x="5994" y="63650"/>
                  </a:lnTo>
                  <a:lnTo>
                    <a:pt x="0" y="29104"/>
                  </a:lnTo>
                  <a:lnTo>
                    <a:pt x="49323" y="0"/>
                  </a:lnTo>
                  <a:lnTo>
                    <a:pt x="88352" y="88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38340" y="5636650"/>
              <a:ext cx="418995" cy="677062"/>
            </a:xfrm>
            <a:custGeom>
              <a:avLst/>
              <a:pathLst>
                <a:path w="418995" h="677062">
                  <a:moveTo>
                    <a:pt x="407925" y="36126"/>
                  </a:moveTo>
                  <a:lnTo>
                    <a:pt x="382009" y="47942"/>
                  </a:lnTo>
                  <a:lnTo>
                    <a:pt x="382170" y="74198"/>
                  </a:lnTo>
                  <a:lnTo>
                    <a:pt x="404373" y="101835"/>
                  </a:lnTo>
                  <a:lnTo>
                    <a:pt x="368166" y="117995"/>
                  </a:lnTo>
                  <a:lnTo>
                    <a:pt x="356285" y="149242"/>
                  </a:lnTo>
                  <a:lnTo>
                    <a:pt x="334513" y="149693"/>
                  </a:lnTo>
                  <a:lnTo>
                    <a:pt x="334513" y="221325"/>
                  </a:lnTo>
                  <a:lnTo>
                    <a:pt x="294087" y="294508"/>
                  </a:lnTo>
                  <a:lnTo>
                    <a:pt x="244414" y="336077"/>
                  </a:lnTo>
                  <a:lnTo>
                    <a:pt x="261778" y="375729"/>
                  </a:lnTo>
                  <a:lnTo>
                    <a:pt x="244951" y="428691"/>
                  </a:lnTo>
                  <a:lnTo>
                    <a:pt x="186919" y="435234"/>
                  </a:lnTo>
                  <a:lnTo>
                    <a:pt x="196783" y="496516"/>
                  </a:lnTo>
                  <a:lnTo>
                    <a:pt x="186542" y="539298"/>
                  </a:lnTo>
                  <a:lnTo>
                    <a:pt x="143750" y="599170"/>
                  </a:lnTo>
                  <a:lnTo>
                    <a:pt x="147890" y="623762"/>
                  </a:lnTo>
                  <a:lnTo>
                    <a:pt x="131762" y="667756"/>
                  </a:lnTo>
                  <a:lnTo>
                    <a:pt x="91682" y="677062"/>
                  </a:lnTo>
                  <a:lnTo>
                    <a:pt x="51583" y="645771"/>
                  </a:lnTo>
                  <a:lnTo>
                    <a:pt x="14004" y="598267"/>
                  </a:lnTo>
                  <a:lnTo>
                    <a:pt x="3171" y="479229"/>
                  </a:lnTo>
                  <a:lnTo>
                    <a:pt x="3789" y="385910"/>
                  </a:lnTo>
                  <a:lnTo>
                    <a:pt x="0" y="354578"/>
                  </a:lnTo>
                  <a:lnTo>
                    <a:pt x="9595" y="341718"/>
                  </a:lnTo>
                  <a:lnTo>
                    <a:pt x="8117" y="279731"/>
                  </a:lnTo>
                  <a:lnTo>
                    <a:pt x="14461" y="212160"/>
                  </a:lnTo>
                  <a:lnTo>
                    <a:pt x="3440" y="186299"/>
                  </a:lnTo>
                  <a:lnTo>
                    <a:pt x="16907" y="153303"/>
                  </a:lnTo>
                  <a:lnTo>
                    <a:pt x="13385" y="90921"/>
                  </a:lnTo>
                  <a:lnTo>
                    <a:pt x="49941" y="36408"/>
                  </a:lnTo>
                  <a:lnTo>
                    <a:pt x="59268" y="88806"/>
                  </a:lnTo>
                  <a:lnTo>
                    <a:pt x="99453" y="115880"/>
                  </a:lnTo>
                  <a:lnTo>
                    <a:pt x="127892" y="106827"/>
                  </a:lnTo>
                  <a:lnTo>
                    <a:pt x="113108" y="78710"/>
                  </a:lnTo>
                  <a:lnTo>
                    <a:pt x="116522" y="54711"/>
                  </a:lnTo>
                  <a:lnTo>
                    <a:pt x="138374" y="19938"/>
                  </a:lnTo>
                  <a:lnTo>
                    <a:pt x="157324" y="23914"/>
                  </a:lnTo>
                  <a:lnTo>
                    <a:pt x="187080" y="0"/>
                  </a:lnTo>
                  <a:lnTo>
                    <a:pt x="256052" y="7558"/>
                  </a:lnTo>
                  <a:lnTo>
                    <a:pt x="252182" y="35928"/>
                  </a:lnTo>
                  <a:lnTo>
                    <a:pt x="219846" y="53131"/>
                  </a:lnTo>
                  <a:lnTo>
                    <a:pt x="199579" y="109873"/>
                  </a:lnTo>
                  <a:lnTo>
                    <a:pt x="283872" y="107842"/>
                  </a:lnTo>
                  <a:lnTo>
                    <a:pt x="289598" y="62748"/>
                  </a:lnTo>
                  <a:lnTo>
                    <a:pt x="328815" y="15990"/>
                  </a:lnTo>
                  <a:lnTo>
                    <a:pt x="339029" y="13029"/>
                  </a:lnTo>
                  <a:lnTo>
                    <a:pt x="418995" y="1477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74546" y="5826080"/>
              <a:ext cx="126736" cy="114047"/>
            </a:xfrm>
            <a:custGeom>
              <a:avLst/>
              <a:pathLst>
                <a:path w="126736" h="114047">
                  <a:moveTo>
                    <a:pt x="73461" y="0"/>
                  </a:moveTo>
                  <a:lnTo>
                    <a:pt x="13036" y="17569"/>
                  </a:lnTo>
                  <a:lnTo>
                    <a:pt x="0" y="77356"/>
                  </a:lnTo>
                  <a:lnTo>
                    <a:pt x="47388" y="110803"/>
                  </a:lnTo>
                  <a:lnTo>
                    <a:pt x="82519" y="114047"/>
                  </a:lnTo>
                  <a:lnTo>
                    <a:pt x="116011" y="94080"/>
                  </a:lnTo>
                  <a:lnTo>
                    <a:pt x="126736" y="75326"/>
                  </a:lnTo>
                  <a:lnTo>
                    <a:pt x="105259" y="308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667256" y="5483431"/>
              <a:ext cx="358570" cy="177500"/>
            </a:xfrm>
            <a:custGeom>
              <a:avLst/>
              <a:pathLst>
                <a:path w="358570" h="177500">
                  <a:moveTo>
                    <a:pt x="348974" y="92867"/>
                  </a:moveTo>
                  <a:lnTo>
                    <a:pt x="358570" y="145350"/>
                  </a:lnTo>
                  <a:lnTo>
                    <a:pt x="336549" y="170481"/>
                  </a:lnTo>
                  <a:lnTo>
                    <a:pt x="298495" y="177500"/>
                  </a:lnTo>
                  <a:lnTo>
                    <a:pt x="288388" y="169745"/>
                  </a:lnTo>
                  <a:lnTo>
                    <a:pt x="215088" y="167912"/>
                  </a:lnTo>
                  <a:lnTo>
                    <a:pt x="170979" y="149975"/>
                  </a:lnTo>
                  <a:lnTo>
                    <a:pt x="167888" y="133534"/>
                  </a:lnTo>
                  <a:lnTo>
                    <a:pt x="100582" y="114018"/>
                  </a:lnTo>
                  <a:lnTo>
                    <a:pt x="64402" y="85366"/>
                  </a:lnTo>
                  <a:lnTo>
                    <a:pt x="32067" y="98874"/>
                  </a:lnTo>
                  <a:lnTo>
                    <a:pt x="13144" y="82066"/>
                  </a:lnTo>
                  <a:lnTo>
                    <a:pt x="15697" y="56374"/>
                  </a:lnTo>
                  <a:lnTo>
                    <a:pt x="0" y="33249"/>
                  </a:lnTo>
                  <a:lnTo>
                    <a:pt x="36744" y="7840"/>
                  </a:lnTo>
                  <a:lnTo>
                    <a:pt x="105340" y="0"/>
                  </a:lnTo>
                  <a:lnTo>
                    <a:pt x="155819" y="22081"/>
                  </a:lnTo>
                  <a:lnTo>
                    <a:pt x="181005" y="45009"/>
                  </a:lnTo>
                  <a:lnTo>
                    <a:pt x="210680" y="48422"/>
                  </a:lnTo>
                  <a:lnTo>
                    <a:pt x="268659" y="83448"/>
                  </a:lnTo>
                  <a:lnTo>
                    <a:pt x="306344" y="63848"/>
                  </a:lnTo>
                  <a:lnTo>
                    <a:pt x="323089" y="8657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66486" y="5651343"/>
              <a:ext cx="219741" cy="206284"/>
            </a:xfrm>
            <a:custGeom>
              <a:avLst/>
              <a:pathLst>
                <a:path w="219741" h="206284">
                  <a:moveTo>
                    <a:pt x="137319" y="2569"/>
                  </a:moveTo>
                  <a:lnTo>
                    <a:pt x="128160" y="67176"/>
                  </a:lnTo>
                  <a:lnTo>
                    <a:pt x="150981" y="82799"/>
                  </a:lnTo>
                  <a:lnTo>
                    <a:pt x="163560" y="70870"/>
                  </a:lnTo>
                  <a:lnTo>
                    <a:pt x="204444" y="102371"/>
                  </a:lnTo>
                  <a:lnTo>
                    <a:pt x="219741" y="149321"/>
                  </a:lnTo>
                  <a:lnTo>
                    <a:pt x="210506" y="154922"/>
                  </a:lnTo>
                  <a:lnTo>
                    <a:pt x="203781" y="159030"/>
                  </a:lnTo>
                  <a:lnTo>
                    <a:pt x="171584" y="178579"/>
                  </a:lnTo>
                  <a:lnTo>
                    <a:pt x="157619" y="186711"/>
                  </a:lnTo>
                  <a:lnTo>
                    <a:pt x="150414" y="192113"/>
                  </a:lnTo>
                  <a:lnTo>
                    <a:pt x="136542" y="199603"/>
                  </a:lnTo>
                  <a:lnTo>
                    <a:pt x="94769" y="203904"/>
                  </a:lnTo>
                  <a:lnTo>
                    <a:pt x="49155" y="199399"/>
                  </a:lnTo>
                  <a:lnTo>
                    <a:pt x="42303" y="206284"/>
                  </a:lnTo>
                  <a:lnTo>
                    <a:pt x="42905" y="195728"/>
                  </a:lnTo>
                  <a:lnTo>
                    <a:pt x="41152" y="192588"/>
                  </a:lnTo>
                  <a:lnTo>
                    <a:pt x="39727" y="165402"/>
                  </a:lnTo>
                  <a:lnTo>
                    <a:pt x="61499" y="114018"/>
                  </a:lnTo>
                  <a:lnTo>
                    <a:pt x="56634" y="97662"/>
                  </a:lnTo>
                  <a:lnTo>
                    <a:pt x="14192" y="77441"/>
                  </a:lnTo>
                  <a:lnTo>
                    <a:pt x="0" y="40469"/>
                  </a:lnTo>
                  <a:lnTo>
                    <a:pt x="26449" y="44079"/>
                  </a:lnTo>
                  <a:lnTo>
                    <a:pt x="24406" y="17456"/>
                  </a:lnTo>
                  <a:lnTo>
                    <a:pt x="19379" y="13931"/>
                  </a:lnTo>
                  <a:lnTo>
                    <a:pt x="15240" y="10716"/>
                  </a:lnTo>
                  <a:lnTo>
                    <a:pt x="12525" y="7304"/>
                  </a:lnTo>
                  <a:lnTo>
                    <a:pt x="15858" y="0"/>
                  </a:lnTo>
                  <a:lnTo>
                    <a:pt x="89158" y="1833"/>
                  </a:lnTo>
                  <a:lnTo>
                    <a:pt x="99265" y="958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92556" y="5190388"/>
              <a:ext cx="422836" cy="362051"/>
            </a:xfrm>
            <a:custGeom>
              <a:avLst/>
              <a:pathLst>
                <a:path w="422836" h="362051">
                  <a:moveTo>
                    <a:pt x="264382" y="817"/>
                  </a:moveTo>
                  <a:lnTo>
                    <a:pt x="275564" y="0"/>
                  </a:lnTo>
                  <a:lnTo>
                    <a:pt x="313894" y="27158"/>
                  </a:lnTo>
                  <a:lnTo>
                    <a:pt x="359589" y="91119"/>
                  </a:lnTo>
                  <a:lnTo>
                    <a:pt x="379936" y="93065"/>
                  </a:lnTo>
                  <a:lnTo>
                    <a:pt x="422836" y="136128"/>
                  </a:lnTo>
                  <a:lnTo>
                    <a:pt x="307631" y="228545"/>
                  </a:lnTo>
                  <a:lnTo>
                    <a:pt x="306126" y="251163"/>
                  </a:lnTo>
                  <a:lnTo>
                    <a:pt x="288600" y="267435"/>
                  </a:lnTo>
                  <a:lnTo>
                    <a:pt x="292498" y="311063"/>
                  </a:lnTo>
                  <a:lnTo>
                    <a:pt x="279891" y="332863"/>
                  </a:lnTo>
                  <a:lnTo>
                    <a:pt x="243067" y="329450"/>
                  </a:lnTo>
                  <a:lnTo>
                    <a:pt x="222477" y="344679"/>
                  </a:lnTo>
                  <a:lnTo>
                    <a:pt x="150333" y="362051"/>
                  </a:lnTo>
                  <a:lnTo>
                    <a:pt x="148828" y="345807"/>
                  </a:lnTo>
                  <a:lnTo>
                    <a:pt x="189953" y="324740"/>
                  </a:lnTo>
                  <a:lnTo>
                    <a:pt x="200436" y="282692"/>
                  </a:lnTo>
                  <a:lnTo>
                    <a:pt x="181432" y="272709"/>
                  </a:lnTo>
                  <a:lnTo>
                    <a:pt x="86199" y="276403"/>
                  </a:lnTo>
                  <a:lnTo>
                    <a:pt x="52785" y="272052"/>
                  </a:lnTo>
                  <a:lnTo>
                    <a:pt x="51592" y="265372"/>
                  </a:lnTo>
                  <a:lnTo>
                    <a:pt x="48095" y="268689"/>
                  </a:lnTo>
                  <a:lnTo>
                    <a:pt x="39608" y="263417"/>
                  </a:lnTo>
                  <a:lnTo>
                    <a:pt x="38283" y="259850"/>
                  </a:lnTo>
                  <a:lnTo>
                    <a:pt x="35253" y="257008"/>
                  </a:lnTo>
                  <a:lnTo>
                    <a:pt x="34649" y="256541"/>
                  </a:lnTo>
                  <a:lnTo>
                    <a:pt x="25868" y="249758"/>
                  </a:lnTo>
                  <a:lnTo>
                    <a:pt x="20747" y="244491"/>
                  </a:lnTo>
                  <a:lnTo>
                    <a:pt x="15607" y="236678"/>
                  </a:lnTo>
                  <a:lnTo>
                    <a:pt x="10618" y="222280"/>
                  </a:lnTo>
                  <a:lnTo>
                    <a:pt x="13965" y="209662"/>
                  </a:lnTo>
                  <a:lnTo>
                    <a:pt x="0" y="191257"/>
                  </a:lnTo>
                  <a:lnTo>
                    <a:pt x="2389" y="176752"/>
                  </a:lnTo>
                  <a:lnTo>
                    <a:pt x="12307" y="164217"/>
                  </a:lnTo>
                  <a:lnTo>
                    <a:pt x="19081" y="135000"/>
                  </a:lnTo>
                  <a:lnTo>
                    <a:pt x="67087" y="111085"/>
                  </a:lnTo>
                  <a:lnTo>
                    <a:pt x="127243" y="92867"/>
                  </a:lnTo>
                  <a:lnTo>
                    <a:pt x="158692" y="45658"/>
                  </a:lnTo>
                  <a:lnTo>
                    <a:pt x="192507" y="16272"/>
                  </a:lnTo>
                  <a:lnTo>
                    <a:pt x="214359" y="13959"/>
                  </a:lnTo>
                  <a:lnTo>
                    <a:pt x="229170" y="293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074546" y="5826080"/>
              <a:ext cx="126736" cy="114047"/>
            </a:xfrm>
            <a:custGeom>
              <a:avLst/>
              <a:pathLst>
                <a:path w="126736" h="114047">
                  <a:moveTo>
                    <a:pt x="73461" y="0"/>
                  </a:moveTo>
                  <a:lnTo>
                    <a:pt x="105259" y="30880"/>
                  </a:lnTo>
                  <a:lnTo>
                    <a:pt x="126736" y="75326"/>
                  </a:lnTo>
                  <a:lnTo>
                    <a:pt x="116011" y="94080"/>
                  </a:lnTo>
                  <a:lnTo>
                    <a:pt x="82519" y="114047"/>
                  </a:lnTo>
                  <a:lnTo>
                    <a:pt x="47388" y="110803"/>
                  </a:lnTo>
                  <a:lnTo>
                    <a:pt x="0" y="77356"/>
                  </a:lnTo>
                  <a:lnTo>
                    <a:pt x="13036" y="175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35015" y="5649848"/>
              <a:ext cx="87390" cy="128178"/>
            </a:xfrm>
            <a:custGeom>
              <a:avLst/>
              <a:pathLst>
                <a:path w="87390" h="128178">
                  <a:moveTo>
                    <a:pt x="81204" y="124000"/>
                  </a:moveTo>
                  <a:lnTo>
                    <a:pt x="78903" y="126049"/>
                  </a:lnTo>
                  <a:lnTo>
                    <a:pt x="77145" y="125943"/>
                  </a:lnTo>
                  <a:lnTo>
                    <a:pt x="76525" y="125624"/>
                  </a:lnTo>
                  <a:lnTo>
                    <a:pt x="76008" y="123394"/>
                  </a:lnTo>
                  <a:lnTo>
                    <a:pt x="74559" y="120626"/>
                  </a:lnTo>
                  <a:lnTo>
                    <a:pt x="72802" y="120200"/>
                  </a:lnTo>
                  <a:lnTo>
                    <a:pt x="68870" y="121050"/>
                  </a:lnTo>
                  <a:lnTo>
                    <a:pt x="67733" y="119989"/>
                  </a:lnTo>
                  <a:lnTo>
                    <a:pt x="67174" y="113293"/>
                  </a:lnTo>
                  <a:lnTo>
                    <a:pt x="65486" y="113557"/>
                  </a:lnTo>
                  <a:lnTo>
                    <a:pt x="64688" y="114389"/>
                  </a:lnTo>
                  <a:lnTo>
                    <a:pt x="61347" y="122904"/>
                  </a:lnTo>
                  <a:lnTo>
                    <a:pt x="57957" y="126327"/>
                  </a:lnTo>
                  <a:lnTo>
                    <a:pt x="54442" y="126563"/>
                  </a:lnTo>
                  <a:lnTo>
                    <a:pt x="50597" y="124359"/>
                  </a:lnTo>
                  <a:lnTo>
                    <a:pt x="41697" y="123786"/>
                  </a:lnTo>
                  <a:lnTo>
                    <a:pt x="38104" y="127320"/>
                  </a:lnTo>
                  <a:lnTo>
                    <a:pt x="37180" y="128178"/>
                  </a:lnTo>
                  <a:lnTo>
                    <a:pt x="6692" y="91485"/>
                  </a:lnTo>
                  <a:lnTo>
                    <a:pt x="0" y="50085"/>
                  </a:lnTo>
                  <a:lnTo>
                    <a:pt x="21745" y="0"/>
                  </a:lnTo>
                  <a:lnTo>
                    <a:pt x="53032" y="50283"/>
                  </a:lnTo>
                  <a:lnTo>
                    <a:pt x="67037" y="100284"/>
                  </a:lnTo>
                  <a:lnTo>
                    <a:pt x="87390" y="1074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205435" y="4023690"/>
              <a:ext cx="72305" cy="110437"/>
            </a:xfrm>
            <a:custGeom>
              <a:avLst/>
              <a:pathLst>
                <a:path w="72305" h="110437">
                  <a:moveTo>
                    <a:pt x="11450" y="110437"/>
                  </a:moveTo>
                  <a:lnTo>
                    <a:pt x="0" y="45489"/>
                  </a:lnTo>
                  <a:lnTo>
                    <a:pt x="12068" y="3158"/>
                  </a:lnTo>
                  <a:lnTo>
                    <a:pt x="58462" y="0"/>
                  </a:lnTo>
                  <a:lnTo>
                    <a:pt x="72305" y="37254"/>
                  </a:lnTo>
                  <a:lnTo>
                    <a:pt x="64537" y="1077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960497" y="4655797"/>
              <a:ext cx="648330" cy="634678"/>
            </a:xfrm>
            <a:custGeom>
              <a:avLst/>
              <a:pathLst>
                <a:path w="648330" h="634678">
                  <a:moveTo>
                    <a:pt x="581561" y="237318"/>
                  </a:moveTo>
                  <a:lnTo>
                    <a:pt x="591964" y="305679"/>
                  </a:lnTo>
                  <a:lnTo>
                    <a:pt x="590297" y="426664"/>
                  </a:lnTo>
                  <a:lnTo>
                    <a:pt x="624541" y="465920"/>
                  </a:lnTo>
                  <a:lnTo>
                    <a:pt x="648330" y="493276"/>
                  </a:lnTo>
                  <a:lnTo>
                    <a:pt x="645964" y="541698"/>
                  </a:lnTo>
                  <a:lnTo>
                    <a:pt x="608790" y="556757"/>
                  </a:lnTo>
                  <a:lnTo>
                    <a:pt x="607715" y="582928"/>
                  </a:lnTo>
                  <a:lnTo>
                    <a:pt x="535141" y="602980"/>
                  </a:lnTo>
                  <a:lnTo>
                    <a:pt x="507240" y="605941"/>
                  </a:lnTo>
                  <a:lnTo>
                    <a:pt x="491731" y="585777"/>
                  </a:lnTo>
                  <a:lnTo>
                    <a:pt x="472419" y="537007"/>
                  </a:lnTo>
                  <a:lnTo>
                    <a:pt x="442057" y="582280"/>
                  </a:lnTo>
                  <a:lnTo>
                    <a:pt x="459233" y="634678"/>
                  </a:lnTo>
                  <a:lnTo>
                    <a:pt x="412275" y="612963"/>
                  </a:lnTo>
                  <a:lnTo>
                    <a:pt x="388756" y="545956"/>
                  </a:lnTo>
                  <a:lnTo>
                    <a:pt x="355560" y="556391"/>
                  </a:lnTo>
                  <a:lnTo>
                    <a:pt x="335131" y="593814"/>
                  </a:lnTo>
                  <a:lnTo>
                    <a:pt x="267557" y="579516"/>
                  </a:lnTo>
                  <a:lnTo>
                    <a:pt x="284302" y="554191"/>
                  </a:lnTo>
                  <a:lnTo>
                    <a:pt x="254977" y="538849"/>
                  </a:lnTo>
                  <a:lnTo>
                    <a:pt x="265460" y="508081"/>
                  </a:lnTo>
                  <a:lnTo>
                    <a:pt x="259117" y="481628"/>
                  </a:lnTo>
                  <a:lnTo>
                    <a:pt x="223528" y="445333"/>
                  </a:lnTo>
                  <a:lnTo>
                    <a:pt x="195251" y="427763"/>
                  </a:lnTo>
                  <a:lnTo>
                    <a:pt x="0" y="376944"/>
                  </a:lnTo>
                  <a:lnTo>
                    <a:pt x="50640" y="352070"/>
                  </a:lnTo>
                  <a:lnTo>
                    <a:pt x="117140" y="303113"/>
                  </a:lnTo>
                  <a:lnTo>
                    <a:pt x="120822" y="272880"/>
                  </a:lnTo>
                  <a:lnTo>
                    <a:pt x="111414" y="246004"/>
                  </a:lnTo>
                  <a:lnTo>
                    <a:pt x="97335" y="162304"/>
                  </a:lnTo>
                  <a:lnTo>
                    <a:pt x="190818" y="164874"/>
                  </a:lnTo>
                  <a:lnTo>
                    <a:pt x="325526" y="164305"/>
                  </a:lnTo>
                  <a:lnTo>
                    <a:pt x="330223" y="96465"/>
                  </a:lnTo>
                  <a:lnTo>
                    <a:pt x="360826" y="78977"/>
                  </a:lnTo>
                  <a:lnTo>
                    <a:pt x="404186" y="26673"/>
                  </a:lnTo>
                  <a:lnTo>
                    <a:pt x="455339" y="15552"/>
                  </a:lnTo>
                  <a:lnTo>
                    <a:pt x="47930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253010" y="2137922"/>
              <a:ext cx="1214095" cy="1497090"/>
            </a:xfrm>
            <a:custGeom>
              <a:avLst/>
              <a:pathLst>
                <a:path w="1214095" h="1497090">
                  <a:moveTo>
                    <a:pt x="8092" y="800205"/>
                  </a:moveTo>
                  <a:lnTo>
                    <a:pt x="0" y="797884"/>
                  </a:lnTo>
                  <a:lnTo>
                    <a:pt x="41324" y="789504"/>
                  </a:lnTo>
                  <a:lnTo>
                    <a:pt x="209067" y="633792"/>
                  </a:lnTo>
                  <a:lnTo>
                    <a:pt x="343195" y="507984"/>
                  </a:lnTo>
                  <a:lnTo>
                    <a:pt x="487110" y="377947"/>
                  </a:lnTo>
                  <a:lnTo>
                    <a:pt x="633030" y="243508"/>
                  </a:lnTo>
                  <a:lnTo>
                    <a:pt x="758544" y="140428"/>
                  </a:lnTo>
                  <a:lnTo>
                    <a:pt x="978467" y="0"/>
                  </a:lnTo>
                  <a:lnTo>
                    <a:pt x="986582" y="173448"/>
                  </a:lnTo>
                  <a:lnTo>
                    <a:pt x="1020859" y="839969"/>
                  </a:lnTo>
                  <a:lnTo>
                    <a:pt x="1095718" y="997051"/>
                  </a:lnTo>
                  <a:lnTo>
                    <a:pt x="1070613" y="1098633"/>
                  </a:lnTo>
                  <a:lnTo>
                    <a:pt x="1021558" y="1181687"/>
                  </a:lnTo>
                  <a:lnTo>
                    <a:pt x="1002716" y="1264882"/>
                  </a:lnTo>
                  <a:lnTo>
                    <a:pt x="998926" y="1300444"/>
                  </a:lnTo>
                  <a:lnTo>
                    <a:pt x="1016532" y="1313670"/>
                  </a:lnTo>
                  <a:lnTo>
                    <a:pt x="1089455" y="1345369"/>
                  </a:lnTo>
                  <a:lnTo>
                    <a:pt x="1110959" y="1397852"/>
                  </a:lnTo>
                  <a:lnTo>
                    <a:pt x="1140553" y="1403774"/>
                  </a:lnTo>
                  <a:lnTo>
                    <a:pt x="1160444" y="1446923"/>
                  </a:lnTo>
                  <a:lnTo>
                    <a:pt x="1214095" y="1454875"/>
                  </a:lnTo>
                  <a:lnTo>
                    <a:pt x="1194097" y="1476591"/>
                  </a:lnTo>
                  <a:lnTo>
                    <a:pt x="1017101" y="1480420"/>
                  </a:lnTo>
                  <a:lnTo>
                    <a:pt x="849201" y="1484364"/>
                  </a:lnTo>
                  <a:lnTo>
                    <a:pt x="562373" y="1491365"/>
                  </a:lnTo>
                  <a:lnTo>
                    <a:pt x="295600" y="1497090"/>
                  </a:lnTo>
                  <a:lnTo>
                    <a:pt x="142470" y="1497081"/>
                  </a:lnTo>
                  <a:lnTo>
                    <a:pt x="131078" y="1416048"/>
                  </a:lnTo>
                  <a:lnTo>
                    <a:pt x="144563" y="1354158"/>
                  </a:lnTo>
                  <a:lnTo>
                    <a:pt x="159996" y="1226551"/>
                  </a:lnTo>
                  <a:lnTo>
                    <a:pt x="152226" y="1147873"/>
                  </a:lnTo>
                  <a:lnTo>
                    <a:pt x="164805" y="1110450"/>
                  </a:lnTo>
                  <a:lnTo>
                    <a:pt x="160585" y="1064340"/>
                  </a:lnTo>
                  <a:lnTo>
                    <a:pt x="104031" y="976351"/>
                  </a:lnTo>
                  <a:lnTo>
                    <a:pt x="70486" y="932385"/>
                  </a:lnTo>
                  <a:lnTo>
                    <a:pt x="70486" y="875277"/>
                  </a:lnTo>
                  <a:lnTo>
                    <a:pt x="62126" y="855395"/>
                  </a:lnTo>
                  <a:lnTo>
                    <a:pt x="32801" y="846624"/>
                  </a:lnTo>
                  <a:lnTo>
                    <a:pt x="29710" y="80742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038247" y="4849399"/>
              <a:ext cx="355203" cy="303284"/>
            </a:xfrm>
            <a:custGeom>
              <a:avLst/>
              <a:pathLst>
                <a:path w="355203" h="303284">
                  <a:moveTo>
                    <a:pt x="355203" y="0"/>
                  </a:moveTo>
                  <a:lnTo>
                    <a:pt x="353240" y="118281"/>
                  </a:lnTo>
                  <a:lnTo>
                    <a:pt x="279698" y="186755"/>
                  </a:lnTo>
                  <a:lnTo>
                    <a:pt x="274941" y="227421"/>
                  </a:lnTo>
                  <a:lnTo>
                    <a:pt x="237686" y="231849"/>
                  </a:lnTo>
                  <a:lnTo>
                    <a:pt x="235132" y="251618"/>
                  </a:lnTo>
                  <a:lnTo>
                    <a:pt x="247900" y="284699"/>
                  </a:lnTo>
                  <a:lnTo>
                    <a:pt x="194276" y="303284"/>
                  </a:lnTo>
                  <a:lnTo>
                    <a:pt x="174277" y="293131"/>
                  </a:lnTo>
                  <a:lnTo>
                    <a:pt x="127857" y="290452"/>
                  </a:lnTo>
                  <a:lnTo>
                    <a:pt x="96945" y="274631"/>
                  </a:lnTo>
                  <a:lnTo>
                    <a:pt x="83292" y="282590"/>
                  </a:lnTo>
                  <a:lnTo>
                    <a:pt x="86390" y="250885"/>
                  </a:lnTo>
                  <a:lnTo>
                    <a:pt x="71230" y="236023"/>
                  </a:lnTo>
                  <a:lnTo>
                    <a:pt x="75370" y="196456"/>
                  </a:lnTo>
                  <a:lnTo>
                    <a:pt x="61796" y="174459"/>
                  </a:lnTo>
                  <a:lnTo>
                    <a:pt x="25078" y="155789"/>
                  </a:lnTo>
                  <a:lnTo>
                    <a:pt x="0" y="152807"/>
                  </a:lnTo>
                  <a:lnTo>
                    <a:pt x="10990" y="147426"/>
                  </a:lnTo>
                  <a:lnTo>
                    <a:pt x="122877" y="138217"/>
                  </a:lnTo>
                  <a:lnTo>
                    <a:pt x="268706" y="11027"/>
                  </a:lnTo>
                  <a:lnTo>
                    <a:pt x="347108" y="59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585039" y="5117938"/>
              <a:ext cx="316208" cy="301531"/>
            </a:xfrm>
            <a:custGeom>
              <a:avLst/>
              <a:pathLst>
                <a:path w="316208" h="301531">
                  <a:moveTo>
                    <a:pt x="301667" y="93967"/>
                  </a:moveTo>
                  <a:lnTo>
                    <a:pt x="310564" y="169857"/>
                  </a:lnTo>
                  <a:lnTo>
                    <a:pt x="284948" y="200625"/>
                  </a:lnTo>
                  <a:lnTo>
                    <a:pt x="297016" y="234721"/>
                  </a:lnTo>
                  <a:lnTo>
                    <a:pt x="313735" y="251275"/>
                  </a:lnTo>
                  <a:lnTo>
                    <a:pt x="316208" y="301531"/>
                  </a:lnTo>
                  <a:lnTo>
                    <a:pt x="108162" y="277503"/>
                  </a:lnTo>
                  <a:lnTo>
                    <a:pt x="93190" y="203953"/>
                  </a:lnTo>
                  <a:lnTo>
                    <a:pt x="102087" y="123551"/>
                  </a:lnTo>
                  <a:lnTo>
                    <a:pt x="60424" y="46560"/>
                  </a:lnTo>
                  <a:lnTo>
                    <a:pt x="23788" y="31134"/>
                  </a:lnTo>
                  <a:lnTo>
                    <a:pt x="0" y="3779"/>
                  </a:lnTo>
                  <a:lnTo>
                    <a:pt x="125069" y="0"/>
                  </a:lnTo>
                  <a:lnTo>
                    <a:pt x="163399" y="51101"/>
                  </a:lnTo>
                  <a:lnTo>
                    <a:pt x="287582" y="9952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862441" y="5495445"/>
              <a:ext cx="256240" cy="167348"/>
            </a:xfrm>
            <a:custGeom>
              <a:avLst/>
              <a:pathLst>
                <a:path w="256240" h="167348">
                  <a:moveTo>
                    <a:pt x="256240" y="55613"/>
                  </a:moveTo>
                  <a:lnTo>
                    <a:pt x="239763" y="129727"/>
                  </a:lnTo>
                  <a:lnTo>
                    <a:pt x="185252" y="122169"/>
                  </a:lnTo>
                  <a:lnTo>
                    <a:pt x="154771" y="167348"/>
                  </a:lnTo>
                  <a:lnTo>
                    <a:pt x="141385" y="165684"/>
                  </a:lnTo>
                  <a:lnTo>
                    <a:pt x="110097" y="112721"/>
                  </a:lnTo>
                  <a:lnTo>
                    <a:pt x="52334" y="99805"/>
                  </a:lnTo>
                  <a:lnTo>
                    <a:pt x="38329" y="84181"/>
                  </a:lnTo>
                  <a:lnTo>
                    <a:pt x="32685" y="46391"/>
                  </a:lnTo>
                  <a:lnTo>
                    <a:pt x="0" y="3045"/>
                  </a:lnTo>
                  <a:lnTo>
                    <a:pt x="19299" y="9221"/>
                  </a:lnTo>
                  <a:lnTo>
                    <a:pt x="80261" y="0"/>
                  </a:lnTo>
                  <a:lnTo>
                    <a:pt x="207266" y="23661"/>
                  </a:lnTo>
                  <a:lnTo>
                    <a:pt x="201622" y="4148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527996" y="4808260"/>
              <a:ext cx="553323" cy="303107"/>
            </a:xfrm>
            <a:custGeom>
              <a:avLst/>
              <a:pathLst>
                <a:path w="553323" h="303107">
                  <a:moveTo>
                    <a:pt x="529836" y="9841"/>
                  </a:moveTo>
                  <a:lnTo>
                    <a:pt x="543916" y="93542"/>
                  </a:lnTo>
                  <a:lnTo>
                    <a:pt x="553323" y="120418"/>
                  </a:lnTo>
                  <a:lnTo>
                    <a:pt x="549641" y="150650"/>
                  </a:lnTo>
                  <a:lnTo>
                    <a:pt x="483141" y="199608"/>
                  </a:lnTo>
                  <a:lnTo>
                    <a:pt x="432501" y="224481"/>
                  </a:lnTo>
                  <a:lnTo>
                    <a:pt x="431775" y="226032"/>
                  </a:lnTo>
                  <a:lnTo>
                    <a:pt x="402100" y="238328"/>
                  </a:lnTo>
                  <a:lnTo>
                    <a:pt x="368017" y="228909"/>
                  </a:lnTo>
                  <a:lnTo>
                    <a:pt x="380865" y="259226"/>
                  </a:lnTo>
                  <a:lnTo>
                    <a:pt x="401482" y="257195"/>
                  </a:lnTo>
                  <a:lnTo>
                    <a:pt x="399547" y="293039"/>
                  </a:lnTo>
                  <a:lnTo>
                    <a:pt x="385354" y="303107"/>
                  </a:lnTo>
                  <a:lnTo>
                    <a:pt x="321677" y="288245"/>
                  </a:lnTo>
                  <a:lnTo>
                    <a:pt x="264263" y="285453"/>
                  </a:lnTo>
                  <a:lnTo>
                    <a:pt x="226820" y="220138"/>
                  </a:lnTo>
                  <a:lnTo>
                    <a:pt x="175641" y="176510"/>
                  </a:lnTo>
                  <a:lnTo>
                    <a:pt x="130914" y="189088"/>
                  </a:lnTo>
                  <a:lnTo>
                    <a:pt x="51029" y="165596"/>
                  </a:lnTo>
                  <a:lnTo>
                    <a:pt x="8667" y="137987"/>
                  </a:lnTo>
                  <a:lnTo>
                    <a:pt x="737" y="114495"/>
                  </a:lnTo>
                  <a:lnTo>
                    <a:pt x="0" y="31398"/>
                  </a:lnTo>
                  <a:lnTo>
                    <a:pt x="46821" y="28156"/>
                  </a:lnTo>
                  <a:lnTo>
                    <a:pt x="36224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81740" y="5089004"/>
              <a:ext cx="275198" cy="236385"/>
            </a:xfrm>
            <a:custGeom>
              <a:avLst/>
              <a:pathLst>
                <a:path w="275198" h="236385">
                  <a:moveTo>
                    <a:pt x="275198" y="102202"/>
                  </a:moveTo>
                  <a:lnTo>
                    <a:pt x="239986" y="130770"/>
                  </a:lnTo>
                  <a:lnTo>
                    <a:pt x="225175" y="115344"/>
                  </a:lnTo>
                  <a:lnTo>
                    <a:pt x="203323" y="117656"/>
                  </a:lnTo>
                  <a:lnTo>
                    <a:pt x="169508" y="147042"/>
                  </a:lnTo>
                  <a:lnTo>
                    <a:pt x="138059" y="194252"/>
                  </a:lnTo>
                  <a:lnTo>
                    <a:pt x="77903" y="212470"/>
                  </a:lnTo>
                  <a:lnTo>
                    <a:pt x="29897" y="236385"/>
                  </a:lnTo>
                  <a:lnTo>
                    <a:pt x="28613" y="235584"/>
                  </a:lnTo>
                  <a:lnTo>
                    <a:pt x="0" y="192455"/>
                  </a:lnTo>
                  <a:lnTo>
                    <a:pt x="60459" y="181138"/>
                  </a:lnTo>
                  <a:lnTo>
                    <a:pt x="84516" y="156377"/>
                  </a:lnTo>
                  <a:lnTo>
                    <a:pt x="104595" y="87706"/>
                  </a:lnTo>
                  <a:lnTo>
                    <a:pt x="154886" y="13508"/>
                  </a:lnTo>
                  <a:lnTo>
                    <a:pt x="173110" y="20051"/>
                  </a:lnTo>
                  <a:lnTo>
                    <a:pt x="189587" y="479"/>
                  </a:lnTo>
                  <a:lnTo>
                    <a:pt x="214961" y="0"/>
                  </a:lnTo>
                  <a:lnTo>
                    <a:pt x="220257" y="4196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607208" y="4775741"/>
              <a:ext cx="414667" cy="402718"/>
            </a:xfrm>
            <a:custGeom>
              <a:avLst/>
              <a:pathLst>
                <a:path w="414667" h="402718">
                  <a:moveTo>
                    <a:pt x="0" y="346625"/>
                  </a:moveTo>
                  <a:lnTo>
                    <a:pt x="13036" y="286104"/>
                  </a:lnTo>
                  <a:lnTo>
                    <a:pt x="17175" y="199779"/>
                  </a:lnTo>
                  <a:lnTo>
                    <a:pt x="46501" y="81051"/>
                  </a:lnTo>
                  <a:lnTo>
                    <a:pt x="63220" y="56826"/>
                  </a:lnTo>
                  <a:lnTo>
                    <a:pt x="86471" y="4520"/>
                  </a:lnTo>
                  <a:lnTo>
                    <a:pt x="208288" y="451"/>
                  </a:lnTo>
                  <a:lnTo>
                    <a:pt x="220437" y="0"/>
                  </a:lnTo>
                  <a:lnTo>
                    <a:pt x="354054" y="51383"/>
                  </a:lnTo>
                  <a:lnTo>
                    <a:pt x="393245" y="67373"/>
                  </a:lnTo>
                  <a:lnTo>
                    <a:pt x="386390" y="134634"/>
                  </a:lnTo>
                  <a:lnTo>
                    <a:pt x="414667" y="186581"/>
                  </a:lnTo>
                  <a:lnTo>
                    <a:pt x="351608" y="235370"/>
                  </a:lnTo>
                  <a:lnTo>
                    <a:pt x="298038" y="257367"/>
                  </a:lnTo>
                  <a:lnTo>
                    <a:pt x="265003" y="255054"/>
                  </a:lnTo>
                  <a:lnTo>
                    <a:pt x="224845" y="269550"/>
                  </a:lnTo>
                  <a:lnTo>
                    <a:pt x="140041" y="263007"/>
                  </a:lnTo>
                  <a:lnTo>
                    <a:pt x="127190" y="280262"/>
                  </a:lnTo>
                  <a:lnTo>
                    <a:pt x="136412" y="299049"/>
                  </a:lnTo>
                  <a:lnTo>
                    <a:pt x="78460" y="328068"/>
                  </a:lnTo>
                  <a:lnTo>
                    <a:pt x="106119" y="334160"/>
                  </a:lnTo>
                  <a:lnTo>
                    <a:pt x="100851" y="377308"/>
                  </a:lnTo>
                  <a:lnTo>
                    <a:pt x="57602" y="402718"/>
                  </a:lnTo>
                  <a:lnTo>
                    <a:pt x="52119" y="3791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64546" y="1036000"/>
              <a:ext cx="2212337" cy="2987111"/>
            </a:xfrm>
            <a:custGeom>
              <a:avLst/>
              <a:pathLst>
                <a:path w="2212337" h="2987111">
                  <a:moveTo>
                    <a:pt x="1773170" y="246756"/>
                  </a:moveTo>
                  <a:lnTo>
                    <a:pt x="1773866" y="249622"/>
                  </a:lnTo>
                  <a:lnTo>
                    <a:pt x="1834675" y="574382"/>
                  </a:lnTo>
                  <a:lnTo>
                    <a:pt x="1858362" y="712248"/>
                  </a:lnTo>
                  <a:lnTo>
                    <a:pt x="1861253" y="942552"/>
                  </a:lnTo>
                  <a:lnTo>
                    <a:pt x="1900954" y="969808"/>
                  </a:lnTo>
                  <a:lnTo>
                    <a:pt x="2049371" y="1186549"/>
                  </a:lnTo>
                  <a:lnTo>
                    <a:pt x="2014389" y="1224817"/>
                  </a:lnTo>
                  <a:lnTo>
                    <a:pt x="2033741" y="1273771"/>
                  </a:lnTo>
                  <a:lnTo>
                    <a:pt x="2102253" y="1340731"/>
                  </a:lnTo>
                  <a:lnTo>
                    <a:pt x="2154875" y="1417936"/>
                  </a:lnTo>
                  <a:lnTo>
                    <a:pt x="2212337" y="1470606"/>
                  </a:lnTo>
                  <a:lnTo>
                    <a:pt x="2105723" y="1655744"/>
                  </a:lnTo>
                  <a:lnTo>
                    <a:pt x="2071672" y="1927776"/>
                  </a:lnTo>
                  <a:lnTo>
                    <a:pt x="2035369" y="2217564"/>
                  </a:lnTo>
                  <a:lnTo>
                    <a:pt x="2020230" y="2552840"/>
                  </a:lnTo>
                  <a:lnTo>
                    <a:pt x="2019054" y="2575830"/>
                  </a:lnTo>
                  <a:lnTo>
                    <a:pt x="2020230" y="2552840"/>
                  </a:lnTo>
                  <a:lnTo>
                    <a:pt x="1966725" y="2557249"/>
                  </a:lnTo>
                  <a:lnTo>
                    <a:pt x="1435428" y="2556685"/>
                  </a:lnTo>
                  <a:lnTo>
                    <a:pt x="895771" y="2557249"/>
                  </a:lnTo>
                  <a:lnTo>
                    <a:pt x="533061" y="2711286"/>
                  </a:lnTo>
                  <a:lnTo>
                    <a:pt x="533896" y="2747951"/>
                  </a:lnTo>
                  <a:lnTo>
                    <a:pt x="453207" y="2788571"/>
                  </a:lnTo>
                  <a:lnTo>
                    <a:pt x="387214" y="2808807"/>
                  </a:lnTo>
                  <a:lnTo>
                    <a:pt x="317061" y="2837321"/>
                  </a:lnTo>
                  <a:lnTo>
                    <a:pt x="152207" y="2909994"/>
                  </a:lnTo>
                  <a:lnTo>
                    <a:pt x="30078" y="2987111"/>
                  </a:lnTo>
                  <a:lnTo>
                    <a:pt x="10849" y="2970515"/>
                  </a:lnTo>
                  <a:lnTo>
                    <a:pt x="4986" y="2718179"/>
                  </a:lnTo>
                  <a:lnTo>
                    <a:pt x="6476" y="2554126"/>
                  </a:lnTo>
                  <a:lnTo>
                    <a:pt x="14020" y="2213388"/>
                  </a:lnTo>
                  <a:lnTo>
                    <a:pt x="11043" y="1508423"/>
                  </a:lnTo>
                  <a:lnTo>
                    <a:pt x="0" y="269223"/>
                  </a:lnTo>
                  <a:lnTo>
                    <a:pt x="202557" y="146200"/>
                  </a:lnTo>
                  <a:lnTo>
                    <a:pt x="448301" y="0"/>
                  </a:lnTo>
                  <a:lnTo>
                    <a:pt x="487345" y="14860"/>
                  </a:lnTo>
                  <a:lnTo>
                    <a:pt x="644167" y="50435"/>
                  </a:lnTo>
                  <a:lnTo>
                    <a:pt x="975899" y="125007"/>
                  </a:lnTo>
                  <a:lnTo>
                    <a:pt x="1068350" y="144944"/>
                  </a:lnTo>
                  <a:lnTo>
                    <a:pt x="1132982" y="172912"/>
                  </a:lnTo>
                  <a:lnTo>
                    <a:pt x="1192725" y="212076"/>
                  </a:lnTo>
                  <a:lnTo>
                    <a:pt x="1416850" y="409724"/>
                  </a:lnTo>
                  <a:lnTo>
                    <a:pt x="1643224" y="30362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434257" y="5476492"/>
              <a:ext cx="302823" cy="193123"/>
            </a:xfrm>
            <a:custGeom>
              <a:avLst/>
              <a:pathLst>
                <a:path w="302823" h="193123">
                  <a:moveTo>
                    <a:pt x="302823" y="97133"/>
                  </a:moveTo>
                  <a:lnTo>
                    <a:pt x="179494" y="95573"/>
                  </a:lnTo>
                  <a:lnTo>
                    <a:pt x="132709" y="142257"/>
                  </a:lnTo>
                  <a:lnTo>
                    <a:pt x="115220" y="181365"/>
                  </a:lnTo>
                  <a:lnTo>
                    <a:pt x="44315" y="175334"/>
                  </a:lnTo>
                  <a:lnTo>
                    <a:pt x="0" y="193123"/>
                  </a:lnTo>
                  <a:lnTo>
                    <a:pt x="1304" y="141008"/>
                  </a:lnTo>
                  <a:lnTo>
                    <a:pt x="31248" y="107561"/>
                  </a:lnTo>
                  <a:lnTo>
                    <a:pt x="91592" y="79839"/>
                  </a:lnTo>
                  <a:lnTo>
                    <a:pt x="89818" y="20982"/>
                  </a:lnTo>
                  <a:lnTo>
                    <a:pt x="99952" y="12945"/>
                  </a:lnTo>
                  <a:lnTo>
                    <a:pt x="145485" y="3892"/>
                  </a:lnTo>
                  <a:lnTo>
                    <a:pt x="281393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219473" y="5061846"/>
              <a:ext cx="400771" cy="295072"/>
            </a:xfrm>
            <a:custGeom>
              <a:avLst/>
              <a:pathLst>
                <a:path w="400771" h="295072">
                  <a:moveTo>
                    <a:pt x="387734" y="60520"/>
                  </a:moveTo>
                  <a:lnTo>
                    <a:pt x="366661" y="157844"/>
                  </a:lnTo>
                  <a:lnTo>
                    <a:pt x="370290" y="213654"/>
                  </a:lnTo>
                  <a:lnTo>
                    <a:pt x="326691" y="250993"/>
                  </a:lnTo>
                  <a:lnTo>
                    <a:pt x="268981" y="265207"/>
                  </a:lnTo>
                  <a:lnTo>
                    <a:pt x="234280" y="259200"/>
                  </a:lnTo>
                  <a:lnTo>
                    <a:pt x="214309" y="266138"/>
                  </a:lnTo>
                  <a:lnTo>
                    <a:pt x="191918" y="256887"/>
                  </a:lnTo>
                  <a:lnTo>
                    <a:pt x="142595" y="266138"/>
                  </a:lnTo>
                  <a:lnTo>
                    <a:pt x="33921" y="295072"/>
                  </a:lnTo>
                  <a:lnTo>
                    <a:pt x="14891" y="258016"/>
                  </a:lnTo>
                  <a:lnTo>
                    <a:pt x="0" y="200259"/>
                  </a:lnTo>
                  <a:lnTo>
                    <a:pt x="12068" y="155898"/>
                  </a:lnTo>
                  <a:lnTo>
                    <a:pt x="19030" y="140471"/>
                  </a:lnTo>
                  <a:lnTo>
                    <a:pt x="100770" y="127442"/>
                  </a:lnTo>
                  <a:lnTo>
                    <a:pt x="117328" y="141289"/>
                  </a:lnTo>
                  <a:lnTo>
                    <a:pt x="137837" y="132067"/>
                  </a:lnTo>
                  <a:lnTo>
                    <a:pt x="135633" y="112101"/>
                  </a:lnTo>
                  <a:lnTo>
                    <a:pt x="151411" y="84012"/>
                  </a:lnTo>
                  <a:lnTo>
                    <a:pt x="194472" y="83899"/>
                  </a:lnTo>
                  <a:lnTo>
                    <a:pt x="206809" y="52398"/>
                  </a:lnTo>
                  <a:lnTo>
                    <a:pt x="238688" y="49803"/>
                  </a:lnTo>
                  <a:lnTo>
                    <a:pt x="271454" y="77356"/>
                  </a:lnTo>
                  <a:lnTo>
                    <a:pt x="306693" y="85760"/>
                  </a:lnTo>
                  <a:lnTo>
                    <a:pt x="367279" y="85760"/>
                  </a:lnTo>
                  <a:lnTo>
                    <a:pt x="385772" y="366"/>
                  </a:lnTo>
                  <a:lnTo>
                    <a:pt x="40077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525548" y="4962322"/>
              <a:ext cx="628600" cy="604556"/>
            </a:xfrm>
            <a:custGeom>
              <a:avLst/>
              <a:pathLst>
                <a:path w="628600" h="604556">
                  <a:moveTo>
                    <a:pt x="628600" y="283059"/>
                  </a:moveTo>
                  <a:lnTo>
                    <a:pt x="594786" y="318903"/>
                  </a:lnTo>
                  <a:lnTo>
                    <a:pt x="509525" y="291378"/>
                  </a:lnTo>
                  <a:lnTo>
                    <a:pt x="485763" y="253757"/>
                  </a:lnTo>
                  <a:lnTo>
                    <a:pt x="449100" y="253024"/>
                  </a:lnTo>
                  <a:lnTo>
                    <a:pt x="443563" y="241743"/>
                  </a:lnTo>
                  <a:lnTo>
                    <a:pt x="387277" y="241743"/>
                  </a:lnTo>
                  <a:lnTo>
                    <a:pt x="360237" y="293691"/>
                  </a:lnTo>
                  <a:lnTo>
                    <a:pt x="377601" y="348204"/>
                  </a:lnTo>
                  <a:lnTo>
                    <a:pt x="372574" y="378041"/>
                  </a:lnTo>
                  <a:lnTo>
                    <a:pt x="398540" y="430637"/>
                  </a:lnTo>
                  <a:lnTo>
                    <a:pt x="406039" y="504554"/>
                  </a:lnTo>
                  <a:lnTo>
                    <a:pt x="427973" y="527199"/>
                  </a:lnTo>
                  <a:lnTo>
                    <a:pt x="436063" y="569530"/>
                  </a:lnTo>
                  <a:lnTo>
                    <a:pt x="448052" y="584956"/>
                  </a:lnTo>
                  <a:lnTo>
                    <a:pt x="410367" y="604556"/>
                  </a:lnTo>
                  <a:lnTo>
                    <a:pt x="352388" y="569530"/>
                  </a:lnTo>
                  <a:lnTo>
                    <a:pt x="322713" y="566118"/>
                  </a:lnTo>
                  <a:lnTo>
                    <a:pt x="297527" y="543190"/>
                  </a:lnTo>
                  <a:lnTo>
                    <a:pt x="247048" y="521108"/>
                  </a:lnTo>
                  <a:lnTo>
                    <a:pt x="178452" y="528948"/>
                  </a:lnTo>
                  <a:lnTo>
                    <a:pt x="141707" y="554358"/>
                  </a:lnTo>
                  <a:lnTo>
                    <a:pt x="121817" y="567499"/>
                  </a:lnTo>
                  <a:lnTo>
                    <a:pt x="62171" y="549845"/>
                  </a:lnTo>
                  <a:lnTo>
                    <a:pt x="38571" y="571363"/>
                  </a:lnTo>
                  <a:lnTo>
                    <a:pt x="430" y="548181"/>
                  </a:lnTo>
                  <a:lnTo>
                    <a:pt x="0" y="513324"/>
                  </a:lnTo>
                  <a:lnTo>
                    <a:pt x="33545" y="484587"/>
                  </a:lnTo>
                  <a:lnTo>
                    <a:pt x="83944" y="459177"/>
                  </a:lnTo>
                  <a:lnTo>
                    <a:pt x="88863" y="415465"/>
                  </a:lnTo>
                  <a:lnTo>
                    <a:pt x="88244" y="348937"/>
                  </a:lnTo>
                  <a:lnTo>
                    <a:pt x="64214" y="313178"/>
                  </a:lnTo>
                  <a:lnTo>
                    <a:pt x="60586" y="257367"/>
                  </a:lnTo>
                  <a:lnTo>
                    <a:pt x="81659" y="160043"/>
                  </a:lnTo>
                  <a:lnTo>
                    <a:pt x="133778" y="192588"/>
                  </a:lnTo>
                  <a:lnTo>
                    <a:pt x="139261" y="216136"/>
                  </a:lnTo>
                  <a:lnTo>
                    <a:pt x="182510" y="190727"/>
                  </a:lnTo>
                  <a:lnTo>
                    <a:pt x="187779" y="147578"/>
                  </a:lnTo>
                  <a:lnTo>
                    <a:pt x="160120" y="141487"/>
                  </a:lnTo>
                  <a:lnTo>
                    <a:pt x="218072" y="112467"/>
                  </a:lnTo>
                  <a:lnTo>
                    <a:pt x="208849" y="93681"/>
                  </a:lnTo>
                  <a:lnTo>
                    <a:pt x="221700" y="76426"/>
                  </a:lnTo>
                  <a:lnTo>
                    <a:pt x="306505" y="82968"/>
                  </a:lnTo>
                  <a:lnTo>
                    <a:pt x="346663" y="68473"/>
                  </a:lnTo>
                  <a:lnTo>
                    <a:pt x="379697" y="70785"/>
                  </a:lnTo>
                  <a:lnTo>
                    <a:pt x="433268" y="48788"/>
                  </a:lnTo>
                  <a:lnTo>
                    <a:pt x="496327" y="0"/>
                  </a:lnTo>
                  <a:lnTo>
                    <a:pt x="502321" y="10998"/>
                  </a:lnTo>
                  <a:lnTo>
                    <a:pt x="514282" y="98959"/>
                  </a:lnTo>
                  <a:lnTo>
                    <a:pt x="530571" y="118643"/>
                  </a:lnTo>
                  <a:lnTo>
                    <a:pt x="525383" y="149045"/>
                  </a:lnTo>
                  <a:lnTo>
                    <a:pt x="548473" y="154600"/>
                  </a:lnTo>
                  <a:lnTo>
                    <a:pt x="600861" y="180574"/>
                  </a:lnTo>
                  <a:lnTo>
                    <a:pt x="596453" y="25984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077098" y="5489438"/>
              <a:ext cx="457110" cy="383298"/>
            </a:xfrm>
            <a:custGeom>
              <a:avLst/>
              <a:pathLst>
                <a:path w="457110" h="383298">
                  <a:moveTo>
                    <a:pt x="357158" y="180178"/>
                  </a:moveTo>
                  <a:lnTo>
                    <a:pt x="339654" y="190119"/>
                  </a:lnTo>
                  <a:lnTo>
                    <a:pt x="299585" y="231910"/>
                  </a:lnTo>
                  <a:lnTo>
                    <a:pt x="265451" y="263867"/>
                  </a:lnTo>
                  <a:lnTo>
                    <a:pt x="245306" y="267862"/>
                  </a:lnTo>
                  <a:lnTo>
                    <a:pt x="239120" y="284410"/>
                  </a:lnTo>
                  <a:lnTo>
                    <a:pt x="236819" y="286460"/>
                  </a:lnTo>
                  <a:lnTo>
                    <a:pt x="235061" y="286353"/>
                  </a:lnTo>
                  <a:lnTo>
                    <a:pt x="234441" y="286034"/>
                  </a:lnTo>
                  <a:lnTo>
                    <a:pt x="233924" y="283805"/>
                  </a:lnTo>
                  <a:lnTo>
                    <a:pt x="232475" y="281036"/>
                  </a:lnTo>
                  <a:lnTo>
                    <a:pt x="230718" y="280611"/>
                  </a:lnTo>
                  <a:lnTo>
                    <a:pt x="226786" y="281460"/>
                  </a:lnTo>
                  <a:lnTo>
                    <a:pt x="225649" y="280399"/>
                  </a:lnTo>
                  <a:lnTo>
                    <a:pt x="225090" y="273704"/>
                  </a:lnTo>
                  <a:lnTo>
                    <a:pt x="223402" y="273968"/>
                  </a:lnTo>
                  <a:lnTo>
                    <a:pt x="222604" y="274799"/>
                  </a:lnTo>
                  <a:lnTo>
                    <a:pt x="219264" y="283314"/>
                  </a:lnTo>
                  <a:lnTo>
                    <a:pt x="215873" y="286738"/>
                  </a:lnTo>
                  <a:lnTo>
                    <a:pt x="212358" y="286974"/>
                  </a:lnTo>
                  <a:lnTo>
                    <a:pt x="208514" y="284770"/>
                  </a:lnTo>
                  <a:lnTo>
                    <a:pt x="199613" y="284197"/>
                  </a:lnTo>
                  <a:lnTo>
                    <a:pt x="196020" y="287731"/>
                  </a:lnTo>
                  <a:lnTo>
                    <a:pt x="195096" y="288588"/>
                  </a:lnTo>
                  <a:lnTo>
                    <a:pt x="184182" y="338003"/>
                  </a:lnTo>
                  <a:lnTo>
                    <a:pt x="156324" y="355969"/>
                  </a:lnTo>
                  <a:lnTo>
                    <a:pt x="147501" y="383298"/>
                  </a:lnTo>
                  <a:lnTo>
                    <a:pt x="115985" y="376724"/>
                  </a:lnTo>
                  <a:lnTo>
                    <a:pt x="69689" y="368265"/>
                  </a:lnTo>
                  <a:lnTo>
                    <a:pt x="14622" y="211229"/>
                  </a:lnTo>
                  <a:lnTo>
                    <a:pt x="1128" y="115513"/>
                  </a:lnTo>
                  <a:lnTo>
                    <a:pt x="0" y="85366"/>
                  </a:lnTo>
                  <a:lnTo>
                    <a:pt x="135519" y="63147"/>
                  </a:lnTo>
                  <a:lnTo>
                    <a:pt x="457110" y="0"/>
                  </a:lnTo>
                  <a:lnTo>
                    <a:pt x="446976" y="8037"/>
                  </a:lnTo>
                  <a:lnTo>
                    <a:pt x="448750" y="66894"/>
                  </a:lnTo>
                  <a:lnTo>
                    <a:pt x="388406" y="94616"/>
                  </a:lnTo>
                  <a:lnTo>
                    <a:pt x="358463" y="12806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346539" y="5149073"/>
              <a:ext cx="412318" cy="604104"/>
            </a:xfrm>
            <a:custGeom>
              <a:avLst/>
              <a:pathLst>
                <a:path w="412318" h="604104">
                  <a:moveTo>
                    <a:pt x="346663" y="246368"/>
                  </a:moveTo>
                  <a:lnTo>
                    <a:pt x="360505" y="300910"/>
                  </a:lnTo>
                  <a:lnTo>
                    <a:pt x="389374" y="339518"/>
                  </a:lnTo>
                  <a:lnTo>
                    <a:pt x="412318" y="414879"/>
                  </a:lnTo>
                  <a:lnTo>
                    <a:pt x="358244" y="426046"/>
                  </a:lnTo>
                  <a:lnTo>
                    <a:pt x="321502" y="452998"/>
                  </a:lnTo>
                  <a:lnTo>
                    <a:pt x="237416" y="532602"/>
                  </a:lnTo>
                  <a:lnTo>
                    <a:pt x="204942" y="534544"/>
                  </a:lnTo>
                  <a:lnTo>
                    <a:pt x="204476" y="604104"/>
                  </a:lnTo>
                  <a:lnTo>
                    <a:pt x="171064" y="603626"/>
                  </a:lnTo>
                  <a:lnTo>
                    <a:pt x="154049" y="587100"/>
                  </a:lnTo>
                  <a:lnTo>
                    <a:pt x="158807" y="567133"/>
                  </a:lnTo>
                  <a:lnTo>
                    <a:pt x="112301" y="560477"/>
                  </a:lnTo>
                  <a:lnTo>
                    <a:pt x="99726" y="523702"/>
                  </a:lnTo>
                  <a:lnTo>
                    <a:pt x="110796" y="502354"/>
                  </a:lnTo>
                  <a:lnTo>
                    <a:pt x="30830" y="500605"/>
                  </a:lnTo>
                  <a:lnTo>
                    <a:pt x="48866" y="479905"/>
                  </a:lnTo>
                  <a:lnTo>
                    <a:pt x="48087" y="416029"/>
                  </a:lnTo>
                  <a:lnTo>
                    <a:pt x="40077" y="414844"/>
                  </a:lnTo>
                  <a:lnTo>
                    <a:pt x="0" y="314306"/>
                  </a:lnTo>
                  <a:lnTo>
                    <a:pt x="25965" y="290560"/>
                  </a:lnTo>
                  <a:lnTo>
                    <a:pt x="48866" y="196282"/>
                  </a:lnTo>
                  <a:lnTo>
                    <a:pt x="93352" y="135029"/>
                  </a:lnTo>
                  <a:lnTo>
                    <a:pt x="121199" y="112665"/>
                  </a:lnTo>
                  <a:lnTo>
                    <a:pt x="149099" y="109704"/>
                  </a:lnTo>
                  <a:lnTo>
                    <a:pt x="221674" y="89652"/>
                  </a:lnTo>
                  <a:lnTo>
                    <a:pt x="222749" y="63481"/>
                  </a:lnTo>
                  <a:lnTo>
                    <a:pt x="259923" y="48422"/>
                  </a:lnTo>
                  <a:lnTo>
                    <a:pt x="262288" y="0"/>
                  </a:lnTo>
                  <a:lnTo>
                    <a:pt x="298925" y="15426"/>
                  </a:lnTo>
                  <a:lnTo>
                    <a:pt x="340588" y="92416"/>
                  </a:lnTo>
                  <a:lnTo>
                    <a:pt x="331691" y="17281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856125" y="5032742"/>
              <a:ext cx="611613" cy="528948"/>
            </a:xfrm>
            <a:custGeom>
              <a:avLst/>
              <a:pathLst>
                <a:path w="611613" h="528948">
                  <a:moveTo>
                    <a:pt x="611613" y="228996"/>
                  </a:moveTo>
                  <a:lnTo>
                    <a:pt x="583766" y="251360"/>
                  </a:lnTo>
                  <a:lnTo>
                    <a:pt x="539280" y="312614"/>
                  </a:lnTo>
                  <a:lnTo>
                    <a:pt x="516379" y="406892"/>
                  </a:lnTo>
                  <a:lnTo>
                    <a:pt x="490413" y="430637"/>
                  </a:lnTo>
                  <a:lnTo>
                    <a:pt x="413431" y="500859"/>
                  </a:lnTo>
                  <a:lnTo>
                    <a:pt x="341824" y="528948"/>
                  </a:lnTo>
                  <a:lnTo>
                    <a:pt x="271266" y="499111"/>
                  </a:lnTo>
                  <a:lnTo>
                    <a:pt x="262557" y="518316"/>
                  </a:lnTo>
                  <a:lnTo>
                    <a:pt x="207938" y="504187"/>
                  </a:lnTo>
                  <a:lnTo>
                    <a:pt x="213583" y="486364"/>
                  </a:lnTo>
                  <a:lnTo>
                    <a:pt x="86578" y="462702"/>
                  </a:lnTo>
                  <a:lnTo>
                    <a:pt x="25616" y="471924"/>
                  </a:lnTo>
                  <a:lnTo>
                    <a:pt x="6316" y="465748"/>
                  </a:lnTo>
                  <a:lnTo>
                    <a:pt x="6235" y="463802"/>
                  </a:lnTo>
                  <a:lnTo>
                    <a:pt x="18143" y="445612"/>
                  </a:lnTo>
                  <a:lnTo>
                    <a:pt x="0" y="428691"/>
                  </a:lnTo>
                  <a:lnTo>
                    <a:pt x="17149" y="406497"/>
                  </a:lnTo>
                  <a:lnTo>
                    <a:pt x="7741" y="388222"/>
                  </a:lnTo>
                  <a:lnTo>
                    <a:pt x="7391" y="375560"/>
                  </a:lnTo>
                  <a:lnTo>
                    <a:pt x="42093" y="355142"/>
                  </a:lnTo>
                  <a:lnTo>
                    <a:pt x="90717" y="364194"/>
                  </a:lnTo>
                  <a:lnTo>
                    <a:pt x="86390" y="331001"/>
                  </a:lnTo>
                  <a:lnTo>
                    <a:pt x="110796" y="331847"/>
                  </a:lnTo>
                  <a:lnTo>
                    <a:pt x="92115" y="295608"/>
                  </a:lnTo>
                  <a:lnTo>
                    <a:pt x="119425" y="220310"/>
                  </a:lnTo>
                  <a:lnTo>
                    <a:pt x="103566" y="178346"/>
                  </a:lnTo>
                  <a:lnTo>
                    <a:pt x="111764" y="117628"/>
                  </a:lnTo>
                  <a:lnTo>
                    <a:pt x="103646" y="64863"/>
                  </a:lnTo>
                  <a:lnTo>
                    <a:pt x="103646" y="1551"/>
                  </a:lnTo>
                  <a:lnTo>
                    <a:pt x="104372" y="0"/>
                  </a:lnTo>
                  <a:lnTo>
                    <a:pt x="299624" y="50819"/>
                  </a:lnTo>
                  <a:lnTo>
                    <a:pt x="327901" y="68388"/>
                  </a:lnTo>
                  <a:lnTo>
                    <a:pt x="363489" y="104684"/>
                  </a:lnTo>
                  <a:lnTo>
                    <a:pt x="369833" y="131137"/>
                  </a:lnTo>
                  <a:lnTo>
                    <a:pt x="359350" y="161905"/>
                  </a:lnTo>
                  <a:lnTo>
                    <a:pt x="388675" y="177246"/>
                  </a:lnTo>
                  <a:lnTo>
                    <a:pt x="371929" y="202571"/>
                  </a:lnTo>
                  <a:lnTo>
                    <a:pt x="439504" y="216869"/>
                  </a:lnTo>
                  <a:lnTo>
                    <a:pt x="459932" y="179446"/>
                  </a:lnTo>
                  <a:lnTo>
                    <a:pt x="493128" y="169011"/>
                  </a:lnTo>
                  <a:lnTo>
                    <a:pt x="516648" y="236018"/>
                  </a:lnTo>
                  <a:lnTo>
                    <a:pt x="563606" y="257733"/>
                  </a:lnTo>
                  <a:lnTo>
                    <a:pt x="546430" y="205335"/>
                  </a:lnTo>
                  <a:lnTo>
                    <a:pt x="576792" y="160063"/>
                  </a:lnTo>
                  <a:lnTo>
                    <a:pt x="596103" y="20883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126108" y="5326517"/>
              <a:ext cx="338061" cy="412720"/>
            </a:xfrm>
            <a:custGeom>
              <a:avLst/>
              <a:pathLst>
                <a:path w="338061" h="412720">
                  <a:moveTo>
                    <a:pt x="230517" y="14326"/>
                  </a:moveTo>
                  <a:lnTo>
                    <a:pt x="241511" y="36126"/>
                  </a:lnTo>
                  <a:lnTo>
                    <a:pt x="240650" y="61817"/>
                  </a:lnTo>
                  <a:lnTo>
                    <a:pt x="263175" y="119292"/>
                  </a:lnTo>
                  <a:lnTo>
                    <a:pt x="281856" y="142220"/>
                  </a:lnTo>
                  <a:lnTo>
                    <a:pt x="284410" y="165232"/>
                  </a:lnTo>
                  <a:lnTo>
                    <a:pt x="308897" y="207648"/>
                  </a:lnTo>
                  <a:lnTo>
                    <a:pt x="338061" y="219464"/>
                  </a:lnTo>
                  <a:lnTo>
                    <a:pt x="264170" y="271299"/>
                  </a:lnTo>
                  <a:lnTo>
                    <a:pt x="260031" y="295242"/>
                  </a:lnTo>
                  <a:lnTo>
                    <a:pt x="237129" y="310132"/>
                  </a:lnTo>
                  <a:lnTo>
                    <a:pt x="205573" y="310865"/>
                  </a:lnTo>
                  <a:lnTo>
                    <a:pt x="213610" y="347838"/>
                  </a:lnTo>
                  <a:lnTo>
                    <a:pt x="179876" y="343946"/>
                  </a:lnTo>
                  <a:lnTo>
                    <a:pt x="187268" y="367043"/>
                  </a:lnTo>
                  <a:lnTo>
                    <a:pt x="171433" y="412720"/>
                  </a:lnTo>
                  <a:lnTo>
                    <a:pt x="152927" y="394647"/>
                  </a:lnTo>
                  <a:lnTo>
                    <a:pt x="117207" y="387757"/>
                  </a:lnTo>
                  <a:lnTo>
                    <a:pt x="65613" y="352926"/>
                  </a:lnTo>
                  <a:lnTo>
                    <a:pt x="42403" y="309153"/>
                  </a:lnTo>
                  <a:lnTo>
                    <a:pt x="5909" y="289630"/>
                  </a:lnTo>
                  <a:lnTo>
                    <a:pt x="0" y="247017"/>
                  </a:lnTo>
                  <a:lnTo>
                    <a:pt x="23519" y="216982"/>
                  </a:lnTo>
                  <a:lnTo>
                    <a:pt x="68622" y="209678"/>
                  </a:lnTo>
                  <a:lnTo>
                    <a:pt x="82089" y="235370"/>
                  </a:lnTo>
                  <a:lnTo>
                    <a:pt x="119183" y="237034"/>
                  </a:lnTo>
                  <a:lnTo>
                    <a:pt x="134692" y="224371"/>
                  </a:lnTo>
                  <a:lnTo>
                    <a:pt x="183290" y="232775"/>
                  </a:lnTo>
                  <a:lnTo>
                    <a:pt x="190359" y="208099"/>
                  </a:lnTo>
                  <a:lnTo>
                    <a:pt x="148777" y="187596"/>
                  </a:lnTo>
                  <a:lnTo>
                    <a:pt x="86578" y="189147"/>
                  </a:lnTo>
                  <a:lnTo>
                    <a:pt x="46340" y="196734"/>
                  </a:lnTo>
                  <a:lnTo>
                    <a:pt x="58946" y="174934"/>
                  </a:lnTo>
                  <a:lnTo>
                    <a:pt x="55048" y="131306"/>
                  </a:lnTo>
                  <a:lnTo>
                    <a:pt x="72574" y="115034"/>
                  </a:lnTo>
                  <a:lnTo>
                    <a:pt x="74079" y="92416"/>
                  </a:lnTo>
                  <a:lnTo>
                    <a:pt x="18928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404792" y="5293324"/>
              <a:ext cx="507401" cy="445023"/>
            </a:xfrm>
            <a:custGeom>
              <a:avLst/>
              <a:pathLst>
                <a:path w="507401" h="445023">
                  <a:moveTo>
                    <a:pt x="333916" y="436587"/>
                  </a:moveTo>
                  <a:lnTo>
                    <a:pt x="295331" y="435647"/>
                  </a:lnTo>
                  <a:lnTo>
                    <a:pt x="137422" y="436466"/>
                  </a:lnTo>
                  <a:lnTo>
                    <a:pt x="48207" y="439483"/>
                  </a:lnTo>
                  <a:lnTo>
                    <a:pt x="19987" y="445023"/>
                  </a:lnTo>
                  <a:lnTo>
                    <a:pt x="16100" y="413632"/>
                  </a:lnTo>
                  <a:lnTo>
                    <a:pt x="0" y="370765"/>
                  </a:lnTo>
                  <a:lnTo>
                    <a:pt x="30373" y="345892"/>
                  </a:lnTo>
                  <a:lnTo>
                    <a:pt x="89911" y="280577"/>
                  </a:lnTo>
                  <a:lnTo>
                    <a:pt x="97760" y="227332"/>
                  </a:lnTo>
                  <a:lnTo>
                    <a:pt x="122059" y="209678"/>
                  </a:lnTo>
                  <a:lnTo>
                    <a:pt x="181973" y="151188"/>
                  </a:lnTo>
                  <a:lnTo>
                    <a:pt x="205573" y="109140"/>
                  </a:lnTo>
                  <a:lnTo>
                    <a:pt x="270997" y="68670"/>
                  </a:lnTo>
                  <a:lnTo>
                    <a:pt x="282018" y="60915"/>
                  </a:lnTo>
                  <a:lnTo>
                    <a:pt x="319729" y="75326"/>
                  </a:lnTo>
                  <a:lnTo>
                    <a:pt x="420312" y="54626"/>
                  </a:lnTo>
                  <a:lnTo>
                    <a:pt x="492268" y="0"/>
                  </a:lnTo>
                  <a:lnTo>
                    <a:pt x="484608" y="42697"/>
                  </a:lnTo>
                  <a:lnTo>
                    <a:pt x="496918" y="83166"/>
                  </a:lnTo>
                  <a:lnTo>
                    <a:pt x="474635" y="102202"/>
                  </a:lnTo>
                  <a:lnTo>
                    <a:pt x="480979" y="161453"/>
                  </a:lnTo>
                  <a:lnTo>
                    <a:pt x="442676" y="178826"/>
                  </a:lnTo>
                  <a:lnTo>
                    <a:pt x="437730" y="199441"/>
                  </a:lnTo>
                  <a:lnTo>
                    <a:pt x="464878" y="225781"/>
                  </a:lnTo>
                  <a:lnTo>
                    <a:pt x="480280" y="256436"/>
                  </a:lnTo>
                  <a:lnTo>
                    <a:pt x="487242" y="293775"/>
                  </a:lnTo>
                  <a:lnTo>
                    <a:pt x="507401" y="340533"/>
                  </a:lnTo>
                  <a:lnTo>
                    <a:pt x="503262" y="363264"/>
                  </a:lnTo>
                  <a:lnTo>
                    <a:pt x="444692" y="376406"/>
                  </a:lnTo>
                  <a:lnTo>
                    <a:pt x="423134" y="391747"/>
                  </a:lnTo>
                  <a:lnTo>
                    <a:pt x="377762" y="392481"/>
                  </a:lnTo>
                  <a:lnTo>
                    <a:pt x="345077" y="40198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231477" y="1305223"/>
              <a:ext cx="1347089" cy="2309290"/>
            </a:xfrm>
            <a:custGeom>
              <a:avLst/>
              <a:pathLst>
                <a:path w="1347089" h="2309290">
                  <a:moveTo>
                    <a:pt x="1339545" y="2284903"/>
                  </a:moveTo>
                  <a:lnTo>
                    <a:pt x="1071988" y="2287912"/>
                  </a:lnTo>
                  <a:lnTo>
                    <a:pt x="404726" y="2295415"/>
                  </a:lnTo>
                  <a:lnTo>
                    <a:pt x="215630" y="2309290"/>
                  </a:lnTo>
                  <a:lnTo>
                    <a:pt x="235628" y="2287575"/>
                  </a:lnTo>
                  <a:lnTo>
                    <a:pt x="181977" y="2279622"/>
                  </a:lnTo>
                  <a:lnTo>
                    <a:pt x="162086" y="2236474"/>
                  </a:lnTo>
                  <a:lnTo>
                    <a:pt x="132492" y="2230551"/>
                  </a:lnTo>
                  <a:lnTo>
                    <a:pt x="110988" y="2178068"/>
                  </a:lnTo>
                  <a:lnTo>
                    <a:pt x="38064" y="2146370"/>
                  </a:lnTo>
                  <a:lnTo>
                    <a:pt x="20458" y="2133143"/>
                  </a:lnTo>
                  <a:lnTo>
                    <a:pt x="24248" y="2097581"/>
                  </a:lnTo>
                  <a:lnTo>
                    <a:pt x="43091" y="2014386"/>
                  </a:lnTo>
                  <a:lnTo>
                    <a:pt x="92146" y="1931333"/>
                  </a:lnTo>
                  <a:lnTo>
                    <a:pt x="117251" y="1829751"/>
                  </a:lnTo>
                  <a:lnTo>
                    <a:pt x="42392" y="1672668"/>
                  </a:lnTo>
                  <a:lnTo>
                    <a:pt x="8115" y="1006147"/>
                  </a:lnTo>
                  <a:lnTo>
                    <a:pt x="0" y="832699"/>
                  </a:lnTo>
                  <a:lnTo>
                    <a:pt x="289184" y="648581"/>
                  </a:lnTo>
                  <a:lnTo>
                    <a:pt x="496251" y="517991"/>
                  </a:lnTo>
                  <a:lnTo>
                    <a:pt x="717938" y="378432"/>
                  </a:lnTo>
                  <a:lnTo>
                    <a:pt x="927827" y="250097"/>
                  </a:lnTo>
                  <a:lnTo>
                    <a:pt x="1159392" y="107172"/>
                  </a:lnTo>
                  <a:lnTo>
                    <a:pt x="1333068" y="0"/>
                  </a:lnTo>
                  <a:lnTo>
                    <a:pt x="1344112" y="1239200"/>
                  </a:lnTo>
                  <a:lnTo>
                    <a:pt x="1347089" y="194416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103838" y="4937082"/>
              <a:ext cx="462566" cy="291096"/>
            </a:xfrm>
            <a:custGeom>
              <a:avLst/>
              <a:pathLst>
                <a:path w="462566" h="291096">
                  <a:moveTo>
                    <a:pt x="354323" y="174567"/>
                  </a:moveTo>
                  <a:lnTo>
                    <a:pt x="322444" y="177162"/>
                  </a:lnTo>
                  <a:lnTo>
                    <a:pt x="310107" y="208663"/>
                  </a:lnTo>
                  <a:lnTo>
                    <a:pt x="267046" y="208776"/>
                  </a:lnTo>
                  <a:lnTo>
                    <a:pt x="251268" y="236864"/>
                  </a:lnTo>
                  <a:lnTo>
                    <a:pt x="253472" y="256831"/>
                  </a:lnTo>
                  <a:lnTo>
                    <a:pt x="232963" y="266053"/>
                  </a:lnTo>
                  <a:lnTo>
                    <a:pt x="216405" y="252206"/>
                  </a:lnTo>
                  <a:lnTo>
                    <a:pt x="134665" y="265235"/>
                  </a:lnTo>
                  <a:lnTo>
                    <a:pt x="127703" y="280661"/>
                  </a:lnTo>
                  <a:lnTo>
                    <a:pt x="44028" y="291096"/>
                  </a:lnTo>
                  <a:lnTo>
                    <a:pt x="40319" y="260328"/>
                  </a:lnTo>
                  <a:lnTo>
                    <a:pt x="241" y="248596"/>
                  </a:lnTo>
                  <a:lnTo>
                    <a:pt x="0" y="238810"/>
                  </a:lnTo>
                  <a:lnTo>
                    <a:pt x="37416" y="211821"/>
                  </a:lnTo>
                  <a:lnTo>
                    <a:pt x="78460" y="190275"/>
                  </a:lnTo>
                  <a:lnTo>
                    <a:pt x="97921" y="152937"/>
                  </a:lnTo>
                  <a:lnTo>
                    <a:pt x="90986" y="124848"/>
                  </a:lnTo>
                  <a:lnTo>
                    <a:pt x="120473" y="89455"/>
                  </a:lnTo>
                  <a:lnTo>
                    <a:pt x="123994" y="44840"/>
                  </a:lnTo>
                  <a:lnTo>
                    <a:pt x="115715" y="23745"/>
                  </a:lnTo>
                  <a:lnTo>
                    <a:pt x="123483" y="8037"/>
                  </a:lnTo>
                  <a:lnTo>
                    <a:pt x="161786" y="0"/>
                  </a:lnTo>
                  <a:lnTo>
                    <a:pt x="209363" y="28652"/>
                  </a:lnTo>
                  <a:lnTo>
                    <a:pt x="253660" y="27637"/>
                  </a:lnTo>
                  <a:lnTo>
                    <a:pt x="279814" y="43063"/>
                  </a:lnTo>
                  <a:lnTo>
                    <a:pt x="307284" y="38833"/>
                  </a:lnTo>
                  <a:lnTo>
                    <a:pt x="339808" y="87904"/>
                  </a:lnTo>
                  <a:lnTo>
                    <a:pt x="341636" y="118756"/>
                  </a:lnTo>
                  <a:lnTo>
                    <a:pt x="429209" y="110155"/>
                  </a:lnTo>
                  <a:lnTo>
                    <a:pt x="462566" y="143433"/>
                  </a:lnTo>
                  <a:lnTo>
                    <a:pt x="373085" y="1458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088282" y="5463379"/>
              <a:ext cx="307123" cy="289150"/>
            </a:xfrm>
            <a:custGeom>
              <a:avLst/>
              <a:pathLst>
                <a:path w="307123" h="289150">
                  <a:moveTo>
                    <a:pt x="289087" y="186299"/>
                  </a:moveTo>
                  <a:lnTo>
                    <a:pt x="278873" y="189260"/>
                  </a:lnTo>
                  <a:lnTo>
                    <a:pt x="239656" y="236018"/>
                  </a:lnTo>
                  <a:lnTo>
                    <a:pt x="233931" y="281113"/>
                  </a:lnTo>
                  <a:lnTo>
                    <a:pt x="149637" y="283143"/>
                  </a:lnTo>
                  <a:lnTo>
                    <a:pt x="169904" y="226402"/>
                  </a:lnTo>
                  <a:lnTo>
                    <a:pt x="202240" y="209199"/>
                  </a:lnTo>
                  <a:lnTo>
                    <a:pt x="206110" y="180828"/>
                  </a:lnTo>
                  <a:lnTo>
                    <a:pt x="137138" y="173270"/>
                  </a:lnTo>
                  <a:lnTo>
                    <a:pt x="107383" y="197185"/>
                  </a:lnTo>
                  <a:lnTo>
                    <a:pt x="88433" y="193208"/>
                  </a:lnTo>
                  <a:lnTo>
                    <a:pt x="66580" y="227981"/>
                  </a:lnTo>
                  <a:lnTo>
                    <a:pt x="63166" y="251980"/>
                  </a:lnTo>
                  <a:lnTo>
                    <a:pt x="77950" y="280097"/>
                  </a:lnTo>
                  <a:lnTo>
                    <a:pt x="49511" y="289150"/>
                  </a:lnTo>
                  <a:lnTo>
                    <a:pt x="9327" y="262077"/>
                  </a:lnTo>
                  <a:lnTo>
                    <a:pt x="0" y="209678"/>
                  </a:lnTo>
                  <a:lnTo>
                    <a:pt x="13923" y="161792"/>
                  </a:lnTo>
                  <a:lnTo>
                    <a:pt x="30400" y="87678"/>
                  </a:lnTo>
                  <a:lnTo>
                    <a:pt x="39109" y="68473"/>
                  </a:lnTo>
                  <a:lnTo>
                    <a:pt x="109667" y="98310"/>
                  </a:lnTo>
                  <a:lnTo>
                    <a:pt x="181274" y="70221"/>
                  </a:lnTo>
                  <a:lnTo>
                    <a:pt x="258256" y="0"/>
                  </a:lnTo>
                  <a:lnTo>
                    <a:pt x="298334" y="100538"/>
                  </a:lnTo>
                  <a:lnTo>
                    <a:pt x="306344" y="101723"/>
                  </a:lnTo>
                  <a:lnTo>
                    <a:pt x="307123" y="16559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77914" y="3588840"/>
              <a:ext cx="1606862" cy="1680653"/>
            </a:xfrm>
            <a:custGeom>
              <a:avLst/>
              <a:pathLst>
                <a:path w="1606862" h="1680653">
                  <a:moveTo>
                    <a:pt x="1606862" y="0"/>
                  </a:moveTo>
                  <a:lnTo>
                    <a:pt x="1605686" y="22990"/>
                  </a:lnTo>
                  <a:lnTo>
                    <a:pt x="1598010" y="187768"/>
                  </a:lnTo>
                  <a:lnTo>
                    <a:pt x="1584346" y="488476"/>
                  </a:lnTo>
                  <a:lnTo>
                    <a:pt x="1583138" y="512130"/>
                  </a:lnTo>
                  <a:lnTo>
                    <a:pt x="1561169" y="536179"/>
                  </a:lnTo>
                  <a:lnTo>
                    <a:pt x="1341407" y="776674"/>
                  </a:lnTo>
                  <a:lnTo>
                    <a:pt x="1188926" y="947306"/>
                  </a:lnTo>
                  <a:lnTo>
                    <a:pt x="1089552" y="1051033"/>
                  </a:lnTo>
                  <a:lnTo>
                    <a:pt x="1041620" y="1117255"/>
                  </a:lnTo>
                  <a:lnTo>
                    <a:pt x="906974" y="1316723"/>
                  </a:lnTo>
                  <a:lnTo>
                    <a:pt x="862640" y="1369254"/>
                  </a:lnTo>
                  <a:lnTo>
                    <a:pt x="827484" y="1452253"/>
                  </a:lnTo>
                  <a:lnTo>
                    <a:pt x="836415" y="1517625"/>
                  </a:lnTo>
                  <a:lnTo>
                    <a:pt x="808058" y="1528430"/>
                  </a:lnTo>
                  <a:lnTo>
                    <a:pt x="777997" y="1556978"/>
                  </a:lnTo>
                  <a:lnTo>
                    <a:pt x="786237" y="1596456"/>
                  </a:lnTo>
                  <a:lnTo>
                    <a:pt x="769960" y="1608400"/>
                  </a:lnTo>
                  <a:lnTo>
                    <a:pt x="697000" y="1631808"/>
                  </a:lnTo>
                  <a:lnTo>
                    <a:pt x="613628" y="1580002"/>
                  </a:lnTo>
                  <a:lnTo>
                    <a:pt x="603334" y="1659107"/>
                  </a:lnTo>
                  <a:lnTo>
                    <a:pt x="569062" y="1680653"/>
                  </a:lnTo>
                  <a:lnTo>
                    <a:pt x="493666" y="1669936"/>
                  </a:lnTo>
                  <a:lnTo>
                    <a:pt x="387896" y="1616156"/>
                  </a:lnTo>
                  <a:lnTo>
                    <a:pt x="298226" y="1649688"/>
                  </a:lnTo>
                  <a:lnTo>
                    <a:pt x="218690" y="1658938"/>
                  </a:lnTo>
                  <a:lnTo>
                    <a:pt x="208395" y="1671318"/>
                  </a:lnTo>
                  <a:lnTo>
                    <a:pt x="153857" y="1672051"/>
                  </a:lnTo>
                  <a:lnTo>
                    <a:pt x="106388" y="1649152"/>
                  </a:lnTo>
                  <a:lnTo>
                    <a:pt x="55586" y="1652480"/>
                  </a:lnTo>
                  <a:lnTo>
                    <a:pt x="37792" y="1655046"/>
                  </a:lnTo>
                  <a:lnTo>
                    <a:pt x="9676" y="1641932"/>
                  </a:lnTo>
                  <a:lnTo>
                    <a:pt x="0" y="1604142"/>
                  </a:lnTo>
                  <a:lnTo>
                    <a:pt x="5187" y="1588716"/>
                  </a:lnTo>
                  <a:lnTo>
                    <a:pt x="46232" y="1567085"/>
                  </a:lnTo>
                  <a:lnTo>
                    <a:pt x="46581" y="1338173"/>
                  </a:lnTo>
                  <a:lnTo>
                    <a:pt x="48786" y="1009653"/>
                  </a:lnTo>
                  <a:lnTo>
                    <a:pt x="41206" y="929815"/>
                  </a:lnTo>
                  <a:lnTo>
                    <a:pt x="41474" y="271562"/>
                  </a:lnTo>
                  <a:lnTo>
                    <a:pt x="39839" y="235731"/>
                  </a:lnTo>
                  <a:lnTo>
                    <a:pt x="120529" y="195110"/>
                  </a:lnTo>
                  <a:lnTo>
                    <a:pt x="119693" y="158446"/>
                  </a:lnTo>
                  <a:lnTo>
                    <a:pt x="482403" y="4409"/>
                  </a:lnTo>
                  <a:lnTo>
                    <a:pt x="1022060" y="3845"/>
                  </a:lnTo>
                  <a:lnTo>
                    <a:pt x="1553358" y="440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33500" y="5168842"/>
              <a:ext cx="682150" cy="383743"/>
            </a:xfrm>
            <a:custGeom>
              <a:avLst/>
              <a:pathLst>
                <a:path w="682150" h="383743">
                  <a:moveTo>
                    <a:pt x="682150" y="307650"/>
                  </a:moveTo>
                  <a:lnTo>
                    <a:pt x="546242" y="311542"/>
                  </a:lnTo>
                  <a:lnTo>
                    <a:pt x="500708" y="320595"/>
                  </a:lnTo>
                  <a:lnTo>
                    <a:pt x="179117" y="383743"/>
                  </a:lnTo>
                  <a:lnTo>
                    <a:pt x="131762" y="267632"/>
                  </a:lnTo>
                  <a:lnTo>
                    <a:pt x="1827" y="256634"/>
                  </a:lnTo>
                  <a:lnTo>
                    <a:pt x="0" y="72478"/>
                  </a:lnTo>
                  <a:lnTo>
                    <a:pt x="50801" y="69150"/>
                  </a:lnTo>
                  <a:lnTo>
                    <a:pt x="98270" y="92049"/>
                  </a:lnTo>
                  <a:lnTo>
                    <a:pt x="152809" y="91316"/>
                  </a:lnTo>
                  <a:lnTo>
                    <a:pt x="163103" y="78936"/>
                  </a:lnTo>
                  <a:lnTo>
                    <a:pt x="242639" y="69686"/>
                  </a:lnTo>
                  <a:lnTo>
                    <a:pt x="332309" y="36154"/>
                  </a:lnTo>
                  <a:lnTo>
                    <a:pt x="438079" y="89934"/>
                  </a:lnTo>
                  <a:lnTo>
                    <a:pt x="513476" y="100651"/>
                  </a:lnTo>
                  <a:lnTo>
                    <a:pt x="547747" y="79105"/>
                  </a:lnTo>
                  <a:lnTo>
                    <a:pt x="558042" y="0"/>
                  </a:lnTo>
                  <a:lnTo>
                    <a:pt x="641414" y="51805"/>
                  </a:lnTo>
                  <a:lnTo>
                    <a:pt x="632645" y="66499"/>
                  </a:lnTo>
                  <a:lnTo>
                    <a:pt x="637996" y="10556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506801" y="5790320"/>
              <a:ext cx="461001" cy="619194"/>
            </a:xfrm>
            <a:custGeom>
              <a:avLst/>
              <a:pathLst>
                <a:path w="461001" h="619194">
                  <a:moveTo>
                    <a:pt x="379079" y="305422"/>
                  </a:moveTo>
                  <a:lnTo>
                    <a:pt x="385073" y="326658"/>
                  </a:lnTo>
                  <a:lnTo>
                    <a:pt x="406550" y="332129"/>
                  </a:lnTo>
                  <a:lnTo>
                    <a:pt x="428053" y="318367"/>
                  </a:lnTo>
                  <a:lnTo>
                    <a:pt x="445310" y="374996"/>
                  </a:lnTo>
                  <a:lnTo>
                    <a:pt x="461001" y="380826"/>
                  </a:lnTo>
                  <a:lnTo>
                    <a:pt x="447899" y="383827"/>
                  </a:lnTo>
                  <a:lnTo>
                    <a:pt x="398559" y="433184"/>
                  </a:lnTo>
                  <a:lnTo>
                    <a:pt x="365386" y="435225"/>
                  </a:lnTo>
                  <a:lnTo>
                    <a:pt x="342599" y="446861"/>
                  </a:lnTo>
                  <a:lnTo>
                    <a:pt x="276285" y="464895"/>
                  </a:lnTo>
                  <a:lnTo>
                    <a:pt x="282603" y="507815"/>
                  </a:lnTo>
                  <a:lnTo>
                    <a:pt x="312809" y="576218"/>
                  </a:lnTo>
                  <a:lnTo>
                    <a:pt x="278312" y="605683"/>
                  </a:lnTo>
                  <a:lnTo>
                    <a:pt x="285057" y="619194"/>
                  </a:lnTo>
                  <a:lnTo>
                    <a:pt x="135773" y="411579"/>
                  </a:lnTo>
                  <a:lnTo>
                    <a:pt x="142686" y="391895"/>
                  </a:lnTo>
                  <a:lnTo>
                    <a:pt x="183198" y="377664"/>
                  </a:lnTo>
                  <a:lnTo>
                    <a:pt x="201436" y="382358"/>
                  </a:lnTo>
                  <a:lnTo>
                    <a:pt x="225970" y="357569"/>
                  </a:lnTo>
                  <a:lnTo>
                    <a:pt x="207046" y="332637"/>
                  </a:lnTo>
                  <a:lnTo>
                    <a:pt x="205993" y="304359"/>
                  </a:lnTo>
                  <a:lnTo>
                    <a:pt x="173241" y="273822"/>
                  </a:lnTo>
                  <a:lnTo>
                    <a:pt x="177262" y="255862"/>
                  </a:lnTo>
                  <a:lnTo>
                    <a:pt x="142969" y="240526"/>
                  </a:lnTo>
                  <a:lnTo>
                    <a:pt x="96618" y="233120"/>
                  </a:lnTo>
                  <a:lnTo>
                    <a:pt x="73867" y="253210"/>
                  </a:lnTo>
                  <a:lnTo>
                    <a:pt x="47882" y="293061"/>
                  </a:lnTo>
                  <a:lnTo>
                    <a:pt x="0" y="264671"/>
                  </a:lnTo>
                  <a:lnTo>
                    <a:pt x="18654" y="182153"/>
                  </a:lnTo>
                  <a:lnTo>
                    <a:pt x="42980" y="129755"/>
                  </a:lnTo>
                  <a:lnTo>
                    <a:pt x="38034" y="107758"/>
                  </a:lnTo>
                  <a:lnTo>
                    <a:pt x="68945" y="78738"/>
                  </a:lnTo>
                  <a:lnTo>
                    <a:pt x="90637" y="46109"/>
                  </a:lnTo>
                  <a:lnTo>
                    <a:pt x="107194" y="4343"/>
                  </a:lnTo>
                  <a:lnTo>
                    <a:pt x="131493" y="0"/>
                  </a:lnTo>
                  <a:lnTo>
                    <a:pt x="166732" y="42133"/>
                  </a:lnTo>
                  <a:lnTo>
                    <a:pt x="241322" y="25860"/>
                  </a:lnTo>
                  <a:lnTo>
                    <a:pt x="262718" y="11562"/>
                  </a:lnTo>
                  <a:lnTo>
                    <a:pt x="274756" y="79795"/>
                  </a:lnTo>
                  <a:lnTo>
                    <a:pt x="272852" y="165148"/>
                  </a:lnTo>
                  <a:lnTo>
                    <a:pt x="314515" y="215121"/>
                  </a:lnTo>
                  <a:lnTo>
                    <a:pt x="323493" y="242307"/>
                  </a:lnTo>
                  <a:lnTo>
                    <a:pt x="319622" y="268084"/>
                  </a:lnTo>
                  <a:lnTo>
                    <a:pt x="340050" y="276572"/>
                  </a:lnTo>
                  <a:lnTo>
                    <a:pt x="328170" y="302010"/>
                  </a:lnTo>
                  <a:lnTo>
                    <a:pt x="353087" y="34682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542059" y="4757917"/>
              <a:ext cx="685773" cy="462420"/>
            </a:xfrm>
            <a:custGeom>
              <a:avLst/>
              <a:pathLst>
                <a:path w="685773" h="462420">
                  <a:moveTo>
                    <a:pt x="624488" y="139259"/>
                  </a:moveTo>
                  <a:lnTo>
                    <a:pt x="663060" y="165853"/>
                  </a:lnTo>
                  <a:lnTo>
                    <a:pt x="677494" y="202910"/>
                  </a:lnTo>
                  <a:lnTo>
                    <a:pt x="685773" y="224004"/>
                  </a:lnTo>
                  <a:lnTo>
                    <a:pt x="682251" y="268619"/>
                  </a:lnTo>
                  <a:lnTo>
                    <a:pt x="652765" y="304012"/>
                  </a:lnTo>
                  <a:lnTo>
                    <a:pt x="659700" y="332101"/>
                  </a:lnTo>
                  <a:lnTo>
                    <a:pt x="640239" y="369440"/>
                  </a:lnTo>
                  <a:lnTo>
                    <a:pt x="599194" y="390986"/>
                  </a:lnTo>
                  <a:lnTo>
                    <a:pt x="561778" y="417975"/>
                  </a:lnTo>
                  <a:lnTo>
                    <a:pt x="562020" y="427761"/>
                  </a:lnTo>
                  <a:lnTo>
                    <a:pt x="527856" y="421838"/>
                  </a:lnTo>
                  <a:lnTo>
                    <a:pt x="516245" y="432386"/>
                  </a:lnTo>
                  <a:lnTo>
                    <a:pt x="481436" y="429876"/>
                  </a:lnTo>
                  <a:lnTo>
                    <a:pt x="393110" y="462420"/>
                  </a:lnTo>
                  <a:lnTo>
                    <a:pt x="344647" y="453988"/>
                  </a:lnTo>
                  <a:lnTo>
                    <a:pt x="330562" y="459544"/>
                  </a:lnTo>
                  <a:lnTo>
                    <a:pt x="206379" y="411122"/>
                  </a:lnTo>
                  <a:lnTo>
                    <a:pt x="168049" y="360021"/>
                  </a:lnTo>
                  <a:lnTo>
                    <a:pt x="42980" y="363800"/>
                  </a:lnTo>
                  <a:lnTo>
                    <a:pt x="8735" y="324543"/>
                  </a:lnTo>
                  <a:lnTo>
                    <a:pt x="10402" y="203558"/>
                  </a:lnTo>
                  <a:lnTo>
                    <a:pt x="0" y="135198"/>
                  </a:lnTo>
                  <a:lnTo>
                    <a:pt x="97330" y="139343"/>
                  </a:lnTo>
                  <a:lnTo>
                    <a:pt x="163399" y="130009"/>
                  </a:lnTo>
                  <a:lnTo>
                    <a:pt x="220195" y="107729"/>
                  </a:lnTo>
                  <a:lnTo>
                    <a:pt x="263175" y="69206"/>
                  </a:lnTo>
                  <a:lnTo>
                    <a:pt x="332336" y="43966"/>
                  </a:lnTo>
                  <a:lnTo>
                    <a:pt x="428672" y="30767"/>
                  </a:lnTo>
                  <a:lnTo>
                    <a:pt x="461196" y="0"/>
                  </a:lnTo>
                  <a:lnTo>
                    <a:pt x="499149" y="27158"/>
                  </a:lnTo>
                  <a:lnTo>
                    <a:pt x="513852" y="57361"/>
                  </a:lnTo>
                  <a:lnTo>
                    <a:pt x="550059" y="88327"/>
                  </a:lnTo>
                  <a:lnTo>
                    <a:pt x="599732" y="110888"/>
                  </a:lnTo>
                  <a:lnTo>
                    <a:pt x="624138" y="11052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976107" y="4961392"/>
              <a:ext cx="120849" cy="135198"/>
            </a:xfrm>
            <a:custGeom>
              <a:avLst/>
              <a:pathLst>
                <a:path w="120849" h="135198">
                  <a:moveTo>
                    <a:pt x="27040" y="124848"/>
                  </a:moveTo>
                  <a:lnTo>
                    <a:pt x="43598" y="135198"/>
                  </a:lnTo>
                  <a:lnTo>
                    <a:pt x="120849" y="121435"/>
                  </a:lnTo>
                  <a:lnTo>
                    <a:pt x="118376" y="40187"/>
                  </a:lnTo>
                  <a:lnTo>
                    <a:pt x="100071" y="7670"/>
                  </a:lnTo>
                  <a:lnTo>
                    <a:pt x="67116" y="14606"/>
                  </a:lnTo>
                  <a:lnTo>
                    <a:pt x="57709" y="0"/>
                  </a:lnTo>
                  <a:lnTo>
                    <a:pt x="4945" y="24478"/>
                  </a:lnTo>
                  <a:lnTo>
                    <a:pt x="0" y="6506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527909" y="3265974"/>
              <a:ext cx="949283" cy="1115903"/>
            </a:xfrm>
            <a:custGeom>
              <a:avLst/>
              <a:pathLst>
                <a:path w="949283" h="1115903">
                  <a:moveTo>
                    <a:pt x="937751" y="935329"/>
                  </a:moveTo>
                  <a:lnTo>
                    <a:pt x="949283" y="974811"/>
                  </a:lnTo>
                  <a:lnTo>
                    <a:pt x="892997" y="1012037"/>
                  </a:lnTo>
                  <a:lnTo>
                    <a:pt x="825879" y="1029607"/>
                  </a:lnTo>
                  <a:lnTo>
                    <a:pt x="729517" y="1038377"/>
                  </a:lnTo>
                  <a:lnTo>
                    <a:pt x="658179" y="1049376"/>
                  </a:lnTo>
                  <a:lnTo>
                    <a:pt x="563940" y="1082372"/>
                  </a:lnTo>
                  <a:lnTo>
                    <a:pt x="549855" y="1093173"/>
                  </a:lnTo>
                  <a:lnTo>
                    <a:pt x="428199" y="1115903"/>
                  </a:lnTo>
                  <a:lnTo>
                    <a:pt x="364280" y="1077465"/>
                  </a:lnTo>
                  <a:lnTo>
                    <a:pt x="334928" y="1049940"/>
                  </a:lnTo>
                  <a:lnTo>
                    <a:pt x="297243" y="1029043"/>
                  </a:lnTo>
                  <a:lnTo>
                    <a:pt x="254263" y="993847"/>
                  </a:lnTo>
                  <a:lnTo>
                    <a:pt x="129892" y="964348"/>
                  </a:lnTo>
                  <a:lnTo>
                    <a:pt x="1129" y="970532"/>
                  </a:lnTo>
                  <a:lnTo>
                    <a:pt x="1271" y="966690"/>
                  </a:lnTo>
                  <a:lnTo>
                    <a:pt x="1233" y="965964"/>
                  </a:lnTo>
                  <a:lnTo>
                    <a:pt x="0" y="828324"/>
                  </a:lnTo>
                  <a:lnTo>
                    <a:pt x="72420" y="793490"/>
                  </a:lnTo>
                  <a:lnTo>
                    <a:pt x="71496" y="558879"/>
                  </a:lnTo>
                  <a:lnTo>
                    <a:pt x="72046" y="323845"/>
                  </a:lnTo>
                  <a:lnTo>
                    <a:pt x="73515" y="0"/>
                  </a:lnTo>
                  <a:lnTo>
                    <a:pt x="79088" y="13730"/>
                  </a:lnTo>
                  <a:lnTo>
                    <a:pt x="349907" y="11868"/>
                  </a:lnTo>
                  <a:lnTo>
                    <a:pt x="335234" y="56500"/>
                  </a:lnTo>
                  <a:lnTo>
                    <a:pt x="304285" y="88944"/>
                  </a:lnTo>
                  <a:lnTo>
                    <a:pt x="308425" y="126367"/>
                  </a:lnTo>
                  <a:lnTo>
                    <a:pt x="291679" y="161591"/>
                  </a:lnTo>
                  <a:lnTo>
                    <a:pt x="289582" y="187931"/>
                  </a:lnTo>
                  <a:lnTo>
                    <a:pt x="302162" y="249467"/>
                  </a:lnTo>
                  <a:lnTo>
                    <a:pt x="285335" y="317658"/>
                  </a:lnTo>
                  <a:lnTo>
                    <a:pt x="293802" y="346226"/>
                  </a:lnTo>
                  <a:lnTo>
                    <a:pt x="354577" y="352882"/>
                  </a:lnTo>
                  <a:lnTo>
                    <a:pt x="360840" y="407847"/>
                  </a:lnTo>
                  <a:lnTo>
                    <a:pt x="476125" y="497951"/>
                  </a:lnTo>
                  <a:lnTo>
                    <a:pt x="505451" y="568370"/>
                  </a:lnTo>
                  <a:lnTo>
                    <a:pt x="647965" y="647476"/>
                  </a:lnTo>
                  <a:lnTo>
                    <a:pt x="837224" y="789701"/>
                  </a:lnTo>
                  <a:lnTo>
                    <a:pt x="882702" y="889332"/>
                  </a:lnTo>
                  <a:lnTo>
                    <a:pt x="903668" y="91352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439798" y="4230323"/>
              <a:ext cx="654685" cy="666938"/>
            </a:xfrm>
            <a:custGeom>
              <a:avLst/>
              <a:pathLst>
                <a:path w="654685" h="666938">
                  <a:moveTo>
                    <a:pt x="89240" y="6184"/>
                  </a:moveTo>
                  <a:lnTo>
                    <a:pt x="218003" y="0"/>
                  </a:lnTo>
                  <a:lnTo>
                    <a:pt x="342374" y="29498"/>
                  </a:lnTo>
                  <a:lnTo>
                    <a:pt x="385354" y="64694"/>
                  </a:lnTo>
                  <a:lnTo>
                    <a:pt x="423039" y="85591"/>
                  </a:lnTo>
                  <a:lnTo>
                    <a:pt x="452391" y="113116"/>
                  </a:lnTo>
                  <a:lnTo>
                    <a:pt x="516310" y="151555"/>
                  </a:lnTo>
                  <a:lnTo>
                    <a:pt x="637966" y="128824"/>
                  </a:lnTo>
                  <a:lnTo>
                    <a:pt x="653637" y="203220"/>
                  </a:lnTo>
                  <a:lnTo>
                    <a:pt x="654685" y="275754"/>
                  </a:lnTo>
                  <a:lnTo>
                    <a:pt x="563457" y="413265"/>
                  </a:lnTo>
                  <a:lnTo>
                    <a:pt x="527869" y="400067"/>
                  </a:lnTo>
                  <a:lnTo>
                    <a:pt x="502683" y="406610"/>
                  </a:lnTo>
                  <a:lnTo>
                    <a:pt x="506903" y="463831"/>
                  </a:lnTo>
                  <a:lnTo>
                    <a:pt x="563457" y="527594"/>
                  </a:lnTo>
                  <a:lnTo>
                    <a:pt x="530933" y="558362"/>
                  </a:lnTo>
                  <a:lnTo>
                    <a:pt x="434597" y="571560"/>
                  </a:lnTo>
                  <a:lnTo>
                    <a:pt x="365437" y="596801"/>
                  </a:lnTo>
                  <a:lnTo>
                    <a:pt x="322456" y="635324"/>
                  </a:lnTo>
                  <a:lnTo>
                    <a:pt x="265660" y="657603"/>
                  </a:lnTo>
                  <a:lnTo>
                    <a:pt x="199591" y="666938"/>
                  </a:lnTo>
                  <a:lnTo>
                    <a:pt x="102261" y="662793"/>
                  </a:lnTo>
                  <a:lnTo>
                    <a:pt x="0" y="425474"/>
                  </a:lnTo>
                  <a:lnTo>
                    <a:pt x="12777" y="389900"/>
                  </a:lnTo>
                  <a:lnTo>
                    <a:pt x="17253" y="346471"/>
                  </a:lnTo>
                  <a:lnTo>
                    <a:pt x="28776" y="315373"/>
                  </a:lnTo>
                  <a:lnTo>
                    <a:pt x="56248" y="291989"/>
                  </a:lnTo>
                  <a:lnTo>
                    <a:pt x="48909" y="257490"/>
                  </a:lnTo>
                  <a:lnTo>
                    <a:pt x="87983" y="13746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169329" y="5621759"/>
              <a:ext cx="428108" cy="461621"/>
            </a:xfrm>
            <a:custGeom>
              <a:avLst/>
              <a:pathLst>
                <a:path w="428108" h="461621">
                  <a:moveTo>
                    <a:pt x="428108" y="214670"/>
                  </a:moveTo>
                  <a:lnTo>
                    <a:pt x="406416" y="247299"/>
                  </a:lnTo>
                  <a:lnTo>
                    <a:pt x="375505" y="276318"/>
                  </a:lnTo>
                  <a:lnTo>
                    <a:pt x="380451" y="298316"/>
                  </a:lnTo>
                  <a:lnTo>
                    <a:pt x="356125" y="350714"/>
                  </a:lnTo>
                  <a:lnTo>
                    <a:pt x="337471" y="433232"/>
                  </a:lnTo>
                  <a:lnTo>
                    <a:pt x="385353" y="461621"/>
                  </a:lnTo>
                  <a:lnTo>
                    <a:pt x="257290" y="449748"/>
                  </a:lnTo>
                  <a:lnTo>
                    <a:pt x="143563" y="355041"/>
                  </a:lnTo>
                  <a:lnTo>
                    <a:pt x="142576" y="354050"/>
                  </a:lnTo>
                  <a:lnTo>
                    <a:pt x="55604" y="280313"/>
                  </a:lnTo>
                  <a:lnTo>
                    <a:pt x="2501" y="280400"/>
                  </a:lnTo>
                  <a:lnTo>
                    <a:pt x="192" y="244500"/>
                  </a:lnTo>
                  <a:lnTo>
                    <a:pt x="0" y="108853"/>
                  </a:lnTo>
                  <a:lnTo>
                    <a:pt x="26982" y="109920"/>
                  </a:lnTo>
                  <a:lnTo>
                    <a:pt x="77874" y="131198"/>
                  </a:lnTo>
                  <a:lnTo>
                    <a:pt x="128212" y="117478"/>
                  </a:lnTo>
                  <a:lnTo>
                    <a:pt x="144047" y="71801"/>
                  </a:lnTo>
                  <a:lnTo>
                    <a:pt x="136655" y="48704"/>
                  </a:lnTo>
                  <a:lnTo>
                    <a:pt x="170389" y="52595"/>
                  </a:lnTo>
                  <a:lnTo>
                    <a:pt x="162352" y="15623"/>
                  </a:lnTo>
                  <a:lnTo>
                    <a:pt x="193908" y="14890"/>
                  </a:lnTo>
                  <a:lnTo>
                    <a:pt x="216809" y="0"/>
                  </a:lnTo>
                  <a:lnTo>
                    <a:pt x="237130" y="24112"/>
                  </a:lnTo>
                  <a:lnTo>
                    <a:pt x="306801" y="42612"/>
                  </a:lnTo>
                  <a:lnTo>
                    <a:pt x="347954" y="71067"/>
                  </a:lnTo>
                  <a:lnTo>
                    <a:pt x="376580" y="113398"/>
                  </a:lnTo>
                  <a:lnTo>
                    <a:pt x="384590" y="148058"/>
                  </a:lnTo>
                  <a:lnTo>
                    <a:pt x="413916" y="20034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973251" y="3590127"/>
              <a:ext cx="1597771" cy="579590"/>
            </a:xfrm>
            <a:custGeom>
              <a:avLst/>
              <a:pathLst>
                <a:path w="1597771" h="579590">
                  <a:moveTo>
                    <a:pt x="296721" y="541321"/>
                  </a:moveTo>
                  <a:lnTo>
                    <a:pt x="304489" y="470817"/>
                  </a:lnTo>
                  <a:lnTo>
                    <a:pt x="290646" y="433563"/>
                  </a:lnTo>
                  <a:lnTo>
                    <a:pt x="244252" y="436721"/>
                  </a:lnTo>
                  <a:lnTo>
                    <a:pt x="232183" y="479052"/>
                  </a:lnTo>
                  <a:lnTo>
                    <a:pt x="243634" y="544000"/>
                  </a:lnTo>
                  <a:lnTo>
                    <a:pt x="217910" y="542252"/>
                  </a:lnTo>
                  <a:lnTo>
                    <a:pt x="148750" y="522482"/>
                  </a:lnTo>
                  <a:lnTo>
                    <a:pt x="134047" y="537824"/>
                  </a:lnTo>
                  <a:lnTo>
                    <a:pt x="84374" y="557593"/>
                  </a:lnTo>
                  <a:lnTo>
                    <a:pt x="64913" y="480716"/>
                  </a:lnTo>
                  <a:lnTo>
                    <a:pt x="83756" y="432294"/>
                  </a:lnTo>
                  <a:lnTo>
                    <a:pt x="20885" y="397070"/>
                  </a:lnTo>
                  <a:lnTo>
                    <a:pt x="0" y="377301"/>
                  </a:lnTo>
                  <a:lnTo>
                    <a:pt x="79616" y="328963"/>
                  </a:lnTo>
                  <a:lnTo>
                    <a:pt x="87976" y="284969"/>
                  </a:lnTo>
                  <a:lnTo>
                    <a:pt x="38061" y="186010"/>
                  </a:lnTo>
                  <a:lnTo>
                    <a:pt x="42711" y="145907"/>
                  </a:lnTo>
                  <a:lnTo>
                    <a:pt x="130364" y="91647"/>
                  </a:lnTo>
                  <a:lnTo>
                    <a:pt x="179419" y="73908"/>
                  </a:lnTo>
                  <a:lnTo>
                    <a:pt x="220894" y="69114"/>
                  </a:lnTo>
                  <a:lnTo>
                    <a:pt x="262288" y="56254"/>
                  </a:lnTo>
                  <a:lnTo>
                    <a:pt x="296860" y="28216"/>
                  </a:lnTo>
                  <a:lnTo>
                    <a:pt x="473856" y="24386"/>
                  </a:lnTo>
                  <a:lnTo>
                    <a:pt x="662952" y="10511"/>
                  </a:lnTo>
                  <a:lnTo>
                    <a:pt x="1330214" y="3008"/>
                  </a:lnTo>
                  <a:lnTo>
                    <a:pt x="1597771" y="0"/>
                  </a:lnTo>
                  <a:lnTo>
                    <a:pt x="1596281" y="164052"/>
                  </a:lnTo>
                  <a:lnTo>
                    <a:pt x="1496374" y="170668"/>
                  </a:lnTo>
                  <a:lnTo>
                    <a:pt x="1276258" y="214662"/>
                  </a:lnTo>
                  <a:lnTo>
                    <a:pt x="1171536" y="212434"/>
                  </a:lnTo>
                  <a:lnTo>
                    <a:pt x="949298" y="293768"/>
                  </a:lnTo>
                  <a:lnTo>
                    <a:pt x="773319" y="333306"/>
                  </a:lnTo>
                  <a:lnTo>
                    <a:pt x="689482" y="344305"/>
                  </a:lnTo>
                  <a:lnTo>
                    <a:pt x="626584" y="368530"/>
                  </a:lnTo>
                  <a:lnTo>
                    <a:pt x="676876" y="397070"/>
                  </a:lnTo>
                  <a:lnTo>
                    <a:pt x="725070" y="436721"/>
                  </a:lnTo>
                  <a:lnTo>
                    <a:pt x="743993" y="467489"/>
                  </a:lnTo>
                  <a:lnTo>
                    <a:pt x="746009" y="487259"/>
                  </a:lnTo>
                  <a:lnTo>
                    <a:pt x="693702" y="515827"/>
                  </a:lnTo>
                  <a:lnTo>
                    <a:pt x="628708" y="540024"/>
                  </a:lnTo>
                  <a:lnTo>
                    <a:pt x="576293" y="553250"/>
                  </a:lnTo>
                  <a:lnTo>
                    <a:pt x="534361" y="546595"/>
                  </a:lnTo>
                  <a:lnTo>
                    <a:pt x="427435" y="546595"/>
                  </a:lnTo>
                  <a:lnTo>
                    <a:pt x="335320" y="57959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496303" y="5510504"/>
              <a:ext cx="386041" cy="282691"/>
            </a:xfrm>
            <a:custGeom>
              <a:avLst/>
              <a:pathLst>
                <a:path w="386041" h="282691">
                  <a:moveTo>
                    <a:pt x="386041" y="140838"/>
                  </a:moveTo>
                  <a:lnTo>
                    <a:pt x="382708" y="148142"/>
                  </a:lnTo>
                  <a:lnTo>
                    <a:pt x="355210" y="156180"/>
                  </a:lnTo>
                  <a:lnTo>
                    <a:pt x="325267" y="153219"/>
                  </a:lnTo>
                  <a:lnTo>
                    <a:pt x="275594" y="184268"/>
                  </a:lnTo>
                  <a:lnTo>
                    <a:pt x="277798" y="211991"/>
                  </a:lnTo>
                  <a:lnTo>
                    <a:pt x="232264" y="239713"/>
                  </a:lnTo>
                  <a:lnTo>
                    <a:pt x="208343" y="282691"/>
                  </a:lnTo>
                  <a:lnTo>
                    <a:pt x="199675" y="268171"/>
                  </a:lnTo>
                  <a:lnTo>
                    <a:pt x="194549" y="258006"/>
                  </a:lnTo>
                  <a:lnTo>
                    <a:pt x="177096" y="227252"/>
                  </a:lnTo>
                  <a:lnTo>
                    <a:pt x="158736" y="209019"/>
                  </a:lnTo>
                  <a:lnTo>
                    <a:pt x="69554" y="117964"/>
                  </a:lnTo>
                  <a:lnTo>
                    <a:pt x="7579" y="79274"/>
                  </a:lnTo>
                  <a:lnTo>
                    <a:pt x="0" y="61084"/>
                  </a:lnTo>
                  <a:lnTo>
                    <a:pt x="11289" y="31585"/>
                  </a:lnTo>
                  <a:lnTo>
                    <a:pt x="39808" y="21235"/>
                  </a:lnTo>
                  <a:lnTo>
                    <a:pt x="29674" y="0"/>
                  </a:lnTo>
                  <a:lnTo>
                    <a:pt x="67816" y="23181"/>
                  </a:lnTo>
                  <a:lnTo>
                    <a:pt x="91416" y="1663"/>
                  </a:lnTo>
                  <a:lnTo>
                    <a:pt x="151062" y="19318"/>
                  </a:lnTo>
                  <a:lnTo>
                    <a:pt x="170952" y="6176"/>
                  </a:lnTo>
                  <a:lnTo>
                    <a:pt x="186650" y="29301"/>
                  </a:lnTo>
                  <a:lnTo>
                    <a:pt x="184096" y="54993"/>
                  </a:lnTo>
                  <a:lnTo>
                    <a:pt x="203019" y="71801"/>
                  </a:lnTo>
                  <a:lnTo>
                    <a:pt x="235355" y="58292"/>
                  </a:lnTo>
                  <a:lnTo>
                    <a:pt x="271535" y="86945"/>
                  </a:lnTo>
                  <a:lnTo>
                    <a:pt x="338841" y="106460"/>
                  </a:lnTo>
                  <a:lnTo>
                    <a:pt x="341932" y="12290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04647" y="5663723"/>
              <a:ext cx="223338" cy="242243"/>
            </a:xfrm>
            <a:custGeom>
              <a:avLst/>
              <a:pathLst>
                <a:path w="223338" h="242243">
                  <a:moveTo>
                    <a:pt x="202991" y="180207"/>
                  </a:moveTo>
                  <a:lnTo>
                    <a:pt x="204744" y="183348"/>
                  </a:lnTo>
                  <a:lnTo>
                    <a:pt x="204142" y="193903"/>
                  </a:lnTo>
                  <a:lnTo>
                    <a:pt x="177410" y="223350"/>
                  </a:lnTo>
                  <a:lnTo>
                    <a:pt x="138406" y="237827"/>
                  </a:lnTo>
                  <a:lnTo>
                    <a:pt x="115064" y="242202"/>
                  </a:lnTo>
                  <a:lnTo>
                    <a:pt x="87099" y="242243"/>
                  </a:lnTo>
                  <a:lnTo>
                    <a:pt x="61693" y="221437"/>
                  </a:lnTo>
                  <a:lnTo>
                    <a:pt x="38858" y="193645"/>
                  </a:lnTo>
                  <a:lnTo>
                    <a:pt x="0" y="129472"/>
                  </a:lnTo>
                  <a:lnTo>
                    <a:pt x="23921" y="86494"/>
                  </a:lnTo>
                  <a:lnTo>
                    <a:pt x="69454" y="58772"/>
                  </a:lnTo>
                  <a:lnTo>
                    <a:pt x="67250" y="31049"/>
                  </a:lnTo>
                  <a:lnTo>
                    <a:pt x="116923" y="0"/>
                  </a:lnTo>
                  <a:lnTo>
                    <a:pt x="146867" y="2961"/>
                  </a:lnTo>
                  <a:lnTo>
                    <a:pt x="146826" y="3104"/>
                  </a:lnTo>
                  <a:lnTo>
                    <a:pt x="143453" y="14862"/>
                  </a:lnTo>
                  <a:lnTo>
                    <a:pt x="161839" y="28088"/>
                  </a:lnTo>
                  <a:lnTo>
                    <a:pt x="176031" y="65060"/>
                  </a:lnTo>
                  <a:lnTo>
                    <a:pt x="218473" y="85281"/>
                  </a:lnTo>
                  <a:lnTo>
                    <a:pt x="223338" y="101638"/>
                  </a:lnTo>
                  <a:lnTo>
                    <a:pt x="201566" y="15302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472879" y="5240390"/>
              <a:ext cx="401389" cy="273611"/>
            </a:xfrm>
            <a:custGeom>
              <a:avLst/>
              <a:pathLst>
                <a:path w="401389" h="273611">
                  <a:moveTo>
                    <a:pt x="390987" y="180574"/>
                  </a:moveTo>
                  <a:lnTo>
                    <a:pt x="400394" y="198849"/>
                  </a:lnTo>
                  <a:lnTo>
                    <a:pt x="383245" y="221043"/>
                  </a:lnTo>
                  <a:lnTo>
                    <a:pt x="401389" y="237964"/>
                  </a:lnTo>
                  <a:lnTo>
                    <a:pt x="389481" y="256154"/>
                  </a:lnTo>
                  <a:lnTo>
                    <a:pt x="370101" y="263740"/>
                  </a:lnTo>
                  <a:lnTo>
                    <a:pt x="288630" y="253757"/>
                  </a:lnTo>
                  <a:lnTo>
                    <a:pt x="239763" y="273611"/>
                  </a:lnTo>
                  <a:lnTo>
                    <a:pt x="203100" y="253024"/>
                  </a:lnTo>
                  <a:lnTo>
                    <a:pt x="159770" y="265489"/>
                  </a:lnTo>
                  <a:lnTo>
                    <a:pt x="92223" y="259031"/>
                  </a:lnTo>
                  <a:lnTo>
                    <a:pt x="72762" y="251360"/>
                  </a:lnTo>
                  <a:lnTo>
                    <a:pt x="85341" y="237034"/>
                  </a:lnTo>
                  <a:lnTo>
                    <a:pt x="81202" y="173439"/>
                  </a:lnTo>
                  <a:lnTo>
                    <a:pt x="61741" y="166417"/>
                  </a:lnTo>
                  <a:lnTo>
                    <a:pt x="37174" y="157562"/>
                  </a:lnTo>
                  <a:lnTo>
                    <a:pt x="23438" y="134436"/>
                  </a:lnTo>
                  <a:lnTo>
                    <a:pt x="524" y="20720"/>
                  </a:lnTo>
                  <a:lnTo>
                    <a:pt x="0" y="3976"/>
                  </a:lnTo>
                  <a:lnTo>
                    <a:pt x="31018" y="0"/>
                  </a:lnTo>
                  <a:lnTo>
                    <a:pt x="55855" y="52765"/>
                  </a:lnTo>
                  <a:lnTo>
                    <a:pt x="88513" y="57023"/>
                  </a:lnTo>
                  <a:lnTo>
                    <a:pt x="86148" y="33531"/>
                  </a:lnTo>
                  <a:lnTo>
                    <a:pt x="111764" y="8404"/>
                  </a:lnTo>
                  <a:lnTo>
                    <a:pt x="146116" y="35195"/>
                  </a:lnTo>
                  <a:lnTo>
                    <a:pt x="162862" y="24309"/>
                  </a:lnTo>
                  <a:lnTo>
                    <a:pt x="200385" y="22645"/>
                  </a:lnTo>
                  <a:lnTo>
                    <a:pt x="222749" y="35195"/>
                  </a:lnTo>
                  <a:lnTo>
                    <a:pt x="248284" y="31867"/>
                  </a:lnTo>
                  <a:lnTo>
                    <a:pt x="261159" y="49437"/>
                  </a:lnTo>
                  <a:lnTo>
                    <a:pt x="287501" y="52031"/>
                  </a:lnTo>
                  <a:lnTo>
                    <a:pt x="308091" y="31049"/>
                  </a:lnTo>
                  <a:lnTo>
                    <a:pt x="315402" y="97295"/>
                  </a:lnTo>
                  <a:lnTo>
                    <a:pt x="340238" y="148763"/>
                  </a:lnTo>
                  <a:lnTo>
                    <a:pt x="371177" y="16218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391488" y="4839658"/>
              <a:ext cx="584061" cy="581306"/>
            </a:xfrm>
            <a:custGeom>
              <a:avLst/>
              <a:pathLst>
                <a:path w="584061" h="581306">
                  <a:moveTo>
                    <a:pt x="568283" y="194634"/>
                  </a:moveTo>
                  <a:lnTo>
                    <a:pt x="568283" y="257947"/>
                  </a:lnTo>
                  <a:lnTo>
                    <a:pt x="576400" y="310712"/>
                  </a:lnTo>
                  <a:lnTo>
                    <a:pt x="568202" y="371430"/>
                  </a:lnTo>
                  <a:lnTo>
                    <a:pt x="584061" y="413394"/>
                  </a:lnTo>
                  <a:lnTo>
                    <a:pt x="556752" y="488692"/>
                  </a:lnTo>
                  <a:lnTo>
                    <a:pt x="575433" y="524931"/>
                  </a:lnTo>
                  <a:lnTo>
                    <a:pt x="551026" y="524085"/>
                  </a:lnTo>
                  <a:lnTo>
                    <a:pt x="555354" y="557278"/>
                  </a:lnTo>
                  <a:lnTo>
                    <a:pt x="506729" y="548225"/>
                  </a:lnTo>
                  <a:lnTo>
                    <a:pt x="472028" y="568643"/>
                  </a:lnTo>
                  <a:lnTo>
                    <a:pt x="472377" y="581306"/>
                  </a:lnTo>
                  <a:lnTo>
                    <a:pt x="452567" y="562918"/>
                  </a:lnTo>
                  <a:lnTo>
                    <a:pt x="421629" y="549494"/>
                  </a:lnTo>
                  <a:lnTo>
                    <a:pt x="396793" y="498026"/>
                  </a:lnTo>
                  <a:lnTo>
                    <a:pt x="389481" y="431781"/>
                  </a:lnTo>
                  <a:lnTo>
                    <a:pt x="368892" y="452763"/>
                  </a:lnTo>
                  <a:lnTo>
                    <a:pt x="342550" y="450168"/>
                  </a:lnTo>
                  <a:lnTo>
                    <a:pt x="329675" y="432599"/>
                  </a:lnTo>
                  <a:lnTo>
                    <a:pt x="304139" y="435927"/>
                  </a:lnTo>
                  <a:lnTo>
                    <a:pt x="281776" y="423377"/>
                  </a:lnTo>
                  <a:lnTo>
                    <a:pt x="244252" y="425041"/>
                  </a:lnTo>
                  <a:lnTo>
                    <a:pt x="227506" y="435927"/>
                  </a:lnTo>
                  <a:lnTo>
                    <a:pt x="193155" y="409135"/>
                  </a:lnTo>
                  <a:lnTo>
                    <a:pt x="167539" y="434263"/>
                  </a:lnTo>
                  <a:lnTo>
                    <a:pt x="169904" y="457755"/>
                  </a:lnTo>
                  <a:lnTo>
                    <a:pt x="137246" y="453496"/>
                  </a:lnTo>
                  <a:lnTo>
                    <a:pt x="112409" y="400731"/>
                  </a:lnTo>
                  <a:lnTo>
                    <a:pt x="81390" y="404708"/>
                  </a:lnTo>
                  <a:lnTo>
                    <a:pt x="51527" y="358316"/>
                  </a:lnTo>
                  <a:lnTo>
                    <a:pt x="36475" y="318016"/>
                  </a:lnTo>
                  <a:lnTo>
                    <a:pt x="967" y="268212"/>
                  </a:lnTo>
                  <a:lnTo>
                    <a:pt x="0" y="128022"/>
                  </a:lnTo>
                  <a:lnTo>
                    <a:pt x="1962" y="9740"/>
                  </a:lnTo>
                  <a:lnTo>
                    <a:pt x="9314" y="9200"/>
                  </a:lnTo>
                  <a:lnTo>
                    <a:pt x="23583" y="8932"/>
                  </a:lnTo>
                  <a:lnTo>
                    <a:pt x="47740" y="6826"/>
                  </a:lnTo>
                  <a:lnTo>
                    <a:pt x="85228" y="4044"/>
                  </a:lnTo>
                  <a:lnTo>
                    <a:pt x="93454" y="3275"/>
                  </a:lnTo>
                  <a:lnTo>
                    <a:pt x="108138" y="2059"/>
                  </a:lnTo>
                  <a:lnTo>
                    <a:pt x="121051" y="1172"/>
                  </a:lnTo>
                  <a:lnTo>
                    <a:pt x="136508" y="0"/>
                  </a:lnTo>
                  <a:lnTo>
                    <a:pt x="137246" y="83097"/>
                  </a:lnTo>
                  <a:lnTo>
                    <a:pt x="145175" y="106589"/>
                  </a:lnTo>
                  <a:lnTo>
                    <a:pt x="187537" y="134198"/>
                  </a:lnTo>
                  <a:lnTo>
                    <a:pt x="267422" y="157690"/>
                  </a:lnTo>
                  <a:lnTo>
                    <a:pt x="312149" y="145112"/>
                  </a:lnTo>
                  <a:lnTo>
                    <a:pt x="363328" y="188740"/>
                  </a:lnTo>
                  <a:lnTo>
                    <a:pt x="400771" y="254055"/>
                  </a:lnTo>
                  <a:lnTo>
                    <a:pt x="458185" y="256847"/>
                  </a:lnTo>
                  <a:lnTo>
                    <a:pt x="521862" y="271709"/>
                  </a:lnTo>
                  <a:lnTo>
                    <a:pt x="536055" y="261641"/>
                  </a:lnTo>
                  <a:lnTo>
                    <a:pt x="537990" y="225797"/>
                  </a:lnTo>
                  <a:lnTo>
                    <a:pt x="517373" y="227827"/>
                  </a:lnTo>
                  <a:lnTo>
                    <a:pt x="504525" y="197511"/>
                  </a:lnTo>
                  <a:lnTo>
                    <a:pt x="538608" y="2069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06524" y="4977232"/>
              <a:ext cx="362134" cy="304226"/>
            </a:xfrm>
            <a:custGeom>
              <a:avLst/>
              <a:pathLst>
                <a:path w="362134" h="304226">
                  <a:moveTo>
                    <a:pt x="152320" y="657"/>
                  </a:moveTo>
                  <a:lnTo>
                    <a:pt x="156052" y="3778"/>
                  </a:lnTo>
                  <a:lnTo>
                    <a:pt x="162850" y="9459"/>
                  </a:lnTo>
                  <a:lnTo>
                    <a:pt x="172719" y="8429"/>
                  </a:lnTo>
                  <a:lnTo>
                    <a:pt x="178246" y="10087"/>
                  </a:lnTo>
                  <a:lnTo>
                    <a:pt x="185223" y="10989"/>
                  </a:lnTo>
                  <a:lnTo>
                    <a:pt x="187627" y="12458"/>
                  </a:lnTo>
                  <a:lnTo>
                    <a:pt x="202534" y="16483"/>
                  </a:lnTo>
                  <a:lnTo>
                    <a:pt x="208997" y="18451"/>
                  </a:lnTo>
                  <a:lnTo>
                    <a:pt x="216609" y="19671"/>
                  </a:lnTo>
                  <a:lnTo>
                    <a:pt x="218898" y="20927"/>
                  </a:lnTo>
                  <a:lnTo>
                    <a:pt x="222025" y="21755"/>
                  </a:lnTo>
                  <a:lnTo>
                    <a:pt x="231723" y="24974"/>
                  </a:lnTo>
                  <a:lnTo>
                    <a:pt x="256802" y="27956"/>
                  </a:lnTo>
                  <a:lnTo>
                    <a:pt x="293519" y="46626"/>
                  </a:lnTo>
                  <a:lnTo>
                    <a:pt x="307093" y="68623"/>
                  </a:lnTo>
                  <a:lnTo>
                    <a:pt x="302954" y="108190"/>
                  </a:lnTo>
                  <a:lnTo>
                    <a:pt x="318114" y="123052"/>
                  </a:lnTo>
                  <a:lnTo>
                    <a:pt x="315016" y="154757"/>
                  </a:lnTo>
                  <a:lnTo>
                    <a:pt x="317030" y="163719"/>
                  </a:lnTo>
                  <a:lnTo>
                    <a:pt x="362134" y="185152"/>
                  </a:lnTo>
                  <a:lnTo>
                    <a:pt x="361596" y="213156"/>
                  </a:lnTo>
                  <a:lnTo>
                    <a:pt x="350414" y="213974"/>
                  </a:lnTo>
                  <a:lnTo>
                    <a:pt x="295473" y="153735"/>
                  </a:lnTo>
                  <a:lnTo>
                    <a:pt x="290178" y="111771"/>
                  </a:lnTo>
                  <a:lnTo>
                    <a:pt x="264803" y="112251"/>
                  </a:lnTo>
                  <a:lnTo>
                    <a:pt x="248326" y="131823"/>
                  </a:lnTo>
                  <a:lnTo>
                    <a:pt x="230102" y="125280"/>
                  </a:lnTo>
                  <a:lnTo>
                    <a:pt x="179811" y="199478"/>
                  </a:lnTo>
                  <a:lnTo>
                    <a:pt x="159732" y="268149"/>
                  </a:lnTo>
                  <a:lnTo>
                    <a:pt x="135675" y="292910"/>
                  </a:lnTo>
                  <a:lnTo>
                    <a:pt x="75216" y="304226"/>
                  </a:lnTo>
                  <a:lnTo>
                    <a:pt x="47303" y="287874"/>
                  </a:lnTo>
                  <a:lnTo>
                    <a:pt x="43406" y="282274"/>
                  </a:lnTo>
                  <a:lnTo>
                    <a:pt x="10576" y="249870"/>
                  </a:lnTo>
                  <a:lnTo>
                    <a:pt x="3864" y="235186"/>
                  </a:lnTo>
                  <a:lnTo>
                    <a:pt x="0" y="220895"/>
                  </a:lnTo>
                  <a:lnTo>
                    <a:pt x="19577" y="153940"/>
                  </a:lnTo>
                  <a:lnTo>
                    <a:pt x="27852" y="129257"/>
                  </a:lnTo>
                  <a:lnTo>
                    <a:pt x="29284" y="120661"/>
                  </a:lnTo>
                  <a:lnTo>
                    <a:pt x="29993" y="116411"/>
                  </a:lnTo>
                  <a:lnTo>
                    <a:pt x="23767" y="99181"/>
                  </a:lnTo>
                  <a:lnTo>
                    <a:pt x="14977" y="74855"/>
                  </a:lnTo>
                  <a:lnTo>
                    <a:pt x="29834" y="53300"/>
                  </a:lnTo>
                  <a:lnTo>
                    <a:pt x="29270" y="48530"/>
                  </a:lnTo>
                  <a:lnTo>
                    <a:pt x="26866" y="10786"/>
                  </a:lnTo>
                  <a:lnTo>
                    <a:pt x="27020" y="5430"/>
                  </a:lnTo>
                  <a:lnTo>
                    <a:pt x="44302" y="5435"/>
                  </a:lnTo>
                  <a:lnTo>
                    <a:pt x="60445" y="7419"/>
                  </a:lnTo>
                  <a:lnTo>
                    <a:pt x="66701" y="8957"/>
                  </a:lnTo>
                  <a:lnTo>
                    <a:pt x="81292" y="11911"/>
                  </a:lnTo>
                  <a:lnTo>
                    <a:pt x="86917" y="12819"/>
                  </a:lnTo>
                  <a:lnTo>
                    <a:pt x="92814" y="13512"/>
                  </a:lnTo>
                  <a:lnTo>
                    <a:pt x="94626" y="13725"/>
                  </a:lnTo>
                  <a:lnTo>
                    <a:pt x="102954" y="14704"/>
                  </a:lnTo>
                  <a:lnTo>
                    <a:pt x="110328" y="12946"/>
                  </a:lnTo>
                  <a:lnTo>
                    <a:pt x="121833" y="9214"/>
                  </a:lnTo>
                  <a:lnTo>
                    <a:pt x="133055" y="5555"/>
                  </a:lnTo>
                  <a:lnTo>
                    <a:pt x="146036" y="2163"/>
                  </a:lnTo>
                  <a:lnTo>
                    <a:pt x="150848" y="153"/>
                  </a:lnTo>
                  <a:lnTo>
                    <a:pt x="15153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940236" y="5462441"/>
              <a:ext cx="376232" cy="153706"/>
            </a:xfrm>
            <a:custGeom>
              <a:avLst/>
              <a:pathLst>
                <a:path w="376232" h="153706">
                  <a:moveTo>
                    <a:pt x="768" y="15534"/>
                  </a:moveTo>
                  <a:lnTo>
                    <a:pt x="0" y="9910"/>
                  </a:lnTo>
                  <a:lnTo>
                    <a:pt x="802" y="6511"/>
                  </a:lnTo>
                  <a:lnTo>
                    <a:pt x="3890" y="4043"/>
                  </a:lnTo>
                  <a:lnTo>
                    <a:pt x="4779" y="1086"/>
                  </a:lnTo>
                  <a:lnTo>
                    <a:pt x="5105" y="0"/>
                  </a:lnTo>
                  <a:lnTo>
                    <a:pt x="38519" y="4350"/>
                  </a:lnTo>
                  <a:lnTo>
                    <a:pt x="133753" y="656"/>
                  </a:lnTo>
                  <a:lnTo>
                    <a:pt x="152757" y="10639"/>
                  </a:lnTo>
                  <a:lnTo>
                    <a:pt x="142274" y="52688"/>
                  </a:lnTo>
                  <a:lnTo>
                    <a:pt x="101148" y="73754"/>
                  </a:lnTo>
                  <a:lnTo>
                    <a:pt x="102653" y="89999"/>
                  </a:lnTo>
                  <a:lnTo>
                    <a:pt x="174798" y="72626"/>
                  </a:lnTo>
                  <a:lnTo>
                    <a:pt x="195387" y="57398"/>
                  </a:lnTo>
                  <a:lnTo>
                    <a:pt x="232212" y="60810"/>
                  </a:lnTo>
                  <a:lnTo>
                    <a:pt x="272450" y="53224"/>
                  </a:lnTo>
                  <a:lnTo>
                    <a:pt x="334649" y="51673"/>
                  </a:lnTo>
                  <a:lnTo>
                    <a:pt x="376232" y="72175"/>
                  </a:lnTo>
                  <a:lnTo>
                    <a:pt x="369162" y="96852"/>
                  </a:lnTo>
                  <a:lnTo>
                    <a:pt x="320564" y="88447"/>
                  </a:lnTo>
                  <a:lnTo>
                    <a:pt x="305055" y="101110"/>
                  </a:lnTo>
                  <a:lnTo>
                    <a:pt x="267961" y="99446"/>
                  </a:lnTo>
                  <a:lnTo>
                    <a:pt x="254495" y="73754"/>
                  </a:lnTo>
                  <a:lnTo>
                    <a:pt x="209391" y="81059"/>
                  </a:lnTo>
                  <a:lnTo>
                    <a:pt x="185872" y="111093"/>
                  </a:lnTo>
                  <a:lnTo>
                    <a:pt x="191782" y="153706"/>
                  </a:lnTo>
                  <a:lnTo>
                    <a:pt x="165059" y="151327"/>
                  </a:lnTo>
                  <a:lnTo>
                    <a:pt x="156592" y="153706"/>
                  </a:lnTo>
                  <a:lnTo>
                    <a:pt x="136531" y="142595"/>
                  </a:lnTo>
                  <a:lnTo>
                    <a:pt x="137787" y="128359"/>
                  </a:lnTo>
                  <a:lnTo>
                    <a:pt x="143242" y="126609"/>
                  </a:lnTo>
                  <a:lnTo>
                    <a:pt x="132551" y="119792"/>
                  </a:lnTo>
                  <a:lnTo>
                    <a:pt x="130824" y="119773"/>
                  </a:lnTo>
                  <a:lnTo>
                    <a:pt x="108704" y="119540"/>
                  </a:lnTo>
                  <a:lnTo>
                    <a:pt x="72181" y="119154"/>
                  </a:lnTo>
                  <a:lnTo>
                    <a:pt x="56420" y="102068"/>
                  </a:lnTo>
                  <a:lnTo>
                    <a:pt x="65866" y="90317"/>
                  </a:lnTo>
                  <a:lnTo>
                    <a:pt x="67804" y="85951"/>
                  </a:lnTo>
                  <a:lnTo>
                    <a:pt x="65557" y="76091"/>
                  </a:lnTo>
                  <a:lnTo>
                    <a:pt x="62554" y="76221"/>
                  </a:lnTo>
                  <a:lnTo>
                    <a:pt x="62357" y="79686"/>
                  </a:lnTo>
                  <a:lnTo>
                    <a:pt x="51880" y="75661"/>
                  </a:lnTo>
                  <a:lnTo>
                    <a:pt x="49784" y="72279"/>
                  </a:lnTo>
                  <a:lnTo>
                    <a:pt x="48597" y="65598"/>
                  </a:lnTo>
                  <a:lnTo>
                    <a:pt x="40782" y="59286"/>
                  </a:lnTo>
                  <a:lnTo>
                    <a:pt x="36724" y="57087"/>
                  </a:lnTo>
                  <a:lnTo>
                    <a:pt x="24329" y="48160"/>
                  </a:lnTo>
                  <a:lnTo>
                    <a:pt x="24055" y="39243"/>
                  </a:lnTo>
                  <a:lnTo>
                    <a:pt x="21647" y="35753"/>
                  </a:lnTo>
                  <a:lnTo>
                    <a:pt x="14556" y="29973"/>
                  </a:lnTo>
                  <a:lnTo>
                    <a:pt x="11333" y="28402"/>
                  </a:lnTo>
                  <a:lnTo>
                    <a:pt x="8934" y="26407"/>
                  </a:lnTo>
                  <a:lnTo>
                    <a:pt x="2140" y="1892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121540" y="5124030"/>
              <a:ext cx="351863" cy="216813"/>
            </a:xfrm>
            <a:custGeom>
              <a:avLst/>
              <a:pathLst>
                <a:path w="351863" h="216813">
                  <a:moveTo>
                    <a:pt x="321475" y="73944"/>
                  </a:moveTo>
                  <a:lnTo>
                    <a:pt x="351338" y="120336"/>
                  </a:lnTo>
                  <a:lnTo>
                    <a:pt x="351863" y="137079"/>
                  </a:lnTo>
                  <a:lnTo>
                    <a:pt x="312928" y="133731"/>
                  </a:lnTo>
                  <a:lnTo>
                    <a:pt x="285645" y="143884"/>
                  </a:lnTo>
                  <a:lnTo>
                    <a:pt x="317336" y="184550"/>
                  </a:lnTo>
                  <a:lnTo>
                    <a:pt x="269168" y="182887"/>
                  </a:lnTo>
                  <a:lnTo>
                    <a:pt x="242907" y="191403"/>
                  </a:lnTo>
                  <a:lnTo>
                    <a:pt x="235085" y="216813"/>
                  </a:lnTo>
                  <a:lnTo>
                    <a:pt x="193852" y="202487"/>
                  </a:lnTo>
                  <a:lnTo>
                    <a:pt x="150952" y="159423"/>
                  </a:lnTo>
                  <a:lnTo>
                    <a:pt x="130605" y="157477"/>
                  </a:lnTo>
                  <a:lnTo>
                    <a:pt x="84910" y="93516"/>
                  </a:lnTo>
                  <a:lnTo>
                    <a:pt x="46580" y="66358"/>
                  </a:lnTo>
                  <a:lnTo>
                    <a:pt x="47118" y="38354"/>
                  </a:lnTo>
                  <a:lnTo>
                    <a:pt x="2014" y="16920"/>
                  </a:lnTo>
                  <a:lnTo>
                    <a:pt x="0" y="7959"/>
                  </a:lnTo>
                  <a:lnTo>
                    <a:pt x="13653" y="0"/>
                  </a:lnTo>
                  <a:lnTo>
                    <a:pt x="44564" y="15821"/>
                  </a:lnTo>
                  <a:lnTo>
                    <a:pt x="90985" y="18500"/>
                  </a:lnTo>
                  <a:lnTo>
                    <a:pt x="110983" y="28652"/>
                  </a:lnTo>
                  <a:lnTo>
                    <a:pt x="164607" y="10067"/>
                  </a:lnTo>
                  <a:lnTo>
                    <a:pt x="159151" y="31416"/>
                  </a:lnTo>
                  <a:lnTo>
                    <a:pt x="126734" y="95462"/>
                  </a:lnTo>
                  <a:lnTo>
                    <a:pt x="161624" y="101300"/>
                  </a:lnTo>
                  <a:lnTo>
                    <a:pt x="170951" y="126230"/>
                  </a:lnTo>
                  <a:lnTo>
                    <a:pt x="264491" y="116162"/>
                  </a:lnTo>
                  <a:lnTo>
                    <a:pt x="292768" y="8559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366759" y="5362643"/>
              <a:ext cx="191461" cy="183422"/>
            </a:xfrm>
            <a:custGeom>
              <a:avLst/>
              <a:pathLst>
                <a:path w="191461" h="183422">
                  <a:moveTo>
                    <a:pt x="167861" y="44163"/>
                  </a:moveTo>
                  <a:lnTo>
                    <a:pt x="187322" y="51185"/>
                  </a:lnTo>
                  <a:lnTo>
                    <a:pt x="191461" y="114780"/>
                  </a:lnTo>
                  <a:lnTo>
                    <a:pt x="178882" y="129106"/>
                  </a:lnTo>
                  <a:lnTo>
                    <a:pt x="149637" y="143968"/>
                  </a:lnTo>
                  <a:lnTo>
                    <a:pt x="128402" y="183422"/>
                  </a:lnTo>
                  <a:lnTo>
                    <a:pt x="97410" y="183338"/>
                  </a:lnTo>
                  <a:lnTo>
                    <a:pt x="68246" y="171521"/>
                  </a:lnTo>
                  <a:lnTo>
                    <a:pt x="43759" y="129106"/>
                  </a:lnTo>
                  <a:lnTo>
                    <a:pt x="41206" y="106094"/>
                  </a:lnTo>
                  <a:lnTo>
                    <a:pt x="22524" y="83166"/>
                  </a:lnTo>
                  <a:lnTo>
                    <a:pt x="0" y="25691"/>
                  </a:lnTo>
                  <a:lnTo>
                    <a:pt x="860" y="0"/>
                  </a:lnTo>
                  <a:lnTo>
                    <a:pt x="32309" y="6655"/>
                  </a:lnTo>
                  <a:lnTo>
                    <a:pt x="72654" y="36972"/>
                  </a:lnTo>
                  <a:lnTo>
                    <a:pt x="101281" y="16074"/>
                  </a:lnTo>
                  <a:lnTo>
                    <a:pt x="123026" y="3539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248275" y="4967681"/>
              <a:ext cx="194741" cy="282579"/>
            </a:xfrm>
            <a:custGeom>
              <a:avLst/>
              <a:pathLst>
                <a:path w="194741" h="282579">
                  <a:moveTo>
                    <a:pt x="194741" y="230293"/>
                  </a:moveTo>
                  <a:lnTo>
                    <a:pt x="166033" y="241941"/>
                  </a:lnTo>
                  <a:lnTo>
                    <a:pt x="137756" y="272511"/>
                  </a:lnTo>
                  <a:lnTo>
                    <a:pt x="44216" y="282579"/>
                  </a:lnTo>
                  <a:lnTo>
                    <a:pt x="34889" y="257649"/>
                  </a:lnTo>
                  <a:lnTo>
                    <a:pt x="0" y="251811"/>
                  </a:lnTo>
                  <a:lnTo>
                    <a:pt x="32416" y="187765"/>
                  </a:lnTo>
                  <a:lnTo>
                    <a:pt x="37873" y="166417"/>
                  </a:lnTo>
                  <a:lnTo>
                    <a:pt x="25105" y="133336"/>
                  </a:lnTo>
                  <a:lnTo>
                    <a:pt x="27658" y="113567"/>
                  </a:lnTo>
                  <a:lnTo>
                    <a:pt x="64913" y="109140"/>
                  </a:lnTo>
                  <a:lnTo>
                    <a:pt x="69671" y="68473"/>
                  </a:lnTo>
                  <a:lnTo>
                    <a:pt x="143213" y="0"/>
                  </a:lnTo>
                  <a:lnTo>
                    <a:pt x="144180" y="140189"/>
                  </a:lnTo>
                  <a:lnTo>
                    <a:pt x="179688" y="18999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356626" y="5257762"/>
              <a:ext cx="177995" cy="149045"/>
            </a:xfrm>
            <a:custGeom>
              <a:avLst/>
              <a:pathLst>
                <a:path w="177995" h="149045">
                  <a:moveTo>
                    <a:pt x="177995" y="149045"/>
                  </a:moveTo>
                  <a:lnTo>
                    <a:pt x="133160" y="140274"/>
                  </a:lnTo>
                  <a:lnTo>
                    <a:pt x="111414" y="120956"/>
                  </a:lnTo>
                  <a:lnTo>
                    <a:pt x="82788" y="141853"/>
                  </a:lnTo>
                  <a:lnTo>
                    <a:pt x="42442" y="111537"/>
                  </a:lnTo>
                  <a:lnTo>
                    <a:pt x="10993" y="104881"/>
                  </a:lnTo>
                  <a:lnTo>
                    <a:pt x="0" y="83081"/>
                  </a:lnTo>
                  <a:lnTo>
                    <a:pt x="7821" y="57672"/>
                  </a:lnTo>
                  <a:lnTo>
                    <a:pt x="34082" y="49155"/>
                  </a:lnTo>
                  <a:lnTo>
                    <a:pt x="82250" y="50819"/>
                  </a:lnTo>
                  <a:lnTo>
                    <a:pt x="50560" y="10152"/>
                  </a:lnTo>
                  <a:lnTo>
                    <a:pt x="77842" y="0"/>
                  </a:lnTo>
                  <a:lnTo>
                    <a:pt x="116777" y="3348"/>
                  </a:lnTo>
                  <a:lnTo>
                    <a:pt x="139692" y="117064"/>
                  </a:lnTo>
                  <a:lnTo>
                    <a:pt x="153427" y="14018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05756" y="1036000"/>
              <a:ext cx="6971127" cy="5468068"/>
            </a:xfrm>
            <a:custGeom>
              <a:avLst/>
              <a:pathLst>
                <a:path w="6971127" h="5468068">
                  <a:moveTo>
                    <a:pt x="6531960" y="246756"/>
                  </a:moveTo>
                  <a:lnTo>
                    <a:pt x="6532656" y="249622"/>
                  </a:lnTo>
                  <a:lnTo>
                    <a:pt x="6554869" y="370680"/>
                  </a:lnTo>
                  <a:lnTo>
                    <a:pt x="6593465" y="574382"/>
                  </a:lnTo>
                  <a:lnTo>
                    <a:pt x="6617152" y="712248"/>
                  </a:lnTo>
                  <a:lnTo>
                    <a:pt x="6620043" y="942552"/>
                  </a:lnTo>
                  <a:lnTo>
                    <a:pt x="6659744" y="969808"/>
                  </a:lnTo>
                  <a:lnTo>
                    <a:pt x="6678042" y="998160"/>
                  </a:lnTo>
                  <a:lnTo>
                    <a:pt x="6808161" y="1186549"/>
                  </a:lnTo>
                  <a:lnTo>
                    <a:pt x="6779760" y="1211139"/>
                  </a:lnTo>
                  <a:lnTo>
                    <a:pt x="6773179" y="1224817"/>
                  </a:lnTo>
                  <a:lnTo>
                    <a:pt x="6792531" y="1273771"/>
                  </a:lnTo>
                  <a:lnTo>
                    <a:pt x="6861043" y="1340731"/>
                  </a:lnTo>
                  <a:lnTo>
                    <a:pt x="6913665" y="1417936"/>
                  </a:lnTo>
                  <a:lnTo>
                    <a:pt x="6971127" y="1470606"/>
                  </a:lnTo>
                  <a:lnTo>
                    <a:pt x="6901382" y="1593711"/>
                  </a:lnTo>
                  <a:lnTo>
                    <a:pt x="6864513" y="1655744"/>
                  </a:lnTo>
                  <a:lnTo>
                    <a:pt x="6844480" y="1808298"/>
                  </a:lnTo>
                  <a:lnTo>
                    <a:pt x="6830462" y="1927776"/>
                  </a:lnTo>
                  <a:lnTo>
                    <a:pt x="6810664" y="2079061"/>
                  </a:lnTo>
                  <a:lnTo>
                    <a:pt x="6794159" y="2217564"/>
                  </a:lnTo>
                  <a:lnTo>
                    <a:pt x="6781458" y="2488093"/>
                  </a:lnTo>
                  <a:lnTo>
                    <a:pt x="6770168" y="2740608"/>
                  </a:lnTo>
                  <a:lnTo>
                    <a:pt x="6759042" y="2970775"/>
                  </a:lnTo>
                  <a:lnTo>
                    <a:pt x="6755296" y="3064971"/>
                  </a:lnTo>
                  <a:lnTo>
                    <a:pt x="6629130" y="3203499"/>
                  </a:lnTo>
                  <a:lnTo>
                    <a:pt x="6513565" y="3329514"/>
                  </a:lnTo>
                  <a:lnTo>
                    <a:pt x="6485020" y="3362536"/>
                  </a:lnTo>
                  <a:lnTo>
                    <a:pt x="6361084" y="3500147"/>
                  </a:lnTo>
                  <a:lnTo>
                    <a:pt x="6261709" y="3603873"/>
                  </a:lnTo>
                  <a:lnTo>
                    <a:pt x="6213777" y="3670095"/>
                  </a:lnTo>
                  <a:lnTo>
                    <a:pt x="6079132" y="3869564"/>
                  </a:lnTo>
                  <a:lnTo>
                    <a:pt x="6034798" y="3922095"/>
                  </a:lnTo>
                  <a:lnTo>
                    <a:pt x="5999641" y="4005094"/>
                  </a:lnTo>
                  <a:lnTo>
                    <a:pt x="6000764" y="4033224"/>
                  </a:lnTo>
                  <a:lnTo>
                    <a:pt x="6008573" y="4070465"/>
                  </a:lnTo>
                  <a:lnTo>
                    <a:pt x="5980215" y="4081271"/>
                  </a:lnTo>
                  <a:lnTo>
                    <a:pt x="5950154" y="4109818"/>
                  </a:lnTo>
                  <a:lnTo>
                    <a:pt x="5958394" y="4149296"/>
                  </a:lnTo>
                  <a:lnTo>
                    <a:pt x="5934138" y="4166577"/>
                  </a:lnTo>
                  <a:lnTo>
                    <a:pt x="5903808" y="4170292"/>
                  </a:lnTo>
                  <a:lnTo>
                    <a:pt x="5869158" y="4184648"/>
                  </a:lnTo>
                  <a:lnTo>
                    <a:pt x="5860390" y="4199341"/>
                  </a:lnTo>
                  <a:lnTo>
                    <a:pt x="5865740" y="4238403"/>
                  </a:lnTo>
                  <a:lnTo>
                    <a:pt x="5931324" y="4537625"/>
                  </a:lnTo>
                  <a:lnTo>
                    <a:pt x="5865484" y="4538397"/>
                  </a:lnTo>
                  <a:lnTo>
                    <a:pt x="5807994" y="4536066"/>
                  </a:lnTo>
                  <a:lnTo>
                    <a:pt x="5791851" y="4546700"/>
                  </a:lnTo>
                  <a:lnTo>
                    <a:pt x="5761210" y="4582750"/>
                  </a:lnTo>
                  <a:lnTo>
                    <a:pt x="5762728" y="4597739"/>
                  </a:lnTo>
                  <a:lnTo>
                    <a:pt x="5743721" y="4621858"/>
                  </a:lnTo>
                  <a:lnTo>
                    <a:pt x="5672816" y="4615827"/>
                  </a:lnTo>
                  <a:lnTo>
                    <a:pt x="5657676" y="4627898"/>
                  </a:lnTo>
                  <a:lnTo>
                    <a:pt x="5631691" y="4630515"/>
                  </a:lnTo>
                  <a:lnTo>
                    <a:pt x="5618413" y="4642703"/>
                  </a:lnTo>
                  <a:lnTo>
                    <a:pt x="5597731" y="4636334"/>
                  </a:lnTo>
                  <a:lnTo>
                    <a:pt x="5590404" y="4664018"/>
                  </a:lnTo>
                  <a:lnTo>
                    <a:pt x="5536793" y="4717305"/>
                  </a:lnTo>
                  <a:lnTo>
                    <a:pt x="5521407" y="4721195"/>
                  </a:lnTo>
                  <a:lnTo>
                    <a:pt x="5509722" y="4738834"/>
                  </a:lnTo>
                  <a:lnTo>
                    <a:pt x="5470955" y="4737635"/>
                  </a:lnTo>
                  <a:lnTo>
                    <a:pt x="5455226" y="4764746"/>
                  </a:lnTo>
                  <a:lnTo>
                    <a:pt x="5455525" y="4791441"/>
                  </a:lnTo>
                  <a:lnTo>
                    <a:pt x="5427666" y="4809407"/>
                  </a:lnTo>
                  <a:lnTo>
                    <a:pt x="5418844" y="4836736"/>
                  </a:lnTo>
                  <a:lnTo>
                    <a:pt x="5390725" y="4829518"/>
                  </a:lnTo>
                  <a:lnTo>
                    <a:pt x="5334995" y="4826199"/>
                  </a:lnTo>
                  <a:lnTo>
                    <a:pt x="5324653" y="4813102"/>
                  </a:lnTo>
                  <a:lnTo>
                    <a:pt x="5300723" y="4809295"/>
                  </a:lnTo>
                  <a:lnTo>
                    <a:pt x="5277227" y="4821231"/>
                  </a:lnTo>
                  <a:lnTo>
                    <a:pt x="5235618" y="4809831"/>
                  </a:lnTo>
                  <a:lnTo>
                    <a:pt x="5179393" y="4762460"/>
                  </a:lnTo>
                  <a:lnTo>
                    <a:pt x="5158309" y="4751064"/>
                  </a:lnTo>
                  <a:lnTo>
                    <a:pt x="5064601" y="4728943"/>
                  </a:lnTo>
                  <a:lnTo>
                    <a:pt x="5010506" y="4705704"/>
                  </a:lnTo>
                  <a:lnTo>
                    <a:pt x="4980291" y="4695994"/>
                  </a:lnTo>
                  <a:lnTo>
                    <a:pt x="4847991" y="4692247"/>
                  </a:lnTo>
                  <a:lnTo>
                    <a:pt x="4736458" y="4693791"/>
                  </a:lnTo>
                  <a:lnTo>
                    <a:pt x="4700040" y="4697228"/>
                  </a:lnTo>
                  <a:lnTo>
                    <a:pt x="4647243" y="4696807"/>
                  </a:lnTo>
                  <a:lnTo>
                    <a:pt x="4621718" y="4701026"/>
                  </a:lnTo>
                  <a:lnTo>
                    <a:pt x="4536106" y="4735468"/>
                  </a:lnTo>
                  <a:lnTo>
                    <a:pt x="4422491" y="4742350"/>
                  </a:lnTo>
                  <a:lnTo>
                    <a:pt x="4357516" y="4772008"/>
                  </a:lnTo>
                  <a:lnTo>
                    <a:pt x="4330700" y="4788603"/>
                  </a:lnTo>
                  <a:lnTo>
                    <a:pt x="4288906" y="4836318"/>
                  </a:lnTo>
                  <a:lnTo>
                    <a:pt x="4262366" y="4853779"/>
                  </a:lnTo>
                  <a:lnTo>
                    <a:pt x="4240122" y="4892770"/>
                  </a:lnTo>
                  <a:lnTo>
                    <a:pt x="4194571" y="4940668"/>
                  </a:lnTo>
                  <a:lnTo>
                    <a:pt x="4175787" y="4956707"/>
                  </a:lnTo>
                  <a:lnTo>
                    <a:pt x="4106541" y="4953542"/>
                  </a:lnTo>
                  <a:lnTo>
                    <a:pt x="4062174" y="4947722"/>
                  </a:lnTo>
                  <a:lnTo>
                    <a:pt x="4026202" y="4953118"/>
                  </a:lnTo>
                  <a:lnTo>
                    <a:pt x="3961096" y="4942826"/>
                  </a:lnTo>
                  <a:lnTo>
                    <a:pt x="3871155" y="4939964"/>
                  </a:lnTo>
                  <a:lnTo>
                    <a:pt x="3794810" y="4913967"/>
                  </a:lnTo>
                  <a:lnTo>
                    <a:pt x="3757865" y="4905510"/>
                  </a:lnTo>
                  <a:lnTo>
                    <a:pt x="3734690" y="4893176"/>
                  </a:lnTo>
                  <a:lnTo>
                    <a:pt x="3728543" y="4876219"/>
                  </a:lnTo>
                  <a:lnTo>
                    <a:pt x="3682969" y="4837161"/>
                  </a:lnTo>
                  <a:lnTo>
                    <a:pt x="3661975" y="4833622"/>
                  </a:lnTo>
                  <a:lnTo>
                    <a:pt x="3633458" y="4840623"/>
                  </a:lnTo>
                  <a:lnTo>
                    <a:pt x="3621858" y="4825590"/>
                  </a:lnTo>
                  <a:lnTo>
                    <a:pt x="3594320" y="4804651"/>
                  </a:lnTo>
                  <a:lnTo>
                    <a:pt x="3562621" y="4770094"/>
                  </a:lnTo>
                  <a:lnTo>
                    <a:pt x="3534420" y="4758518"/>
                  </a:lnTo>
                  <a:lnTo>
                    <a:pt x="3513576" y="4740441"/>
                  </a:lnTo>
                  <a:lnTo>
                    <a:pt x="3485071" y="4726880"/>
                  </a:lnTo>
                  <a:lnTo>
                    <a:pt x="3456827" y="4720627"/>
                  </a:lnTo>
                  <a:lnTo>
                    <a:pt x="3372794" y="4709098"/>
                  </a:lnTo>
                  <a:lnTo>
                    <a:pt x="3353228" y="4717457"/>
                  </a:lnTo>
                  <a:lnTo>
                    <a:pt x="3287759" y="4760908"/>
                  </a:lnTo>
                  <a:lnTo>
                    <a:pt x="3197272" y="4814946"/>
                  </a:lnTo>
                  <a:lnTo>
                    <a:pt x="3172799" y="4820486"/>
                  </a:lnTo>
                  <a:lnTo>
                    <a:pt x="3137062" y="4817082"/>
                  </a:lnTo>
                  <a:lnTo>
                    <a:pt x="3113165" y="4808736"/>
                  </a:lnTo>
                  <a:lnTo>
                    <a:pt x="3097805" y="4817981"/>
                  </a:lnTo>
                  <a:lnTo>
                    <a:pt x="3079251" y="4842068"/>
                  </a:lnTo>
                  <a:lnTo>
                    <a:pt x="3056171" y="4859187"/>
                  </a:lnTo>
                  <a:lnTo>
                    <a:pt x="3013955" y="4869925"/>
                  </a:lnTo>
                  <a:lnTo>
                    <a:pt x="2977641" y="4870397"/>
                  </a:lnTo>
                  <a:lnTo>
                    <a:pt x="2922117" y="4800115"/>
                  </a:lnTo>
                  <a:lnTo>
                    <a:pt x="2867643" y="4701756"/>
                  </a:lnTo>
                  <a:lnTo>
                    <a:pt x="2763620" y="4590275"/>
                  </a:lnTo>
                  <a:lnTo>
                    <a:pt x="2699067" y="4553138"/>
                  </a:lnTo>
                  <a:lnTo>
                    <a:pt x="2665667" y="4554692"/>
                  </a:lnTo>
                  <a:lnTo>
                    <a:pt x="2634183" y="4568522"/>
                  </a:lnTo>
                  <a:lnTo>
                    <a:pt x="2588374" y="4543856"/>
                  </a:lnTo>
                  <a:lnTo>
                    <a:pt x="2460426" y="4498934"/>
                  </a:lnTo>
                  <a:lnTo>
                    <a:pt x="2364873" y="4454185"/>
                  </a:lnTo>
                  <a:lnTo>
                    <a:pt x="2344043" y="4452971"/>
                  </a:lnTo>
                  <a:lnTo>
                    <a:pt x="2283637" y="4474097"/>
                  </a:lnTo>
                  <a:lnTo>
                    <a:pt x="2255864" y="4510035"/>
                  </a:lnTo>
                  <a:lnTo>
                    <a:pt x="2234571" y="4520476"/>
                  </a:lnTo>
                  <a:lnTo>
                    <a:pt x="2199392" y="4521933"/>
                  </a:lnTo>
                  <a:lnTo>
                    <a:pt x="2169420" y="4516834"/>
                  </a:lnTo>
                  <a:lnTo>
                    <a:pt x="2126120" y="4523112"/>
                  </a:lnTo>
                  <a:lnTo>
                    <a:pt x="2086564" y="4518534"/>
                  </a:lnTo>
                  <a:lnTo>
                    <a:pt x="2068929" y="4505022"/>
                  </a:lnTo>
                  <a:lnTo>
                    <a:pt x="1915157" y="4535358"/>
                  </a:lnTo>
                  <a:lnTo>
                    <a:pt x="1891659" y="4542348"/>
                  </a:lnTo>
                  <a:lnTo>
                    <a:pt x="1862285" y="4566072"/>
                  </a:lnTo>
                  <a:lnTo>
                    <a:pt x="1819122" y="4609321"/>
                  </a:lnTo>
                  <a:lnTo>
                    <a:pt x="1778199" y="4645676"/>
                  </a:lnTo>
                  <a:lnTo>
                    <a:pt x="1745724" y="4647617"/>
                  </a:lnTo>
                  <a:lnTo>
                    <a:pt x="1745415" y="4796398"/>
                  </a:lnTo>
                  <a:lnTo>
                    <a:pt x="1730832" y="4867814"/>
                  </a:lnTo>
                  <a:lnTo>
                    <a:pt x="1691200" y="4926555"/>
                  </a:lnTo>
                  <a:lnTo>
                    <a:pt x="1662899" y="4974955"/>
                  </a:lnTo>
                  <a:lnTo>
                    <a:pt x="1608129" y="5019097"/>
                  </a:lnTo>
                  <a:lnTo>
                    <a:pt x="1531538" y="5087206"/>
                  </a:lnTo>
                  <a:lnTo>
                    <a:pt x="1536014" y="5176582"/>
                  </a:lnTo>
                  <a:lnTo>
                    <a:pt x="1535663" y="5209471"/>
                  </a:lnTo>
                  <a:lnTo>
                    <a:pt x="1528457" y="5235484"/>
                  </a:lnTo>
                  <a:lnTo>
                    <a:pt x="1527179" y="5279072"/>
                  </a:lnTo>
                  <a:lnTo>
                    <a:pt x="1541568" y="5340403"/>
                  </a:lnTo>
                  <a:lnTo>
                    <a:pt x="1519850" y="5366359"/>
                  </a:lnTo>
                  <a:lnTo>
                    <a:pt x="1522138" y="5396210"/>
                  </a:lnTo>
                  <a:lnTo>
                    <a:pt x="1541087" y="5415550"/>
                  </a:lnTo>
                  <a:lnTo>
                    <a:pt x="1547070" y="5439660"/>
                  </a:lnTo>
                  <a:lnTo>
                    <a:pt x="1514427" y="5468068"/>
                  </a:lnTo>
                  <a:lnTo>
                    <a:pt x="1489477" y="5446449"/>
                  </a:lnTo>
                  <a:lnTo>
                    <a:pt x="1474486" y="5409087"/>
                  </a:lnTo>
                  <a:lnTo>
                    <a:pt x="1454274" y="5391400"/>
                  </a:lnTo>
                  <a:lnTo>
                    <a:pt x="1441724" y="5392527"/>
                  </a:lnTo>
                  <a:lnTo>
                    <a:pt x="1411318" y="5378402"/>
                  </a:lnTo>
                  <a:lnTo>
                    <a:pt x="1383437" y="5379960"/>
                  </a:lnTo>
                  <a:lnTo>
                    <a:pt x="1369353" y="5355452"/>
                  </a:lnTo>
                  <a:lnTo>
                    <a:pt x="1362709" y="5322693"/>
                  </a:lnTo>
                  <a:lnTo>
                    <a:pt x="1294558" y="5251721"/>
                  </a:lnTo>
                  <a:lnTo>
                    <a:pt x="1274930" y="5241865"/>
                  </a:lnTo>
                  <a:lnTo>
                    <a:pt x="1248618" y="5202217"/>
                  </a:lnTo>
                  <a:lnTo>
                    <a:pt x="1229677" y="5191986"/>
                  </a:lnTo>
                  <a:lnTo>
                    <a:pt x="1189230" y="5147955"/>
                  </a:lnTo>
                  <a:lnTo>
                    <a:pt x="1168318" y="5136887"/>
                  </a:lnTo>
                  <a:lnTo>
                    <a:pt x="1148944" y="5138148"/>
                  </a:lnTo>
                  <a:lnTo>
                    <a:pt x="1122834" y="5166638"/>
                  </a:lnTo>
                  <a:lnTo>
                    <a:pt x="1110602" y="5197416"/>
                  </a:lnTo>
                  <a:lnTo>
                    <a:pt x="1099604" y="5187504"/>
                  </a:lnTo>
                  <a:lnTo>
                    <a:pt x="1066430" y="5189545"/>
                  </a:lnTo>
                  <a:lnTo>
                    <a:pt x="1043644" y="5201182"/>
                  </a:lnTo>
                  <a:lnTo>
                    <a:pt x="985357" y="5212835"/>
                  </a:lnTo>
                  <a:lnTo>
                    <a:pt x="977330" y="5219216"/>
                  </a:lnTo>
                  <a:lnTo>
                    <a:pt x="983648" y="5262135"/>
                  </a:lnTo>
                  <a:lnTo>
                    <a:pt x="1011788" y="5317046"/>
                  </a:lnTo>
                  <a:lnTo>
                    <a:pt x="1013854" y="5330538"/>
                  </a:lnTo>
                  <a:lnTo>
                    <a:pt x="979357" y="5360004"/>
                  </a:lnTo>
                  <a:lnTo>
                    <a:pt x="986102" y="5373514"/>
                  </a:lnTo>
                  <a:lnTo>
                    <a:pt x="960255" y="5338753"/>
                  </a:lnTo>
                  <a:lnTo>
                    <a:pt x="836818" y="5165899"/>
                  </a:lnTo>
                  <a:lnTo>
                    <a:pt x="843731" y="5146216"/>
                  </a:lnTo>
                  <a:lnTo>
                    <a:pt x="884243" y="5131984"/>
                  </a:lnTo>
                  <a:lnTo>
                    <a:pt x="902481" y="5136678"/>
                  </a:lnTo>
                  <a:lnTo>
                    <a:pt x="925099" y="5126523"/>
                  </a:lnTo>
                  <a:lnTo>
                    <a:pt x="927014" y="5111890"/>
                  </a:lnTo>
                  <a:lnTo>
                    <a:pt x="908091" y="5086957"/>
                  </a:lnTo>
                  <a:lnTo>
                    <a:pt x="907038" y="5058679"/>
                  </a:lnTo>
                  <a:lnTo>
                    <a:pt x="893897" y="5039698"/>
                  </a:lnTo>
                  <a:lnTo>
                    <a:pt x="874286" y="5028142"/>
                  </a:lnTo>
                  <a:lnTo>
                    <a:pt x="878307" y="5010182"/>
                  </a:lnTo>
                  <a:lnTo>
                    <a:pt x="844014" y="4994847"/>
                  </a:lnTo>
                  <a:lnTo>
                    <a:pt x="797663" y="4987440"/>
                  </a:lnTo>
                  <a:lnTo>
                    <a:pt x="784926" y="5008473"/>
                  </a:lnTo>
                  <a:lnTo>
                    <a:pt x="774912" y="5007530"/>
                  </a:lnTo>
                  <a:lnTo>
                    <a:pt x="748308" y="5048329"/>
                  </a:lnTo>
                  <a:lnTo>
                    <a:pt x="620863" y="5035508"/>
                  </a:lnTo>
                  <a:lnTo>
                    <a:pt x="558002" y="4984548"/>
                  </a:lnTo>
                  <a:lnTo>
                    <a:pt x="419177" y="4866072"/>
                  </a:lnTo>
                  <a:lnTo>
                    <a:pt x="366075" y="4866160"/>
                  </a:lnTo>
                  <a:lnTo>
                    <a:pt x="363454" y="4816120"/>
                  </a:lnTo>
                  <a:lnTo>
                    <a:pt x="363573" y="4694613"/>
                  </a:lnTo>
                  <a:lnTo>
                    <a:pt x="390556" y="4695680"/>
                  </a:lnTo>
                  <a:lnTo>
                    <a:pt x="419882" y="4712125"/>
                  </a:lnTo>
                  <a:lnTo>
                    <a:pt x="441448" y="4716958"/>
                  </a:lnTo>
                  <a:lnTo>
                    <a:pt x="475345" y="4709242"/>
                  </a:lnTo>
                  <a:lnTo>
                    <a:pt x="490912" y="4700297"/>
                  </a:lnTo>
                  <a:lnTo>
                    <a:pt x="473279" y="4685165"/>
                  </a:lnTo>
                  <a:lnTo>
                    <a:pt x="437560" y="4678274"/>
                  </a:lnTo>
                  <a:lnTo>
                    <a:pt x="405882" y="4653093"/>
                  </a:lnTo>
                  <a:lnTo>
                    <a:pt x="385965" y="4643444"/>
                  </a:lnTo>
                  <a:lnTo>
                    <a:pt x="362755" y="4599670"/>
                  </a:lnTo>
                  <a:lnTo>
                    <a:pt x="348935" y="4597739"/>
                  </a:lnTo>
                  <a:lnTo>
                    <a:pt x="326262" y="4580148"/>
                  </a:lnTo>
                  <a:lnTo>
                    <a:pt x="291072" y="4580148"/>
                  </a:lnTo>
                  <a:lnTo>
                    <a:pt x="271012" y="4569036"/>
                  </a:lnTo>
                  <a:lnTo>
                    <a:pt x="267031" y="4546233"/>
                  </a:lnTo>
                  <a:lnTo>
                    <a:pt x="206662" y="4545596"/>
                  </a:lnTo>
                  <a:lnTo>
                    <a:pt x="190900" y="4528509"/>
                  </a:lnTo>
                  <a:lnTo>
                    <a:pt x="199549" y="4506677"/>
                  </a:lnTo>
                  <a:lnTo>
                    <a:pt x="158810" y="4474602"/>
                  </a:lnTo>
                  <a:lnTo>
                    <a:pt x="156127" y="4462195"/>
                  </a:lnTo>
                  <a:lnTo>
                    <a:pt x="136622" y="4445363"/>
                  </a:lnTo>
                  <a:lnTo>
                    <a:pt x="139586" y="4426441"/>
                  </a:lnTo>
                  <a:lnTo>
                    <a:pt x="102407" y="4391067"/>
                  </a:lnTo>
                  <a:lnTo>
                    <a:pt x="84017" y="4335375"/>
                  </a:lnTo>
                  <a:lnTo>
                    <a:pt x="98978" y="4316080"/>
                  </a:lnTo>
                  <a:lnTo>
                    <a:pt x="104597" y="4288588"/>
                  </a:lnTo>
                  <a:lnTo>
                    <a:pt x="96749" y="4270563"/>
                  </a:lnTo>
                  <a:lnTo>
                    <a:pt x="69000" y="4236675"/>
                  </a:lnTo>
                  <a:lnTo>
                    <a:pt x="57360" y="4234430"/>
                  </a:lnTo>
                  <a:lnTo>
                    <a:pt x="11344" y="4191103"/>
                  </a:lnTo>
                  <a:lnTo>
                    <a:pt x="0" y="4157466"/>
                  </a:lnTo>
                  <a:lnTo>
                    <a:pt x="4994" y="4134713"/>
                  </a:lnTo>
                  <a:lnTo>
                    <a:pt x="30761" y="4057644"/>
                  </a:lnTo>
                  <a:lnTo>
                    <a:pt x="15589" y="4015657"/>
                  </a:lnTo>
                  <a:lnTo>
                    <a:pt x="30602" y="3994532"/>
                  </a:lnTo>
                  <a:lnTo>
                    <a:pt x="27788" y="3946663"/>
                  </a:lnTo>
                  <a:lnTo>
                    <a:pt x="103723" y="3955936"/>
                  </a:lnTo>
                  <a:lnTo>
                    <a:pt x="152302" y="3941232"/>
                  </a:lnTo>
                  <a:lnTo>
                    <a:pt x="163618" y="3950691"/>
                  </a:lnTo>
                  <a:lnTo>
                    <a:pt x="185991" y="3952221"/>
                  </a:lnTo>
                  <a:lnTo>
                    <a:pt x="232491" y="3966206"/>
                  </a:lnTo>
                  <a:lnTo>
                    <a:pt x="243482" y="3960825"/>
                  </a:lnTo>
                  <a:lnTo>
                    <a:pt x="355368" y="3951616"/>
                  </a:lnTo>
                  <a:lnTo>
                    <a:pt x="444748" y="3873256"/>
                  </a:lnTo>
                  <a:lnTo>
                    <a:pt x="509876" y="3819376"/>
                  </a:lnTo>
                  <a:lnTo>
                    <a:pt x="769062" y="3800416"/>
                  </a:lnTo>
                  <a:lnTo>
                    <a:pt x="1084481" y="3772260"/>
                  </a:lnTo>
                  <a:lnTo>
                    <a:pt x="1149077" y="3776737"/>
                  </a:lnTo>
                  <a:lnTo>
                    <a:pt x="1291074" y="3784025"/>
                  </a:lnTo>
                  <a:lnTo>
                    <a:pt x="1480268" y="3784103"/>
                  </a:lnTo>
                  <a:lnTo>
                    <a:pt x="1484965" y="3716262"/>
                  </a:lnTo>
                  <a:lnTo>
                    <a:pt x="1515567" y="3698775"/>
                  </a:lnTo>
                  <a:lnTo>
                    <a:pt x="1558928" y="3646470"/>
                  </a:lnTo>
                  <a:lnTo>
                    <a:pt x="1573766" y="3639114"/>
                  </a:lnTo>
                  <a:lnTo>
                    <a:pt x="1610080" y="3635349"/>
                  </a:lnTo>
                  <a:lnTo>
                    <a:pt x="1632043" y="3622202"/>
                  </a:lnTo>
                  <a:lnTo>
                    <a:pt x="1646819" y="3584223"/>
                  </a:lnTo>
                  <a:lnTo>
                    <a:pt x="1651295" y="3540794"/>
                  </a:lnTo>
                  <a:lnTo>
                    <a:pt x="1662818" y="3509696"/>
                  </a:lnTo>
                  <a:lnTo>
                    <a:pt x="1690290" y="3486312"/>
                  </a:lnTo>
                  <a:lnTo>
                    <a:pt x="1682951" y="3451813"/>
                  </a:lnTo>
                  <a:lnTo>
                    <a:pt x="1722025" y="3331784"/>
                  </a:lnTo>
                  <a:lnTo>
                    <a:pt x="1723424" y="3196664"/>
                  </a:lnTo>
                  <a:lnTo>
                    <a:pt x="1723387" y="3195939"/>
                  </a:lnTo>
                  <a:lnTo>
                    <a:pt x="1722153" y="3058299"/>
                  </a:lnTo>
                  <a:lnTo>
                    <a:pt x="1794573" y="3023465"/>
                  </a:lnTo>
                  <a:lnTo>
                    <a:pt x="1793649" y="2788853"/>
                  </a:lnTo>
                  <a:lnTo>
                    <a:pt x="1794501" y="2617744"/>
                  </a:lnTo>
                  <a:lnTo>
                    <a:pt x="1794723" y="2375883"/>
                  </a:lnTo>
                  <a:lnTo>
                    <a:pt x="1795920" y="2176156"/>
                  </a:lnTo>
                  <a:lnTo>
                    <a:pt x="1795315" y="2030502"/>
                  </a:lnTo>
                  <a:lnTo>
                    <a:pt x="2051592" y="1977096"/>
                  </a:lnTo>
                  <a:lnTo>
                    <a:pt x="2255828" y="1937347"/>
                  </a:lnTo>
                  <a:lnTo>
                    <a:pt x="2488577" y="1891426"/>
                  </a:lnTo>
                  <a:lnTo>
                    <a:pt x="2656321" y="1735714"/>
                  </a:lnTo>
                  <a:lnTo>
                    <a:pt x="2790449" y="1609906"/>
                  </a:lnTo>
                  <a:lnTo>
                    <a:pt x="2934364" y="1479870"/>
                  </a:lnTo>
                  <a:lnTo>
                    <a:pt x="3080284" y="1345430"/>
                  </a:lnTo>
                  <a:lnTo>
                    <a:pt x="3205798" y="1242351"/>
                  </a:lnTo>
                  <a:lnTo>
                    <a:pt x="3351462" y="1149414"/>
                  </a:lnTo>
                  <a:lnTo>
                    <a:pt x="3561098" y="1016148"/>
                  </a:lnTo>
                  <a:lnTo>
                    <a:pt x="3714906" y="917804"/>
                  </a:lnTo>
                  <a:lnTo>
                    <a:pt x="3921972" y="787214"/>
                  </a:lnTo>
                  <a:lnTo>
                    <a:pt x="4143659" y="647655"/>
                  </a:lnTo>
                  <a:lnTo>
                    <a:pt x="4353548" y="519320"/>
                  </a:lnTo>
                  <a:lnTo>
                    <a:pt x="4585113" y="376396"/>
                  </a:lnTo>
                  <a:lnTo>
                    <a:pt x="4758790" y="269223"/>
                  </a:lnTo>
                  <a:lnTo>
                    <a:pt x="4961347" y="146200"/>
                  </a:lnTo>
                  <a:lnTo>
                    <a:pt x="5207091" y="0"/>
                  </a:lnTo>
                  <a:lnTo>
                    <a:pt x="5210821" y="8562"/>
                  </a:lnTo>
                  <a:lnTo>
                    <a:pt x="5246135" y="14860"/>
                  </a:lnTo>
                  <a:lnTo>
                    <a:pt x="5402957" y="50435"/>
                  </a:lnTo>
                  <a:lnTo>
                    <a:pt x="5734689" y="125007"/>
                  </a:lnTo>
                  <a:lnTo>
                    <a:pt x="5827140" y="144944"/>
                  </a:lnTo>
                  <a:lnTo>
                    <a:pt x="5891772" y="172912"/>
                  </a:lnTo>
                  <a:lnTo>
                    <a:pt x="5951515" y="212076"/>
                  </a:lnTo>
                  <a:lnTo>
                    <a:pt x="6093022" y="337302"/>
                  </a:lnTo>
                  <a:lnTo>
                    <a:pt x="6175640" y="409724"/>
                  </a:lnTo>
                  <a:lnTo>
                    <a:pt x="6290921" y="356487"/>
                  </a:lnTo>
                  <a:lnTo>
                    <a:pt x="6402014" y="303623"/>
                  </a:lnTo>
                  <a:lnTo>
                    <a:pt x="6530836" y="24458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8200590" y="3433766"/>
              <a:ext cx="213155" cy="2131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8200590" y="3653222"/>
              <a:ext cx="213155" cy="2131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8200590" y="3872678"/>
              <a:ext cx="213155" cy="2131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8200590" y="4092134"/>
              <a:ext cx="213155" cy="2131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200590" y="4311590"/>
              <a:ext cx="213155" cy="2131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7200" y="572037"/>
              <a:ext cx="22084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Niger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1567540" y="1683366"/>
              <a:ext cx="1679133" cy="1381626"/>
            </a:xfrm>
            <a:custGeom>
              <a:avLst/>
              <a:pathLst>
                <a:path w="1679133" h="1381626">
                  <a:moveTo>
                    <a:pt x="1267566" y="10141"/>
                  </a:moveTo>
                  <a:lnTo>
                    <a:pt x="1279470" y="8663"/>
                  </a:lnTo>
                  <a:lnTo>
                    <a:pt x="1582655" y="205218"/>
                  </a:lnTo>
                  <a:lnTo>
                    <a:pt x="1615258" y="339755"/>
                  </a:lnTo>
                  <a:lnTo>
                    <a:pt x="1679133" y="376081"/>
                  </a:lnTo>
                  <a:lnTo>
                    <a:pt x="1569348" y="581923"/>
                  </a:lnTo>
                  <a:lnTo>
                    <a:pt x="1385706" y="688208"/>
                  </a:lnTo>
                  <a:lnTo>
                    <a:pt x="1158151" y="740677"/>
                  </a:lnTo>
                  <a:lnTo>
                    <a:pt x="1143513" y="906159"/>
                  </a:lnTo>
                  <a:lnTo>
                    <a:pt x="1091615" y="907504"/>
                  </a:lnTo>
                  <a:lnTo>
                    <a:pt x="1014936" y="1063902"/>
                  </a:lnTo>
                  <a:lnTo>
                    <a:pt x="955214" y="1113347"/>
                  </a:lnTo>
                  <a:lnTo>
                    <a:pt x="882024" y="1044732"/>
                  </a:lnTo>
                  <a:lnTo>
                    <a:pt x="666445" y="1259992"/>
                  </a:lnTo>
                  <a:lnTo>
                    <a:pt x="699048" y="1381076"/>
                  </a:lnTo>
                  <a:lnTo>
                    <a:pt x="319847" y="1381626"/>
                  </a:lnTo>
                  <a:lnTo>
                    <a:pt x="284682" y="1241303"/>
                  </a:lnTo>
                  <a:lnTo>
                    <a:pt x="189848" y="1134687"/>
                  </a:lnTo>
                  <a:lnTo>
                    <a:pt x="33072" y="1186505"/>
                  </a:lnTo>
                  <a:lnTo>
                    <a:pt x="0" y="1027966"/>
                  </a:lnTo>
                  <a:lnTo>
                    <a:pt x="34927" y="1000474"/>
                  </a:lnTo>
                  <a:lnTo>
                    <a:pt x="46692" y="993486"/>
                  </a:lnTo>
                  <a:lnTo>
                    <a:pt x="135312" y="970062"/>
                  </a:lnTo>
                  <a:lnTo>
                    <a:pt x="147273" y="963876"/>
                  </a:lnTo>
                  <a:lnTo>
                    <a:pt x="218808" y="937696"/>
                  </a:lnTo>
                  <a:lnTo>
                    <a:pt x="228948" y="939027"/>
                  </a:lnTo>
                  <a:lnTo>
                    <a:pt x="391365" y="1016460"/>
                  </a:lnTo>
                  <a:lnTo>
                    <a:pt x="395839" y="1011514"/>
                  </a:lnTo>
                  <a:lnTo>
                    <a:pt x="445176" y="956869"/>
                  </a:lnTo>
                  <a:lnTo>
                    <a:pt x="449584" y="956551"/>
                  </a:lnTo>
                  <a:lnTo>
                    <a:pt x="465624" y="948613"/>
                  </a:lnTo>
                  <a:lnTo>
                    <a:pt x="471649" y="936411"/>
                  </a:lnTo>
                  <a:lnTo>
                    <a:pt x="581286" y="821026"/>
                  </a:lnTo>
                  <a:lnTo>
                    <a:pt x="591047" y="806249"/>
                  </a:lnTo>
                  <a:lnTo>
                    <a:pt x="633949" y="760059"/>
                  </a:lnTo>
                  <a:lnTo>
                    <a:pt x="623110" y="746767"/>
                  </a:lnTo>
                  <a:lnTo>
                    <a:pt x="634140" y="622313"/>
                  </a:lnTo>
                  <a:lnTo>
                    <a:pt x="689692" y="576961"/>
                  </a:lnTo>
                  <a:lnTo>
                    <a:pt x="690884" y="591700"/>
                  </a:lnTo>
                  <a:lnTo>
                    <a:pt x="854669" y="577193"/>
                  </a:lnTo>
                  <a:lnTo>
                    <a:pt x="862014" y="572741"/>
                  </a:lnTo>
                  <a:lnTo>
                    <a:pt x="882220" y="578487"/>
                  </a:lnTo>
                  <a:lnTo>
                    <a:pt x="888399" y="582712"/>
                  </a:lnTo>
                  <a:lnTo>
                    <a:pt x="957037" y="478846"/>
                  </a:lnTo>
                  <a:lnTo>
                    <a:pt x="957344" y="478773"/>
                  </a:lnTo>
                  <a:lnTo>
                    <a:pt x="957831" y="478901"/>
                  </a:lnTo>
                  <a:lnTo>
                    <a:pt x="998495" y="381797"/>
                  </a:lnTo>
                  <a:lnTo>
                    <a:pt x="1003456" y="379316"/>
                  </a:lnTo>
                  <a:lnTo>
                    <a:pt x="1023031" y="381300"/>
                  </a:lnTo>
                  <a:lnTo>
                    <a:pt x="1030051" y="384094"/>
                  </a:lnTo>
                  <a:lnTo>
                    <a:pt x="1042518" y="385736"/>
                  </a:lnTo>
                  <a:lnTo>
                    <a:pt x="1049482" y="384550"/>
                  </a:lnTo>
                  <a:lnTo>
                    <a:pt x="1059207" y="383984"/>
                  </a:lnTo>
                  <a:lnTo>
                    <a:pt x="1065630" y="391408"/>
                  </a:lnTo>
                  <a:lnTo>
                    <a:pt x="1086828" y="350053"/>
                  </a:lnTo>
                  <a:lnTo>
                    <a:pt x="1090148" y="347955"/>
                  </a:lnTo>
                  <a:lnTo>
                    <a:pt x="1104943" y="351003"/>
                  </a:lnTo>
                  <a:lnTo>
                    <a:pt x="1110013" y="357021"/>
                  </a:lnTo>
                  <a:lnTo>
                    <a:pt x="1241727" y="0"/>
                  </a:lnTo>
                  <a:lnTo>
                    <a:pt x="1243333" y="0"/>
                  </a:lnTo>
                  <a:lnTo>
                    <a:pt x="1258669" y="52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49597" y="3602777"/>
              <a:ext cx="1447112" cy="2210818"/>
            </a:xfrm>
            <a:custGeom>
              <a:avLst/>
              <a:pathLst>
                <a:path w="1447112" h="2210818">
                  <a:moveTo>
                    <a:pt x="423186" y="1384"/>
                  </a:moveTo>
                  <a:lnTo>
                    <a:pt x="601777" y="70643"/>
                  </a:lnTo>
                  <a:lnTo>
                    <a:pt x="632075" y="361849"/>
                  </a:lnTo>
                  <a:lnTo>
                    <a:pt x="712237" y="341285"/>
                  </a:lnTo>
                  <a:lnTo>
                    <a:pt x="822047" y="387364"/>
                  </a:lnTo>
                  <a:lnTo>
                    <a:pt x="985391" y="394504"/>
                  </a:lnTo>
                  <a:lnTo>
                    <a:pt x="1172477" y="298792"/>
                  </a:lnTo>
                  <a:lnTo>
                    <a:pt x="1330201" y="292901"/>
                  </a:lnTo>
                  <a:lnTo>
                    <a:pt x="1295558" y="339338"/>
                  </a:lnTo>
                  <a:lnTo>
                    <a:pt x="1325327" y="537059"/>
                  </a:lnTo>
                  <a:lnTo>
                    <a:pt x="1271703" y="701693"/>
                  </a:lnTo>
                  <a:lnTo>
                    <a:pt x="1189099" y="802945"/>
                  </a:lnTo>
                  <a:lnTo>
                    <a:pt x="1051491" y="1072419"/>
                  </a:lnTo>
                  <a:lnTo>
                    <a:pt x="1028623" y="1236654"/>
                  </a:lnTo>
                  <a:lnTo>
                    <a:pt x="1101764" y="1374978"/>
                  </a:lnTo>
                  <a:lnTo>
                    <a:pt x="1205265" y="1506128"/>
                  </a:lnTo>
                  <a:lnTo>
                    <a:pt x="1225965" y="1644851"/>
                  </a:lnTo>
                  <a:lnTo>
                    <a:pt x="1447112" y="1707092"/>
                  </a:lnTo>
                  <a:lnTo>
                    <a:pt x="1339459" y="1839594"/>
                  </a:lnTo>
                  <a:lnTo>
                    <a:pt x="1189149" y="1898226"/>
                  </a:lnTo>
                  <a:lnTo>
                    <a:pt x="965279" y="2093166"/>
                  </a:lnTo>
                  <a:lnTo>
                    <a:pt x="884525" y="2121984"/>
                  </a:lnTo>
                  <a:lnTo>
                    <a:pt x="810140" y="2210818"/>
                  </a:lnTo>
                  <a:lnTo>
                    <a:pt x="616468" y="2146315"/>
                  </a:lnTo>
                  <a:lnTo>
                    <a:pt x="453545" y="2046165"/>
                  </a:lnTo>
                  <a:lnTo>
                    <a:pt x="406966" y="1872287"/>
                  </a:lnTo>
                  <a:lnTo>
                    <a:pt x="470407" y="1759351"/>
                  </a:lnTo>
                  <a:lnTo>
                    <a:pt x="349216" y="1686902"/>
                  </a:lnTo>
                  <a:lnTo>
                    <a:pt x="252896" y="1842881"/>
                  </a:lnTo>
                  <a:lnTo>
                    <a:pt x="158472" y="1845864"/>
                  </a:lnTo>
                  <a:lnTo>
                    <a:pt x="187136" y="1700966"/>
                  </a:lnTo>
                  <a:lnTo>
                    <a:pt x="145918" y="1611707"/>
                  </a:lnTo>
                  <a:lnTo>
                    <a:pt x="214404" y="1530151"/>
                  </a:lnTo>
                  <a:lnTo>
                    <a:pt x="300687" y="1552125"/>
                  </a:lnTo>
                  <a:lnTo>
                    <a:pt x="344816" y="1430267"/>
                  </a:lnTo>
                  <a:lnTo>
                    <a:pt x="301016" y="1331715"/>
                  </a:lnTo>
                  <a:lnTo>
                    <a:pt x="194316" y="1314401"/>
                  </a:lnTo>
                  <a:lnTo>
                    <a:pt x="262156" y="1185218"/>
                  </a:lnTo>
                  <a:lnTo>
                    <a:pt x="374455" y="1163244"/>
                  </a:lnTo>
                  <a:lnTo>
                    <a:pt x="459091" y="968803"/>
                  </a:lnTo>
                  <a:lnTo>
                    <a:pt x="444930" y="773696"/>
                  </a:lnTo>
                  <a:lnTo>
                    <a:pt x="340864" y="757715"/>
                  </a:lnTo>
                  <a:lnTo>
                    <a:pt x="379066" y="653836"/>
                  </a:lnTo>
                  <a:lnTo>
                    <a:pt x="278622" y="577924"/>
                  </a:lnTo>
                  <a:lnTo>
                    <a:pt x="165665" y="369499"/>
                  </a:lnTo>
                  <a:lnTo>
                    <a:pt x="82675" y="332875"/>
                  </a:lnTo>
                  <a:lnTo>
                    <a:pt x="69502" y="223003"/>
                  </a:lnTo>
                  <a:lnTo>
                    <a:pt x="0" y="116720"/>
                  </a:lnTo>
                  <a:lnTo>
                    <a:pt x="19020" y="50561"/>
                  </a:lnTo>
                  <a:lnTo>
                    <a:pt x="33255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69500" y="962814"/>
              <a:ext cx="2013619" cy="2445172"/>
            </a:xfrm>
            <a:custGeom>
              <a:avLst/>
              <a:pathLst>
                <a:path w="2013619" h="2445172">
                  <a:moveTo>
                    <a:pt x="1804173" y="1808732"/>
                  </a:moveTo>
                  <a:lnTo>
                    <a:pt x="1825140" y="1863569"/>
                  </a:lnTo>
                  <a:lnTo>
                    <a:pt x="1731219" y="1938565"/>
                  </a:lnTo>
                  <a:lnTo>
                    <a:pt x="1646271" y="1937355"/>
                  </a:lnTo>
                  <a:lnTo>
                    <a:pt x="1519448" y="2078879"/>
                  </a:lnTo>
                  <a:lnTo>
                    <a:pt x="1496716" y="2186535"/>
                  </a:lnTo>
                  <a:lnTo>
                    <a:pt x="1435697" y="2232500"/>
                  </a:lnTo>
                  <a:lnTo>
                    <a:pt x="1416036" y="2445172"/>
                  </a:lnTo>
                  <a:lnTo>
                    <a:pt x="1250615" y="2076334"/>
                  </a:lnTo>
                  <a:lnTo>
                    <a:pt x="1156043" y="2112634"/>
                  </a:lnTo>
                  <a:lnTo>
                    <a:pt x="1049770" y="2099021"/>
                  </a:lnTo>
                  <a:lnTo>
                    <a:pt x="1093850" y="1989148"/>
                  </a:lnTo>
                  <a:lnTo>
                    <a:pt x="1190185" y="1966784"/>
                  </a:lnTo>
                  <a:lnTo>
                    <a:pt x="1255103" y="1777827"/>
                  </a:lnTo>
                  <a:lnTo>
                    <a:pt x="1247249" y="1548033"/>
                  </a:lnTo>
                  <a:lnTo>
                    <a:pt x="1156203" y="1485155"/>
                  </a:lnTo>
                  <a:lnTo>
                    <a:pt x="1020757" y="1574934"/>
                  </a:lnTo>
                  <a:lnTo>
                    <a:pt x="893966" y="1707495"/>
                  </a:lnTo>
                  <a:lnTo>
                    <a:pt x="754512" y="1617069"/>
                  </a:lnTo>
                  <a:lnTo>
                    <a:pt x="771824" y="1554515"/>
                  </a:lnTo>
                  <a:lnTo>
                    <a:pt x="761405" y="1308515"/>
                  </a:lnTo>
                  <a:lnTo>
                    <a:pt x="611131" y="1402706"/>
                  </a:lnTo>
                  <a:lnTo>
                    <a:pt x="539461" y="1397819"/>
                  </a:lnTo>
                  <a:lnTo>
                    <a:pt x="518268" y="1260690"/>
                  </a:lnTo>
                  <a:lnTo>
                    <a:pt x="590710" y="1191346"/>
                  </a:lnTo>
                  <a:lnTo>
                    <a:pt x="583004" y="1098629"/>
                  </a:lnTo>
                  <a:lnTo>
                    <a:pt x="473185" y="973187"/>
                  </a:lnTo>
                  <a:lnTo>
                    <a:pt x="451992" y="841512"/>
                  </a:lnTo>
                  <a:lnTo>
                    <a:pt x="363366" y="845408"/>
                  </a:lnTo>
                  <a:lnTo>
                    <a:pt x="296708" y="919722"/>
                  </a:lnTo>
                  <a:lnTo>
                    <a:pt x="124846" y="774506"/>
                  </a:lnTo>
                  <a:lnTo>
                    <a:pt x="0" y="748016"/>
                  </a:lnTo>
                  <a:lnTo>
                    <a:pt x="84387" y="649065"/>
                  </a:lnTo>
                  <a:lnTo>
                    <a:pt x="285529" y="567255"/>
                  </a:lnTo>
                  <a:lnTo>
                    <a:pt x="455845" y="544660"/>
                  </a:lnTo>
                  <a:lnTo>
                    <a:pt x="451510" y="213720"/>
                  </a:lnTo>
                  <a:lnTo>
                    <a:pt x="411525" y="106522"/>
                  </a:lnTo>
                  <a:lnTo>
                    <a:pt x="432091" y="6"/>
                  </a:lnTo>
                  <a:lnTo>
                    <a:pt x="690856" y="0"/>
                  </a:lnTo>
                  <a:lnTo>
                    <a:pt x="669390" y="69484"/>
                  </a:lnTo>
                  <a:lnTo>
                    <a:pt x="686322" y="286068"/>
                  </a:lnTo>
                  <a:lnTo>
                    <a:pt x="828404" y="402175"/>
                  </a:lnTo>
                  <a:lnTo>
                    <a:pt x="808895" y="455018"/>
                  </a:lnTo>
                  <a:lnTo>
                    <a:pt x="911223" y="528701"/>
                  </a:lnTo>
                  <a:lnTo>
                    <a:pt x="893187" y="635877"/>
                  </a:lnTo>
                  <a:lnTo>
                    <a:pt x="1079439" y="612804"/>
                  </a:lnTo>
                  <a:lnTo>
                    <a:pt x="1128394" y="660438"/>
                  </a:lnTo>
                  <a:lnTo>
                    <a:pt x="1371559" y="642795"/>
                  </a:lnTo>
                  <a:lnTo>
                    <a:pt x="1430752" y="724715"/>
                  </a:lnTo>
                  <a:lnTo>
                    <a:pt x="1382200" y="789287"/>
                  </a:lnTo>
                  <a:lnTo>
                    <a:pt x="1458601" y="850169"/>
                  </a:lnTo>
                  <a:lnTo>
                    <a:pt x="1444401" y="927628"/>
                  </a:lnTo>
                  <a:lnTo>
                    <a:pt x="1358373" y="955840"/>
                  </a:lnTo>
                  <a:lnTo>
                    <a:pt x="1222809" y="834810"/>
                  </a:lnTo>
                  <a:lnTo>
                    <a:pt x="1103097" y="866362"/>
                  </a:lnTo>
                  <a:lnTo>
                    <a:pt x="1046371" y="949112"/>
                  </a:lnTo>
                  <a:lnTo>
                    <a:pt x="1079344" y="1146311"/>
                  </a:lnTo>
                  <a:lnTo>
                    <a:pt x="1209253" y="1139972"/>
                  </a:lnTo>
                  <a:lnTo>
                    <a:pt x="1420006" y="1002599"/>
                  </a:lnTo>
                  <a:lnTo>
                    <a:pt x="1604793" y="1019861"/>
                  </a:lnTo>
                  <a:lnTo>
                    <a:pt x="1601770" y="1146805"/>
                  </a:lnTo>
                  <a:lnTo>
                    <a:pt x="1673266" y="1230596"/>
                  </a:lnTo>
                  <a:lnTo>
                    <a:pt x="1919555" y="1222738"/>
                  </a:lnTo>
                  <a:lnTo>
                    <a:pt x="2013619" y="1263791"/>
                  </a:lnTo>
                  <a:lnTo>
                    <a:pt x="1918175" y="1409279"/>
                  </a:lnTo>
                  <a:lnTo>
                    <a:pt x="1901676" y="1545558"/>
                  </a:lnTo>
                  <a:lnTo>
                    <a:pt x="1787174" y="16890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61988" y="2728099"/>
              <a:ext cx="1728501" cy="1405246"/>
            </a:xfrm>
            <a:custGeom>
              <a:avLst/>
              <a:pathLst>
                <a:path w="1728501" h="1405246">
                  <a:moveTo>
                    <a:pt x="920488" y="19169"/>
                  </a:moveTo>
                  <a:lnTo>
                    <a:pt x="1104089" y="25722"/>
                  </a:lnTo>
                  <a:lnTo>
                    <a:pt x="1133244" y="77920"/>
                  </a:lnTo>
                  <a:lnTo>
                    <a:pt x="966207" y="238199"/>
                  </a:lnTo>
                  <a:lnTo>
                    <a:pt x="1116237" y="284870"/>
                  </a:lnTo>
                  <a:lnTo>
                    <a:pt x="1259232" y="274319"/>
                  </a:lnTo>
                  <a:lnTo>
                    <a:pt x="1231037" y="418742"/>
                  </a:lnTo>
                  <a:lnTo>
                    <a:pt x="1314860" y="587004"/>
                  </a:lnTo>
                  <a:lnTo>
                    <a:pt x="1503764" y="502873"/>
                  </a:lnTo>
                  <a:lnTo>
                    <a:pt x="1593838" y="492342"/>
                  </a:lnTo>
                  <a:lnTo>
                    <a:pt x="1673661" y="551108"/>
                  </a:lnTo>
                  <a:lnTo>
                    <a:pt x="1528111" y="664128"/>
                  </a:lnTo>
                  <a:lnTo>
                    <a:pt x="1728501" y="835926"/>
                  </a:lnTo>
                  <a:lnTo>
                    <a:pt x="1576518" y="960726"/>
                  </a:lnTo>
                  <a:lnTo>
                    <a:pt x="1231670" y="1071322"/>
                  </a:lnTo>
                  <a:lnTo>
                    <a:pt x="1161325" y="984678"/>
                  </a:lnTo>
                  <a:lnTo>
                    <a:pt x="1085073" y="1212547"/>
                  </a:lnTo>
                  <a:lnTo>
                    <a:pt x="910955" y="1245553"/>
                  </a:lnTo>
                  <a:lnTo>
                    <a:pt x="825620" y="1168305"/>
                  </a:lnTo>
                  <a:lnTo>
                    <a:pt x="707081" y="1246997"/>
                  </a:lnTo>
                  <a:lnTo>
                    <a:pt x="658166" y="1372616"/>
                  </a:lnTo>
                  <a:lnTo>
                    <a:pt x="566843" y="1405246"/>
                  </a:lnTo>
                  <a:lnTo>
                    <a:pt x="584459" y="1245743"/>
                  </a:lnTo>
                  <a:lnTo>
                    <a:pt x="513562" y="1205846"/>
                  </a:lnTo>
                  <a:lnTo>
                    <a:pt x="373073" y="1196965"/>
                  </a:lnTo>
                  <a:lnTo>
                    <a:pt x="302819" y="1131078"/>
                  </a:lnTo>
                  <a:lnTo>
                    <a:pt x="207676" y="1083995"/>
                  </a:lnTo>
                  <a:lnTo>
                    <a:pt x="260792" y="994019"/>
                  </a:lnTo>
                  <a:lnTo>
                    <a:pt x="397638" y="884661"/>
                  </a:lnTo>
                  <a:lnTo>
                    <a:pt x="529832" y="828837"/>
                  </a:lnTo>
                  <a:lnTo>
                    <a:pt x="442313" y="735849"/>
                  </a:lnTo>
                  <a:lnTo>
                    <a:pt x="343877" y="834016"/>
                  </a:lnTo>
                  <a:lnTo>
                    <a:pt x="215721" y="845198"/>
                  </a:lnTo>
                  <a:lnTo>
                    <a:pt x="142924" y="920725"/>
                  </a:lnTo>
                  <a:lnTo>
                    <a:pt x="6751" y="652879"/>
                  </a:lnTo>
                  <a:lnTo>
                    <a:pt x="0" y="397447"/>
                  </a:lnTo>
                  <a:lnTo>
                    <a:pt x="76391" y="317651"/>
                  </a:lnTo>
                  <a:lnTo>
                    <a:pt x="225399" y="336893"/>
                  </a:lnTo>
                  <a:lnTo>
                    <a:pt x="604600" y="336344"/>
                  </a:lnTo>
                  <a:lnTo>
                    <a:pt x="571997" y="215260"/>
                  </a:lnTo>
                  <a:lnTo>
                    <a:pt x="787576" y="0"/>
                  </a:lnTo>
                  <a:lnTo>
                    <a:pt x="860766" y="686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747062" y="2271329"/>
              <a:ext cx="2360915" cy="1815993"/>
            </a:xfrm>
            <a:custGeom>
              <a:avLst/>
              <a:pathLst>
                <a:path w="2360915" h="1815993">
                  <a:moveTo>
                    <a:pt x="2338474" y="1136656"/>
                  </a:moveTo>
                  <a:lnTo>
                    <a:pt x="2360915" y="1275700"/>
                  </a:lnTo>
                  <a:lnTo>
                    <a:pt x="2325721" y="1332831"/>
                  </a:lnTo>
                  <a:lnTo>
                    <a:pt x="2235086" y="1331447"/>
                  </a:lnTo>
                  <a:lnTo>
                    <a:pt x="1921555" y="1382008"/>
                  </a:lnTo>
                  <a:lnTo>
                    <a:pt x="1902534" y="1448168"/>
                  </a:lnTo>
                  <a:lnTo>
                    <a:pt x="1659799" y="1515218"/>
                  </a:lnTo>
                  <a:lnTo>
                    <a:pt x="1605139" y="1603700"/>
                  </a:lnTo>
                  <a:lnTo>
                    <a:pt x="1485722" y="1687321"/>
                  </a:lnTo>
                  <a:lnTo>
                    <a:pt x="1291128" y="1703526"/>
                  </a:lnTo>
                  <a:lnTo>
                    <a:pt x="1122822" y="1664309"/>
                  </a:lnTo>
                  <a:lnTo>
                    <a:pt x="1045081" y="1757977"/>
                  </a:lnTo>
                  <a:lnTo>
                    <a:pt x="928869" y="1783582"/>
                  </a:lnTo>
                  <a:lnTo>
                    <a:pt x="851608" y="1680514"/>
                  </a:lnTo>
                  <a:lnTo>
                    <a:pt x="679295" y="1703526"/>
                  </a:lnTo>
                  <a:lnTo>
                    <a:pt x="531506" y="1693155"/>
                  </a:lnTo>
                  <a:lnTo>
                    <a:pt x="449597" y="1761866"/>
                  </a:lnTo>
                  <a:lnTo>
                    <a:pt x="236089" y="1815993"/>
                  </a:lnTo>
                  <a:lnTo>
                    <a:pt x="97917" y="1774831"/>
                  </a:lnTo>
                  <a:lnTo>
                    <a:pt x="0" y="1669317"/>
                  </a:lnTo>
                  <a:lnTo>
                    <a:pt x="76252" y="1441448"/>
                  </a:lnTo>
                  <a:lnTo>
                    <a:pt x="146596" y="1528091"/>
                  </a:lnTo>
                  <a:lnTo>
                    <a:pt x="491444" y="1417496"/>
                  </a:lnTo>
                  <a:lnTo>
                    <a:pt x="643427" y="1292695"/>
                  </a:lnTo>
                  <a:lnTo>
                    <a:pt x="443037" y="1120898"/>
                  </a:lnTo>
                  <a:lnTo>
                    <a:pt x="588588" y="1007878"/>
                  </a:lnTo>
                  <a:lnTo>
                    <a:pt x="751736" y="1034400"/>
                  </a:lnTo>
                  <a:lnTo>
                    <a:pt x="839900" y="985782"/>
                  </a:lnTo>
                  <a:lnTo>
                    <a:pt x="959814" y="1128676"/>
                  </a:lnTo>
                  <a:lnTo>
                    <a:pt x="1035339" y="1055437"/>
                  </a:lnTo>
                  <a:lnTo>
                    <a:pt x="1104698" y="1099848"/>
                  </a:lnTo>
                  <a:lnTo>
                    <a:pt x="1342447" y="966615"/>
                  </a:lnTo>
                  <a:lnTo>
                    <a:pt x="1406797" y="735989"/>
                  </a:lnTo>
                  <a:lnTo>
                    <a:pt x="1411806" y="525621"/>
                  </a:lnTo>
                  <a:lnTo>
                    <a:pt x="1547443" y="474977"/>
                  </a:lnTo>
                  <a:lnTo>
                    <a:pt x="1592526" y="404076"/>
                  </a:lnTo>
                  <a:lnTo>
                    <a:pt x="1451495" y="294217"/>
                  </a:lnTo>
                  <a:lnTo>
                    <a:pt x="1533568" y="94191"/>
                  </a:lnTo>
                  <a:lnTo>
                    <a:pt x="1683843" y="0"/>
                  </a:lnTo>
                  <a:lnTo>
                    <a:pt x="1694262" y="246000"/>
                  </a:lnTo>
                  <a:lnTo>
                    <a:pt x="1676950" y="308553"/>
                  </a:lnTo>
                  <a:lnTo>
                    <a:pt x="1816404" y="398980"/>
                  </a:lnTo>
                  <a:lnTo>
                    <a:pt x="1943194" y="266419"/>
                  </a:lnTo>
                  <a:lnTo>
                    <a:pt x="2078641" y="176640"/>
                  </a:lnTo>
                  <a:lnTo>
                    <a:pt x="2169687" y="239517"/>
                  </a:lnTo>
                  <a:lnTo>
                    <a:pt x="2177541" y="469312"/>
                  </a:lnTo>
                  <a:lnTo>
                    <a:pt x="2112623" y="658269"/>
                  </a:lnTo>
                  <a:lnTo>
                    <a:pt x="2016288" y="680632"/>
                  </a:lnTo>
                  <a:lnTo>
                    <a:pt x="1972207" y="790506"/>
                  </a:lnTo>
                  <a:lnTo>
                    <a:pt x="2078481" y="804119"/>
                  </a:lnTo>
                  <a:lnTo>
                    <a:pt x="2173053" y="7678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604328" y="3771934"/>
              <a:ext cx="642120" cy="480944"/>
            </a:xfrm>
            <a:custGeom>
              <a:avLst/>
              <a:pathLst>
                <a:path w="642120" h="480944">
                  <a:moveTo>
                    <a:pt x="245506" y="110732"/>
                  </a:moveTo>
                  <a:lnTo>
                    <a:pt x="340003" y="90236"/>
                  </a:lnTo>
                  <a:lnTo>
                    <a:pt x="430733" y="153130"/>
                  </a:lnTo>
                  <a:lnTo>
                    <a:pt x="571223" y="162011"/>
                  </a:lnTo>
                  <a:lnTo>
                    <a:pt x="642120" y="201908"/>
                  </a:lnTo>
                  <a:lnTo>
                    <a:pt x="624503" y="361411"/>
                  </a:lnTo>
                  <a:lnTo>
                    <a:pt x="524289" y="406362"/>
                  </a:lnTo>
                  <a:lnTo>
                    <a:pt x="387301" y="405183"/>
                  </a:lnTo>
                  <a:lnTo>
                    <a:pt x="271654" y="480944"/>
                  </a:lnTo>
                  <a:lnTo>
                    <a:pt x="196308" y="328833"/>
                  </a:lnTo>
                  <a:lnTo>
                    <a:pt x="82493" y="209003"/>
                  </a:lnTo>
                  <a:lnTo>
                    <a:pt x="0" y="34234"/>
                  </a:lnTo>
                  <a:lnTo>
                    <a:pt x="1303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599593" y="3709782"/>
              <a:ext cx="253036" cy="172884"/>
            </a:xfrm>
            <a:custGeom>
              <a:avLst/>
              <a:pathLst>
                <a:path w="253036" h="172884">
                  <a:moveTo>
                    <a:pt x="250241" y="172884"/>
                  </a:moveTo>
                  <a:lnTo>
                    <a:pt x="135075" y="62152"/>
                  </a:lnTo>
                  <a:lnTo>
                    <a:pt x="4735" y="96386"/>
                  </a:lnTo>
                  <a:lnTo>
                    <a:pt x="0" y="41289"/>
                  </a:lnTo>
                  <a:lnTo>
                    <a:pt x="131062" y="0"/>
                  </a:lnTo>
                  <a:lnTo>
                    <a:pt x="253036" y="12248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255827" y="1804327"/>
              <a:ext cx="1083761" cy="1595679"/>
            </a:xfrm>
            <a:custGeom>
              <a:avLst/>
              <a:pathLst>
                <a:path w="1083761" h="1595679">
                  <a:moveTo>
                    <a:pt x="1024804" y="561194"/>
                  </a:moveTo>
                  <a:lnTo>
                    <a:pt x="942731" y="761220"/>
                  </a:lnTo>
                  <a:lnTo>
                    <a:pt x="1083761" y="871078"/>
                  </a:lnTo>
                  <a:lnTo>
                    <a:pt x="1038678" y="941980"/>
                  </a:lnTo>
                  <a:lnTo>
                    <a:pt x="903042" y="992624"/>
                  </a:lnTo>
                  <a:lnTo>
                    <a:pt x="898032" y="1202992"/>
                  </a:lnTo>
                  <a:lnTo>
                    <a:pt x="833682" y="1433617"/>
                  </a:lnTo>
                  <a:lnTo>
                    <a:pt x="595934" y="1566850"/>
                  </a:lnTo>
                  <a:lnTo>
                    <a:pt x="526574" y="1522439"/>
                  </a:lnTo>
                  <a:lnTo>
                    <a:pt x="451050" y="1595679"/>
                  </a:lnTo>
                  <a:lnTo>
                    <a:pt x="331135" y="1452784"/>
                  </a:lnTo>
                  <a:lnTo>
                    <a:pt x="242971" y="1501403"/>
                  </a:lnTo>
                  <a:lnTo>
                    <a:pt x="79823" y="1474881"/>
                  </a:lnTo>
                  <a:lnTo>
                    <a:pt x="0" y="1416114"/>
                  </a:lnTo>
                  <a:lnTo>
                    <a:pt x="85757" y="1302566"/>
                  </a:lnTo>
                  <a:lnTo>
                    <a:pt x="41983" y="1227145"/>
                  </a:lnTo>
                  <a:lnTo>
                    <a:pt x="151104" y="1148970"/>
                  </a:lnTo>
                  <a:lnTo>
                    <a:pt x="150667" y="1055793"/>
                  </a:lnTo>
                  <a:lnTo>
                    <a:pt x="52763" y="1040463"/>
                  </a:lnTo>
                  <a:lnTo>
                    <a:pt x="5603" y="899343"/>
                  </a:lnTo>
                  <a:lnTo>
                    <a:pt x="52307" y="800968"/>
                  </a:lnTo>
                  <a:lnTo>
                    <a:pt x="176541" y="807171"/>
                  </a:lnTo>
                  <a:lnTo>
                    <a:pt x="324953" y="645281"/>
                  </a:lnTo>
                  <a:lnTo>
                    <a:pt x="335856" y="546622"/>
                  </a:lnTo>
                  <a:lnTo>
                    <a:pt x="207501" y="496038"/>
                  </a:lnTo>
                  <a:lnTo>
                    <a:pt x="258193" y="316404"/>
                  </a:lnTo>
                  <a:lnTo>
                    <a:pt x="320983" y="379207"/>
                  </a:lnTo>
                  <a:lnTo>
                    <a:pt x="455723" y="374237"/>
                  </a:lnTo>
                  <a:lnTo>
                    <a:pt x="495050" y="286132"/>
                  </a:lnTo>
                  <a:lnTo>
                    <a:pt x="670459" y="309175"/>
                  </a:lnTo>
                  <a:lnTo>
                    <a:pt x="710381" y="78209"/>
                  </a:lnTo>
                  <a:lnTo>
                    <a:pt x="777039" y="3895"/>
                  </a:lnTo>
                  <a:lnTo>
                    <a:pt x="865665" y="0"/>
                  </a:lnTo>
                  <a:lnTo>
                    <a:pt x="886858" y="131674"/>
                  </a:lnTo>
                  <a:lnTo>
                    <a:pt x="996677" y="257116"/>
                  </a:lnTo>
                  <a:lnTo>
                    <a:pt x="1004383" y="349834"/>
                  </a:lnTo>
                  <a:lnTo>
                    <a:pt x="931941" y="419177"/>
                  </a:lnTo>
                  <a:lnTo>
                    <a:pt x="953135" y="55630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338891" y="962793"/>
              <a:ext cx="2148675" cy="1943425"/>
            </a:xfrm>
            <a:custGeom>
              <a:avLst/>
              <a:pathLst>
                <a:path w="2148675" h="1943425">
                  <a:moveTo>
                    <a:pt x="518264" y="10"/>
                  </a:moveTo>
                  <a:lnTo>
                    <a:pt x="628352" y="7"/>
                  </a:lnTo>
                  <a:lnTo>
                    <a:pt x="1004508" y="0"/>
                  </a:lnTo>
                  <a:lnTo>
                    <a:pt x="1079822" y="144440"/>
                  </a:lnTo>
                  <a:lnTo>
                    <a:pt x="1090396" y="168063"/>
                  </a:lnTo>
                  <a:lnTo>
                    <a:pt x="1090793" y="189024"/>
                  </a:lnTo>
                  <a:lnTo>
                    <a:pt x="1089656" y="201392"/>
                  </a:lnTo>
                  <a:lnTo>
                    <a:pt x="1169154" y="262392"/>
                  </a:lnTo>
                  <a:lnTo>
                    <a:pt x="1180341" y="263687"/>
                  </a:lnTo>
                  <a:lnTo>
                    <a:pt x="1237808" y="285577"/>
                  </a:lnTo>
                  <a:lnTo>
                    <a:pt x="1406188" y="497694"/>
                  </a:lnTo>
                  <a:lnTo>
                    <a:pt x="1417429" y="510956"/>
                  </a:lnTo>
                  <a:lnTo>
                    <a:pt x="1429573" y="543518"/>
                  </a:lnTo>
                  <a:lnTo>
                    <a:pt x="1433217" y="556689"/>
                  </a:lnTo>
                  <a:lnTo>
                    <a:pt x="1498572" y="623638"/>
                  </a:lnTo>
                  <a:lnTo>
                    <a:pt x="1499743" y="634363"/>
                  </a:lnTo>
                  <a:lnTo>
                    <a:pt x="1516234" y="635658"/>
                  </a:lnTo>
                  <a:lnTo>
                    <a:pt x="1521214" y="631790"/>
                  </a:lnTo>
                  <a:lnTo>
                    <a:pt x="1613127" y="784640"/>
                  </a:lnTo>
                  <a:lnTo>
                    <a:pt x="1618974" y="814958"/>
                  </a:lnTo>
                  <a:lnTo>
                    <a:pt x="1626137" y="839968"/>
                  </a:lnTo>
                  <a:lnTo>
                    <a:pt x="1644670" y="864601"/>
                  </a:lnTo>
                  <a:lnTo>
                    <a:pt x="1671913" y="873406"/>
                  </a:lnTo>
                  <a:lnTo>
                    <a:pt x="1654575" y="932418"/>
                  </a:lnTo>
                  <a:lnTo>
                    <a:pt x="1661431" y="939388"/>
                  </a:lnTo>
                  <a:lnTo>
                    <a:pt x="1665383" y="945809"/>
                  </a:lnTo>
                  <a:lnTo>
                    <a:pt x="1663759" y="955113"/>
                  </a:lnTo>
                  <a:lnTo>
                    <a:pt x="1650787" y="982476"/>
                  </a:lnTo>
                  <a:lnTo>
                    <a:pt x="1653944" y="985814"/>
                  </a:lnTo>
                  <a:lnTo>
                    <a:pt x="1717619" y="1093388"/>
                  </a:lnTo>
                  <a:lnTo>
                    <a:pt x="1711142" y="1096544"/>
                  </a:lnTo>
                  <a:lnTo>
                    <a:pt x="1712153" y="1102691"/>
                  </a:lnTo>
                  <a:lnTo>
                    <a:pt x="1716662" y="1111393"/>
                  </a:lnTo>
                  <a:lnTo>
                    <a:pt x="1728428" y="1126169"/>
                  </a:lnTo>
                  <a:lnTo>
                    <a:pt x="1736854" y="1132572"/>
                  </a:lnTo>
                  <a:lnTo>
                    <a:pt x="1745315" y="1111720"/>
                  </a:lnTo>
                  <a:lnTo>
                    <a:pt x="1747408" y="1109148"/>
                  </a:lnTo>
                  <a:lnTo>
                    <a:pt x="1856135" y="1130855"/>
                  </a:lnTo>
                  <a:lnTo>
                    <a:pt x="1865517" y="1135306"/>
                  </a:lnTo>
                  <a:lnTo>
                    <a:pt x="1873023" y="1137203"/>
                  </a:lnTo>
                  <a:lnTo>
                    <a:pt x="1879609" y="1142438"/>
                  </a:lnTo>
                  <a:lnTo>
                    <a:pt x="1879289" y="1153313"/>
                  </a:lnTo>
                  <a:lnTo>
                    <a:pt x="1894820" y="1179050"/>
                  </a:lnTo>
                  <a:lnTo>
                    <a:pt x="1906115" y="1175967"/>
                  </a:lnTo>
                  <a:lnTo>
                    <a:pt x="1989060" y="1312107"/>
                  </a:lnTo>
                  <a:lnTo>
                    <a:pt x="1977892" y="1315227"/>
                  </a:lnTo>
                  <a:lnTo>
                    <a:pt x="1963584" y="1351420"/>
                  </a:lnTo>
                  <a:lnTo>
                    <a:pt x="1969286" y="1368075"/>
                  </a:lnTo>
                  <a:lnTo>
                    <a:pt x="1985941" y="1421579"/>
                  </a:lnTo>
                  <a:lnTo>
                    <a:pt x="1984155" y="1426524"/>
                  </a:lnTo>
                  <a:lnTo>
                    <a:pt x="1978993" y="1440897"/>
                  </a:lnTo>
                  <a:lnTo>
                    <a:pt x="1970154" y="1460052"/>
                  </a:lnTo>
                  <a:lnTo>
                    <a:pt x="1880590" y="1490791"/>
                  </a:lnTo>
                  <a:lnTo>
                    <a:pt x="1878425" y="1503597"/>
                  </a:lnTo>
                  <a:lnTo>
                    <a:pt x="1890676" y="1519048"/>
                  </a:lnTo>
                  <a:lnTo>
                    <a:pt x="1894195" y="1522332"/>
                  </a:lnTo>
                  <a:lnTo>
                    <a:pt x="1901304" y="1550518"/>
                  </a:lnTo>
                  <a:lnTo>
                    <a:pt x="1894448" y="1557539"/>
                  </a:lnTo>
                  <a:lnTo>
                    <a:pt x="1884579" y="1569543"/>
                  </a:lnTo>
                  <a:lnTo>
                    <a:pt x="1885300" y="1574268"/>
                  </a:lnTo>
                  <a:lnTo>
                    <a:pt x="1881838" y="1675621"/>
                  </a:lnTo>
                  <a:lnTo>
                    <a:pt x="2021219" y="1678939"/>
                  </a:lnTo>
                  <a:lnTo>
                    <a:pt x="2147535" y="1730844"/>
                  </a:lnTo>
                  <a:lnTo>
                    <a:pt x="2148675" y="1735397"/>
                  </a:lnTo>
                  <a:lnTo>
                    <a:pt x="2148098" y="1745102"/>
                  </a:lnTo>
                  <a:lnTo>
                    <a:pt x="2136533" y="1768855"/>
                  </a:lnTo>
                  <a:lnTo>
                    <a:pt x="2126681" y="1783848"/>
                  </a:lnTo>
                  <a:lnTo>
                    <a:pt x="2126458" y="1785563"/>
                  </a:lnTo>
                  <a:lnTo>
                    <a:pt x="2127363" y="1766532"/>
                  </a:lnTo>
                  <a:lnTo>
                    <a:pt x="2130719" y="1757775"/>
                  </a:lnTo>
                  <a:lnTo>
                    <a:pt x="2128535" y="1745316"/>
                  </a:lnTo>
                  <a:lnTo>
                    <a:pt x="2061457" y="1747468"/>
                  </a:lnTo>
                  <a:lnTo>
                    <a:pt x="1959759" y="1795852"/>
                  </a:lnTo>
                  <a:lnTo>
                    <a:pt x="1968135" y="1943425"/>
                  </a:lnTo>
                  <a:lnTo>
                    <a:pt x="1606210" y="1918023"/>
                  </a:lnTo>
                  <a:lnTo>
                    <a:pt x="1502119" y="1846656"/>
                  </a:lnTo>
                  <a:lnTo>
                    <a:pt x="1492548" y="1780127"/>
                  </a:lnTo>
                  <a:lnTo>
                    <a:pt x="1278983" y="1682149"/>
                  </a:lnTo>
                  <a:lnTo>
                    <a:pt x="1190446" y="1700293"/>
                  </a:lnTo>
                  <a:lnTo>
                    <a:pt x="1134782" y="1808753"/>
                  </a:lnTo>
                  <a:lnTo>
                    <a:pt x="1117783" y="1689032"/>
                  </a:lnTo>
                  <a:lnTo>
                    <a:pt x="1232286" y="1545579"/>
                  </a:lnTo>
                  <a:lnTo>
                    <a:pt x="1248784" y="1409300"/>
                  </a:lnTo>
                  <a:lnTo>
                    <a:pt x="1344229" y="1263812"/>
                  </a:lnTo>
                  <a:lnTo>
                    <a:pt x="1250164" y="1222759"/>
                  </a:lnTo>
                  <a:lnTo>
                    <a:pt x="1003875" y="1230617"/>
                  </a:lnTo>
                  <a:lnTo>
                    <a:pt x="932379" y="1146827"/>
                  </a:lnTo>
                  <a:lnTo>
                    <a:pt x="935402" y="1019882"/>
                  </a:lnTo>
                  <a:lnTo>
                    <a:pt x="750615" y="1002621"/>
                  </a:lnTo>
                  <a:lnTo>
                    <a:pt x="539862" y="1139994"/>
                  </a:lnTo>
                  <a:lnTo>
                    <a:pt x="409953" y="1146332"/>
                  </a:lnTo>
                  <a:lnTo>
                    <a:pt x="376980" y="949134"/>
                  </a:lnTo>
                  <a:lnTo>
                    <a:pt x="433706" y="866383"/>
                  </a:lnTo>
                  <a:lnTo>
                    <a:pt x="553418" y="834832"/>
                  </a:lnTo>
                  <a:lnTo>
                    <a:pt x="688982" y="955862"/>
                  </a:lnTo>
                  <a:lnTo>
                    <a:pt x="775010" y="927649"/>
                  </a:lnTo>
                  <a:lnTo>
                    <a:pt x="789210" y="850190"/>
                  </a:lnTo>
                  <a:lnTo>
                    <a:pt x="712810" y="789309"/>
                  </a:lnTo>
                  <a:lnTo>
                    <a:pt x="761361" y="724737"/>
                  </a:lnTo>
                  <a:lnTo>
                    <a:pt x="702168" y="642816"/>
                  </a:lnTo>
                  <a:lnTo>
                    <a:pt x="459004" y="660459"/>
                  </a:lnTo>
                  <a:lnTo>
                    <a:pt x="410048" y="612826"/>
                  </a:lnTo>
                  <a:lnTo>
                    <a:pt x="223796" y="635898"/>
                  </a:lnTo>
                  <a:lnTo>
                    <a:pt x="241832" y="528723"/>
                  </a:lnTo>
                  <a:lnTo>
                    <a:pt x="139504" y="455040"/>
                  </a:lnTo>
                  <a:lnTo>
                    <a:pt x="159013" y="402196"/>
                  </a:lnTo>
                  <a:lnTo>
                    <a:pt x="16931" y="286090"/>
                  </a:lnTo>
                  <a:lnTo>
                    <a:pt x="0" y="69506"/>
                  </a:lnTo>
                  <a:lnTo>
                    <a:pt x="21465" y="21"/>
                  </a:lnTo>
                  <a:lnTo>
                    <a:pt x="44273" y="20"/>
                  </a:lnTo>
                  <a:lnTo>
                    <a:pt x="256904" y="16"/>
                  </a:lnTo>
                  <a:lnTo>
                    <a:pt x="365127" y="1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72784" y="2644942"/>
              <a:ext cx="1585322" cy="1352339"/>
            </a:xfrm>
            <a:custGeom>
              <a:avLst/>
              <a:pathLst>
                <a:path w="1585322" h="1352339">
                  <a:moveTo>
                    <a:pt x="1392565" y="103414"/>
                  </a:moveTo>
                  <a:lnTo>
                    <a:pt x="1391453" y="108978"/>
                  </a:lnTo>
                  <a:lnTo>
                    <a:pt x="1388765" y="117369"/>
                  </a:lnTo>
                  <a:lnTo>
                    <a:pt x="1388427" y="123183"/>
                  </a:lnTo>
                  <a:lnTo>
                    <a:pt x="1444650" y="498576"/>
                  </a:lnTo>
                  <a:lnTo>
                    <a:pt x="1513034" y="539510"/>
                  </a:lnTo>
                  <a:lnTo>
                    <a:pt x="1585322" y="797939"/>
                  </a:lnTo>
                  <a:lnTo>
                    <a:pt x="1574907" y="803252"/>
                  </a:lnTo>
                  <a:lnTo>
                    <a:pt x="1565827" y="808173"/>
                  </a:lnTo>
                  <a:lnTo>
                    <a:pt x="1561747" y="812929"/>
                  </a:lnTo>
                  <a:lnTo>
                    <a:pt x="1518698" y="843263"/>
                  </a:lnTo>
                  <a:lnTo>
                    <a:pt x="1515392" y="837642"/>
                  </a:lnTo>
                  <a:lnTo>
                    <a:pt x="1471215" y="849797"/>
                  </a:lnTo>
                  <a:lnTo>
                    <a:pt x="1470313" y="852987"/>
                  </a:lnTo>
                  <a:lnTo>
                    <a:pt x="1462393" y="858348"/>
                  </a:lnTo>
                  <a:lnTo>
                    <a:pt x="1457972" y="858020"/>
                  </a:lnTo>
                  <a:lnTo>
                    <a:pt x="1454075" y="861596"/>
                  </a:lnTo>
                  <a:lnTo>
                    <a:pt x="1450719" y="865609"/>
                  </a:lnTo>
                  <a:lnTo>
                    <a:pt x="1447861" y="865718"/>
                  </a:lnTo>
                  <a:lnTo>
                    <a:pt x="1444242" y="864186"/>
                  </a:lnTo>
                  <a:lnTo>
                    <a:pt x="1441463" y="867116"/>
                  </a:lnTo>
                  <a:lnTo>
                    <a:pt x="1441012" y="869395"/>
                  </a:lnTo>
                  <a:lnTo>
                    <a:pt x="1439085" y="873803"/>
                  </a:lnTo>
                  <a:lnTo>
                    <a:pt x="1434048" y="870626"/>
                  </a:lnTo>
                  <a:lnTo>
                    <a:pt x="1412162" y="876232"/>
                  </a:lnTo>
                  <a:lnTo>
                    <a:pt x="1411343" y="879648"/>
                  </a:lnTo>
                  <a:lnTo>
                    <a:pt x="1347424" y="971671"/>
                  </a:lnTo>
                  <a:lnTo>
                    <a:pt x="1343438" y="975355"/>
                  </a:lnTo>
                  <a:lnTo>
                    <a:pt x="1297739" y="1114380"/>
                  </a:lnTo>
                  <a:lnTo>
                    <a:pt x="1109213" y="1209609"/>
                  </a:lnTo>
                  <a:lnTo>
                    <a:pt x="936925" y="1216867"/>
                  </a:lnTo>
                  <a:lnTo>
                    <a:pt x="907014" y="1250736"/>
                  </a:lnTo>
                  <a:lnTo>
                    <a:pt x="749290" y="1256627"/>
                  </a:lnTo>
                  <a:lnTo>
                    <a:pt x="562204" y="1352339"/>
                  </a:lnTo>
                  <a:lnTo>
                    <a:pt x="398860" y="1345199"/>
                  </a:lnTo>
                  <a:lnTo>
                    <a:pt x="289050" y="1299120"/>
                  </a:lnTo>
                  <a:lnTo>
                    <a:pt x="208889" y="1319684"/>
                  </a:lnTo>
                  <a:lnTo>
                    <a:pt x="178590" y="1028478"/>
                  </a:lnTo>
                  <a:lnTo>
                    <a:pt x="0" y="959219"/>
                  </a:lnTo>
                  <a:lnTo>
                    <a:pt x="35193" y="902087"/>
                  </a:lnTo>
                  <a:lnTo>
                    <a:pt x="12752" y="763044"/>
                  </a:lnTo>
                  <a:lnTo>
                    <a:pt x="32413" y="550372"/>
                  </a:lnTo>
                  <a:lnTo>
                    <a:pt x="93432" y="504407"/>
                  </a:lnTo>
                  <a:lnTo>
                    <a:pt x="116164" y="396752"/>
                  </a:lnTo>
                  <a:lnTo>
                    <a:pt x="242987" y="255227"/>
                  </a:lnTo>
                  <a:lnTo>
                    <a:pt x="327935" y="256437"/>
                  </a:lnTo>
                  <a:lnTo>
                    <a:pt x="421856" y="181441"/>
                  </a:lnTo>
                  <a:lnTo>
                    <a:pt x="400889" y="126604"/>
                  </a:lnTo>
                  <a:lnTo>
                    <a:pt x="456553" y="18144"/>
                  </a:lnTo>
                  <a:lnTo>
                    <a:pt x="545090" y="0"/>
                  </a:lnTo>
                  <a:lnTo>
                    <a:pt x="758655" y="97978"/>
                  </a:lnTo>
                  <a:lnTo>
                    <a:pt x="768226" y="164506"/>
                  </a:lnTo>
                  <a:lnTo>
                    <a:pt x="872317" y="235873"/>
                  </a:lnTo>
                  <a:lnTo>
                    <a:pt x="1234241" y="261275"/>
                  </a:lnTo>
                  <a:lnTo>
                    <a:pt x="1225866" y="113703"/>
                  </a:lnTo>
                  <a:lnTo>
                    <a:pt x="1327564" y="65319"/>
                  </a:lnTo>
                  <a:lnTo>
                    <a:pt x="1394642" y="63166"/>
                  </a:lnTo>
                  <a:lnTo>
                    <a:pt x="1396826" y="75626"/>
                  </a:lnTo>
                  <a:lnTo>
                    <a:pt x="1393470" y="843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668566" y="3719498"/>
              <a:ext cx="1440122" cy="1831369"/>
            </a:xfrm>
            <a:custGeom>
              <a:avLst/>
              <a:pathLst>
                <a:path w="1440122" h="1831369">
                  <a:moveTo>
                    <a:pt x="1126948" y="1494986"/>
                  </a:moveTo>
                  <a:lnTo>
                    <a:pt x="1043175" y="1495799"/>
                  </a:lnTo>
                  <a:lnTo>
                    <a:pt x="1000666" y="1570637"/>
                  </a:lnTo>
                  <a:lnTo>
                    <a:pt x="843091" y="1561005"/>
                  </a:lnTo>
                  <a:lnTo>
                    <a:pt x="747080" y="1712904"/>
                  </a:lnTo>
                  <a:lnTo>
                    <a:pt x="662063" y="1617318"/>
                  </a:lnTo>
                  <a:lnTo>
                    <a:pt x="557990" y="1649180"/>
                  </a:lnTo>
                  <a:lnTo>
                    <a:pt x="435043" y="1831369"/>
                  </a:lnTo>
                  <a:lnTo>
                    <a:pt x="396083" y="1738967"/>
                  </a:lnTo>
                  <a:lnTo>
                    <a:pt x="264469" y="1707658"/>
                  </a:lnTo>
                  <a:lnTo>
                    <a:pt x="234289" y="1573668"/>
                  </a:lnTo>
                  <a:lnTo>
                    <a:pt x="154901" y="1454535"/>
                  </a:lnTo>
                  <a:lnTo>
                    <a:pt x="50353" y="1476935"/>
                  </a:lnTo>
                  <a:lnTo>
                    <a:pt x="0" y="1324013"/>
                  </a:lnTo>
                  <a:lnTo>
                    <a:pt x="11774" y="938194"/>
                  </a:lnTo>
                  <a:lnTo>
                    <a:pt x="145069" y="939720"/>
                  </a:lnTo>
                  <a:lnTo>
                    <a:pt x="212698" y="874400"/>
                  </a:lnTo>
                  <a:lnTo>
                    <a:pt x="404263" y="889356"/>
                  </a:lnTo>
                  <a:lnTo>
                    <a:pt x="401696" y="785271"/>
                  </a:lnTo>
                  <a:lnTo>
                    <a:pt x="471589" y="634789"/>
                  </a:lnTo>
                  <a:lnTo>
                    <a:pt x="595978" y="569469"/>
                  </a:lnTo>
                  <a:lnTo>
                    <a:pt x="628434" y="272779"/>
                  </a:lnTo>
                  <a:lnTo>
                    <a:pt x="564218" y="239152"/>
                  </a:lnTo>
                  <a:lnTo>
                    <a:pt x="683635" y="155532"/>
                  </a:lnTo>
                  <a:lnTo>
                    <a:pt x="738295" y="67049"/>
                  </a:lnTo>
                  <a:lnTo>
                    <a:pt x="981030" y="0"/>
                  </a:lnTo>
                  <a:lnTo>
                    <a:pt x="1050533" y="106282"/>
                  </a:lnTo>
                  <a:lnTo>
                    <a:pt x="1063706" y="216154"/>
                  </a:lnTo>
                  <a:lnTo>
                    <a:pt x="1146696" y="252778"/>
                  </a:lnTo>
                  <a:lnTo>
                    <a:pt x="1259653" y="461203"/>
                  </a:lnTo>
                  <a:lnTo>
                    <a:pt x="1360097" y="537115"/>
                  </a:lnTo>
                  <a:lnTo>
                    <a:pt x="1321895" y="640994"/>
                  </a:lnTo>
                  <a:lnTo>
                    <a:pt x="1425961" y="656975"/>
                  </a:lnTo>
                  <a:lnTo>
                    <a:pt x="1440122" y="852082"/>
                  </a:lnTo>
                  <a:lnTo>
                    <a:pt x="1355486" y="1046523"/>
                  </a:lnTo>
                  <a:lnTo>
                    <a:pt x="1243187" y="1068497"/>
                  </a:lnTo>
                  <a:lnTo>
                    <a:pt x="1175346" y="1197680"/>
                  </a:lnTo>
                  <a:lnTo>
                    <a:pt x="1282047" y="1214994"/>
                  </a:lnTo>
                  <a:lnTo>
                    <a:pt x="1325847" y="1313546"/>
                  </a:lnTo>
                  <a:lnTo>
                    <a:pt x="1281718" y="1435404"/>
                  </a:lnTo>
                  <a:lnTo>
                    <a:pt x="1195435" y="14134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278522" y="5266243"/>
              <a:ext cx="733653" cy="461061"/>
            </a:xfrm>
            <a:custGeom>
              <a:avLst/>
              <a:pathLst>
                <a:path w="733653" h="461061">
                  <a:moveTo>
                    <a:pt x="508276" y="0"/>
                  </a:moveTo>
                  <a:lnTo>
                    <a:pt x="607551" y="168712"/>
                  </a:lnTo>
                  <a:lnTo>
                    <a:pt x="701166" y="147285"/>
                  </a:lnTo>
                  <a:lnTo>
                    <a:pt x="733653" y="225048"/>
                  </a:lnTo>
                  <a:lnTo>
                    <a:pt x="633307" y="461061"/>
                  </a:lnTo>
                  <a:lnTo>
                    <a:pt x="577034" y="336527"/>
                  </a:lnTo>
                  <a:lnTo>
                    <a:pt x="391868" y="255574"/>
                  </a:lnTo>
                  <a:lnTo>
                    <a:pt x="3269" y="144164"/>
                  </a:lnTo>
                  <a:lnTo>
                    <a:pt x="0" y="64486"/>
                  </a:lnTo>
                  <a:lnTo>
                    <a:pt x="195892" y="20485"/>
                  </a:lnTo>
                  <a:lnTo>
                    <a:pt x="295944" y="290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925794" y="5014514"/>
              <a:ext cx="1208001" cy="1071155"/>
            </a:xfrm>
            <a:custGeom>
              <a:avLst/>
              <a:pathLst>
                <a:path w="1208001" h="1071155">
                  <a:moveTo>
                    <a:pt x="793125" y="181919"/>
                  </a:moveTo>
                  <a:lnTo>
                    <a:pt x="897673" y="159519"/>
                  </a:lnTo>
                  <a:lnTo>
                    <a:pt x="977061" y="278652"/>
                  </a:lnTo>
                  <a:lnTo>
                    <a:pt x="1007242" y="412642"/>
                  </a:lnTo>
                  <a:lnTo>
                    <a:pt x="1138856" y="443951"/>
                  </a:lnTo>
                  <a:lnTo>
                    <a:pt x="1177815" y="536353"/>
                  </a:lnTo>
                  <a:lnTo>
                    <a:pt x="1208001" y="702260"/>
                  </a:lnTo>
                  <a:lnTo>
                    <a:pt x="1170326" y="813677"/>
                  </a:lnTo>
                  <a:lnTo>
                    <a:pt x="1204412" y="908511"/>
                  </a:lnTo>
                  <a:lnTo>
                    <a:pt x="1177758" y="1030811"/>
                  </a:lnTo>
                  <a:lnTo>
                    <a:pt x="1060562" y="1071155"/>
                  </a:lnTo>
                  <a:lnTo>
                    <a:pt x="394986" y="809651"/>
                  </a:lnTo>
                  <a:lnTo>
                    <a:pt x="97190" y="724200"/>
                  </a:lnTo>
                  <a:lnTo>
                    <a:pt x="162482" y="648469"/>
                  </a:lnTo>
                  <a:lnTo>
                    <a:pt x="109203" y="593099"/>
                  </a:lnTo>
                  <a:lnTo>
                    <a:pt x="222470" y="404759"/>
                  </a:lnTo>
                  <a:lnTo>
                    <a:pt x="145858" y="402247"/>
                  </a:lnTo>
                  <a:lnTo>
                    <a:pt x="129501" y="304234"/>
                  </a:lnTo>
                  <a:lnTo>
                    <a:pt x="0" y="186188"/>
                  </a:lnTo>
                  <a:lnTo>
                    <a:pt x="114227" y="66645"/>
                  </a:lnTo>
                  <a:lnTo>
                    <a:pt x="180585" y="69416"/>
                  </a:lnTo>
                  <a:lnTo>
                    <a:pt x="318885" y="0"/>
                  </a:lnTo>
                  <a:lnTo>
                    <a:pt x="451123" y="19229"/>
                  </a:lnTo>
                  <a:lnTo>
                    <a:pt x="540188" y="153533"/>
                  </a:lnTo>
                  <a:lnTo>
                    <a:pt x="652047" y="20939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986356" y="5214484"/>
              <a:ext cx="1473381" cy="1360554"/>
            </a:xfrm>
            <a:custGeom>
              <a:avLst/>
              <a:pathLst>
                <a:path w="1473381" h="1360554">
                  <a:moveTo>
                    <a:pt x="1473381" y="599111"/>
                  </a:moveTo>
                  <a:lnTo>
                    <a:pt x="1408635" y="731409"/>
                  </a:lnTo>
                  <a:lnTo>
                    <a:pt x="1175475" y="854712"/>
                  </a:lnTo>
                  <a:lnTo>
                    <a:pt x="1132563" y="1079125"/>
                  </a:lnTo>
                  <a:lnTo>
                    <a:pt x="911730" y="1356668"/>
                  </a:lnTo>
                  <a:lnTo>
                    <a:pt x="834259" y="1360554"/>
                  </a:lnTo>
                  <a:lnTo>
                    <a:pt x="652326" y="1258792"/>
                  </a:lnTo>
                  <a:lnTo>
                    <a:pt x="551532" y="1156278"/>
                  </a:lnTo>
                  <a:lnTo>
                    <a:pt x="233166" y="977101"/>
                  </a:lnTo>
                  <a:lnTo>
                    <a:pt x="0" y="871185"/>
                  </a:lnTo>
                  <a:lnTo>
                    <a:pt x="117196" y="830841"/>
                  </a:lnTo>
                  <a:lnTo>
                    <a:pt x="143850" y="708541"/>
                  </a:lnTo>
                  <a:lnTo>
                    <a:pt x="109764" y="613707"/>
                  </a:lnTo>
                  <a:lnTo>
                    <a:pt x="147438" y="502290"/>
                  </a:lnTo>
                  <a:lnTo>
                    <a:pt x="117253" y="336383"/>
                  </a:lnTo>
                  <a:lnTo>
                    <a:pt x="240200" y="154194"/>
                  </a:lnTo>
                  <a:lnTo>
                    <a:pt x="344273" y="122332"/>
                  </a:lnTo>
                  <a:lnTo>
                    <a:pt x="429290" y="217918"/>
                  </a:lnTo>
                  <a:lnTo>
                    <a:pt x="525301" y="66018"/>
                  </a:lnTo>
                  <a:lnTo>
                    <a:pt x="682876" y="75651"/>
                  </a:lnTo>
                  <a:lnTo>
                    <a:pt x="725385" y="813"/>
                  </a:lnTo>
                  <a:lnTo>
                    <a:pt x="809159" y="0"/>
                  </a:lnTo>
                  <a:lnTo>
                    <a:pt x="850377" y="89259"/>
                  </a:lnTo>
                  <a:lnTo>
                    <a:pt x="821713" y="234157"/>
                  </a:lnTo>
                  <a:lnTo>
                    <a:pt x="916137" y="231174"/>
                  </a:lnTo>
                  <a:lnTo>
                    <a:pt x="1012457" y="75195"/>
                  </a:lnTo>
                  <a:lnTo>
                    <a:pt x="1133648" y="147644"/>
                  </a:lnTo>
                  <a:lnTo>
                    <a:pt x="1070207" y="260580"/>
                  </a:lnTo>
                  <a:lnTo>
                    <a:pt x="1116786" y="434458"/>
                  </a:lnTo>
                  <a:lnTo>
                    <a:pt x="1279709" y="53460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582476" y="1069337"/>
              <a:ext cx="1542868" cy="2245766"/>
            </a:xfrm>
            <a:custGeom>
              <a:avLst/>
              <a:pathLst>
                <a:path w="1542868" h="2245766">
                  <a:moveTo>
                    <a:pt x="1383731" y="813199"/>
                  </a:moveTo>
                  <a:lnTo>
                    <a:pt x="1343809" y="1044165"/>
                  </a:lnTo>
                  <a:lnTo>
                    <a:pt x="1168400" y="1021122"/>
                  </a:lnTo>
                  <a:lnTo>
                    <a:pt x="1129073" y="1109227"/>
                  </a:lnTo>
                  <a:lnTo>
                    <a:pt x="994333" y="1114197"/>
                  </a:lnTo>
                  <a:lnTo>
                    <a:pt x="931543" y="1051394"/>
                  </a:lnTo>
                  <a:lnTo>
                    <a:pt x="880852" y="1231028"/>
                  </a:lnTo>
                  <a:lnTo>
                    <a:pt x="1009206" y="1281612"/>
                  </a:lnTo>
                  <a:lnTo>
                    <a:pt x="998304" y="1380271"/>
                  </a:lnTo>
                  <a:lnTo>
                    <a:pt x="849891" y="1542161"/>
                  </a:lnTo>
                  <a:lnTo>
                    <a:pt x="725657" y="1535958"/>
                  </a:lnTo>
                  <a:lnTo>
                    <a:pt x="678954" y="1634333"/>
                  </a:lnTo>
                  <a:lnTo>
                    <a:pt x="726113" y="1775453"/>
                  </a:lnTo>
                  <a:lnTo>
                    <a:pt x="824018" y="1790783"/>
                  </a:lnTo>
                  <a:lnTo>
                    <a:pt x="824455" y="1883960"/>
                  </a:lnTo>
                  <a:lnTo>
                    <a:pt x="715334" y="1962135"/>
                  </a:lnTo>
                  <a:lnTo>
                    <a:pt x="759107" y="2037556"/>
                  </a:lnTo>
                  <a:lnTo>
                    <a:pt x="673350" y="2151104"/>
                  </a:lnTo>
                  <a:lnTo>
                    <a:pt x="583276" y="2161636"/>
                  </a:lnTo>
                  <a:lnTo>
                    <a:pt x="394372" y="2245766"/>
                  </a:lnTo>
                  <a:lnTo>
                    <a:pt x="310549" y="2077505"/>
                  </a:lnTo>
                  <a:lnTo>
                    <a:pt x="338744" y="1933082"/>
                  </a:lnTo>
                  <a:lnTo>
                    <a:pt x="195749" y="1943632"/>
                  </a:lnTo>
                  <a:lnTo>
                    <a:pt x="45719" y="1896961"/>
                  </a:lnTo>
                  <a:lnTo>
                    <a:pt x="212756" y="1736683"/>
                  </a:lnTo>
                  <a:lnTo>
                    <a:pt x="183601" y="1684485"/>
                  </a:lnTo>
                  <a:lnTo>
                    <a:pt x="0" y="1677932"/>
                  </a:lnTo>
                  <a:lnTo>
                    <a:pt x="76678" y="1521534"/>
                  </a:lnTo>
                  <a:lnTo>
                    <a:pt x="128577" y="1520188"/>
                  </a:lnTo>
                  <a:lnTo>
                    <a:pt x="143215" y="1354707"/>
                  </a:lnTo>
                  <a:lnTo>
                    <a:pt x="370770" y="1302237"/>
                  </a:lnTo>
                  <a:lnTo>
                    <a:pt x="554411" y="1195953"/>
                  </a:lnTo>
                  <a:lnTo>
                    <a:pt x="664197" y="990110"/>
                  </a:lnTo>
                  <a:lnTo>
                    <a:pt x="600322" y="953785"/>
                  </a:lnTo>
                  <a:lnTo>
                    <a:pt x="567719" y="819247"/>
                  </a:lnTo>
                  <a:lnTo>
                    <a:pt x="264534" y="622693"/>
                  </a:lnTo>
                  <a:lnTo>
                    <a:pt x="271713" y="617901"/>
                  </a:lnTo>
                  <a:lnTo>
                    <a:pt x="281999" y="566085"/>
                  </a:lnTo>
                  <a:lnTo>
                    <a:pt x="282304" y="510996"/>
                  </a:lnTo>
                  <a:lnTo>
                    <a:pt x="283531" y="511087"/>
                  </a:lnTo>
                  <a:lnTo>
                    <a:pt x="289809" y="513713"/>
                  </a:lnTo>
                  <a:lnTo>
                    <a:pt x="291650" y="515556"/>
                  </a:lnTo>
                  <a:lnTo>
                    <a:pt x="313875" y="438008"/>
                  </a:lnTo>
                  <a:lnTo>
                    <a:pt x="315697" y="435053"/>
                  </a:lnTo>
                  <a:lnTo>
                    <a:pt x="327479" y="433356"/>
                  </a:lnTo>
                  <a:lnTo>
                    <a:pt x="331214" y="433191"/>
                  </a:lnTo>
                  <a:lnTo>
                    <a:pt x="367911" y="404402"/>
                  </a:lnTo>
                  <a:lnTo>
                    <a:pt x="369555" y="402762"/>
                  </a:lnTo>
                  <a:lnTo>
                    <a:pt x="385447" y="430107"/>
                  </a:lnTo>
                  <a:lnTo>
                    <a:pt x="386676" y="430545"/>
                  </a:lnTo>
                  <a:lnTo>
                    <a:pt x="405437" y="345736"/>
                  </a:lnTo>
                  <a:lnTo>
                    <a:pt x="401756" y="347378"/>
                  </a:lnTo>
                  <a:lnTo>
                    <a:pt x="399970" y="344551"/>
                  </a:lnTo>
                  <a:lnTo>
                    <a:pt x="401196" y="342072"/>
                  </a:lnTo>
                  <a:lnTo>
                    <a:pt x="434355" y="240697"/>
                  </a:lnTo>
                  <a:lnTo>
                    <a:pt x="437567" y="237341"/>
                  </a:lnTo>
                  <a:lnTo>
                    <a:pt x="443954" y="237559"/>
                  </a:lnTo>
                  <a:lnTo>
                    <a:pt x="446751" y="239110"/>
                  </a:lnTo>
                  <a:lnTo>
                    <a:pt x="445667" y="205234"/>
                  </a:lnTo>
                  <a:lnTo>
                    <a:pt x="443213" y="205763"/>
                  </a:lnTo>
                  <a:lnTo>
                    <a:pt x="435166" y="204067"/>
                  </a:lnTo>
                  <a:lnTo>
                    <a:pt x="433921" y="201622"/>
                  </a:lnTo>
                  <a:lnTo>
                    <a:pt x="436121" y="175810"/>
                  </a:lnTo>
                  <a:lnTo>
                    <a:pt x="433108" y="171359"/>
                  </a:lnTo>
                  <a:lnTo>
                    <a:pt x="530463" y="107545"/>
                  </a:lnTo>
                  <a:lnTo>
                    <a:pt x="928531" y="30989"/>
                  </a:lnTo>
                  <a:lnTo>
                    <a:pt x="928658" y="31683"/>
                  </a:lnTo>
                  <a:lnTo>
                    <a:pt x="1048408" y="108625"/>
                  </a:lnTo>
                  <a:lnTo>
                    <a:pt x="1049599" y="108680"/>
                  </a:lnTo>
                  <a:lnTo>
                    <a:pt x="1053406" y="110814"/>
                  </a:lnTo>
                  <a:lnTo>
                    <a:pt x="1053214" y="111678"/>
                  </a:lnTo>
                  <a:lnTo>
                    <a:pt x="1064837" y="119824"/>
                  </a:lnTo>
                  <a:lnTo>
                    <a:pt x="1071358" y="121321"/>
                  </a:lnTo>
                  <a:lnTo>
                    <a:pt x="1071158" y="118821"/>
                  </a:lnTo>
                  <a:lnTo>
                    <a:pt x="1106452" y="127176"/>
                  </a:lnTo>
                  <a:lnTo>
                    <a:pt x="1106850" y="128653"/>
                  </a:lnTo>
                  <a:lnTo>
                    <a:pt x="1110691" y="127960"/>
                  </a:lnTo>
                  <a:lnTo>
                    <a:pt x="1111467" y="125479"/>
                  </a:lnTo>
                  <a:lnTo>
                    <a:pt x="1498549" y="0"/>
                  </a:lnTo>
                  <a:lnTo>
                    <a:pt x="1538533" y="107197"/>
                  </a:lnTo>
                  <a:lnTo>
                    <a:pt x="1542868" y="438137"/>
                  </a:lnTo>
                  <a:lnTo>
                    <a:pt x="1372552" y="460732"/>
                  </a:lnTo>
                  <a:lnTo>
                    <a:pt x="1171410" y="542542"/>
                  </a:lnTo>
                  <a:lnTo>
                    <a:pt x="1087023" y="641493"/>
                  </a:lnTo>
                  <a:lnTo>
                    <a:pt x="1211870" y="66798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678220" y="3696329"/>
              <a:ext cx="1346446" cy="1613540"/>
            </a:xfrm>
            <a:custGeom>
              <a:avLst/>
              <a:pathLst>
                <a:path w="1346446" h="1613540">
                  <a:moveTo>
                    <a:pt x="1330116" y="27266"/>
                  </a:moveTo>
                  <a:lnTo>
                    <a:pt x="1333381" y="28524"/>
                  </a:lnTo>
                  <a:lnTo>
                    <a:pt x="1339155" y="29931"/>
                  </a:lnTo>
                  <a:lnTo>
                    <a:pt x="1340653" y="29051"/>
                  </a:lnTo>
                  <a:lnTo>
                    <a:pt x="1341537" y="28597"/>
                  </a:lnTo>
                  <a:lnTo>
                    <a:pt x="1346446" y="165304"/>
                  </a:lnTo>
                  <a:lnTo>
                    <a:pt x="1308072" y="360150"/>
                  </a:lnTo>
                  <a:lnTo>
                    <a:pt x="1310618" y="502476"/>
                  </a:lnTo>
                  <a:lnTo>
                    <a:pt x="1209725" y="639658"/>
                  </a:lnTo>
                  <a:lnTo>
                    <a:pt x="1008656" y="628351"/>
                  </a:lnTo>
                  <a:lnTo>
                    <a:pt x="903575" y="678319"/>
                  </a:lnTo>
                  <a:lnTo>
                    <a:pt x="805407" y="825059"/>
                  </a:lnTo>
                  <a:lnTo>
                    <a:pt x="752001" y="840000"/>
                  </a:lnTo>
                  <a:lnTo>
                    <a:pt x="754174" y="1320463"/>
                  </a:lnTo>
                  <a:lnTo>
                    <a:pt x="594298" y="1385647"/>
                  </a:lnTo>
                  <a:lnTo>
                    <a:pt x="418488" y="1613540"/>
                  </a:lnTo>
                  <a:lnTo>
                    <a:pt x="197342" y="1551299"/>
                  </a:lnTo>
                  <a:lnTo>
                    <a:pt x="176642" y="1412576"/>
                  </a:lnTo>
                  <a:lnTo>
                    <a:pt x="73140" y="1281426"/>
                  </a:lnTo>
                  <a:lnTo>
                    <a:pt x="0" y="1143102"/>
                  </a:lnTo>
                  <a:lnTo>
                    <a:pt x="22868" y="978866"/>
                  </a:lnTo>
                  <a:lnTo>
                    <a:pt x="160476" y="709392"/>
                  </a:lnTo>
                  <a:lnTo>
                    <a:pt x="243080" y="608141"/>
                  </a:lnTo>
                  <a:lnTo>
                    <a:pt x="296704" y="443506"/>
                  </a:lnTo>
                  <a:lnTo>
                    <a:pt x="266935" y="245786"/>
                  </a:lnTo>
                  <a:lnTo>
                    <a:pt x="301578" y="199349"/>
                  </a:lnTo>
                  <a:lnTo>
                    <a:pt x="331489" y="165480"/>
                  </a:lnTo>
                  <a:lnTo>
                    <a:pt x="503777" y="158222"/>
                  </a:lnTo>
                  <a:lnTo>
                    <a:pt x="692302" y="62993"/>
                  </a:lnTo>
                  <a:lnTo>
                    <a:pt x="651654" y="217924"/>
                  </a:lnTo>
                  <a:lnTo>
                    <a:pt x="648732" y="215626"/>
                  </a:lnTo>
                  <a:lnTo>
                    <a:pt x="624645" y="236131"/>
                  </a:lnTo>
                  <a:lnTo>
                    <a:pt x="624050" y="239980"/>
                  </a:lnTo>
                  <a:lnTo>
                    <a:pt x="590366" y="357350"/>
                  </a:lnTo>
                  <a:lnTo>
                    <a:pt x="587768" y="363206"/>
                  </a:lnTo>
                  <a:lnTo>
                    <a:pt x="583979" y="365815"/>
                  </a:lnTo>
                  <a:lnTo>
                    <a:pt x="583239" y="368095"/>
                  </a:lnTo>
                  <a:lnTo>
                    <a:pt x="583961" y="370231"/>
                  </a:lnTo>
                  <a:lnTo>
                    <a:pt x="580605" y="396497"/>
                  </a:lnTo>
                  <a:lnTo>
                    <a:pt x="579306" y="401497"/>
                  </a:lnTo>
                  <a:lnTo>
                    <a:pt x="579849" y="403886"/>
                  </a:lnTo>
                  <a:lnTo>
                    <a:pt x="581886" y="404324"/>
                  </a:lnTo>
                  <a:lnTo>
                    <a:pt x="643807" y="295344"/>
                  </a:lnTo>
                  <a:lnTo>
                    <a:pt x="645795" y="287713"/>
                  </a:lnTo>
                  <a:lnTo>
                    <a:pt x="786760" y="299502"/>
                  </a:lnTo>
                  <a:lnTo>
                    <a:pt x="813356" y="351400"/>
                  </a:lnTo>
                  <a:lnTo>
                    <a:pt x="813843" y="354064"/>
                  </a:lnTo>
                  <a:lnTo>
                    <a:pt x="820680" y="355112"/>
                  </a:lnTo>
                  <a:lnTo>
                    <a:pt x="825102" y="349831"/>
                  </a:lnTo>
                  <a:lnTo>
                    <a:pt x="839248" y="353990"/>
                  </a:lnTo>
                  <a:lnTo>
                    <a:pt x="841359" y="357292"/>
                  </a:lnTo>
                  <a:lnTo>
                    <a:pt x="976317" y="244462"/>
                  </a:lnTo>
                  <a:lnTo>
                    <a:pt x="975649" y="240577"/>
                  </a:lnTo>
                  <a:lnTo>
                    <a:pt x="995983" y="220619"/>
                  </a:lnTo>
                  <a:lnTo>
                    <a:pt x="999393" y="218684"/>
                  </a:lnTo>
                  <a:lnTo>
                    <a:pt x="1124302" y="97355"/>
                  </a:lnTo>
                  <a:lnTo>
                    <a:pt x="1151816" y="24076"/>
                  </a:lnTo>
                  <a:lnTo>
                    <a:pt x="1154468" y="18475"/>
                  </a:lnTo>
                  <a:lnTo>
                    <a:pt x="1157211" y="18840"/>
                  </a:lnTo>
                  <a:lnTo>
                    <a:pt x="1159664" y="22122"/>
                  </a:lnTo>
                  <a:lnTo>
                    <a:pt x="1251827" y="1272"/>
                  </a:lnTo>
                  <a:lnTo>
                    <a:pt x="1253537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125457" y="3896404"/>
              <a:ext cx="2171543" cy="1327501"/>
            </a:xfrm>
            <a:custGeom>
              <a:avLst/>
              <a:pathLst>
                <a:path w="2171543" h="1327501">
                  <a:moveTo>
                    <a:pt x="621605" y="44242"/>
                  </a:moveTo>
                  <a:lnTo>
                    <a:pt x="719522" y="149756"/>
                  </a:lnTo>
                  <a:lnTo>
                    <a:pt x="857694" y="190918"/>
                  </a:lnTo>
                  <a:lnTo>
                    <a:pt x="1071202" y="136792"/>
                  </a:lnTo>
                  <a:lnTo>
                    <a:pt x="1153112" y="68080"/>
                  </a:lnTo>
                  <a:lnTo>
                    <a:pt x="1300900" y="78452"/>
                  </a:lnTo>
                  <a:lnTo>
                    <a:pt x="1473214" y="55440"/>
                  </a:lnTo>
                  <a:lnTo>
                    <a:pt x="1550474" y="158507"/>
                  </a:lnTo>
                  <a:lnTo>
                    <a:pt x="1666686" y="132902"/>
                  </a:lnTo>
                  <a:lnTo>
                    <a:pt x="1744427" y="39234"/>
                  </a:lnTo>
                  <a:lnTo>
                    <a:pt x="1912733" y="78452"/>
                  </a:lnTo>
                  <a:lnTo>
                    <a:pt x="2107328" y="62246"/>
                  </a:lnTo>
                  <a:lnTo>
                    <a:pt x="2171543" y="95873"/>
                  </a:lnTo>
                  <a:lnTo>
                    <a:pt x="2139087" y="392562"/>
                  </a:lnTo>
                  <a:lnTo>
                    <a:pt x="2014699" y="457883"/>
                  </a:lnTo>
                  <a:lnTo>
                    <a:pt x="1944806" y="608364"/>
                  </a:lnTo>
                  <a:lnTo>
                    <a:pt x="1947372" y="712450"/>
                  </a:lnTo>
                  <a:lnTo>
                    <a:pt x="1755807" y="697494"/>
                  </a:lnTo>
                  <a:lnTo>
                    <a:pt x="1688179" y="762814"/>
                  </a:lnTo>
                  <a:lnTo>
                    <a:pt x="1554883" y="761288"/>
                  </a:lnTo>
                  <a:lnTo>
                    <a:pt x="1543109" y="1147107"/>
                  </a:lnTo>
                  <a:lnTo>
                    <a:pt x="1593462" y="1300028"/>
                  </a:lnTo>
                  <a:lnTo>
                    <a:pt x="1452384" y="1327501"/>
                  </a:lnTo>
                  <a:lnTo>
                    <a:pt x="1340524" y="1271643"/>
                  </a:lnTo>
                  <a:lnTo>
                    <a:pt x="1251460" y="1137339"/>
                  </a:lnTo>
                  <a:lnTo>
                    <a:pt x="1119221" y="1118109"/>
                  </a:lnTo>
                  <a:lnTo>
                    <a:pt x="980922" y="1187526"/>
                  </a:lnTo>
                  <a:lnTo>
                    <a:pt x="910828" y="1136781"/>
                  </a:lnTo>
                  <a:lnTo>
                    <a:pt x="732565" y="1287445"/>
                  </a:lnTo>
                  <a:lnTo>
                    <a:pt x="509606" y="1259193"/>
                  </a:lnTo>
                  <a:lnTo>
                    <a:pt x="335143" y="1095924"/>
                  </a:lnTo>
                  <a:lnTo>
                    <a:pt x="215078" y="1032330"/>
                  </a:lnTo>
                  <a:lnTo>
                    <a:pt x="72682" y="885215"/>
                  </a:lnTo>
                  <a:lnTo>
                    <a:pt x="192529" y="785673"/>
                  </a:lnTo>
                  <a:lnTo>
                    <a:pt x="170615" y="557259"/>
                  </a:lnTo>
                  <a:lnTo>
                    <a:pt x="0" y="335933"/>
                  </a:lnTo>
                  <a:lnTo>
                    <a:pt x="3160" y="281892"/>
                  </a:lnTo>
                  <a:lnTo>
                    <a:pt x="103375" y="236941"/>
                  </a:lnTo>
                  <a:lnTo>
                    <a:pt x="194697" y="204311"/>
                  </a:lnTo>
                  <a:lnTo>
                    <a:pt x="243613" y="78692"/>
                  </a:lnTo>
                  <a:lnTo>
                    <a:pt x="362152" y="0"/>
                  </a:lnTo>
                  <a:lnTo>
                    <a:pt x="447486" y="7724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15393" y="5269806"/>
              <a:ext cx="816604" cy="451861"/>
            </a:xfrm>
            <a:custGeom>
              <a:avLst/>
              <a:pathLst>
                <a:path w="816604" h="451861">
                  <a:moveTo>
                    <a:pt x="608352" y="2554"/>
                  </a:moveTo>
                  <a:lnTo>
                    <a:pt x="787164" y="96509"/>
                  </a:lnTo>
                  <a:lnTo>
                    <a:pt x="778971" y="179859"/>
                  </a:lnTo>
                  <a:lnTo>
                    <a:pt x="816604" y="232847"/>
                  </a:lnTo>
                  <a:lnTo>
                    <a:pt x="741965" y="311135"/>
                  </a:lnTo>
                  <a:lnTo>
                    <a:pt x="741178" y="451861"/>
                  </a:lnTo>
                  <a:lnTo>
                    <a:pt x="672858" y="445391"/>
                  </a:lnTo>
                  <a:lnTo>
                    <a:pt x="652526" y="341923"/>
                  </a:lnTo>
                  <a:lnTo>
                    <a:pt x="495584" y="265531"/>
                  </a:lnTo>
                  <a:lnTo>
                    <a:pt x="234273" y="183672"/>
                  </a:lnTo>
                  <a:lnTo>
                    <a:pt x="0" y="125345"/>
                  </a:lnTo>
                  <a:lnTo>
                    <a:pt x="124803" y="37570"/>
                  </a:lnTo>
                  <a:lnTo>
                    <a:pt x="44977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557973" y="962793"/>
              <a:ext cx="5466694" cy="5614482"/>
            </a:xfrm>
            <a:custGeom>
              <a:avLst/>
              <a:pathLst>
                <a:path w="5466694" h="5614482">
                  <a:moveTo>
                    <a:pt x="5461784" y="2762134"/>
                  </a:moveTo>
                  <a:lnTo>
                    <a:pt x="5466694" y="2898841"/>
                  </a:lnTo>
                  <a:lnTo>
                    <a:pt x="5434976" y="2986823"/>
                  </a:lnTo>
                  <a:lnTo>
                    <a:pt x="5428320" y="3093687"/>
                  </a:lnTo>
                  <a:lnTo>
                    <a:pt x="5389726" y="3130044"/>
                  </a:lnTo>
                  <a:lnTo>
                    <a:pt x="5430866" y="3236012"/>
                  </a:lnTo>
                  <a:lnTo>
                    <a:pt x="5329972" y="3373195"/>
                  </a:lnTo>
                  <a:lnTo>
                    <a:pt x="5128903" y="3361887"/>
                  </a:lnTo>
                  <a:lnTo>
                    <a:pt x="5023823" y="3411856"/>
                  </a:lnTo>
                  <a:lnTo>
                    <a:pt x="4925654" y="3558596"/>
                  </a:lnTo>
                  <a:lnTo>
                    <a:pt x="4872248" y="3573537"/>
                  </a:lnTo>
                  <a:lnTo>
                    <a:pt x="4874421" y="4054000"/>
                  </a:lnTo>
                  <a:lnTo>
                    <a:pt x="4714546" y="4119183"/>
                  </a:lnTo>
                  <a:lnTo>
                    <a:pt x="4565516" y="4298285"/>
                  </a:lnTo>
                  <a:lnTo>
                    <a:pt x="4538562" y="4375033"/>
                  </a:lnTo>
                  <a:lnTo>
                    <a:pt x="4431084" y="4479578"/>
                  </a:lnTo>
                  <a:lnTo>
                    <a:pt x="4297281" y="4566340"/>
                  </a:lnTo>
                  <a:lnTo>
                    <a:pt x="4280773" y="4538211"/>
                  </a:lnTo>
                  <a:lnTo>
                    <a:pt x="4056903" y="4733150"/>
                  </a:lnTo>
                  <a:lnTo>
                    <a:pt x="3976149" y="4761968"/>
                  </a:lnTo>
                  <a:lnTo>
                    <a:pt x="3903036" y="4880985"/>
                  </a:lnTo>
                  <a:lnTo>
                    <a:pt x="3850364" y="4916186"/>
                  </a:lnTo>
                  <a:lnTo>
                    <a:pt x="3822246" y="4995620"/>
                  </a:lnTo>
                  <a:lnTo>
                    <a:pt x="3738959" y="5012985"/>
                  </a:lnTo>
                  <a:lnTo>
                    <a:pt x="3611388" y="5096961"/>
                  </a:lnTo>
                  <a:lnTo>
                    <a:pt x="3520437" y="5220316"/>
                  </a:lnTo>
                  <a:lnTo>
                    <a:pt x="3478601" y="5455495"/>
                  </a:lnTo>
                  <a:lnTo>
                    <a:pt x="3382491" y="5536674"/>
                  </a:lnTo>
                  <a:lnTo>
                    <a:pt x="3339533" y="5605685"/>
                  </a:lnTo>
                  <a:lnTo>
                    <a:pt x="3267362" y="5614482"/>
                  </a:lnTo>
                  <a:lnTo>
                    <a:pt x="3086512" y="5528820"/>
                  </a:lnTo>
                  <a:lnTo>
                    <a:pt x="2965397" y="5401101"/>
                  </a:lnTo>
                  <a:lnTo>
                    <a:pt x="2737495" y="5268118"/>
                  </a:lnTo>
                  <a:lnTo>
                    <a:pt x="2501780" y="5153569"/>
                  </a:lnTo>
                  <a:lnTo>
                    <a:pt x="1870482" y="4907199"/>
                  </a:lnTo>
                  <a:lnTo>
                    <a:pt x="1648212" y="4825324"/>
                  </a:lnTo>
                  <a:lnTo>
                    <a:pt x="1474478" y="4778623"/>
                  </a:lnTo>
                  <a:lnTo>
                    <a:pt x="1516459" y="4696559"/>
                  </a:lnTo>
                  <a:lnTo>
                    <a:pt x="1473632" y="4655289"/>
                  </a:lnTo>
                  <a:lnTo>
                    <a:pt x="1531343" y="4549912"/>
                  </a:lnTo>
                  <a:lnTo>
                    <a:pt x="1481449" y="4336810"/>
                  </a:lnTo>
                  <a:lnTo>
                    <a:pt x="1386861" y="4286146"/>
                  </a:lnTo>
                  <a:lnTo>
                    <a:pt x="1458329" y="4107114"/>
                  </a:lnTo>
                  <a:lnTo>
                    <a:pt x="1298535" y="4223111"/>
                  </a:lnTo>
                  <a:lnTo>
                    <a:pt x="1074052" y="4194555"/>
                  </a:lnTo>
                  <a:lnTo>
                    <a:pt x="901716" y="4033641"/>
                  </a:lnTo>
                  <a:lnTo>
                    <a:pt x="796911" y="3971888"/>
                  </a:lnTo>
                  <a:lnTo>
                    <a:pt x="650257" y="3818906"/>
                  </a:lnTo>
                  <a:lnTo>
                    <a:pt x="783380" y="3731699"/>
                  </a:lnTo>
                  <a:lnTo>
                    <a:pt x="721050" y="3574488"/>
                  </a:lnTo>
                  <a:lnTo>
                    <a:pt x="715582" y="3476768"/>
                  </a:lnTo>
                  <a:lnTo>
                    <a:pt x="544182" y="3222538"/>
                  </a:lnTo>
                  <a:lnTo>
                    <a:pt x="466374" y="3210135"/>
                  </a:lnTo>
                  <a:lnTo>
                    <a:pt x="322306" y="3287451"/>
                  </a:lnTo>
                  <a:lnTo>
                    <a:pt x="268812" y="3261488"/>
                  </a:lnTo>
                  <a:lnTo>
                    <a:pt x="240272" y="3131929"/>
                  </a:lnTo>
                  <a:lnTo>
                    <a:pt x="186963" y="3038729"/>
                  </a:lnTo>
                  <a:lnTo>
                    <a:pt x="129856" y="3017741"/>
                  </a:lnTo>
                  <a:lnTo>
                    <a:pt x="43040" y="2885318"/>
                  </a:lnTo>
                  <a:lnTo>
                    <a:pt x="31032" y="2736770"/>
                  </a:lnTo>
                  <a:lnTo>
                    <a:pt x="213764" y="2768704"/>
                  </a:lnTo>
                  <a:lnTo>
                    <a:pt x="314367" y="2817552"/>
                  </a:lnTo>
                  <a:lnTo>
                    <a:pt x="451739" y="2716244"/>
                  </a:lnTo>
                  <a:lnTo>
                    <a:pt x="501697" y="2649777"/>
                  </a:lnTo>
                  <a:lnTo>
                    <a:pt x="568484" y="2626910"/>
                  </a:lnTo>
                  <a:lnTo>
                    <a:pt x="610283" y="2669215"/>
                  </a:lnTo>
                  <a:lnTo>
                    <a:pt x="673873" y="2630354"/>
                  </a:lnTo>
                  <a:lnTo>
                    <a:pt x="607023" y="2566824"/>
                  </a:lnTo>
                  <a:lnTo>
                    <a:pt x="511384" y="2549128"/>
                  </a:lnTo>
                  <a:lnTo>
                    <a:pt x="454337" y="2601089"/>
                  </a:lnTo>
                  <a:lnTo>
                    <a:pt x="389679" y="2583010"/>
                  </a:lnTo>
                  <a:lnTo>
                    <a:pt x="320112" y="2610055"/>
                  </a:lnTo>
                  <a:lnTo>
                    <a:pt x="255302" y="2689522"/>
                  </a:lnTo>
                  <a:lnTo>
                    <a:pt x="116213" y="2448646"/>
                  </a:lnTo>
                  <a:lnTo>
                    <a:pt x="113159" y="2143462"/>
                  </a:lnTo>
                  <a:lnTo>
                    <a:pt x="213749" y="2035541"/>
                  </a:lnTo>
                  <a:lnTo>
                    <a:pt x="122839" y="1908386"/>
                  </a:lnTo>
                  <a:lnTo>
                    <a:pt x="20290" y="1908617"/>
                  </a:lnTo>
                  <a:lnTo>
                    <a:pt x="32758" y="1830832"/>
                  </a:lnTo>
                  <a:lnTo>
                    <a:pt x="0" y="1754132"/>
                  </a:lnTo>
                  <a:lnTo>
                    <a:pt x="56260" y="1714060"/>
                  </a:lnTo>
                  <a:lnTo>
                    <a:pt x="238515" y="1659601"/>
                  </a:lnTo>
                  <a:lnTo>
                    <a:pt x="344082" y="1741852"/>
                  </a:lnTo>
                  <a:lnTo>
                    <a:pt x="405407" y="1732088"/>
                  </a:lnTo>
                  <a:lnTo>
                    <a:pt x="546401" y="1615463"/>
                  </a:lnTo>
                  <a:lnTo>
                    <a:pt x="645122" y="1482587"/>
                  </a:lnTo>
                  <a:lnTo>
                    <a:pt x="613636" y="1419669"/>
                  </a:lnTo>
                  <a:lnTo>
                    <a:pt x="695993" y="1287244"/>
                  </a:lnTo>
                  <a:lnTo>
                    <a:pt x="773305" y="1307894"/>
                  </a:lnTo>
                  <a:lnTo>
                    <a:pt x="898084" y="1303366"/>
                  </a:lnTo>
                  <a:lnTo>
                    <a:pt x="1006965" y="1200513"/>
                  </a:lnTo>
                  <a:lnTo>
                    <a:pt x="997382" y="1116253"/>
                  </a:lnTo>
                  <a:lnTo>
                    <a:pt x="1120735" y="1078981"/>
                  </a:lnTo>
                  <a:lnTo>
                    <a:pt x="1135004" y="993133"/>
                  </a:lnTo>
                  <a:lnTo>
                    <a:pt x="1195315" y="890227"/>
                  </a:lnTo>
                  <a:lnTo>
                    <a:pt x="1179725" y="844275"/>
                  </a:lnTo>
                  <a:lnTo>
                    <a:pt x="1247488" y="721467"/>
                  </a:lnTo>
                  <a:lnTo>
                    <a:pt x="1294398" y="730934"/>
                  </a:lnTo>
                  <a:lnTo>
                    <a:pt x="1337657" y="547708"/>
                  </a:lnTo>
                  <a:lnTo>
                    <a:pt x="1422456" y="527676"/>
                  </a:lnTo>
                  <a:lnTo>
                    <a:pt x="1458083" y="350780"/>
                  </a:lnTo>
                  <a:lnTo>
                    <a:pt x="1453353" y="270424"/>
                  </a:lnTo>
                  <a:lnTo>
                    <a:pt x="1554966" y="214089"/>
                  </a:lnTo>
                  <a:lnTo>
                    <a:pt x="1950437" y="130365"/>
                  </a:lnTo>
                  <a:lnTo>
                    <a:pt x="1965449" y="166356"/>
                  </a:lnTo>
                  <a:lnTo>
                    <a:pt x="2093030" y="229179"/>
                  </a:lnTo>
                  <a:lnTo>
                    <a:pt x="2211063" y="205643"/>
                  </a:lnTo>
                  <a:lnTo>
                    <a:pt x="2523052" y="106544"/>
                  </a:lnTo>
                  <a:lnTo>
                    <a:pt x="2543618" y="27"/>
                  </a:lnTo>
                  <a:lnTo>
                    <a:pt x="3785426" y="0"/>
                  </a:lnTo>
                  <a:lnTo>
                    <a:pt x="3851050" y="92413"/>
                  </a:lnTo>
                  <a:lnTo>
                    <a:pt x="3875555" y="218612"/>
                  </a:lnTo>
                  <a:lnTo>
                    <a:pt x="4057392" y="319926"/>
                  </a:lnTo>
                  <a:lnTo>
                    <a:pt x="4153707" y="429122"/>
                  </a:lnTo>
                  <a:lnTo>
                    <a:pt x="4239505" y="608715"/>
                  </a:lnTo>
                  <a:lnTo>
                    <a:pt x="4307996" y="630513"/>
                  </a:lnTo>
                  <a:lnTo>
                    <a:pt x="4325788" y="712402"/>
                  </a:lnTo>
                  <a:lnTo>
                    <a:pt x="4394045" y="784640"/>
                  </a:lnTo>
                  <a:lnTo>
                    <a:pt x="4431704" y="982476"/>
                  </a:lnTo>
                  <a:lnTo>
                    <a:pt x="4464171" y="1023954"/>
                  </a:lnTo>
                  <a:lnTo>
                    <a:pt x="4616808" y="1107651"/>
                  </a:lnTo>
                  <a:lnTo>
                    <a:pt x="4782661" y="1273616"/>
                  </a:lnTo>
                  <a:lnTo>
                    <a:pt x="4744502" y="1351420"/>
                  </a:lnTo>
                  <a:lnTo>
                    <a:pt x="4741852" y="1469866"/>
                  </a:lnTo>
                  <a:lnTo>
                    <a:pt x="4672983" y="1477930"/>
                  </a:lnTo>
                  <a:lnTo>
                    <a:pt x="4662756" y="1675621"/>
                  </a:lnTo>
                  <a:lnTo>
                    <a:pt x="4802137" y="1678939"/>
                  </a:lnTo>
                  <a:lnTo>
                    <a:pt x="4927030" y="1725163"/>
                  </a:lnTo>
                  <a:lnTo>
                    <a:pt x="4902802" y="1899103"/>
                  </a:lnTo>
                  <a:lnTo>
                    <a:pt x="4929344" y="1975738"/>
                  </a:lnTo>
                  <a:lnTo>
                    <a:pt x="4959461" y="2180725"/>
                  </a:lnTo>
                  <a:lnTo>
                    <a:pt x="5027845" y="2221660"/>
                  </a:lnTo>
                  <a:lnTo>
                    <a:pt x="5064017" y="2343800"/>
                  </a:lnTo>
                  <a:lnTo>
                    <a:pt x="5123473" y="2406870"/>
                  </a:lnTo>
                  <a:lnTo>
                    <a:pt x="5075014" y="2507381"/>
                  </a:lnTo>
                  <a:lnTo>
                    <a:pt x="4927279" y="2557518"/>
                  </a:lnTo>
                  <a:lnTo>
                    <a:pt x="4928948" y="2600713"/>
                  </a:lnTo>
                  <a:lnTo>
                    <a:pt x="4855002" y="2661938"/>
                  </a:lnTo>
                  <a:lnTo>
                    <a:pt x="4809536" y="2789123"/>
                  </a:lnTo>
                  <a:lnTo>
                    <a:pt x="4813201" y="2931704"/>
                  </a:lnTo>
                  <a:lnTo>
                    <a:pt x="4768763" y="3012554"/>
                  </a:lnTo>
                  <a:lnTo>
                    <a:pt x="4907008" y="3033038"/>
                  </a:lnTo>
                  <a:lnTo>
                    <a:pt x="4931564" y="3083952"/>
                  </a:lnTo>
                  <a:lnTo>
                    <a:pt x="5006298" y="3071181"/>
                  </a:lnTo>
                  <a:lnTo>
                    <a:pt x="5097953" y="2966269"/>
                  </a:lnTo>
                  <a:lnTo>
                    <a:pt x="5244549" y="2830892"/>
                  </a:lnTo>
                  <a:lnTo>
                    <a:pt x="5277458" y="2752377"/>
                  </a:lnTo>
                  <a:lnTo>
                    <a:pt x="5379695" y="272557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7370002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7373152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373152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373152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373152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373152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373152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659047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59047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659047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659047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659047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59047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84638" y="489462"/>
              <a:ext cx="276777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Sierra Leone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4214" y="3684772"/>
              <a:ext cx="154016" cy="453557"/>
            </a:xfrm>
            <a:custGeom>
              <a:avLst/>
              <a:pathLst>
                <a:path w="154016" h="453557">
                  <a:moveTo>
                    <a:pt x="154016" y="0"/>
                  </a:moveTo>
                  <a:lnTo>
                    <a:pt x="111238" y="4119"/>
                  </a:lnTo>
                  <a:lnTo>
                    <a:pt x="57009" y="34390"/>
                  </a:lnTo>
                  <a:lnTo>
                    <a:pt x="63469" y="77381"/>
                  </a:lnTo>
                  <a:lnTo>
                    <a:pt x="50549" y="110403"/>
                  </a:lnTo>
                  <a:lnTo>
                    <a:pt x="71159" y="160870"/>
                  </a:lnTo>
                  <a:lnTo>
                    <a:pt x="61965" y="182552"/>
                  </a:lnTo>
                  <a:lnTo>
                    <a:pt x="53933" y="225044"/>
                  </a:lnTo>
                  <a:lnTo>
                    <a:pt x="10712" y="260558"/>
                  </a:lnTo>
                  <a:lnTo>
                    <a:pt x="12250" y="325355"/>
                  </a:lnTo>
                  <a:lnTo>
                    <a:pt x="31169" y="378314"/>
                  </a:lnTo>
                  <a:lnTo>
                    <a:pt x="62521" y="383409"/>
                  </a:lnTo>
                  <a:lnTo>
                    <a:pt x="114312" y="414714"/>
                  </a:lnTo>
                  <a:lnTo>
                    <a:pt x="122644" y="449837"/>
                  </a:lnTo>
                  <a:lnTo>
                    <a:pt x="28236" y="453557"/>
                  </a:lnTo>
                  <a:lnTo>
                    <a:pt x="7" y="453335"/>
                  </a:lnTo>
                  <a:lnTo>
                    <a:pt x="0" y="286090"/>
                  </a:lnTo>
                  <a:lnTo>
                    <a:pt x="9725" y="68938"/>
                  </a:lnTo>
                  <a:lnTo>
                    <a:pt x="12471" y="314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900356" y="3654153"/>
              <a:ext cx="191811" cy="410825"/>
            </a:xfrm>
            <a:custGeom>
              <a:avLst/>
              <a:pathLst>
                <a:path w="191811" h="410825">
                  <a:moveTo>
                    <a:pt x="148711" y="30930"/>
                  </a:moveTo>
                  <a:lnTo>
                    <a:pt x="152511" y="34568"/>
                  </a:lnTo>
                  <a:lnTo>
                    <a:pt x="150517" y="91345"/>
                  </a:lnTo>
                  <a:lnTo>
                    <a:pt x="191811" y="171911"/>
                  </a:lnTo>
                  <a:lnTo>
                    <a:pt x="178786" y="204400"/>
                  </a:lnTo>
                  <a:lnTo>
                    <a:pt x="190024" y="250554"/>
                  </a:lnTo>
                  <a:lnTo>
                    <a:pt x="176913" y="289752"/>
                  </a:lnTo>
                  <a:lnTo>
                    <a:pt x="152253" y="319467"/>
                  </a:lnTo>
                  <a:lnTo>
                    <a:pt x="153814" y="382374"/>
                  </a:lnTo>
                  <a:lnTo>
                    <a:pt x="125408" y="410825"/>
                  </a:lnTo>
                  <a:lnTo>
                    <a:pt x="81444" y="401324"/>
                  </a:lnTo>
                  <a:lnTo>
                    <a:pt x="66447" y="372800"/>
                  </a:lnTo>
                  <a:lnTo>
                    <a:pt x="68136" y="345149"/>
                  </a:lnTo>
                  <a:lnTo>
                    <a:pt x="29561" y="318953"/>
                  </a:lnTo>
                  <a:lnTo>
                    <a:pt x="44862" y="296732"/>
                  </a:lnTo>
                  <a:lnTo>
                    <a:pt x="29707" y="248157"/>
                  </a:lnTo>
                  <a:lnTo>
                    <a:pt x="6007" y="250086"/>
                  </a:lnTo>
                  <a:lnTo>
                    <a:pt x="7725" y="183181"/>
                  </a:lnTo>
                  <a:lnTo>
                    <a:pt x="0" y="135362"/>
                  </a:lnTo>
                  <a:lnTo>
                    <a:pt x="30805" y="103593"/>
                  </a:lnTo>
                  <a:lnTo>
                    <a:pt x="15776" y="65789"/>
                  </a:lnTo>
                  <a:lnTo>
                    <a:pt x="77347" y="1472"/>
                  </a:lnTo>
                  <a:lnTo>
                    <a:pt x="11467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64483" y="3933478"/>
              <a:ext cx="624162" cy="477984"/>
            </a:xfrm>
            <a:custGeom>
              <a:avLst/>
              <a:pathLst>
                <a:path w="624162" h="477984">
                  <a:moveTo>
                    <a:pt x="624162" y="73822"/>
                  </a:moveTo>
                  <a:lnTo>
                    <a:pt x="564910" y="73937"/>
                  </a:lnTo>
                  <a:lnTo>
                    <a:pt x="530409" y="95706"/>
                  </a:lnTo>
                  <a:lnTo>
                    <a:pt x="519787" y="121435"/>
                  </a:lnTo>
                  <a:lnTo>
                    <a:pt x="446962" y="188373"/>
                  </a:lnTo>
                  <a:lnTo>
                    <a:pt x="419665" y="240253"/>
                  </a:lnTo>
                  <a:lnTo>
                    <a:pt x="371008" y="296702"/>
                  </a:lnTo>
                  <a:lnTo>
                    <a:pt x="328365" y="319893"/>
                  </a:lnTo>
                  <a:lnTo>
                    <a:pt x="291625" y="401983"/>
                  </a:lnTo>
                  <a:lnTo>
                    <a:pt x="273547" y="416156"/>
                  </a:lnTo>
                  <a:lnTo>
                    <a:pt x="228061" y="420881"/>
                  </a:lnTo>
                  <a:lnTo>
                    <a:pt x="184324" y="408479"/>
                  </a:lnTo>
                  <a:lnTo>
                    <a:pt x="134755" y="410251"/>
                  </a:lnTo>
                  <a:lnTo>
                    <a:pt x="31536" y="458087"/>
                  </a:lnTo>
                  <a:lnTo>
                    <a:pt x="3430" y="477984"/>
                  </a:lnTo>
                  <a:lnTo>
                    <a:pt x="49457" y="433380"/>
                  </a:lnTo>
                  <a:lnTo>
                    <a:pt x="33072" y="382657"/>
                  </a:lnTo>
                  <a:lnTo>
                    <a:pt x="47410" y="366253"/>
                  </a:lnTo>
                  <a:lnTo>
                    <a:pt x="0" y="331593"/>
                  </a:lnTo>
                  <a:lnTo>
                    <a:pt x="19429" y="270757"/>
                  </a:lnTo>
                  <a:lnTo>
                    <a:pt x="34668" y="265753"/>
                  </a:lnTo>
                  <a:lnTo>
                    <a:pt x="88553" y="290881"/>
                  </a:lnTo>
                  <a:lnTo>
                    <a:pt x="161444" y="299512"/>
                  </a:lnTo>
                  <a:lnTo>
                    <a:pt x="168247" y="242473"/>
                  </a:lnTo>
                  <a:lnTo>
                    <a:pt x="246160" y="255111"/>
                  </a:lnTo>
                  <a:lnTo>
                    <a:pt x="323543" y="208134"/>
                  </a:lnTo>
                  <a:lnTo>
                    <a:pt x="391037" y="146743"/>
                  </a:lnTo>
                  <a:lnTo>
                    <a:pt x="527971" y="0"/>
                  </a:lnTo>
                  <a:lnTo>
                    <a:pt x="567084" y="36474"/>
                  </a:lnTo>
                  <a:lnTo>
                    <a:pt x="587764" y="3553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458266" y="5126260"/>
              <a:ext cx="176959" cy="84059"/>
            </a:xfrm>
            <a:custGeom>
              <a:avLst/>
              <a:pathLst>
                <a:path w="176959" h="84059">
                  <a:moveTo>
                    <a:pt x="157756" y="18512"/>
                  </a:moveTo>
                  <a:lnTo>
                    <a:pt x="176959" y="75777"/>
                  </a:lnTo>
                  <a:lnTo>
                    <a:pt x="128215" y="84059"/>
                  </a:lnTo>
                  <a:lnTo>
                    <a:pt x="59022" y="69026"/>
                  </a:lnTo>
                  <a:lnTo>
                    <a:pt x="0" y="48549"/>
                  </a:lnTo>
                  <a:lnTo>
                    <a:pt x="55110" y="21051"/>
                  </a:lnTo>
                  <a:lnTo>
                    <a:pt x="90000" y="1650"/>
                  </a:lnTo>
                  <a:lnTo>
                    <a:pt x="13118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33225" y="4921413"/>
              <a:ext cx="109262" cy="111653"/>
            </a:xfrm>
            <a:custGeom>
              <a:avLst/>
              <a:pathLst>
                <a:path w="109262" h="111653">
                  <a:moveTo>
                    <a:pt x="94338" y="46440"/>
                  </a:moveTo>
                  <a:lnTo>
                    <a:pt x="109262" y="77669"/>
                  </a:lnTo>
                  <a:lnTo>
                    <a:pt x="70949" y="111653"/>
                  </a:lnTo>
                  <a:lnTo>
                    <a:pt x="40137" y="105458"/>
                  </a:lnTo>
                  <a:lnTo>
                    <a:pt x="5982" y="65504"/>
                  </a:lnTo>
                  <a:lnTo>
                    <a:pt x="0" y="42011"/>
                  </a:lnTo>
                  <a:lnTo>
                    <a:pt x="11023" y="1456"/>
                  </a:lnTo>
                  <a:lnTo>
                    <a:pt x="5698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96405" y="4963425"/>
              <a:ext cx="107770" cy="93488"/>
            </a:xfrm>
            <a:custGeom>
              <a:avLst/>
              <a:pathLst>
                <a:path w="107770" h="93488">
                  <a:moveTo>
                    <a:pt x="107770" y="69642"/>
                  </a:moveTo>
                  <a:lnTo>
                    <a:pt x="79973" y="93488"/>
                  </a:lnTo>
                  <a:lnTo>
                    <a:pt x="52798" y="73220"/>
                  </a:lnTo>
                  <a:lnTo>
                    <a:pt x="14341" y="74646"/>
                  </a:lnTo>
                  <a:lnTo>
                    <a:pt x="0" y="53242"/>
                  </a:lnTo>
                  <a:lnTo>
                    <a:pt x="5786" y="23430"/>
                  </a:lnTo>
                  <a:lnTo>
                    <a:pt x="36820" y="0"/>
                  </a:lnTo>
                  <a:lnTo>
                    <a:pt x="42802" y="23492"/>
                  </a:lnTo>
                  <a:lnTo>
                    <a:pt x="76957" y="6344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395585" y="1998857"/>
              <a:ext cx="223705" cy="147702"/>
            </a:xfrm>
            <a:custGeom>
              <a:avLst/>
              <a:pathLst>
                <a:path w="223705" h="147702">
                  <a:moveTo>
                    <a:pt x="223705" y="68618"/>
                  </a:moveTo>
                  <a:lnTo>
                    <a:pt x="205395" y="92701"/>
                  </a:lnTo>
                  <a:lnTo>
                    <a:pt x="213906" y="132252"/>
                  </a:lnTo>
                  <a:lnTo>
                    <a:pt x="151769" y="135684"/>
                  </a:lnTo>
                  <a:lnTo>
                    <a:pt x="138077" y="147702"/>
                  </a:lnTo>
                  <a:lnTo>
                    <a:pt x="47843" y="131639"/>
                  </a:lnTo>
                  <a:lnTo>
                    <a:pt x="5047" y="127612"/>
                  </a:lnTo>
                  <a:lnTo>
                    <a:pt x="0" y="92483"/>
                  </a:lnTo>
                  <a:lnTo>
                    <a:pt x="36086" y="53793"/>
                  </a:lnTo>
                  <a:lnTo>
                    <a:pt x="104213" y="22967"/>
                  </a:lnTo>
                  <a:lnTo>
                    <a:pt x="130050" y="51283"/>
                  </a:lnTo>
                  <a:lnTo>
                    <a:pt x="163091" y="51848"/>
                  </a:lnTo>
                  <a:lnTo>
                    <a:pt x="174154" y="9076"/>
                  </a:lnTo>
                  <a:lnTo>
                    <a:pt x="201731" y="0"/>
                  </a:lnTo>
                  <a:lnTo>
                    <a:pt x="203640" y="5374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440420" y="2225038"/>
              <a:ext cx="243075" cy="117976"/>
            </a:xfrm>
            <a:custGeom>
              <a:avLst/>
              <a:pathLst>
                <a:path w="243075" h="117976">
                  <a:moveTo>
                    <a:pt x="243075" y="97528"/>
                  </a:moveTo>
                  <a:lnTo>
                    <a:pt x="165333" y="102821"/>
                  </a:lnTo>
                  <a:lnTo>
                    <a:pt x="154813" y="70514"/>
                  </a:lnTo>
                  <a:lnTo>
                    <a:pt x="111837" y="51521"/>
                  </a:lnTo>
                  <a:lnTo>
                    <a:pt x="83711" y="73544"/>
                  </a:lnTo>
                  <a:lnTo>
                    <a:pt x="57310" y="117976"/>
                  </a:lnTo>
                  <a:lnTo>
                    <a:pt x="7572" y="73339"/>
                  </a:lnTo>
                  <a:lnTo>
                    <a:pt x="17100" y="31524"/>
                  </a:lnTo>
                  <a:lnTo>
                    <a:pt x="0" y="13741"/>
                  </a:lnTo>
                  <a:lnTo>
                    <a:pt x="37166" y="24455"/>
                  </a:lnTo>
                  <a:lnTo>
                    <a:pt x="118512" y="20945"/>
                  </a:lnTo>
                  <a:lnTo>
                    <a:pt x="177835" y="0"/>
                  </a:lnTo>
                  <a:lnTo>
                    <a:pt x="167776" y="41172"/>
                  </a:lnTo>
                  <a:lnTo>
                    <a:pt x="210098" y="8702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792973" y="1826084"/>
              <a:ext cx="126526" cy="109656"/>
            </a:xfrm>
            <a:custGeom>
              <a:avLst/>
              <a:pathLst>
                <a:path w="126526" h="109656">
                  <a:moveTo>
                    <a:pt x="71853" y="0"/>
                  </a:moveTo>
                  <a:lnTo>
                    <a:pt x="88209" y="41317"/>
                  </a:lnTo>
                  <a:lnTo>
                    <a:pt x="126526" y="59055"/>
                  </a:lnTo>
                  <a:lnTo>
                    <a:pt x="111723" y="107026"/>
                  </a:lnTo>
                  <a:lnTo>
                    <a:pt x="57137" y="109656"/>
                  </a:lnTo>
                  <a:lnTo>
                    <a:pt x="6851" y="68648"/>
                  </a:lnTo>
                  <a:lnTo>
                    <a:pt x="0" y="40095"/>
                  </a:lnTo>
                  <a:lnTo>
                    <a:pt x="35211" y="7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09684" y="3070893"/>
              <a:ext cx="603114" cy="450409"/>
            </a:xfrm>
            <a:custGeom>
              <a:avLst/>
              <a:pathLst>
                <a:path w="603114" h="450409">
                  <a:moveTo>
                    <a:pt x="520426" y="48894"/>
                  </a:moveTo>
                  <a:lnTo>
                    <a:pt x="500581" y="100271"/>
                  </a:lnTo>
                  <a:lnTo>
                    <a:pt x="445061" y="99206"/>
                  </a:lnTo>
                  <a:lnTo>
                    <a:pt x="435748" y="117707"/>
                  </a:lnTo>
                  <a:lnTo>
                    <a:pt x="516714" y="182262"/>
                  </a:lnTo>
                  <a:lnTo>
                    <a:pt x="576354" y="217362"/>
                  </a:lnTo>
                  <a:lnTo>
                    <a:pt x="588835" y="278314"/>
                  </a:lnTo>
                  <a:lnTo>
                    <a:pt x="588824" y="342642"/>
                  </a:lnTo>
                  <a:lnTo>
                    <a:pt x="603114" y="402355"/>
                  </a:lnTo>
                  <a:lnTo>
                    <a:pt x="546095" y="388455"/>
                  </a:lnTo>
                  <a:lnTo>
                    <a:pt x="485231" y="395267"/>
                  </a:lnTo>
                  <a:lnTo>
                    <a:pt x="428793" y="433182"/>
                  </a:lnTo>
                  <a:lnTo>
                    <a:pt x="380758" y="419213"/>
                  </a:lnTo>
                  <a:lnTo>
                    <a:pt x="338810" y="450409"/>
                  </a:lnTo>
                  <a:lnTo>
                    <a:pt x="323002" y="425875"/>
                  </a:lnTo>
                  <a:lnTo>
                    <a:pt x="261820" y="399329"/>
                  </a:lnTo>
                  <a:lnTo>
                    <a:pt x="188692" y="346691"/>
                  </a:lnTo>
                  <a:lnTo>
                    <a:pt x="127574" y="350556"/>
                  </a:lnTo>
                  <a:lnTo>
                    <a:pt x="116368" y="326992"/>
                  </a:lnTo>
                  <a:lnTo>
                    <a:pt x="74519" y="304912"/>
                  </a:lnTo>
                  <a:lnTo>
                    <a:pt x="21473" y="296740"/>
                  </a:lnTo>
                  <a:lnTo>
                    <a:pt x="0" y="271120"/>
                  </a:lnTo>
                  <a:lnTo>
                    <a:pt x="15350" y="228229"/>
                  </a:lnTo>
                  <a:lnTo>
                    <a:pt x="34433" y="149848"/>
                  </a:lnTo>
                  <a:lnTo>
                    <a:pt x="61045" y="129343"/>
                  </a:lnTo>
                  <a:lnTo>
                    <a:pt x="123966" y="132168"/>
                  </a:lnTo>
                  <a:lnTo>
                    <a:pt x="180035" y="142974"/>
                  </a:lnTo>
                  <a:lnTo>
                    <a:pt x="201392" y="42380"/>
                  </a:lnTo>
                  <a:lnTo>
                    <a:pt x="198847" y="7977"/>
                  </a:lnTo>
                  <a:lnTo>
                    <a:pt x="245094" y="0"/>
                  </a:lnTo>
                  <a:lnTo>
                    <a:pt x="285314" y="4930"/>
                  </a:lnTo>
                  <a:lnTo>
                    <a:pt x="328604" y="35360"/>
                  </a:lnTo>
                  <a:lnTo>
                    <a:pt x="352406" y="40237"/>
                  </a:lnTo>
                  <a:lnTo>
                    <a:pt x="426029" y="31005"/>
                  </a:lnTo>
                  <a:lnTo>
                    <a:pt x="483186" y="3445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610354" y="5448359"/>
              <a:ext cx="121354" cy="166013"/>
            </a:xfrm>
            <a:custGeom>
              <a:avLst/>
              <a:pathLst>
                <a:path w="121354" h="166013">
                  <a:moveTo>
                    <a:pt x="96634" y="86643"/>
                  </a:moveTo>
                  <a:lnTo>
                    <a:pt x="121354" y="138981"/>
                  </a:lnTo>
                  <a:lnTo>
                    <a:pt x="110221" y="166013"/>
                  </a:lnTo>
                  <a:lnTo>
                    <a:pt x="41790" y="140041"/>
                  </a:lnTo>
                  <a:lnTo>
                    <a:pt x="26822" y="124978"/>
                  </a:lnTo>
                  <a:lnTo>
                    <a:pt x="11184" y="110341"/>
                  </a:lnTo>
                  <a:lnTo>
                    <a:pt x="13243" y="54300"/>
                  </a:lnTo>
                  <a:lnTo>
                    <a:pt x="0" y="35943"/>
                  </a:lnTo>
                  <a:lnTo>
                    <a:pt x="17994" y="0"/>
                  </a:lnTo>
                  <a:lnTo>
                    <a:pt x="40790" y="31290"/>
                  </a:lnTo>
                  <a:lnTo>
                    <a:pt x="74757" y="330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559302" y="3747357"/>
              <a:ext cx="374075" cy="322627"/>
            </a:xfrm>
            <a:custGeom>
              <a:avLst/>
              <a:pathLst>
                <a:path w="374075" h="322627">
                  <a:moveTo>
                    <a:pt x="193815" y="62813"/>
                  </a:moveTo>
                  <a:lnTo>
                    <a:pt x="217590" y="108886"/>
                  </a:lnTo>
                  <a:lnTo>
                    <a:pt x="293948" y="179127"/>
                  </a:lnTo>
                  <a:lnTo>
                    <a:pt x="332230" y="195560"/>
                  </a:lnTo>
                  <a:lnTo>
                    <a:pt x="374075" y="266363"/>
                  </a:lnTo>
                  <a:lnTo>
                    <a:pt x="301913" y="284798"/>
                  </a:lnTo>
                  <a:lnTo>
                    <a:pt x="203037" y="322627"/>
                  </a:lnTo>
                  <a:lnTo>
                    <a:pt x="131596" y="287094"/>
                  </a:lnTo>
                  <a:lnTo>
                    <a:pt x="109256" y="280446"/>
                  </a:lnTo>
                  <a:lnTo>
                    <a:pt x="0" y="182419"/>
                  </a:lnTo>
                  <a:lnTo>
                    <a:pt x="48483" y="60038"/>
                  </a:lnTo>
                  <a:lnTo>
                    <a:pt x="102886" y="0"/>
                  </a:lnTo>
                  <a:lnTo>
                    <a:pt x="140628" y="467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93974" y="1811074"/>
              <a:ext cx="306202" cy="110531"/>
            </a:xfrm>
            <a:custGeom>
              <a:avLst/>
              <a:pathLst>
                <a:path w="306202" h="110531">
                  <a:moveTo>
                    <a:pt x="191300" y="0"/>
                  </a:moveTo>
                  <a:lnTo>
                    <a:pt x="228851" y="15350"/>
                  </a:lnTo>
                  <a:lnTo>
                    <a:pt x="306202" y="10382"/>
                  </a:lnTo>
                  <a:lnTo>
                    <a:pt x="269695" y="66185"/>
                  </a:lnTo>
                  <a:lnTo>
                    <a:pt x="207940" y="35767"/>
                  </a:lnTo>
                  <a:lnTo>
                    <a:pt x="180268" y="36105"/>
                  </a:lnTo>
                  <a:lnTo>
                    <a:pt x="140512" y="69881"/>
                  </a:lnTo>
                  <a:lnTo>
                    <a:pt x="124209" y="96605"/>
                  </a:lnTo>
                  <a:lnTo>
                    <a:pt x="71910" y="110531"/>
                  </a:lnTo>
                  <a:lnTo>
                    <a:pt x="56623" y="87354"/>
                  </a:lnTo>
                  <a:lnTo>
                    <a:pt x="29032" y="95082"/>
                  </a:lnTo>
                  <a:lnTo>
                    <a:pt x="0" y="81089"/>
                  </a:lnTo>
                  <a:lnTo>
                    <a:pt x="91542" y="46838"/>
                  </a:lnTo>
                  <a:lnTo>
                    <a:pt x="173396" y="64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535649" y="5372631"/>
              <a:ext cx="92700" cy="194125"/>
            </a:xfrm>
            <a:custGeom>
              <a:avLst/>
              <a:pathLst>
                <a:path w="92700" h="194125">
                  <a:moveTo>
                    <a:pt x="81475" y="62718"/>
                  </a:moveTo>
                  <a:lnTo>
                    <a:pt x="92700" y="75727"/>
                  </a:lnTo>
                  <a:lnTo>
                    <a:pt x="74705" y="111671"/>
                  </a:lnTo>
                  <a:lnTo>
                    <a:pt x="87949" y="130028"/>
                  </a:lnTo>
                  <a:lnTo>
                    <a:pt x="85889" y="186069"/>
                  </a:lnTo>
                  <a:lnTo>
                    <a:pt x="25820" y="194125"/>
                  </a:lnTo>
                  <a:lnTo>
                    <a:pt x="7926" y="175973"/>
                  </a:lnTo>
                  <a:lnTo>
                    <a:pt x="13216" y="117465"/>
                  </a:lnTo>
                  <a:lnTo>
                    <a:pt x="0" y="78638"/>
                  </a:lnTo>
                  <a:lnTo>
                    <a:pt x="4202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232823" y="4007671"/>
              <a:ext cx="853469" cy="687063"/>
            </a:xfrm>
            <a:custGeom>
              <a:avLst/>
              <a:pathLst>
                <a:path w="853469" h="687063">
                  <a:moveTo>
                    <a:pt x="843902" y="39648"/>
                  </a:moveTo>
                  <a:lnTo>
                    <a:pt x="853469" y="76501"/>
                  </a:lnTo>
                  <a:lnTo>
                    <a:pt x="815304" y="120491"/>
                  </a:lnTo>
                  <a:lnTo>
                    <a:pt x="769796" y="146474"/>
                  </a:lnTo>
                  <a:lnTo>
                    <a:pt x="709303" y="251809"/>
                  </a:lnTo>
                  <a:lnTo>
                    <a:pt x="669741" y="296463"/>
                  </a:lnTo>
                  <a:lnTo>
                    <a:pt x="603418" y="357750"/>
                  </a:lnTo>
                  <a:lnTo>
                    <a:pt x="591288" y="384436"/>
                  </a:lnTo>
                  <a:lnTo>
                    <a:pt x="493810" y="392139"/>
                  </a:lnTo>
                  <a:lnTo>
                    <a:pt x="439296" y="428957"/>
                  </a:lnTo>
                  <a:lnTo>
                    <a:pt x="396237" y="478381"/>
                  </a:lnTo>
                  <a:lnTo>
                    <a:pt x="375256" y="514682"/>
                  </a:lnTo>
                  <a:lnTo>
                    <a:pt x="326035" y="538131"/>
                  </a:lnTo>
                  <a:lnTo>
                    <a:pt x="329342" y="566256"/>
                  </a:lnTo>
                  <a:lnTo>
                    <a:pt x="272865" y="605678"/>
                  </a:lnTo>
                  <a:lnTo>
                    <a:pt x="253463" y="618791"/>
                  </a:lnTo>
                  <a:lnTo>
                    <a:pt x="223902" y="611453"/>
                  </a:lnTo>
                  <a:lnTo>
                    <a:pt x="141867" y="650534"/>
                  </a:lnTo>
                  <a:lnTo>
                    <a:pt x="109619" y="678259"/>
                  </a:lnTo>
                  <a:lnTo>
                    <a:pt x="71550" y="687063"/>
                  </a:lnTo>
                  <a:lnTo>
                    <a:pt x="25135" y="644744"/>
                  </a:lnTo>
                  <a:lnTo>
                    <a:pt x="0" y="593376"/>
                  </a:lnTo>
                  <a:lnTo>
                    <a:pt x="23717" y="573109"/>
                  </a:lnTo>
                  <a:lnTo>
                    <a:pt x="33418" y="507028"/>
                  </a:lnTo>
                  <a:lnTo>
                    <a:pt x="15429" y="418980"/>
                  </a:lnTo>
                  <a:lnTo>
                    <a:pt x="61412" y="389620"/>
                  </a:lnTo>
                  <a:lnTo>
                    <a:pt x="137844" y="315449"/>
                  </a:lnTo>
                  <a:lnTo>
                    <a:pt x="263037" y="228958"/>
                  </a:lnTo>
                  <a:lnTo>
                    <a:pt x="315199" y="184169"/>
                  </a:lnTo>
                  <a:lnTo>
                    <a:pt x="347856" y="144307"/>
                  </a:lnTo>
                  <a:lnTo>
                    <a:pt x="401810" y="116603"/>
                  </a:lnTo>
                  <a:lnTo>
                    <a:pt x="435597" y="79720"/>
                  </a:lnTo>
                  <a:lnTo>
                    <a:pt x="458075" y="26780"/>
                  </a:lnTo>
                  <a:lnTo>
                    <a:pt x="529516" y="62313"/>
                  </a:lnTo>
                  <a:lnTo>
                    <a:pt x="628392" y="24484"/>
                  </a:lnTo>
                  <a:lnTo>
                    <a:pt x="700554" y="6049"/>
                  </a:lnTo>
                  <a:lnTo>
                    <a:pt x="74467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018227" y="2225259"/>
              <a:ext cx="127624" cy="233975"/>
            </a:xfrm>
            <a:custGeom>
              <a:avLst/>
              <a:pathLst>
                <a:path w="127624" h="233975">
                  <a:moveTo>
                    <a:pt x="63423" y="9647"/>
                  </a:moveTo>
                  <a:lnTo>
                    <a:pt x="79463" y="57482"/>
                  </a:lnTo>
                  <a:lnTo>
                    <a:pt x="122355" y="93478"/>
                  </a:lnTo>
                  <a:lnTo>
                    <a:pt x="127624" y="129363"/>
                  </a:lnTo>
                  <a:lnTo>
                    <a:pt x="120892" y="187312"/>
                  </a:lnTo>
                  <a:lnTo>
                    <a:pt x="77182" y="225866"/>
                  </a:lnTo>
                  <a:lnTo>
                    <a:pt x="53635" y="233975"/>
                  </a:lnTo>
                  <a:lnTo>
                    <a:pt x="17065" y="215329"/>
                  </a:lnTo>
                  <a:lnTo>
                    <a:pt x="0" y="188001"/>
                  </a:lnTo>
                  <a:lnTo>
                    <a:pt x="12298" y="116166"/>
                  </a:lnTo>
                  <a:lnTo>
                    <a:pt x="9384" y="70685"/>
                  </a:lnTo>
                  <a:lnTo>
                    <a:pt x="25787" y="40955"/>
                  </a:lnTo>
                  <a:lnTo>
                    <a:pt x="19580" y="8472"/>
                  </a:lnTo>
                  <a:lnTo>
                    <a:pt x="4859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68093" y="5091520"/>
              <a:ext cx="103519" cy="133478"/>
            </a:xfrm>
            <a:custGeom>
              <a:avLst/>
              <a:pathLst>
                <a:path w="103519" h="133478">
                  <a:moveTo>
                    <a:pt x="73577" y="5784"/>
                  </a:moveTo>
                  <a:lnTo>
                    <a:pt x="103519" y="25549"/>
                  </a:lnTo>
                  <a:lnTo>
                    <a:pt x="101835" y="74740"/>
                  </a:lnTo>
                  <a:lnTo>
                    <a:pt x="90446" y="103476"/>
                  </a:lnTo>
                  <a:lnTo>
                    <a:pt x="44383" y="133478"/>
                  </a:lnTo>
                  <a:lnTo>
                    <a:pt x="21845" y="132484"/>
                  </a:lnTo>
                  <a:lnTo>
                    <a:pt x="0" y="62637"/>
                  </a:lnTo>
                  <a:lnTo>
                    <a:pt x="38995" y="35433"/>
                  </a:lnTo>
                  <a:lnTo>
                    <a:pt x="6576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29547" y="3746786"/>
              <a:ext cx="47569" cy="38123"/>
            </a:xfrm>
            <a:custGeom>
              <a:avLst/>
              <a:pathLst>
                <a:path w="47569" h="38123">
                  <a:moveTo>
                    <a:pt x="47569" y="7317"/>
                  </a:moveTo>
                  <a:lnTo>
                    <a:pt x="25341" y="38123"/>
                  </a:lnTo>
                  <a:lnTo>
                    <a:pt x="0" y="32969"/>
                  </a:lnTo>
                  <a:lnTo>
                    <a:pt x="1314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911492" y="1473348"/>
              <a:ext cx="344576" cy="227186"/>
            </a:xfrm>
            <a:custGeom>
              <a:avLst/>
              <a:pathLst>
                <a:path w="344576" h="227186">
                  <a:moveTo>
                    <a:pt x="286265" y="4114"/>
                  </a:moveTo>
                  <a:lnTo>
                    <a:pt x="299569" y="31420"/>
                  </a:lnTo>
                  <a:lnTo>
                    <a:pt x="296278" y="104043"/>
                  </a:lnTo>
                  <a:lnTo>
                    <a:pt x="332181" y="93630"/>
                  </a:lnTo>
                  <a:lnTo>
                    <a:pt x="344576" y="137336"/>
                  </a:lnTo>
                  <a:lnTo>
                    <a:pt x="317199" y="138847"/>
                  </a:lnTo>
                  <a:lnTo>
                    <a:pt x="283020" y="169860"/>
                  </a:lnTo>
                  <a:lnTo>
                    <a:pt x="248033" y="183988"/>
                  </a:lnTo>
                  <a:lnTo>
                    <a:pt x="106695" y="227186"/>
                  </a:lnTo>
                  <a:lnTo>
                    <a:pt x="66593" y="223529"/>
                  </a:lnTo>
                  <a:lnTo>
                    <a:pt x="34515" y="165677"/>
                  </a:lnTo>
                  <a:lnTo>
                    <a:pt x="0" y="122455"/>
                  </a:lnTo>
                  <a:lnTo>
                    <a:pt x="66832" y="106179"/>
                  </a:lnTo>
                  <a:lnTo>
                    <a:pt x="104735" y="46829"/>
                  </a:lnTo>
                  <a:lnTo>
                    <a:pt x="201315" y="14476"/>
                  </a:lnTo>
                  <a:lnTo>
                    <a:pt x="224200" y="18730"/>
                  </a:lnTo>
                  <a:lnTo>
                    <a:pt x="25502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614821" y="1672873"/>
              <a:ext cx="272214" cy="210006"/>
            </a:xfrm>
            <a:custGeom>
              <a:avLst/>
              <a:pathLst>
                <a:path w="272214" h="210006">
                  <a:moveTo>
                    <a:pt x="234445" y="67541"/>
                  </a:moveTo>
                  <a:lnTo>
                    <a:pt x="235448" y="84382"/>
                  </a:lnTo>
                  <a:lnTo>
                    <a:pt x="272214" y="107631"/>
                  </a:lnTo>
                  <a:lnTo>
                    <a:pt x="250005" y="153211"/>
                  </a:lnTo>
                  <a:lnTo>
                    <a:pt x="213363" y="153964"/>
                  </a:lnTo>
                  <a:lnTo>
                    <a:pt x="178151" y="193307"/>
                  </a:lnTo>
                  <a:lnTo>
                    <a:pt x="143207" y="210006"/>
                  </a:lnTo>
                  <a:lnTo>
                    <a:pt x="120654" y="204237"/>
                  </a:lnTo>
                  <a:lnTo>
                    <a:pt x="86286" y="178971"/>
                  </a:lnTo>
                  <a:lnTo>
                    <a:pt x="42412" y="165734"/>
                  </a:lnTo>
                  <a:lnTo>
                    <a:pt x="24609" y="141385"/>
                  </a:lnTo>
                  <a:lnTo>
                    <a:pt x="17777" y="92303"/>
                  </a:lnTo>
                  <a:lnTo>
                    <a:pt x="0" y="78870"/>
                  </a:lnTo>
                  <a:lnTo>
                    <a:pt x="40543" y="49657"/>
                  </a:lnTo>
                  <a:lnTo>
                    <a:pt x="83534" y="0"/>
                  </a:lnTo>
                  <a:lnTo>
                    <a:pt x="120487" y="663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727544" y="3383193"/>
              <a:ext cx="218192" cy="141267"/>
            </a:xfrm>
            <a:custGeom>
              <a:avLst/>
              <a:pathLst>
                <a:path w="218192" h="141267">
                  <a:moveTo>
                    <a:pt x="206203" y="102726"/>
                  </a:moveTo>
                  <a:lnTo>
                    <a:pt x="174513" y="123967"/>
                  </a:lnTo>
                  <a:lnTo>
                    <a:pt x="64463" y="141267"/>
                  </a:lnTo>
                  <a:lnTo>
                    <a:pt x="29726" y="127874"/>
                  </a:lnTo>
                  <a:lnTo>
                    <a:pt x="0" y="111219"/>
                  </a:lnTo>
                  <a:lnTo>
                    <a:pt x="14106" y="46781"/>
                  </a:lnTo>
                  <a:lnTo>
                    <a:pt x="3118" y="0"/>
                  </a:lnTo>
                  <a:lnTo>
                    <a:pt x="128513" y="1916"/>
                  </a:lnTo>
                  <a:lnTo>
                    <a:pt x="177099" y="27490"/>
                  </a:lnTo>
                  <a:lnTo>
                    <a:pt x="203537" y="24361"/>
                  </a:lnTo>
                  <a:lnTo>
                    <a:pt x="218192" y="515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153974" y="2199046"/>
              <a:ext cx="184077" cy="118459"/>
            </a:xfrm>
            <a:custGeom>
              <a:avLst/>
              <a:pathLst>
                <a:path w="184077" h="118459">
                  <a:moveTo>
                    <a:pt x="111164" y="30544"/>
                  </a:moveTo>
                  <a:lnTo>
                    <a:pt x="138600" y="66371"/>
                  </a:lnTo>
                  <a:lnTo>
                    <a:pt x="157570" y="12677"/>
                  </a:lnTo>
                  <a:lnTo>
                    <a:pt x="183340" y="24094"/>
                  </a:lnTo>
                  <a:lnTo>
                    <a:pt x="184077" y="41056"/>
                  </a:lnTo>
                  <a:lnTo>
                    <a:pt x="183212" y="82053"/>
                  </a:lnTo>
                  <a:lnTo>
                    <a:pt x="110483" y="82813"/>
                  </a:lnTo>
                  <a:lnTo>
                    <a:pt x="16299" y="118459"/>
                  </a:lnTo>
                  <a:lnTo>
                    <a:pt x="0" y="60067"/>
                  </a:lnTo>
                  <a:lnTo>
                    <a:pt x="16387" y="42217"/>
                  </a:lnTo>
                  <a:lnTo>
                    <a:pt x="47846" y="6105"/>
                  </a:lnTo>
                  <a:lnTo>
                    <a:pt x="6778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446934" y="1826865"/>
              <a:ext cx="219931" cy="247951"/>
            </a:xfrm>
            <a:custGeom>
              <a:avLst/>
              <a:pathLst>
                <a:path w="219931" h="247951">
                  <a:moveTo>
                    <a:pt x="69105" y="0"/>
                  </a:moveTo>
                  <a:lnTo>
                    <a:pt x="98895" y="20937"/>
                  </a:lnTo>
                  <a:lnTo>
                    <a:pt x="135168" y="5072"/>
                  </a:lnTo>
                  <a:lnTo>
                    <a:pt x="130396" y="80445"/>
                  </a:lnTo>
                  <a:lnTo>
                    <a:pt x="141885" y="101004"/>
                  </a:lnTo>
                  <a:lnTo>
                    <a:pt x="219931" y="97157"/>
                  </a:lnTo>
                  <a:lnTo>
                    <a:pt x="212807" y="199625"/>
                  </a:lnTo>
                  <a:lnTo>
                    <a:pt x="178513" y="207301"/>
                  </a:lnTo>
                  <a:lnTo>
                    <a:pt x="110030" y="247951"/>
                  </a:lnTo>
                  <a:lnTo>
                    <a:pt x="85835" y="205023"/>
                  </a:lnTo>
                  <a:lnTo>
                    <a:pt x="13852" y="182243"/>
                  </a:lnTo>
                  <a:lnTo>
                    <a:pt x="0" y="150259"/>
                  </a:lnTo>
                  <a:lnTo>
                    <a:pt x="2155" y="123470"/>
                  </a:lnTo>
                  <a:lnTo>
                    <a:pt x="30948" y="70163"/>
                  </a:lnTo>
                  <a:lnTo>
                    <a:pt x="59106" y="56314"/>
                  </a:lnTo>
                  <a:lnTo>
                    <a:pt x="56367" y="1047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438317" y="4585528"/>
              <a:ext cx="246518" cy="355728"/>
            </a:xfrm>
            <a:custGeom>
              <a:avLst/>
              <a:pathLst>
                <a:path w="246518" h="355728">
                  <a:moveTo>
                    <a:pt x="61365" y="50190"/>
                  </a:moveTo>
                  <a:lnTo>
                    <a:pt x="89232" y="55483"/>
                  </a:lnTo>
                  <a:lnTo>
                    <a:pt x="131404" y="108195"/>
                  </a:lnTo>
                  <a:lnTo>
                    <a:pt x="212126" y="109407"/>
                  </a:lnTo>
                  <a:lnTo>
                    <a:pt x="238179" y="132187"/>
                  </a:lnTo>
                  <a:lnTo>
                    <a:pt x="246518" y="185425"/>
                  </a:lnTo>
                  <a:lnTo>
                    <a:pt x="218951" y="188565"/>
                  </a:lnTo>
                  <a:lnTo>
                    <a:pt x="185699" y="260092"/>
                  </a:lnTo>
                  <a:lnTo>
                    <a:pt x="191844" y="314401"/>
                  </a:lnTo>
                  <a:lnTo>
                    <a:pt x="218097" y="323817"/>
                  </a:lnTo>
                  <a:lnTo>
                    <a:pt x="210978" y="346998"/>
                  </a:lnTo>
                  <a:lnTo>
                    <a:pt x="165732" y="355728"/>
                  </a:lnTo>
                  <a:lnTo>
                    <a:pt x="110872" y="343043"/>
                  </a:lnTo>
                  <a:lnTo>
                    <a:pt x="75263" y="307980"/>
                  </a:lnTo>
                  <a:lnTo>
                    <a:pt x="76231" y="279049"/>
                  </a:lnTo>
                  <a:lnTo>
                    <a:pt x="100533" y="252450"/>
                  </a:lnTo>
                  <a:lnTo>
                    <a:pt x="124958" y="249926"/>
                  </a:lnTo>
                  <a:lnTo>
                    <a:pt x="141881" y="222706"/>
                  </a:lnTo>
                  <a:lnTo>
                    <a:pt x="142525" y="188512"/>
                  </a:lnTo>
                  <a:lnTo>
                    <a:pt x="95556" y="135303"/>
                  </a:lnTo>
                  <a:lnTo>
                    <a:pt x="33611" y="105654"/>
                  </a:lnTo>
                  <a:lnTo>
                    <a:pt x="0" y="101598"/>
                  </a:lnTo>
                  <a:lnTo>
                    <a:pt x="13883" y="0"/>
                  </a:lnTo>
                  <a:lnTo>
                    <a:pt x="33557" y="5387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677858" y="3147308"/>
              <a:ext cx="179949" cy="160343"/>
            </a:xfrm>
            <a:custGeom>
              <a:avLst/>
              <a:pathLst>
                <a:path w="179949" h="160343">
                  <a:moveTo>
                    <a:pt x="0" y="160343"/>
                  </a:moveTo>
                  <a:lnTo>
                    <a:pt x="22876" y="137778"/>
                  </a:lnTo>
                  <a:lnTo>
                    <a:pt x="4425" y="78838"/>
                  </a:lnTo>
                  <a:lnTo>
                    <a:pt x="32008" y="11981"/>
                  </a:lnTo>
                  <a:lnTo>
                    <a:pt x="82818" y="0"/>
                  </a:lnTo>
                  <a:lnTo>
                    <a:pt x="143618" y="47701"/>
                  </a:lnTo>
                  <a:lnTo>
                    <a:pt x="136372" y="90423"/>
                  </a:lnTo>
                  <a:lnTo>
                    <a:pt x="156651" y="104375"/>
                  </a:lnTo>
                  <a:lnTo>
                    <a:pt x="179949" y="147561"/>
                  </a:lnTo>
                  <a:lnTo>
                    <a:pt x="133390" y="157567"/>
                  </a:lnTo>
                  <a:lnTo>
                    <a:pt x="92151" y="14795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186891" y="2517834"/>
              <a:ext cx="204192" cy="389360"/>
            </a:xfrm>
            <a:custGeom>
              <a:avLst/>
              <a:pathLst>
                <a:path w="204192" h="389360">
                  <a:moveTo>
                    <a:pt x="165851" y="167805"/>
                  </a:moveTo>
                  <a:lnTo>
                    <a:pt x="151972" y="212731"/>
                  </a:lnTo>
                  <a:lnTo>
                    <a:pt x="167852" y="255871"/>
                  </a:lnTo>
                  <a:lnTo>
                    <a:pt x="204192" y="304884"/>
                  </a:lnTo>
                  <a:lnTo>
                    <a:pt x="182100" y="365483"/>
                  </a:lnTo>
                  <a:lnTo>
                    <a:pt x="160494" y="389360"/>
                  </a:lnTo>
                  <a:lnTo>
                    <a:pt x="108547" y="387405"/>
                  </a:lnTo>
                  <a:lnTo>
                    <a:pt x="87771" y="345969"/>
                  </a:lnTo>
                  <a:lnTo>
                    <a:pt x="35167" y="351288"/>
                  </a:lnTo>
                  <a:lnTo>
                    <a:pt x="8435" y="335849"/>
                  </a:lnTo>
                  <a:lnTo>
                    <a:pt x="4164" y="311979"/>
                  </a:lnTo>
                  <a:lnTo>
                    <a:pt x="49470" y="300695"/>
                  </a:lnTo>
                  <a:lnTo>
                    <a:pt x="38198" y="205605"/>
                  </a:lnTo>
                  <a:lnTo>
                    <a:pt x="56029" y="138352"/>
                  </a:lnTo>
                  <a:lnTo>
                    <a:pt x="55315" y="98234"/>
                  </a:lnTo>
                  <a:lnTo>
                    <a:pt x="13999" y="57384"/>
                  </a:lnTo>
                  <a:lnTo>
                    <a:pt x="0" y="43741"/>
                  </a:lnTo>
                  <a:lnTo>
                    <a:pt x="48217" y="9616"/>
                  </a:lnTo>
                  <a:lnTo>
                    <a:pt x="84168" y="0"/>
                  </a:lnTo>
                  <a:lnTo>
                    <a:pt x="98827" y="74350"/>
                  </a:lnTo>
                  <a:lnTo>
                    <a:pt x="124743" y="12451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972253" y="4355286"/>
              <a:ext cx="514034" cy="487098"/>
            </a:xfrm>
            <a:custGeom>
              <a:avLst/>
              <a:pathLst>
                <a:path w="514034" h="487098">
                  <a:moveTo>
                    <a:pt x="276000" y="71365"/>
                  </a:moveTo>
                  <a:lnTo>
                    <a:pt x="293988" y="159412"/>
                  </a:lnTo>
                  <a:lnTo>
                    <a:pt x="284288" y="225493"/>
                  </a:lnTo>
                  <a:lnTo>
                    <a:pt x="260570" y="245761"/>
                  </a:lnTo>
                  <a:lnTo>
                    <a:pt x="285705" y="297128"/>
                  </a:lnTo>
                  <a:lnTo>
                    <a:pt x="332121" y="339447"/>
                  </a:lnTo>
                  <a:lnTo>
                    <a:pt x="370189" y="330643"/>
                  </a:lnTo>
                  <a:lnTo>
                    <a:pt x="402437" y="302919"/>
                  </a:lnTo>
                  <a:lnTo>
                    <a:pt x="484472" y="263837"/>
                  </a:lnTo>
                  <a:lnTo>
                    <a:pt x="514034" y="271175"/>
                  </a:lnTo>
                  <a:lnTo>
                    <a:pt x="428409" y="351218"/>
                  </a:lnTo>
                  <a:lnTo>
                    <a:pt x="402628" y="369560"/>
                  </a:lnTo>
                  <a:lnTo>
                    <a:pt x="355919" y="425210"/>
                  </a:lnTo>
                  <a:lnTo>
                    <a:pt x="320825" y="445783"/>
                  </a:lnTo>
                  <a:lnTo>
                    <a:pt x="310740" y="481528"/>
                  </a:lnTo>
                  <a:lnTo>
                    <a:pt x="264901" y="487098"/>
                  </a:lnTo>
                  <a:lnTo>
                    <a:pt x="232814" y="468994"/>
                  </a:lnTo>
                  <a:lnTo>
                    <a:pt x="212187" y="429536"/>
                  </a:lnTo>
                  <a:lnTo>
                    <a:pt x="218419" y="384597"/>
                  </a:lnTo>
                  <a:lnTo>
                    <a:pt x="220961" y="378050"/>
                  </a:lnTo>
                  <a:lnTo>
                    <a:pt x="88241" y="289041"/>
                  </a:lnTo>
                  <a:lnTo>
                    <a:pt x="24010" y="276729"/>
                  </a:lnTo>
                  <a:lnTo>
                    <a:pt x="24016" y="253476"/>
                  </a:lnTo>
                  <a:lnTo>
                    <a:pt x="0" y="230987"/>
                  </a:lnTo>
                  <a:lnTo>
                    <a:pt x="49169" y="204590"/>
                  </a:lnTo>
                  <a:lnTo>
                    <a:pt x="94656" y="152620"/>
                  </a:lnTo>
                  <a:lnTo>
                    <a:pt x="143058" y="116595"/>
                  </a:lnTo>
                  <a:lnTo>
                    <a:pt x="196999" y="44880"/>
                  </a:lnTo>
                  <a:lnTo>
                    <a:pt x="235781" y="8521"/>
                  </a:lnTo>
                  <a:lnTo>
                    <a:pt x="268674" y="0"/>
                  </a:lnTo>
                  <a:lnTo>
                    <a:pt x="266138" y="506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18461" y="3706191"/>
              <a:ext cx="228933" cy="172618"/>
            </a:xfrm>
            <a:custGeom>
              <a:avLst/>
              <a:pathLst>
                <a:path w="228933" h="172618">
                  <a:moveTo>
                    <a:pt x="226748" y="22300"/>
                  </a:moveTo>
                  <a:lnTo>
                    <a:pt x="211368" y="82194"/>
                  </a:lnTo>
                  <a:lnTo>
                    <a:pt x="228933" y="153050"/>
                  </a:lnTo>
                  <a:lnTo>
                    <a:pt x="192046" y="172618"/>
                  </a:lnTo>
                  <a:lnTo>
                    <a:pt x="125737" y="155719"/>
                  </a:lnTo>
                  <a:lnTo>
                    <a:pt x="56648" y="123996"/>
                  </a:lnTo>
                  <a:lnTo>
                    <a:pt x="0" y="53139"/>
                  </a:lnTo>
                  <a:lnTo>
                    <a:pt x="38308" y="31272"/>
                  </a:lnTo>
                  <a:lnTo>
                    <a:pt x="68776" y="28446"/>
                  </a:lnTo>
                  <a:lnTo>
                    <a:pt x="12906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586481" y="5185151"/>
              <a:ext cx="114230" cy="123628"/>
            </a:xfrm>
            <a:custGeom>
              <a:avLst/>
              <a:pathLst>
                <a:path w="114230" h="123628">
                  <a:moveTo>
                    <a:pt x="111966" y="34086"/>
                  </a:moveTo>
                  <a:lnTo>
                    <a:pt x="114230" y="85811"/>
                  </a:lnTo>
                  <a:lnTo>
                    <a:pt x="98815" y="123628"/>
                  </a:lnTo>
                  <a:lnTo>
                    <a:pt x="518" y="104520"/>
                  </a:lnTo>
                  <a:lnTo>
                    <a:pt x="0" y="25168"/>
                  </a:lnTo>
                  <a:lnTo>
                    <a:pt x="48744" y="16885"/>
                  </a:lnTo>
                  <a:lnTo>
                    <a:pt x="5940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82540" y="5289672"/>
              <a:ext cx="102756" cy="48816"/>
            </a:xfrm>
            <a:custGeom>
              <a:avLst/>
              <a:pathLst>
                <a:path w="102756" h="48816">
                  <a:moveTo>
                    <a:pt x="102756" y="19108"/>
                  </a:moveTo>
                  <a:lnTo>
                    <a:pt x="95923" y="35641"/>
                  </a:lnTo>
                  <a:lnTo>
                    <a:pt x="74525" y="48816"/>
                  </a:lnTo>
                  <a:lnTo>
                    <a:pt x="52501" y="33271"/>
                  </a:lnTo>
                  <a:lnTo>
                    <a:pt x="0" y="33580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575893" y="5322943"/>
              <a:ext cx="81172" cy="37962"/>
            </a:xfrm>
            <a:custGeom>
              <a:avLst/>
              <a:pathLst>
                <a:path w="81172" h="37962">
                  <a:moveTo>
                    <a:pt x="81172" y="15545"/>
                  </a:moveTo>
                  <a:lnTo>
                    <a:pt x="42355" y="37962"/>
                  </a:lnTo>
                  <a:lnTo>
                    <a:pt x="0" y="7919"/>
                  </a:lnTo>
                  <a:lnTo>
                    <a:pt x="6647" y="308"/>
                  </a:lnTo>
                  <a:lnTo>
                    <a:pt x="5914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350414" y="5243377"/>
              <a:ext cx="190777" cy="166128"/>
            </a:xfrm>
            <a:custGeom>
              <a:avLst/>
              <a:pathLst>
                <a:path w="190777" h="166128">
                  <a:moveTo>
                    <a:pt x="112854" y="166128"/>
                  </a:moveTo>
                  <a:lnTo>
                    <a:pt x="63760" y="149875"/>
                  </a:lnTo>
                  <a:lnTo>
                    <a:pt x="45147" y="101309"/>
                  </a:lnTo>
                  <a:lnTo>
                    <a:pt x="0" y="50129"/>
                  </a:lnTo>
                  <a:lnTo>
                    <a:pt x="28237" y="44912"/>
                  </a:lnTo>
                  <a:lnTo>
                    <a:pt x="58089" y="0"/>
                  </a:lnTo>
                  <a:lnTo>
                    <a:pt x="66482" y="17393"/>
                  </a:lnTo>
                  <a:lnTo>
                    <a:pt x="153791" y="55104"/>
                  </a:lnTo>
                  <a:lnTo>
                    <a:pt x="190777" y="86700"/>
                  </a:lnTo>
                  <a:lnTo>
                    <a:pt x="189771" y="1213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803113" y="2593101"/>
              <a:ext cx="549953" cy="416537"/>
            </a:xfrm>
            <a:custGeom>
              <a:avLst/>
              <a:pathLst>
                <a:path w="549953" h="416537">
                  <a:moveTo>
                    <a:pt x="379547" y="0"/>
                  </a:moveTo>
                  <a:lnTo>
                    <a:pt x="392333" y="62502"/>
                  </a:lnTo>
                  <a:lnTo>
                    <a:pt x="425367" y="117575"/>
                  </a:lnTo>
                  <a:lnTo>
                    <a:pt x="491747" y="145345"/>
                  </a:lnTo>
                  <a:lnTo>
                    <a:pt x="493539" y="167016"/>
                  </a:lnTo>
                  <a:lnTo>
                    <a:pt x="549953" y="198079"/>
                  </a:lnTo>
                  <a:lnTo>
                    <a:pt x="523683" y="241031"/>
                  </a:lnTo>
                  <a:lnTo>
                    <a:pt x="506755" y="263890"/>
                  </a:lnTo>
                  <a:lnTo>
                    <a:pt x="430052" y="284423"/>
                  </a:lnTo>
                  <a:lnTo>
                    <a:pt x="371328" y="362980"/>
                  </a:lnTo>
                  <a:lnTo>
                    <a:pt x="264532" y="383840"/>
                  </a:lnTo>
                  <a:lnTo>
                    <a:pt x="192440" y="416537"/>
                  </a:lnTo>
                  <a:lnTo>
                    <a:pt x="174286" y="404873"/>
                  </a:lnTo>
                  <a:lnTo>
                    <a:pt x="137136" y="332443"/>
                  </a:lnTo>
                  <a:lnTo>
                    <a:pt x="81662" y="292991"/>
                  </a:lnTo>
                  <a:lnTo>
                    <a:pt x="21770" y="298481"/>
                  </a:lnTo>
                  <a:lnTo>
                    <a:pt x="26806" y="270697"/>
                  </a:lnTo>
                  <a:lnTo>
                    <a:pt x="0" y="212910"/>
                  </a:lnTo>
                  <a:lnTo>
                    <a:pt x="13654" y="139680"/>
                  </a:lnTo>
                  <a:lnTo>
                    <a:pt x="36241" y="66770"/>
                  </a:lnTo>
                  <a:lnTo>
                    <a:pt x="28946" y="25292"/>
                  </a:lnTo>
                  <a:lnTo>
                    <a:pt x="110985" y="34280"/>
                  </a:lnTo>
                  <a:lnTo>
                    <a:pt x="163796" y="29887"/>
                  </a:lnTo>
                  <a:lnTo>
                    <a:pt x="170448" y="59182"/>
                  </a:lnTo>
                  <a:lnTo>
                    <a:pt x="228454" y="81915"/>
                  </a:lnTo>
                  <a:lnTo>
                    <a:pt x="307290" y="69528"/>
                  </a:lnTo>
                  <a:lnTo>
                    <a:pt x="325043" y="89473"/>
                  </a:lnTo>
                  <a:lnTo>
                    <a:pt x="360034" y="79632"/>
                  </a:lnTo>
                  <a:lnTo>
                    <a:pt x="329360" y="50436"/>
                  </a:lnTo>
                  <a:lnTo>
                    <a:pt x="362419" y="6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37186" y="2240103"/>
              <a:ext cx="160544" cy="182943"/>
            </a:xfrm>
            <a:custGeom>
              <a:avLst/>
              <a:pathLst>
                <a:path w="160544" h="182943">
                  <a:moveTo>
                    <a:pt x="110806" y="58275"/>
                  </a:moveTo>
                  <a:lnTo>
                    <a:pt x="160544" y="102912"/>
                  </a:lnTo>
                  <a:lnTo>
                    <a:pt x="146931" y="119300"/>
                  </a:lnTo>
                  <a:lnTo>
                    <a:pt x="101762" y="81704"/>
                  </a:lnTo>
                  <a:lnTo>
                    <a:pt x="69634" y="104532"/>
                  </a:lnTo>
                  <a:lnTo>
                    <a:pt x="43846" y="174774"/>
                  </a:lnTo>
                  <a:lnTo>
                    <a:pt x="24554" y="182943"/>
                  </a:lnTo>
                  <a:lnTo>
                    <a:pt x="1605" y="138063"/>
                  </a:lnTo>
                  <a:lnTo>
                    <a:pt x="0" y="40996"/>
                  </a:lnTo>
                  <a:lnTo>
                    <a:pt x="865" y="0"/>
                  </a:lnTo>
                  <a:lnTo>
                    <a:pt x="70174" y="22880"/>
                  </a:lnTo>
                  <a:lnTo>
                    <a:pt x="76973" y="6415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05688" y="4392107"/>
              <a:ext cx="613796" cy="600445"/>
            </a:xfrm>
            <a:custGeom>
              <a:avLst/>
              <a:pathLst>
                <a:path w="613796" h="600445">
                  <a:moveTo>
                    <a:pt x="318423" y="0"/>
                  </a:moveTo>
                  <a:lnTo>
                    <a:pt x="358795" y="70216"/>
                  </a:lnTo>
                  <a:lnTo>
                    <a:pt x="403894" y="127755"/>
                  </a:lnTo>
                  <a:lnTo>
                    <a:pt x="433493" y="73728"/>
                  </a:lnTo>
                  <a:lnTo>
                    <a:pt x="454877" y="65764"/>
                  </a:lnTo>
                  <a:lnTo>
                    <a:pt x="494128" y="89229"/>
                  </a:lnTo>
                  <a:lnTo>
                    <a:pt x="517957" y="130022"/>
                  </a:lnTo>
                  <a:lnTo>
                    <a:pt x="552508" y="160155"/>
                  </a:lnTo>
                  <a:lnTo>
                    <a:pt x="566937" y="214283"/>
                  </a:lnTo>
                  <a:lnTo>
                    <a:pt x="561304" y="279051"/>
                  </a:lnTo>
                  <a:lnTo>
                    <a:pt x="566500" y="309783"/>
                  </a:lnTo>
                  <a:lnTo>
                    <a:pt x="613796" y="373563"/>
                  </a:lnTo>
                  <a:lnTo>
                    <a:pt x="583941" y="446262"/>
                  </a:lnTo>
                  <a:lnTo>
                    <a:pt x="588664" y="488233"/>
                  </a:lnTo>
                  <a:lnTo>
                    <a:pt x="610376" y="544337"/>
                  </a:lnTo>
                  <a:lnTo>
                    <a:pt x="598442" y="558631"/>
                  </a:lnTo>
                  <a:lnTo>
                    <a:pt x="533921" y="562535"/>
                  </a:lnTo>
                  <a:lnTo>
                    <a:pt x="502414" y="600445"/>
                  </a:lnTo>
                  <a:lnTo>
                    <a:pt x="458219" y="558368"/>
                  </a:lnTo>
                  <a:lnTo>
                    <a:pt x="413331" y="548295"/>
                  </a:lnTo>
                  <a:lnTo>
                    <a:pt x="296011" y="571817"/>
                  </a:lnTo>
                  <a:lnTo>
                    <a:pt x="196559" y="472333"/>
                  </a:lnTo>
                  <a:lnTo>
                    <a:pt x="192040" y="397810"/>
                  </a:lnTo>
                  <a:lnTo>
                    <a:pt x="161826" y="385048"/>
                  </a:lnTo>
                  <a:lnTo>
                    <a:pt x="108904" y="413715"/>
                  </a:lnTo>
                  <a:lnTo>
                    <a:pt x="80582" y="357445"/>
                  </a:lnTo>
                  <a:lnTo>
                    <a:pt x="75717" y="317272"/>
                  </a:lnTo>
                  <a:lnTo>
                    <a:pt x="55752" y="270719"/>
                  </a:lnTo>
                  <a:lnTo>
                    <a:pt x="0" y="221242"/>
                  </a:lnTo>
                  <a:lnTo>
                    <a:pt x="56477" y="181820"/>
                  </a:lnTo>
                  <a:lnTo>
                    <a:pt x="53170" y="153694"/>
                  </a:lnTo>
                  <a:lnTo>
                    <a:pt x="102391" y="130245"/>
                  </a:lnTo>
                  <a:lnTo>
                    <a:pt x="123372" y="93945"/>
                  </a:lnTo>
                  <a:lnTo>
                    <a:pt x="166431" y="44521"/>
                  </a:lnTo>
                  <a:lnTo>
                    <a:pt x="220945" y="77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035492" y="3929776"/>
              <a:ext cx="655407" cy="496875"/>
            </a:xfrm>
            <a:custGeom>
              <a:avLst/>
              <a:pathLst>
                <a:path w="655407" h="496875">
                  <a:moveTo>
                    <a:pt x="655407" y="104674"/>
                  </a:moveTo>
                  <a:lnTo>
                    <a:pt x="632928" y="157614"/>
                  </a:lnTo>
                  <a:lnTo>
                    <a:pt x="599142" y="194497"/>
                  </a:lnTo>
                  <a:lnTo>
                    <a:pt x="545187" y="222202"/>
                  </a:lnTo>
                  <a:lnTo>
                    <a:pt x="512530" y="262063"/>
                  </a:lnTo>
                  <a:lnTo>
                    <a:pt x="460368" y="306853"/>
                  </a:lnTo>
                  <a:lnTo>
                    <a:pt x="335176" y="393343"/>
                  </a:lnTo>
                  <a:lnTo>
                    <a:pt x="258743" y="467514"/>
                  </a:lnTo>
                  <a:lnTo>
                    <a:pt x="212761" y="496875"/>
                  </a:lnTo>
                  <a:lnTo>
                    <a:pt x="202899" y="476117"/>
                  </a:lnTo>
                  <a:lnTo>
                    <a:pt x="205435" y="425509"/>
                  </a:lnTo>
                  <a:lnTo>
                    <a:pt x="206365" y="380880"/>
                  </a:lnTo>
                  <a:lnTo>
                    <a:pt x="185954" y="334225"/>
                  </a:lnTo>
                  <a:lnTo>
                    <a:pt x="135220" y="322414"/>
                  </a:lnTo>
                  <a:lnTo>
                    <a:pt x="99647" y="334225"/>
                  </a:lnTo>
                  <a:lnTo>
                    <a:pt x="34333" y="334816"/>
                  </a:lnTo>
                  <a:lnTo>
                    <a:pt x="0" y="300403"/>
                  </a:lnTo>
                  <a:lnTo>
                    <a:pt x="48657" y="243955"/>
                  </a:lnTo>
                  <a:lnTo>
                    <a:pt x="75953" y="192075"/>
                  </a:lnTo>
                  <a:lnTo>
                    <a:pt x="148778" y="125137"/>
                  </a:lnTo>
                  <a:lnTo>
                    <a:pt x="159400" y="99407"/>
                  </a:lnTo>
                  <a:lnTo>
                    <a:pt x="193901" y="77638"/>
                  </a:lnTo>
                  <a:lnTo>
                    <a:pt x="253153" y="77523"/>
                  </a:lnTo>
                  <a:lnTo>
                    <a:pt x="303388" y="55484"/>
                  </a:lnTo>
                  <a:lnTo>
                    <a:pt x="355107" y="43029"/>
                  </a:lnTo>
                  <a:lnTo>
                    <a:pt x="456081" y="49538"/>
                  </a:lnTo>
                  <a:lnTo>
                    <a:pt x="523810" y="0"/>
                  </a:lnTo>
                  <a:lnTo>
                    <a:pt x="633066" y="9802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414657" y="2130497"/>
              <a:ext cx="203598" cy="118997"/>
            </a:xfrm>
            <a:custGeom>
              <a:avLst/>
              <a:pathLst>
                <a:path w="203598" h="118997">
                  <a:moveTo>
                    <a:pt x="194833" y="612"/>
                  </a:moveTo>
                  <a:lnTo>
                    <a:pt x="143383" y="50302"/>
                  </a:lnTo>
                  <a:lnTo>
                    <a:pt x="152582" y="91184"/>
                  </a:lnTo>
                  <a:lnTo>
                    <a:pt x="203598" y="94541"/>
                  </a:lnTo>
                  <a:lnTo>
                    <a:pt x="144275" y="115487"/>
                  </a:lnTo>
                  <a:lnTo>
                    <a:pt x="62929" y="118997"/>
                  </a:lnTo>
                  <a:lnTo>
                    <a:pt x="25762" y="108282"/>
                  </a:lnTo>
                  <a:lnTo>
                    <a:pt x="0" y="51971"/>
                  </a:lnTo>
                  <a:lnTo>
                    <a:pt x="35637" y="14055"/>
                  </a:lnTo>
                  <a:lnTo>
                    <a:pt x="28770" y="0"/>
                  </a:lnTo>
                  <a:lnTo>
                    <a:pt x="119004" y="16063"/>
                  </a:lnTo>
                  <a:lnTo>
                    <a:pt x="132697" y="404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643657" y="3481213"/>
              <a:ext cx="229812" cy="348645"/>
            </a:xfrm>
            <a:custGeom>
              <a:avLst/>
              <a:pathLst>
                <a:path w="229812" h="348645">
                  <a:moveTo>
                    <a:pt x="229048" y="30632"/>
                  </a:moveTo>
                  <a:lnTo>
                    <a:pt x="223182" y="46631"/>
                  </a:lnTo>
                  <a:lnTo>
                    <a:pt x="203633" y="60509"/>
                  </a:lnTo>
                  <a:lnTo>
                    <a:pt x="201209" y="93895"/>
                  </a:lnTo>
                  <a:lnTo>
                    <a:pt x="175514" y="155756"/>
                  </a:lnTo>
                  <a:lnTo>
                    <a:pt x="185695" y="190124"/>
                  </a:lnTo>
                  <a:lnTo>
                    <a:pt x="229812" y="216145"/>
                  </a:lnTo>
                  <a:lnTo>
                    <a:pt x="207996" y="235784"/>
                  </a:lnTo>
                  <a:lnTo>
                    <a:pt x="184507" y="282942"/>
                  </a:lnTo>
                  <a:lnTo>
                    <a:pt x="133458" y="272890"/>
                  </a:lnTo>
                  <a:lnTo>
                    <a:pt x="99031" y="265573"/>
                  </a:lnTo>
                  <a:lnTo>
                    <a:pt x="85889" y="298543"/>
                  </a:lnTo>
                  <a:lnTo>
                    <a:pt x="32727" y="348645"/>
                  </a:lnTo>
                  <a:lnTo>
                    <a:pt x="63" y="324802"/>
                  </a:lnTo>
                  <a:lnTo>
                    <a:pt x="0" y="282360"/>
                  </a:lnTo>
                  <a:lnTo>
                    <a:pt x="14025" y="247065"/>
                  </a:lnTo>
                  <a:lnTo>
                    <a:pt x="15301" y="182501"/>
                  </a:lnTo>
                  <a:lnTo>
                    <a:pt x="43778" y="115354"/>
                  </a:lnTo>
                  <a:lnTo>
                    <a:pt x="51313" y="45392"/>
                  </a:lnTo>
                  <a:lnTo>
                    <a:pt x="88563" y="13342"/>
                  </a:lnTo>
                  <a:lnTo>
                    <a:pt x="153435" y="13773"/>
                  </a:lnTo>
                  <a:lnTo>
                    <a:pt x="178512" y="0"/>
                  </a:lnTo>
                  <a:lnTo>
                    <a:pt x="201701" y="2744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245074" y="4600668"/>
              <a:ext cx="335767" cy="301719"/>
            </a:xfrm>
            <a:custGeom>
              <a:avLst/>
              <a:pathLst>
                <a:path w="335767" h="301719">
                  <a:moveTo>
                    <a:pt x="193242" y="86457"/>
                  </a:moveTo>
                  <a:lnTo>
                    <a:pt x="226853" y="90513"/>
                  </a:lnTo>
                  <a:lnTo>
                    <a:pt x="288798" y="120163"/>
                  </a:lnTo>
                  <a:lnTo>
                    <a:pt x="335767" y="173372"/>
                  </a:lnTo>
                  <a:lnTo>
                    <a:pt x="335123" y="207565"/>
                  </a:lnTo>
                  <a:lnTo>
                    <a:pt x="318200" y="234786"/>
                  </a:lnTo>
                  <a:lnTo>
                    <a:pt x="293775" y="237310"/>
                  </a:lnTo>
                  <a:lnTo>
                    <a:pt x="269473" y="263909"/>
                  </a:lnTo>
                  <a:lnTo>
                    <a:pt x="220365" y="230519"/>
                  </a:lnTo>
                  <a:lnTo>
                    <a:pt x="183552" y="222219"/>
                  </a:lnTo>
                  <a:lnTo>
                    <a:pt x="154461" y="240730"/>
                  </a:lnTo>
                  <a:lnTo>
                    <a:pt x="145264" y="269484"/>
                  </a:lnTo>
                  <a:lnTo>
                    <a:pt x="120323" y="269070"/>
                  </a:lnTo>
                  <a:lnTo>
                    <a:pt x="85547" y="301719"/>
                  </a:lnTo>
                  <a:lnTo>
                    <a:pt x="70173" y="298187"/>
                  </a:lnTo>
                  <a:lnTo>
                    <a:pt x="23030" y="248406"/>
                  </a:lnTo>
                  <a:lnTo>
                    <a:pt x="0" y="182969"/>
                  </a:lnTo>
                  <a:lnTo>
                    <a:pt x="5149" y="140676"/>
                  </a:lnTo>
                  <a:lnTo>
                    <a:pt x="14432" y="112054"/>
                  </a:lnTo>
                  <a:lnTo>
                    <a:pt x="50320" y="61524"/>
                  </a:lnTo>
                  <a:lnTo>
                    <a:pt x="87357" y="29079"/>
                  </a:lnTo>
                  <a:lnTo>
                    <a:pt x="81889" y="0"/>
                  </a:lnTo>
                  <a:lnTo>
                    <a:pt x="102035" y="63204"/>
                  </a:lnTo>
                  <a:lnTo>
                    <a:pt x="175380" y="11509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107644" y="4310682"/>
              <a:ext cx="470128" cy="328720"/>
            </a:xfrm>
            <a:custGeom>
              <a:avLst/>
              <a:pathLst>
                <a:path w="470128" h="328720">
                  <a:moveTo>
                    <a:pt x="470128" y="145971"/>
                  </a:moveTo>
                  <a:lnTo>
                    <a:pt x="466119" y="158493"/>
                  </a:lnTo>
                  <a:lnTo>
                    <a:pt x="413477" y="165281"/>
                  </a:lnTo>
                  <a:lnTo>
                    <a:pt x="380212" y="207391"/>
                  </a:lnTo>
                  <a:lnTo>
                    <a:pt x="392037" y="325035"/>
                  </a:lnTo>
                  <a:lnTo>
                    <a:pt x="364229" y="328720"/>
                  </a:lnTo>
                  <a:lnTo>
                    <a:pt x="344555" y="274845"/>
                  </a:lnTo>
                  <a:lnTo>
                    <a:pt x="324122" y="259556"/>
                  </a:lnTo>
                  <a:lnTo>
                    <a:pt x="264492" y="261360"/>
                  </a:lnTo>
                  <a:lnTo>
                    <a:pt x="239952" y="247647"/>
                  </a:lnTo>
                  <a:lnTo>
                    <a:pt x="219597" y="271645"/>
                  </a:lnTo>
                  <a:lnTo>
                    <a:pt x="171231" y="265602"/>
                  </a:lnTo>
                  <a:lnTo>
                    <a:pt x="163645" y="203274"/>
                  </a:lnTo>
                  <a:lnTo>
                    <a:pt x="128253" y="169605"/>
                  </a:lnTo>
                  <a:lnTo>
                    <a:pt x="63905" y="161188"/>
                  </a:lnTo>
                  <a:lnTo>
                    <a:pt x="23751" y="187602"/>
                  </a:lnTo>
                  <a:lnTo>
                    <a:pt x="609" y="138814"/>
                  </a:lnTo>
                  <a:lnTo>
                    <a:pt x="0" y="82640"/>
                  </a:lnTo>
                  <a:lnTo>
                    <a:pt x="15592" y="46847"/>
                  </a:lnTo>
                  <a:lnTo>
                    <a:pt x="80824" y="0"/>
                  </a:lnTo>
                  <a:lnTo>
                    <a:pt x="129701" y="1224"/>
                  </a:lnTo>
                  <a:lnTo>
                    <a:pt x="148819" y="22152"/>
                  </a:lnTo>
                  <a:lnTo>
                    <a:pt x="240394" y="48426"/>
                  </a:lnTo>
                  <a:lnTo>
                    <a:pt x="315501" y="59480"/>
                  </a:lnTo>
                  <a:lnTo>
                    <a:pt x="403420" y="61930"/>
                  </a:lnTo>
                  <a:lnTo>
                    <a:pt x="442358" y="13273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243673" y="1565298"/>
              <a:ext cx="150563" cy="255463"/>
            </a:xfrm>
            <a:custGeom>
              <a:avLst/>
              <a:pathLst>
                <a:path w="150563" h="255463">
                  <a:moveTo>
                    <a:pt x="100552" y="21433"/>
                  </a:moveTo>
                  <a:lnTo>
                    <a:pt x="140195" y="31991"/>
                  </a:lnTo>
                  <a:lnTo>
                    <a:pt x="150563" y="103505"/>
                  </a:lnTo>
                  <a:lnTo>
                    <a:pt x="149619" y="199347"/>
                  </a:lnTo>
                  <a:lnTo>
                    <a:pt x="67186" y="255463"/>
                  </a:lnTo>
                  <a:lnTo>
                    <a:pt x="54109" y="230756"/>
                  </a:lnTo>
                  <a:lnTo>
                    <a:pt x="1800" y="231147"/>
                  </a:lnTo>
                  <a:lnTo>
                    <a:pt x="2860" y="145471"/>
                  </a:lnTo>
                  <a:lnTo>
                    <a:pt x="17389" y="127867"/>
                  </a:lnTo>
                  <a:lnTo>
                    <a:pt x="12395" y="45387"/>
                  </a:lnTo>
                  <a:lnTo>
                    <a:pt x="0" y="1680"/>
                  </a:lnTo>
                  <a:lnTo>
                    <a:pt x="18639" y="0"/>
                  </a:lnTo>
                  <a:lnTo>
                    <a:pt x="72730" y="2340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244764" y="3684772"/>
              <a:ext cx="205220" cy="183213"/>
            </a:xfrm>
            <a:custGeom>
              <a:avLst/>
              <a:pathLst>
                <a:path w="205220" h="183213">
                  <a:moveTo>
                    <a:pt x="167044" y="48828"/>
                  </a:moveTo>
                  <a:lnTo>
                    <a:pt x="205220" y="68654"/>
                  </a:lnTo>
                  <a:lnTo>
                    <a:pt x="199405" y="117162"/>
                  </a:lnTo>
                  <a:lnTo>
                    <a:pt x="173681" y="130264"/>
                  </a:lnTo>
                  <a:lnTo>
                    <a:pt x="135209" y="170563"/>
                  </a:lnTo>
                  <a:lnTo>
                    <a:pt x="132097" y="183213"/>
                  </a:lnTo>
                  <a:lnTo>
                    <a:pt x="11416" y="182552"/>
                  </a:lnTo>
                  <a:lnTo>
                    <a:pt x="20610" y="160870"/>
                  </a:lnTo>
                  <a:lnTo>
                    <a:pt x="0" y="110403"/>
                  </a:lnTo>
                  <a:lnTo>
                    <a:pt x="12919" y="77381"/>
                  </a:lnTo>
                  <a:lnTo>
                    <a:pt x="6459" y="34390"/>
                  </a:lnTo>
                  <a:lnTo>
                    <a:pt x="60689" y="4119"/>
                  </a:lnTo>
                  <a:lnTo>
                    <a:pt x="10346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849267" y="1668509"/>
              <a:ext cx="228586" cy="216630"/>
            </a:xfrm>
            <a:custGeom>
              <a:avLst/>
              <a:pathLst>
                <a:path w="228586" h="216630">
                  <a:moveTo>
                    <a:pt x="70232" y="216630"/>
                  </a:moveTo>
                  <a:lnTo>
                    <a:pt x="31915" y="198892"/>
                  </a:lnTo>
                  <a:lnTo>
                    <a:pt x="15560" y="157574"/>
                  </a:lnTo>
                  <a:lnTo>
                    <a:pt x="37768" y="111995"/>
                  </a:lnTo>
                  <a:lnTo>
                    <a:pt x="1003" y="88746"/>
                  </a:lnTo>
                  <a:lnTo>
                    <a:pt x="0" y="71904"/>
                  </a:lnTo>
                  <a:lnTo>
                    <a:pt x="30220" y="53743"/>
                  </a:lnTo>
                  <a:lnTo>
                    <a:pt x="56365" y="18897"/>
                  </a:lnTo>
                  <a:lnTo>
                    <a:pt x="94418" y="23047"/>
                  </a:lnTo>
                  <a:lnTo>
                    <a:pt x="175702" y="0"/>
                  </a:lnTo>
                  <a:lnTo>
                    <a:pt x="180338" y="19196"/>
                  </a:lnTo>
                  <a:lnTo>
                    <a:pt x="228586" y="67775"/>
                  </a:lnTo>
                  <a:lnTo>
                    <a:pt x="213483" y="109909"/>
                  </a:lnTo>
                  <a:lnTo>
                    <a:pt x="181970" y="137413"/>
                  </a:lnTo>
                  <a:lnTo>
                    <a:pt x="175641" y="184915"/>
                  </a:lnTo>
                  <a:lnTo>
                    <a:pt x="101825" y="149209"/>
                  </a:lnTo>
                  <a:lnTo>
                    <a:pt x="89181" y="20023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975822" y="4576285"/>
              <a:ext cx="356609" cy="383050"/>
            </a:xfrm>
            <a:custGeom>
              <a:avLst/>
              <a:pathLst>
                <a:path w="356609" h="383050">
                  <a:moveTo>
                    <a:pt x="351419" y="6043"/>
                  </a:moveTo>
                  <a:lnTo>
                    <a:pt x="351141" y="24383"/>
                  </a:lnTo>
                  <a:lnTo>
                    <a:pt x="356609" y="53462"/>
                  </a:lnTo>
                  <a:lnTo>
                    <a:pt x="319572" y="85907"/>
                  </a:lnTo>
                  <a:lnTo>
                    <a:pt x="283684" y="136437"/>
                  </a:lnTo>
                  <a:lnTo>
                    <a:pt x="274401" y="165059"/>
                  </a:lnTo>
                  <a:lnTo>
                    <a:pt x="203330" y="249881"/>
                  </a:lnTo>
                  <a:lnTo>
                    <a:pt x="191262" y="350581"/>
                  </a:lnTo>
                  <a:lnTo>
                    <a:pt x="175091" y="383050"/>
                  </a:lnTo>
                  <a:lnTo>
                    <a:pt x="158872" y="372935"/>
                  </a:lnTo>
                  <a:lnTo>
                    <a:pt x="152045" y="359487"/>
                  </a:lnTo>
                  <a:lnTo>
                    <a:pt x="102690" y="342516"/>
                  </a:lnTo>
                  <a:lnTo>
                    <a:pt x="80704" y="324866"/>
                  </a:lnTo>
                  <a:lnTo>
                    <a:pt x="58450" y="278164"/>
                  </a:lnTo>
                  <a:lnTo>
                    <a:pt x="21986" y="239336"/>
                  </a:lnTo>
                  <a:lnTo>
                    <a:pt x="0" y="192091"/>
                  </a:lnTo>
                  <a:lnTo>
                    <a:pt x="49647" y="186812"/>
                  </a:lnTo>
                  <a:lnTo>
                    <a:pt x="60249" y="163361"/>
                  </a:lnTo>
                  <a:lnTo>
                    <a:pt x="98432" y="143654"/>
                  </a:lnTo>
                  <a:lnTo>
                    <a:pt x="122167" y="100552"/>
                  </a:lnTo>
                  <a:lnTo>
                    <a:pt x="159093" y="68195"/>
                  </a:lnTo>
                  <a:lnTo>
                    <a:pt x="187198" y="59341"/>
                  </a:lnTo>
                  <a:lnTo>
                    <a:pt x="232191" y="67460"/>
                  </a:lnTo>
                  <a:lnTo>
                    <a:pt x="279648" y="40579"/>
                  </a:lnTo>
                  <a:lnTo>
                    <a:pt x="30305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935594" y="4489051"/>
              <a:ext cx="227427" cy="279325"/>
            </a:xfrm>
            <a:custGeom>
              <a:avLst/>
              <a:pathLst>
                <a:path w="227427" h="279325">
                  <a:moveTo>
                    <a:pt x="177068" y="48200"/>
                  </a:moveTo>
                  <a:lnTo>
                    <a:pt x="178525" y="89610"/>
                  </a:lnTo>
                  <a:lnTo>
                    <a:pt x="227427" y="146575"/>
                  </a:lnTo>
                  <a:lnTo>
                    <a:pt x="199322" y="155429"/>
                  </a:lnTo>
                  <a:lnTo>
                    <a:pt x="162396" y="187786"/>
                  </a:lnTo>
                  <a:lnTo>
                    <a:pt x="138661" y="230889"/>
                  </a:lnTo>
                  <a:lnTo>
                    <a:pt x="100478" y="250595"/>
                  </a:lnTo>
                  <a:lnTo>
                    <a:pt x="89876" y="274047"/>
                  </a:lnTo>
                  <a:lnTo>
                    <a:pt x="40228" y="279325"/>
                  </a:lnTo>
                  <a:lnTo>
                    <a:pt x="0" y="159647"/>
                  </a:lnTo>
                  <a:lnTo>
                    <a:pt x="6572" y="122628"/>
                  </a:lnTo>
                  <a:lnTo>
                    <a:pt x="239" y="70019"/>
                  </a:lnTo>
                  <a:lnTo>
                    <a:pt x="23497" y="26613"/>
                  </a:lnTo>
                  <a:lnTo>
                    <a:pt x="6652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67370" y="1773624"/>
              <a:ext cx="18116" cy="38092"/>
            </a:xfrm>
            <a:custGeom>
              <a:avLst/>
              <a:pathLst>
                <a:path w="18116" h="38092">
                  <a:moveTo>
                    <a:pt x="17904" y="37449"/>
                  </a:moveTo>
                  <a:lnTo>
                    <a:pt x="0" y="38092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16023" y="5049918"/>
              <a:ext cx="222576" cy="177223"/>
            </a:xfrm>
            <a:custGeom>
              <a:avLst/>
              <a:pathLst>
                <a:path w="222576" h="177223">
                  <a:moveTo>
                    <a:pt x="222576" y="16198"/>
                  </a:moveTo>
                  <a:lnTo>
                    <a:pt x="216696" y="56974"/>
                  </a:lnTo>
                  <a:lnTo>
                    <a:pt x="171640" y="150280"/>
                  </a:lnTo>
                  <a:lnTo>
                    <a:pt x="162052" y="177223"/>
                  </a:lnTo>
                  <a:lnTo>
                    <a:pt x="130576" y="150362"/>
                  </a:lnTo>
                  <a:lnTo>
                    <a:pt x="111489" y="166134"/>
                  </a:lnTo>
                  <a:lnTo>
                    <a:pt x="82424" y="169320"/>
                  </a:lnTo>
                  <a:lnTo>
                    <a:pt x="29868" y="135233"/>
                  </a:lnTo>
                  <a:lnTo>
                    <a:pt x="19202" y="152119"/>
                  </a:lnTo>
                  <a:lnTo>
                    <a:pt x="0" y="94854"/>
                  </a:lnTo>
                  <a:lnTo>
                    <a:pt x="20289" y="101662"/>
                  </a:lnTo>
                  <a:lnTo>
                    <a:pt x="45689" y="46503"/>
                  </a:lnTo>
                  <a:lnTo>
                    <a:pt x="63646" y="31480"/>
                  </a:lnTo>
                  <a:lnTo>
                    <a:pt x="104778" y="23265"/>
                  </a:lnTo>
                  <a:lnTo>
                    <a:pt x="153032" y="9209"/>
                  </a:lnTo>
                  <a:lnTo>
                    <a:pt x="18228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35713" y="2044238"/>
              <a:ext cx="467006" cy="205854"/>
            </a:xfrm>
            <a:custGeom>
              <a:avLst/>
              <a:pathLst>
                <a:path w="467006" h="205854">
                  <a:moveTo>
                    <a:pt x="467006" y="73803"/>
                  </a:moveTo>
                  <a:lnTo>
                    <a:pt x="456469" y="107626"/>
                  </a:lnTo>
                  <a:lnTo>
                    <a:pt x="424041" y="156014"/>
                  </a:lnTo>
                  <a:lnTo>
                    <a:pt x="361507" y="173102"/>
                  </a:lnTo>
                  <a:lnTo>
                    <a:pt x="343027" y="144463"/>
                  </a:lnTo>
                  <a:lnTo>
                    <a:pt x="306907" y="164679"/>
                  </a:lnTo>
                  <a:lnTo>
                    <a:pt x="242869" y="134811"/>
                  </a:lnTo>
                  <a:lnTo>
                    <a:pt x="204609" y="163378"/>
                  </a:lnTo>
                  <a:lnTo>
                    <a:pt x="141333" y="179883"/>
                  </a:lnTo>
                  <a:lnTo>
                    <a:pt x="109847" y="169644"/>
                  </a:lnTo>
                  <a:lnTo>
                    <a:pt x="111794" y="205854"/>
                  </a:lnTo>
                  <a:lnTo>
                    <a:pt x="85889" y="176736"/>
                  </a:lnTo>
                  <a:lnTo>
                    <a:pt x="21782" y="181954"/>
                  </a:lnTo>
                  <a:lnTo>
                    <a:pt x="19758" y="181978"/>
                  </a:lnTo>
                  <a:lnTo>
                    <a:pt x="0" y="164076"/>
                  </a:lnTo>
                  <a:lnTo>
                    <a:pt x="52451" y="107701"/>
                  </a:lnTo>
                  <a:lnTo>
                    <a:pt x="121597" y="86141"/>
                  </a:lnTo>
                  <a:lnTo>
                    <a:pt x="154127" y="51966"/>
                  </a:lnTo>
                  <a:lnTo>
                    <a:pt x="269792" y="18293"/>
                  </a:lnTo>
                  <a:lnTo>
                    <a:pt x="304218" y="11"/>
                  </a:lnTo>
                  <a:lnTo>
                    <a:pt x="328913" y="0"/>
                  </a:lnTo>
                  <a:lnTo>
                    <a:pt x="328135" y="35826"/>
                  </a:lnTo>
                  <a:lnTo>
                    <a:pt x="402420" y="844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753118" y="3804404"/>
              <a:ext cx="138414" cy="138513"/>
            </a:xfrm>
            <a:custGeom>
              <a:avLst/>
              <a:pathLst>
                <a:path w="138414" h="138513">
                  <a:moveTo>
                    <a:pt x="59359" y="23595"/>
                  </a:moveTo>
                  <a:lnTo>
                    <a:pt x="138414" y="138513"/>
                  </a:lnTo>
                  <a:lnTo>
                    <a:pt x="100132" y="122080"/>
                  </a:lnTo>
                  <a:lnTo>
                    <a:pt x="23775" y="51839"/>
                  </a:lnTo>
                  <a:lnTo>
                    <a:pt x="0" y="5766"/>
                  </a:lnTo>
                  <a:lnTo>
                    <a:pt x="3118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710236" y="1866180"/>
              <a:ext cx="215400" cy="281766"/>
            </a:xfrm>
            <a:custGeom>
              <a:avLst/>
              <a:pathLst>
                <a:path w="215400" h="281766">
                  <a:moveTo>
                    <a:pt x="194460" y="66931"/>
                  </a:moveTo>
                  <a:lnTo>
                    <a:pt x="190219" y="95097"/>
                  </a:lnTo>
                  <a:lnTo>
                    <a:pt x="208006" y="140090"/>
                  </a:lnTo>
                  <a:lnTo>
                    <a:pt x="215400" y="170063"/>
                  </a:lnTo>
                  <a:lnTo>
                    <a:pt x="203469" y="261344"/>
                  </a:lnTo>
                  <a:lnTo>
                    <a:pt x="190874" y="281766"/>
                  </a:lnTo>
                  <a:lnTo>
                    <a:pt x="138364" y="256455"/>
                  </a:lnTo>
                  <a:lnTo>
                    <a:pt x="133314" y="239975"/>
                  </a:lnTo>
                  <a:lnTo>
                    <a:pt x="87538" y="192399"/>
                  </a:lnTo>
                  <a:lnTo>
                    <a:pt x="102395" y="149184"/>
                  </a:lnTo>
                  <a:lnTo>
                    <a:pt x="101435" y="113853"/>
                  </a:lnTo>
                  <a:lnTo>
                    <a:pt x="39198" y="106961"/>
                  </a:lnTo>
                  <a:lnTo>
                    <a:pt x="6334" y="125468"/>
                  </a:lnTo>
                  <a:lnTo>
                    <a:pt x="0" y="93527"/>
                  </a:lnTo>
                  <a:lnTo>
                    <a:pt x="35346" y="82113"/>
                  </a:lnTo>
                  <a:lnTo>
                    <a:pt x="41809" y="26411"/>
                  </a:lnTo>
                  <a:lnTo>
                    <a:pt x="22149" y="24031"/>
                  </a:lnTo>
                  <a:lnTo>
                    <a:pt x="25238" y="10930"/>
                  </a:lnTo>
                  <a:lnTo>
                    <a:pt x="47792" y="16699"/>
                  </a:lnTo>
                  <a:lnTo>
                    <a:pt x="82736" y="0"/>
                  </a:lnTo>
                  <a:lnTo>
                    <a:pt x="89588" y="28552"/>
                  </a:lnTo>
                  <a:lnTo>
                    <a:pt x="139874" y="695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937926" y="1846841"/>
              <a:ext cx="225743" cy="249363"/>
            </a:xfrm>
            <a:custGeom>
              <a:avLst/>
              <a:pathLst>
                <a:path w="225743" h="249363">
                  <a:moveTo>
                    <a:pt x="225743" y="30417"/>
                  </a:moveTo>
                  <a:lnTo>
                    <a:pt x="196746" y="134472"/>
                  </a:lnTo>
                  <a:lnTo>
                    <a:pt x="202005" y="197408"/>
                  </a:lnTo>
                  <a:lnTo>
                    <a:pt x="167579" y="215690"/>
                  </a:lnTo>
                  <a:lnTo>
                    <a:pt x="51914" y="249363"/>
                  </a:lnTo>
                  <a:lnTo>
                    <a:pt x="9889" y="222642"/>
                  </a:lnTo>
                  <a:lnTo>
                    <a:pt x="0" y="155547"/>
                  </a:lnTo>
                  <a:lnTo>
                    <a:pt x="27958" y="74763"/>
                  </a:lnTo>
                  <a:lnTo>
                    <a:pt x="80257" y="60838"/>
                  </a:lnTo>
                  <a:lnTo>
                    <a:pt x="96560" y="34114"/>
                  </a:lnTo>
                  <a:lnTo>
                    <a:pt x="136316" y="338"/>
                  </a:lnTo>
                  <a:lnTo>
                    <a:pt x="16398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16039" y="1751743"/>
              <a:ext cx="219436" cy="176126"/>
            </a:xfrm>
            <a:custGeom>
              <a:avLst/>
              <a:pathLst>
                <a:path w="219436" h="176126">
                  <a:moveTo>
                    <a:pt x="219436" y="125367"/>
                  </a:moveTo>
                  <a:lnTo>
                    <a:pt x="216347" y="138468"/>
                  </a:lnTo>
                  <a:lnTo>
                    <a:pt x="150825" y="172279"/>
                  </a:lnTo>
                  <a:lnTo>
                    <a:pt x="72780" y="176126"/>
                  </a:lnTo>
                  <a:lnTo>
                    <a:pt x="61291" y="155566"/>
                  </a:lnTo>
                  <a:lnTo>
                    <a:pt x="66062" y="80193"/>
                  </a:lnTo>
                  <a:lnTo>
                    <a:pt x="29790" y="96058"/>
                  </a:lnTo>
                  <a:lnTo>
                    <a:pt x="0" y="75121"/>
                  </a:lnTo>
                  <a:lnTo>
                    <a:pt x="22919" y="80019"/>
                  </a:lnTo>
                  <a:lnTo>
                    <a:pt x="98782" y="0"/>
                  </a:lnTo>
                  <a:lnTo>
                    <a:pt x="116559" y="13433"/>
                  </a:lnTo>
                  <a:lnTo>
                    <a:pt x="123391" y="62515"/>
                  </a:lnTo>
                  <a:lnTo>
                    <a:pt x="141194" y="86864"/>
                  </a:lnTo>
                  <a:lnTo>
                    <a:pt x="185068" y="10010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825977" y="2147286"/>
              <a:ext cx="157001" cy="129051"/>
            </a:xfrm>
            <a:custGeom>
              <a:avLst/>
              <a:pathLst>
                <a:path w="157001" h="129051">
                  <a:moveTo>
                    <a:pt x="157001" y="45579"/>
                  </a:moveTo>
                  <a:lnTo>
                    <a:pt x="127412" y="61308"/>
                  </a:lnTo>
                  <a:lnTo>
                    <a:pt x="110937" y="109474"/>
                  </a:lnTo>
                  <a:lnTo>
                    <a:pt x="82038" y="109072"/>
                  </a:lnTo>
                  <a:lnTo>
                    <a:pt x="53842" y="129051"/>
                  </a:lnTo>
                  <a:lnTo>
                    <a:pt x="19837" y="122969"/>
                  </a:lnTo>
                  <a:lnTo>
                    <a:pt x="0" y="47256"/>
                  </a:lnTo>
                  <a:lnTo>
                    <a:pt x="37940" y="25735"/>
                  </a:lnTo>
                  <a:lnTo>
                    <a:pt x="86264" y="20471"/>
                  </a:lnTo>
                  <a:lnTo>
                    <a:pt x="119588" y="0"/>
                  </a:lnTo>
                  <a:lnTo>
                    <a:pt x="148125" y="113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192454" y="3459348"/>
              <a:ext cx="737942" cy="547951"/>
            </a:xfrm>
            <a:custGeom>
              <a:avLst/>
              <a:pathLst>
                <a:path w="737942" h="547951">
                  <a:moveTo>
                    <a:pt x="420344" y="13899"/>
                  </a:moveTo>
                  <a:lnTo>
                    <a:pt x="439537" y="37703"/>
                  </a:lnTo>
                  <a:lnTo>
                    <a:pt x="527810" y="38337"/>
                  </a:lnTo>
                  <a:lnTo>
                    <a:pt x="565703" y="27629"/>
                  </a:lnTo>
                  <a:lnTo>
                    <a:pt x="595054" y="40481"/>
                  </a:lnTo>
                  <a:lnTo>
                    <a:pt x="647676" y="40403"/>
                  </a:lnTo>
                  <a:lnTo>
                    <a:pt x="682422" y="39153"/>
                  </a:lnTo>
                  <a:lnTo>
                    <a:pt x="737942" y="121926"/>
                  </a:lnTo>
                  <a:lnTo>
                    <a:pt x="685257" y="149940"/>
                  </a:lnTo>
                  <a:lnTo>
                    <a:pt x="611620" y="199746"/>
                  </a:lnTo>
                  <a:lnTo>
                    <a:pt x="584778" y="237324"/>
                  </a:lnTo>
                  <a:lnTo>
                    <a:pt x="509948" y="261939"/>
                  </a:lnTo>
                  <a:lnTo>
                    <a:pt x="469734" y="288008"/>
                  </a:lnTo>
                  <a:lnTo>
                    <a:pt x="415331" y="348047"/>
                  </a:lnTo>
                  <a:lnTo>
                    <a:pt x="366848" y="470427"/>
                  </a:lnTo>
                  <a:lnTo>
                    <a:pt x="299119" y="519966"/>
                  </a:lnTo>
                  <a:lnTo>
                    <a:pt x="198144" y="513457"/>
                  </a:lnTo>
                  <a:lnTo>
                    <a:pt x="146426" y="525912"/>
                  </a:lnTo>
                  <a:lnTo>
                    <a:pt x="96190" y="547951"/>
                  </a:lnTo>
                  <a:lnTo>
                    <a:pt x="59792" y="509661"/>
                  </a:lnTo>
                  <a:lnTo>
                    <a:pt x="39113" y="510603"/>
                  </a:lnTo>
                  <a:lnTo>
                    <a:pt x="0" y="474129"/>
                  </a:lnTo>
                  <a:lnTo>
                    <a:pt x="45809" y="443648"/>
                  </a:lnTo>
                  <a:lnTo>
                    <a:pt x="100639" y="392678"/>
                  </a:lnTo>
                  <a:lnTo>
                    <a:pt x="125770" y="381435"/>
                  </a:lnTo>
                  <a:lnTo>
                    <a:pt x="202392" y="373905"/>
                  </a:lnTo>
                  <a:lnTo>
                    <a:pt x="219959" y="348868"/>
                  </a:lnTo>
                  <a:lnTo>
                    <a:pt x="225085" y="290518"/>
                  </a:lnTo>
                  <a:lnTo>
                    <a:pt x="192826" y="216472"/>
                  </a:lnTo>
                  <a:lnTo>
                    <a:pt x="186503" y="126610"/>
                  </a:lnTo>
                  <a:lnTo>
                    <a:pt x="184757" y="88377"/>
                  </a:lnTo>
                  <a:lnTo>
                    <a:pt x="156040" y="61954"/>
                  </a:lnTo>
                  <a:lnTo>
                    <a:pt x="197988" y="30758"/>
                  </a:lnTo>
                  <a:lnTo>
                    <a:pt x="246023" y="44727"/>
                  </a:lnTo>
                  <a:lnTo>
                    <a:pt x="302461" y="6812"/>
                  </a:lnTo>
                  <a:lnTo>
                    <a:pt x="3633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808995" y="3527844"/>
              <a:ext cx="240072" cy="445263"/>
            </a:xfrm>
            <a:custGeom>
              <a:avLst/>
              <a:pathLst>
                <a:path w="240072" h="445263">
                  <a:moveTo>
                    <a:pt x="213508" y="44137"/>
                  </a:moveTo>
                  <a:lnTo>
                    <a:pt x="228340" y="71812"/>
                  </a:lnTo>
                  <a:lnTo>
                    <a:pt x="219613" y="126309"/>
                  </a:lnTo>
                  <a:lnTo>
                    <a:pt x="240072" y="157240"/>
                  </a:lnTo>
                  <a:lnTo>
                    <a:pt x="206039" y="126309"/>
                  </a:lnTo>
                  <a:lnTo>
                    <a:pt x="168709" y="127782"/>
                  </a:lnTo>
                  <a:lnTo>
                    <a:pt x="107138" y="192098"/>
                  </a:lnTo>
                  <a:lnTo>
                    <a:pt x="122167" y="229902"/>
                  </a:lnTo>
                  <a:lnTo>
                    <a:pt x="91361" y="261671"/>
                  </a:lnTo>
                  <a:lnTo>
                    <a:pt x="99086" y="309490"/>
                  </a:lnTo>
                  <a:lnTo>
                    <a:pt x="97369" y="376395"/>
                  </a:lnTo>
                  <a:lnTo>
                    <a:pt x="121069" y="374466"/>
                  </a:lnTo>
                  <a:lnTo>
                    <a:pt x="136223" y="423041"/>
                  </a:lnTo>
                  <a:lnTo>
                    <a:pt x="120922" y="445263"/>
                  </a:lnTo>
                  <a:lnTo>
                    <a:pt x="84606" y="438128"/>
                  </a:lnTo>
                  <a:lnTo>
                    <a:pt x="28982" y="412928"/>
                  </a:lnTo>
                  <a:lnTo>
                    <a:pt x="35715" y="393953"/>
                  </a:lnTo>
                  <a:lnTo>
                    <a:pt x="12588" y="351261"/>
                  </a:lnTo>
                  <a:lnTo>
                    <a:pt x="16101" y="330508"/>
                  </a:lnTo>
                  <a:lnTo>
                    <a:pt x="0" y="282183"/>
                  </a:lnTo>
                  <a:lnTo>
                    <a:pt x="19169" y="236311"/>
                  </a:lnTo>
                  <a:lnTo>
                    <a:pt x="42658" y="189152"/>
                  </a:lnTo>
                  <a:lnTo>
                    <a:pt x="64475" y="169514"/>
                  </a:lnTo>
                  <a:lnTo>
                    <a:pt x="20357" y="143493"/>
                  </a:lnTo>
                  <a:lnTo>
                    <a:pt x="10176" y="109125"/>
                  </a:lnTo>
                  <a:lnTo>
                    <a:pt x="35871" y="47263"/>
                  </a:lnTo>
                  <a:lnTo>
                    <a:pt x="38295" y="13878"/>
                  </a:lnTo>
                  <a:lnTo>
                    <a:pt x="57844" y="0"/>
                  </a:lnTo>
                  <a:lnTo>
                    <a:pt x="92594" y="21733"/>
                  </a:lnTo>
                  <a:lnTo>
                    <a:pt x="92594" y="54628"/>
                  </a:lnTo>
                  <a:lnTo>
                    <a:pt x="154649" y="62974"/>
                  </a:lnTo>
                  <a:lnTo>
                    <a:pt x="179374" y="418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813154" y="1594197"/>
              <a:ext cx="203377" cy="297966"/>
            </a:xfrm>
            <a:custGeom>
              <a:avLst/>
              <a:pathLst>
                <a:path w="203377" h="297966">
                  <a:moveTo>
                    <a:pt x="98337" y="1606"/>
                  </a:moveTo>
                  <a:lnTo>
                    <a:pt x="132852" y="44829"/>
                  </a:lnTo>
                  <a:lnTo>
                    <a:pt x="164931" y="102681"/>
                  </a:lnTo>
                  <a:lnTo>
                    <a:pt x="135126" y="174708"/>
                  </a:lnTo>
                  <a:lnTo>
                    <a:pt x="101491" y="200192"/>
                  </a:lnTo>
                  <a:lnTo>
                    <a:pt x="110776" y="220193"/>
                  </a:lnTo>
                  <a:lnTo>
                    <a:pt x="173255" y="223123"/>
                  </a:lnTo>
                  <a:lnTo>
                    <a:pt x="203377" y="237316"/>
                  </a:lnTo>
                  <a:lnTo>
                    <a:pt x="172361" y="263714"/>
                  </a:lnTo>
                  <a:lnTo>
                    <a:pt x="80819" y="297966"/>
                  </a:lnTo>
                  <a:lnTo>
                    <a:pt x="62858" y="283525"/>
                  </a:lnTo>
                  <a:lnTo>
                    <a:pt x="9296" y="279631"/>
                  </a:lnTo>
                  <a:lnTo>
                    <a:pt x="0" y="245039"/>
                  </a:lnTo>
                  <a:lnTo>
                    <a:pt x="27198" y="216869"/>
                  </a:lnTo>
                  <a:lnTo>
                    <a:pt x="36364" y="174469"/>
                  </a:lnTo>
                  <a:lnTo>
                    <a:pt x="59376" y="152074"/>
                  </a:lnTo>
                  <a:lnTo>
                    <a:pt x="117318" y="106130"/>
                  </a:lnTo>
                  <a:lnTo>
                    <a:pt x="120157" y="88014"/>
                  </a:lnTo>
                  <a:lnTo>
                    <a:pt x="83433" y="19168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239593" y="2281099"/>
              <a:ext cx="99198" cy="169026"/>
            </a:xfrm>
            <a:custGeom>
              <a:avLst/>
              <a:pathLst>
                <a:path w="99198" h="169026">
                  <a:moveTo>
                    <a:pt x="97592" y="0"/>
                  </a:moveTo>
                  <a:lnTo>
                    <a:pt x="99198" y="97067"/>
                  </a:lnTo>
                  <a:lnTo>
                    <a:pt x="14415" y="169026"/>
                  </a:lnTo>
                  <a:lnTo>
                    <a:pt x="0" y="142533"/>
                  </a:lnTo>
                  <a:lnTo>
                    <a:pt x="253" y="91506"/>
                  </a:lnTo>
                  <a:lnTo>
                    <a:pt x="24863" y="7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85274" y="1610685"/>
              <a:ext cx="175787" cy="215739"/>
            </a:xfrm>
            <a:custGeom>
              <a:avLst/>
              <a:pathLst>
                <a:path w="175787" h="215739">
                  <a:moveTo>
                    <a:pt x="160198" y="185760"/>
                  </a:moveTo>
                  <a:lnTo>
                    <a:pt x="114902" y="210770"/>
                  </a:lnTo>
                  <a:lnTo>
                    <a:pt x="37551" y="215739"/>
                  </a:lnTo>
                  <a:lnTo>
                    <a:pt x="0" y="200388"/>
                  </a:lnTo>
                  <a:lnTo>
                    <a:pt x="212" y="162939"/>
                  </a:lnTo>
                  <a:lnTo>
                    <a:pt x="25866" y="131231"/>
                  </a:lnTo>
                  <a:lnTo>
                    <a:pt x="63698" y="116479"/>
                  </a:lnTo>
                  <a:lnTo>
                    <a:pt x="74250" y="46652"/>
                  </a:lnTo>
                  <a:lnTo>
                    <a:pt x="109237" y="32524"/>
                  </a:lnTo>
                  <a:lnTo>
                    <a:pt x="143417" y="1510"/>
                  </a:lnTo>
                  <a:lnTo>
                    <a:pt x="170793" y="0"/>
                  </a:lnTo>
                  <a:lnTo>
                    <a:pt x="175787" y="82479"/>
                  </a:lnTo>
                  <a:lnTo>
                    <a:pt x="161258" y="10008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879819" y="2192866"/>
              <a:ext cx="192043" cy="280343"/>
            </a:xfrm>
            <a:custGeom>
              <a:avLst/>
              <a:pathLst>
                <a:path w="192043" h="280343">
                  <a:moveTo>
                    <a:pt x="177709" y="1632"/>
                  </a:moveTo>
                  <a:lnTo>
                    <a:pt x="187000" y="32393"/>
                  </a:lnTo>
                  <a:lnTo>
                    <a:pt x="157988" y="40865"/>
                  </a:lnTo>
                  <a:lnTo>
                    <a:pt x="164195" y="73348"/>
                  </a:lnTo>
                  <a:lnTo>
                    <a:pt x="147792" y="103078"/>
                  </a:lnTo>
                  <a:lnTo>
                    <a:pt x="150706" y="148559"/>
                  </a:lnTo>
                  <a:lnTo>
                    <a:pt x="138408" y="220394"/>
                  </a:lnTo>
                  <a:lnTo>
                    <a:pt x="155473" y="247723"/>
                  </a:lnTo>
                  <a:lnTo>
                    <a:pt x="192043" y="266368"/>
                  </a:lnTo>
                  <a:lnTo>
                    <a:pt x="176522" y="280343"/>
                  </a:lnTo>
                  <a:lnTo>
                    <a:pt x="145122" y="278681"/>
                  </a:lnTo>
                  <a:lnTo>
                    <a:pt x="96721" y="238780"/>
                  </a:lnTo>
                  <a:lnTo>
                    <a:pt x="113360" y="195371"/>
                  </a:lnTo>
                  <a:lnTo>
                    <a:pt x="109965" y="162319"/>
                  </a:lnTo>
                  <a:lnTo>
                    <a:pt x="87806" y="158178"/>
                  </a:lnTo>
                  <a:lnTo>
                    <a:pt x="39864" y="176143"/>
                  </a:lnTo>
                  <a:lnTo>
                    <a:pt x="40733" y="154232"/>
                  </a:lnTo>
                  <a:lnTo>
                    <a:pt x="868" y="108611"/>
                  </a:lnTo>
                  <a:lnTo>
                    <a:pt x="0" y="83472"/>
                  </a:lnTo>
                  <a:lnTo>
                    <a:pt x="28196" y="63492"/>
                  </a:lnTo>
                  <a:lnTo>
                    <a:pt x="57095" y="63895"/>
                  </a:lnTo>
                  <a:lnTo>
                    <a:pt x="73570" y="15729"/>
                  </a:lnTo>
                  <a:lnTo>
                    <a:pt x="10315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710474" y="2227309"/>
              <a:ext cx="214552" cy="329774"/>
            </a:xfrm>
            <a:custGeom>
              <a:avLst/>
              <a:pathLst>
                <a:path w="214552" h="329774">
                  <a:moveTo>
                    <a:pt x="83166" y="0"/>
                  </a:moveTo>
                  <a:lnTo>
                    <a:pt x="157353" y="80482"/>
                  </a:lnTo>
                  <a:lnTo>
                    <a:pt x="174026" y="124470"/>
                  </a:lnTo>
                  <a:lnTo>
                    <a:pt x="214552" y="161759"/>
                  </a:lnTo>
                  <a:lnTo>
                    <a:pt x="180557" y="224734"/>
                  </a:lnTo>
                  <a:lnTo>
                    <a:pt x="168464" y="322325"/>
                  </a:lnTo>
                  <a:lnTo>
                    <a:pt x="148072" y="329774"/>
                  </a:lnTo>
                  <a:lnTo>
                    <a:pt x="117330" y="306350"/>
                  </a:lnTo>
                  <a:lnTo>
                    <a:pt x="80061" y="315418"/>
                  </a:lnTo>
                  <a:lnTo>
                    <a:pt x="9093" y="264272"/>
                  </a:lnTo>
                  <a:lnTo>
                    <a:pt x="0" y="225358"/>
                  </a:lnTo>
                  <a:lnTo>
                    <a:pt x="99402" y="178725"/>
                  </a:lnTo>
                  <a:lnTo>
                    <a:pt x="91253" y="133412"/>
                  </a:lnTo>
                  <a:lnTo>
                    <a:pt x="106103" y="109435"/>
                  </a:lnTo>
                  <a:lnTo>
                    <a:pt x="88534" y="89652"/>
                  </a:lnTo>
                  <a:lnTo>
                    <a:pt x="32948" y="102257"/>
                  </a:lnTo>
                  <a:lnTo>
                    <a:pt x="3936" y="77223"/>
                  </a:lnTo>
                  <a:lnTo>
                    <a:pt x="5800" y="39228"/>
                  </a:lnTo>
                  <a:lnTo>
                    <a:pt x="28347" y="39218"/>
                  </a:lnTo>
                  <a:lnTo>
                    <a:pt x="57996" y="220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308527" y="3855335"/>
              <a:ext cx="288552" cy="279273"/>
            </a:xfrm>
            <a:custGeom>
              <a:avLst/>
              <a:pathLst>
                <a:path w="288552" h="279273">
                  <a:moveTo>
                    <a:pt x="288552" y="179164"/>
                  </a:moveTo>
                  <a:lnTo>
                    <a:pt x="218272" y="248560"/>
                  </a:lnTo>
                  <a:lnTo>
                    <a:pt x="80550" y="275539"/>
                  </a:lnTo>
                  <a:lnTo>
                    <a:pt x="8331" y="279273"/>
                  </a:lnTo>
                  <a:lnTo>
                    <a:pt x="0" y="244150"/>
                  </a:lnTo>
                  <a:lnTo>
                    <a:pt x="31067" y="200930"/>
                  </a:lnTo>
                  <a:lnTo>
                    <a:pt x="59679" y="181022"/>
                  </a:lnTo>
                  <a:lnTo>
                    <a:pt x="82967" y="146330"/>
                  </a:lnTo>
                  <a:lnTo>
                    <a:pt x="82051" y="104004"/>
                  </a:lnTo>
                  <a:lnTo>
                    <a:pt x="123575" y="67253"/>
                  </a:lnTo>
                  <a:lnTo>
                    <a:pt x="68333" y="12650"/>
                  </a:lnTo>
                  <a:lnTo>
                    <a:pt x="71446" y="0"/>
                  </a:lnTo>
                  <a:lnTo>
                    <a:pt x="138071" y="24351"/>
                  </a:lnTo>
                  <a:lnTo>
                    <a:pt x="248699" y="79899"/>
                  </a:lnTo>
                  <a:lnTo>
                    <a:pt x="242179" y="117493"/>
                  </a:lnTo>
                  <a:lnTo>
                    <a:pt x="265132" y="146549"/>
                  </a:lnTo>
                  <a:lnTo>
                    <a:pt x="246348" y="18027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40238" y="4613349"/>
              <a:ext cx="484124" cy="436914"/>
            </a:xfrm>
            <a:custGeom>
              <a:avLst/>
              <a:pathLst>
                <a:path w="484124" h="436914">
                  <a:moveTo>
                    <a:pt x="474354" y="192473"/>
                  </a:moveTo>
                  <a:lnTo>
                    <a:pt x="484124" y="211214"/>
                  </a:lnTo>
                  <a:lnTo>
                    <a:pt x="480585" y="303272"/>
                  </a:lnTo>
                  <a:lnTo>
                    <a:pt x="446533" y="355316"/>
                  </a:lnTo>
                  <a:lnTo>
                    <a:pt x="391801" y="408301"/>
                  </a:lnTo>
                  <a:lnTo>
                    <a:pt x="274746" y="344297"/>
                  </a:lnTo>
                  <a:lnTo>
                    <a:pt x="236695" y="350983"/>
                  </a:lnTo>
                  <a:lnTo>
                    <a:pt x="223789" y="406695"/>
                  </a:lnTo>
                  <a:lnTo>
                    <a:pt x="190973" y="431708"/>
                  </a:lnTo>
                  <a:lnTo>
                    <a:pt x="152756" y="425564"/>
                  </a:lnTo>
                  <a:lnTo>
                    <a:pt x="36016" y="436914"/>
                  </a:lnTo>
                  <a:lnTo>
                    <a:pt x="0" y="349166"/>
                  </a:lnTo>
                  <a:lnTo>
                    <a:pt x="25865" y="330697"/>
                  </a:lnTo>
                  <a:lnTo>
                    <a:pt x="44660" y="291239"/>
                  </a:lnTo>
                  <a:lnTo>
                    <a:pt x="47868" y="232749"/>
                  </a:lnTo>
                  <a:lnTo>
                    <a:pt x="64829" y="210931"/>
                  </a:lnTo>
                  <a:lnTo>
                    <a:pt x="96915" y="229035"/>
                  </a:lnTo>
                  <a:lnTo>
                    <a:pt x="142755" y="223464"/>
                  </a:lnTo>
                  <a:lnTo>
                    <a:pt x="152839" y="187720"/>
                  </a:lnTo>
                  <a:lnTo>
                    <a:pt x="187933" y="167146"/>
                  </a:lnTo>
                  <a:lnTo>
                    <a:pt x="234642" y="111497"/>
                  </a:lnTo>
                  <a:lnTo>
                    <a:pt x="260424" y="93155"/>
                  </a:lnTo>
                  <a:lnTo>
                    <a:pt x="346048" y="13112"/>
                  </a:lnTo>
                  <a:lnTo>
                    <a:pt x="365450" y="0"/>
                  </a:lnTo>
                  <a:lnTo>
                    <a:pt x="421202" y="49477"/>
                  </a:lnTo>
                  <a:lnTo>
                    <a:pt x="441167" y="96030"/>
                  </a:lnTo>
                  <a:lnTo>
                    <a:pt x="446032" y="13620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204927" y="3867324"/>
              <a:ext cx="227175" cy="232161"/>
            </a:xfrm>
            <a:custGeom>
              <a:avLst/>
              <a:pathLst>
                <a:path w="227175" h="232161">
                  <a:moveTo>
                    <a:pt x="171933" y="661"/>
                  </a:moveTo>
                  <a:lnTo>
                    <a:pt x="227175" y="55264"/>
                  </a:lnTo>
                  <a:lnTo>
                    <a:pt x="185650" y="92014"/>
                  </a:lnTo>
                  <a:lnTo>
                    <a:pt x="186567" y="134341"/>
                  </a:lnTo>
                  <a:lnTo>
                    <a:pt x="163279" y="169033"/>
                  </a:lnTo>
                  <a:lnTo>
                    <a:pt x="134666" y="188941"/>
                  </a:lnTo>
                  <a:lnTo>
                    <a:pt x="103599" y="232161"/>
                  </a:lnTo>
                  <a:lnTo>
                    <a:pt x="51808" y="200857"/>
                  </a:lnTo>
                  <a:lnTo>
                    <a:pt x="20456" y="195761"/>
                  </a:lnTo>
                  <a:lnTo>
                    <a:pt x="1537" y="142802"/>
                  </a:lnTo>
                  <a:lnTo>
                    <a:pt x="0" y="78005"/>
                  </a:lnTo>
                  <a:lnTo>
                    <a:pt x="43220" y="42491"/>
                  </a:lnTo>
                  <a:lnTo>
                    <a:pt x="5125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981801" y="3593221"/>
              <a:ext cx="260442" cy="691905"/>
            </a:xfrm>
            <a:custGeom>
              <a:avLst/>
              <a:pathLst>
                <a:path w="260442" h="691905">
                  <a:moveTo>
                    <a:pt x="222138" y="160489"/>
                  </a:moveTo>
                  <a:lnTo>
                    <a:pt x="212413" y="377641"/>
                  </a:lnTo>
                  <a:lnTo>
                    <a:pt x="212421" y="544886"/>
                  </a:lnTo>
                  <a:lnTo>
                    <a:pt x="240650" y="545107"/>
                  </a:lnTo>
                  <a:lnTo>
                    <a:pt x="246418" y="578155"/>
                  </a:lnTo>
                  <a:lnTo>
                    <a:pt x="228933" y="609813"/>
                  </a:lnTo>
                  <a:lnTo>
                    <a:pt x="208800" y="614105"/>
                  </a:lnTo>
                  <a:lnTo>
                    <a:pt x="202442" y="650591"/>
                  </a:lnTo>
                  <a:lnTo>
                    <a:pt x="174361" y="691905"/>
                  </a:lnTo>
                  <a:lnTo>
                    <a:pt x="133300" y="660785"/>
                  </a:lnTo>
                  <a:lnTo>
                    <a:pt x="108928" y="620544"/>
                  </a:lnTo>
                  <a:lnTo>
                    <a:pt x="24685" y="548108"/>
                  </a:lnTo>
                  <a:lnTo>
                    <a:pt x="0" y="462257"/>
                  </a:lnTo>
                  <a:lnTo>
                    <a:pt x="43964" y="471758"/>
                  </a:lnTo>
                  <a:lnTo>
                    <a:pt x="72370" y="443307"/>
                  </a:lnTo>
                  <a:lnTo>
                    <a:pt x="70809" y="380399"/>
                  </a:lnTo>
                  <a:lnTo>
                    <a:pt x="95469" y="350684"/>
                  </a:lnTo>
                  <a:lnTo>
                    <a:pt x="108580" y="311486"/>
                  </a:lnTo>
                  <a:lnTo>
                    <a:pt x="97342" y="265332"/>
                  </a:lnTo>
                  <a:lnTo>
                    <a:pt x="110367" y="232843"/>
                  </a:lnTo>
                  <a:lnTo>
                    <a:pt x="69072" y="152277"/>
                  </a:lnTo>
                  <a:lnTo>
                    <a:pt x="71067" y="95501"/>
                  </a:lnTo>
                  <a:lnTo>
                    <a:pt x="90475" y="90204"/>
                  </a:lnTo>
                  <a:lnTo>
                    <a:pt x="156963" y="97791"/>
                  </a:lnTo>
                  <a:lnTo>
                    <a:pt x="181311" y="63966"/>
                  </a:lnTo>
                  <a:lnTo>
                    <a:pt x="180375" y="20342"/>
                  </a:lnTo>
                  <a:lnTo>
                    <a:pt x="246159" y="0"/>
                  </a:lnTo>
                  <a:lnTo>
                    <a:pt x="260442" y="18445"/>
                  </a:lnTo>
                  <a:lnTo>
                    <a:pt x="237498" y="56379"/>
                  </a:lnTo>
                  <a:lnTo>
                    <a:pt x="215023" y="27929"/>
                  </a:lnTo>
                  <a:lnTo>
                    <a:pt x="193524" y="1077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662189" y="3581275"/>
              <a:ext cx="367654" cy="246724"/>
            </a:xfrm>
            <a:custGeom>
              <a:avLst/>
              <a:pathLst>
                <a:path w="367654" h="246724">
                  <a:moveTo>
                    <a:pt x="273166" y="2690"/>
                  </a:moveTo>
                  <a:lnTo>
                    <a:pt x="308744" y="16698"/>
                  </a:lnTo>
                  <a:lnTo>
                    <a:pt x="351556" y="90300"/>
                  </a:lnTo>
                  <a:lnTo>
                    <a:pt x="359103" y="101419"/>
                  </a:lnTo>
                  <a:lnTo>
                    <a:pt x="367654" y="154080"/>
                  </a:lnTo>
                  <a:lnTo>
                    <a:pt x="306657" y="160191"/>
                  </a:lnTo>
                  <a:lnTo>
                    <a:pt x="261055" y="197612"/>
                  </a:lnTo>
                  <a:lnTo>
                    <a:pt x="207637" y="194997"/>
                  </a:lnTo>
                  <a:lnTo>
                    <a:pt x="150288" y="246724"/>
                  </a:lnTo>
                  <a:lnTo>
                    <a:pt x="122116" y="223129"/>
                  </a:lnTo>
                  <a:lnTo>
                    <a:pt x="90928" y="228895"/>
                  </a:lnTo>
                  <a:lnTo>
                    <a:pt x="37741" y="212835"/>
                  </a:lnTo>
                  <a:lnTo>
                    <a:pt x="0" y="166082"/>
                  </a:lnTo>
                  <a:lnTo>
                    <a:pt x="40213" y="140013"/>
                  </a:lnTo>
                  <a:lnTo>
                    <a:pt x="115043" y="115398"/>
                  </a:lnTo>
                  <a:lnTo>
                    <a:pt x="141885" y="77820"/>
                  </a:lnTo>
                  <a:lnTo>
                    <a:pt x="215522" y="28013"/>
                  </a:lnTo>
                  <a:lnTo>
                    <a:pt x="26820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334657" y="3392850"/>
              <a:ext cx="349114" cy="344614"/>
            </a:xfrm>
            <a:custGeom>
              <a:avLst/>
              <a:pathLst>
                <a:path w="349114" h="344614">
                  <a:moveTo>
                    <a:pt x="184741" y="26148"/>
                  </a:moveTo>
                  <a:lnTo>
                    <a:pt x="242263" y="70051"/>
                  </a:lnTo>
                  <a:lnTo>
                    <a:pt x="262142" y="119095"/>
                  </a:lnTo>
                  <a:lnTo>
                    <a:pt x="294498" y="145009"/>
                  </a:lnTo>
                  <a:lnTo>
                    <a:pt x="307398" y="129160"/>
                  </a:lnTo>
                  <a:lnTo>
                    <a:pt x="349114" y="145351"/>
                  </a:lnTo>
                  <a:lnTo>
                    <a:pt x="330338" y="192485"/>
                  </a:lnTo>
                  <a:lnTo>
                    <a:pt x="308671" y="273910"/>
                  </a:lnTo>
                  <a:lnTo>
                    <a:pt x="310553" y="335642"/>
                  </a:lnTo>
                  <a:lnTo>
                    <a:pt x="212868" y="313341"/>
                  </a:lnTo>
                  <a:lnTo>
                    <a:pt x="152581" y="341787"/>
                  </a:lnTo>
                  <a:lnTo>
                    <a:pt x="122113" y="344614"/>
                  </a:lnTo>
                  <a:lnTo>
                    <a:pt x="123033" y="264790"/>
                  </a:lnTo>
                  <a:lnTo>
                    <a:pt x="73118" y="221505"/>
                  </a:lnTo>
                  <a:lnTo>
                    <a:pt x="82194" y="177924"/>
                  </a:lnTo>
                  <a:lnTo>
                    <a:pt x="24814" y="119518"/>
                  </a:lnTo>
                  <a:lnTo>
                    <a:pt x="0" y="108669"/>
                  </a:lnTo>
                  <a:lnTo>
                    <a:pt x="8774" y="44477"/>
                  </a:lnTo>
                  <a:lnTo>
                    <a:pt x="21145" y="30415"/>
                  </a:lnTo>
                  <a:lnTo>
                    <a:pt x="69761" y="23304"/>
                  </a:lnTo>
                  <a:lnTo>
                    <a:pt x="146732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853844" y="1326410"/>
              <a:ext cx="355894" cy="269553"/>
            </a:xfrm>
            <a:custGeom>
              <a:avLst/>
              <a:pathLst>
                <a:path w="355894" h="269553">
                  <a:moveTo>
                    <a:pt x="343913" y="151053"/>
                  </a:moveTo>
                  <a:lnTo>
                    <a:pt x="312672" y="146938"/>
                  </a:lnTo>
                  <a:lnTo>
                    <a:pt x="281847" y="165668"/>
                  </a:lnTo>
                  <a:lnTo>
                    <a:pt x="258963" y="161414"/>
                  </a:lnTo>
                  <a:lnTo>
                    <a:pt x="162383" y="193767"/>
                  </a:lnTo>
                  <a:lnTo>
                    <a:pt x="124479" y="253117"/>
                  </a:lnTo>
                  <a:lnTo>
                    <a:pt x="57647" y="269393"/>
                  </a:lnTo>
                  <a:lnTo>
                    <a:pt x="24384" y="267786"/>
                  </a:lnTo>
                  <a:lnTo>
                    <a:pt x="0" y="269553"/>
                  </a:lnTo>
                  <a:lnTo>
                    <a:pt x="78512" y="191959"/>
                  </a:lnTo>
                  <a:lnTo>
                    <a:pt x="107624" y="142703"/>
                  </a:lnTo>
                  <a:lnTo>
                    <a:pt x="146194" y="116660"/>
                  </a:lnTo>
                  <a:lnTo>
                    <a:pt x="197057" y="60370"/>
                  </a:lnTo>
                  <a:lnTo>
                    <a:pt x="317189" y="1940"/>
                  </a:lnTo>
                  <a:lnTo>
                    <a:pt x="355894" y="0"/>
                  </a:lnTo>
                  <a:lnTo>
                    <a:pt x="339937" y="99169"/>
                  </a:lnTo>
                  <a:lnTo>
                    <a:pt x="345315" y="11798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659742" y="1890212"/>
              <a:ext cx="246879" cy="345137"/>
            </a:xfrm>
            <a:custGeom>
              <a:avLst/>
              <a:pathLst>
                <a:path w="246879" h="345137">
                  <a:moveTo>
                    <a:pt x="241369" y="257735"/>
                  </a:moveTo>
                  <a:lnTo>
                    <a:pt x="246879" y="292721"/>
                  </a:lnTo>
                  <a:lnTo>
                    <a:pt x="216545" y="326951"/>
                  </a:lnTo>
                  <a:lnTo>
                    <a:pt x="184584" y="345137"/>
                  </a:lnTo>
                  <a:lnTo>
                    <a:pt x="163652" y="325886"/>
                  </a:lnTo>
                  <a:lnTo>
                    <a:pt x="133897" y="337097"/>
                  </a:lnTo>
                  <a:lnTo>
                    <a:pt x="108728" y="339301"/>
                  </a:lnTo>
                  <a:lnTo>
                    <a:pt x="81140" y="294594"/>
                  </a:lnTo>
                  <a:lnTo>
                    <a:pt x="89077" y="237735"/>
                  </a:lnTo>
                  <a:lnTo>
                    <a:pt x="35819" y="142163"/>
                  </a:lnTo>
                  <a:lnTo>
                    <a:pt x="0" y="136279"/>
                  </a:lnTo>
                  <a:lnTo>
                    <a:pt x="7123" y="33811"/>
                  </a:lnTo>
                  <a:lnTo>
                    <a:pt x="72644" y="0"/>
                  </a:lnTo>
                  <a:lnTo>
                    <a:pt x="92304" y="2379"/>
                  </a:lnTo>
                  <a:lnTo>
                    <a:pt x="85840" y="58082"/>
                  </a:lnTo>
                  <a:lnTo>
                    <a:pt x="50494" y="69496"/>
                  </a:lnTo>
                  <a:lnTo>
                    <a:pt x="56828" y="101437"/>
                  </a:lnTo>
                  <a:lnTo>
                    <a:pt x="89692" y="82930"/>
                  </a:lnTo>
                  <a:lnTo>
                    <a:pt x="151929" y="89821"/>
                  </a:lnTo>
                  <a:lnTo>
                    <a:pt x="152890" y="125153"/>
                  </a:lnTo>
                  <a:lnTo>
                    <a:pt x="138033" y="168368"/>
                  </a:lnTo>
                  <a:lnTo>
                    <a:pt x="183809" y="215944"/>
                  </a:lnTo>
                  <a:lnTo>
                    <a:pt x="188858" y="23242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112662" y="4471871"/>
              <a:ext cx="166213" cy="171875"/>
            </a:xfrm>
            <a:custGeom>
              <a:avLst/>
              <a:pathLst>
                <a:path w="166213" h="171875">
                  <a:moveTo>
                    <a:pt x="166213" y="104414"/>
                  </a:moveTo>
                  <a:lnTo>
                    <a:pt x="142808" y="144994"/>
                  </a:lnTo>
                  <a:lnTo>
                    <a:pt x="95351" y="171875"/>
                  </a:lnTo>
                  <a:lnTo>
                    <a:pt x="50358" y="163755"/>
                  </a:lnTo>
                  <a:lnTo>
                    <a:pt x="1456" y="106790"/>
                  </a:lnTo>
                  <a:lnTo>
                    <a:pt x="0" y="65380"/>
                  </a:lnTo>
                  <a:lnTo>
                    <a:pt x="18733" y="26414"/>
                  </a:lnTo>
                  <a:lnTo>
                    <a:pt x="58887" y="0"/>
                  </a:lnTo>
                  <a:lnTo>
                    <a:pt x="123236" y="8417"/>
                  </a:lnTo>
                  <a:lnTo>
                    <a:pt x="158627" y="4208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914646" y="1657337"/>
              <a:ext cx="244878" cy="200574"/>
            </a:xfrm>
            <a:custGeom>
              <a:avLst/>
              <a:pathLst>
                <a:path w="244878" h="200574">
                  <a:moveTo>
                    <a:pt x="170840" y="116287"/>
                  </a:moveTo>
                  <a:lnTo>
                    <a:pt x="152723" y="154379"/>
                  </a:lnTo>
                  <a:lnTo>
                    <a:pt x="70869" y="200574"/>
                  </a:lnTo>
                  <a:lnTo>
                    <a:pt x="101885" y="174176"/>
                  </a:lnTo>
                  <a:lnTo>
                    <a:pt x="71763" y="159982"/>
                  </a:lnTo>
                  <a:lnTo>
                    <a:pt x="9284" y="157053"/>
                  </a:lnTo>
                  <a:lnTo>
                    <a:pt x="0" y="137052"/>
                  </a:lnTo>
                  <a:lnTo>
                    <a:pt x="33635" y="111568"/>
                  </a:lnTo>
                  <a:lnTo>
                    <a:pt x="63439" y="39540"/>
                  </a:lnTo>
                  <a:lnTo>
                    <a:pt x="103540" y="43197"/>
                  </a:lnTo>
                  <a:lnTo>
                    <a:pt x="244878" y="0"/>
                  </a:lnTo>
                  <a:lnTo>
                    <a:pt x="234326" y="69826"/>
                  </a:lnTo>
                  <a:lnTo>
                    <a:pt x="196495" y="8457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38863" y="2436372"/>
              <a:ext cx="500492" cy="361313"/>
            </a:xfrm>
            <a:custGeom>
              <a:avLst/>
              <a:pathLst>
                <a:path w="500492" h="361313">
                  <a:moveTo>
                    <a:pt x="495885" y="68203"/>
                  </a:moveTo>
                  <a:lnTo>
                    <a:pt x="480102" y="111714"/>
                  </a:lnTo>
                  <a:lnTo>
                    <a:pt x="493197" y="182021"/>
                  </a:lnTo>
                  <a:lnTo>
                    <a:pt x="500492" y="223500"/>
                  </a:lnTo>
                  <a:lnTo>
                    <a:pt x="477904" y="296409"/>
                  </a:lnTo>
                  <a:lnTo>
                    <a:pt x="382428" y="325646"/>
                  </a:lnTo>
                  <a:lnTo>
                    <a:pt x="289679" y="327146"/>
                  </a:lnTo>
                  <a:lnTo>
                    <a:pt x="217664" y="361313"/>
                  </a:lnTo>
                  <a:lnTo>
                    <a:pt x="166771" y="352806"/>
                  </a:lnTo>
                  <a:lnTo>
                    <a:pt x="97651" y="307197"/>
                  </a:lnTo>
                  <a:lnTo>
                    <a:pt x="60441" y="305375"/>
                  </a:lnTo>
                  <a:lnTo>
                    <a:pt x="15880" y="337334"/>
                  </a:lnTo>
                  <a:lnTo>
                    <a:pt x="0" y="294194"/>
                  </a:lnTo>
                  <a:lnTo>
                    <a:pt x="13879" y="249267"/>
                  </a:lnTo>
                  <a:lnTo>
                    <a:pt x="7802" y="208899"/>
                  </a:lnTo>
                  <a:lnTo>
                    <a:pt x="33569" y="157482"/>
                  </a:lnTo>
                  <a:lnTo>
                    <a:pt x="75850" y="156308"/>
                  </a:lnTo>
                  <a:lnTo>
                    <a:pt x="105331" y="115199"/>
                  </a:lnTo>
                  <a:lnTo>
                    <a:pt x="154685" y="65947"/>
                  </a:lnTo>
                  <a:lnTo>
                    <a:pt x="218031" y="21786"/>
                  </a:lnTo>
                  <a:lnTo>
                    <a:pt x="247223" y="10749"/>
                  </a:lnTo>
                  <a:lnTo>
                    <a:pt x="316108" y="0"/>
                  </a:lnTo>
                  <a:lnTo>
                    <a:pt x="380106" y="32788"/>
                  </a:lnTo>
                  <a:lnTo>
                    <a:pt x="423843" y="20157"/>
                  </a:lnTo>
                  <a:lnTo>
                    <a:pt x="464402" y="26379"/>
                  </a:lnTo>
                  <a:lnTo>
                    <a:pt x="471266" y="6400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17124" y="5216052"/>
              <a:ext cx="137747" cy="318950"/>
            </a:xfrm>
            <a:custGeom>
              <a:avLst/>
              <a:pathLst>
                <a:path w="137747" h="318950">
                  <a:moveTo>
                    <a:pt x="89864" y="318950"/>
                  </a:moveTo>
                  <a:lnTo>
                    <a:pt x="67988" y="265380"/>
                  </a:lnTo>
                  <a:lnTo>
                    <a:pt x="34021" y="263596"/>
                  </a:lnTo>
                  <a:lnTo>
                    <a:pt x="11225" y="232306"/>
                  </a:lnTo>
                  <a:lnTo>
                    <a:pt x="0" y="219297"/>
                  </a:lnTo>
                  <a:lnTo>
                    <a:pt x="29634" y="211998"/>
                  </a:lnTo>
                  <a:lnTo>
                    <a:pt x="62920" y="156459"/>
                  </a:lnTo>
                  <a:lnTo>
                    <a:pt x="61339" y="109261"/>
                  </a:lnTo>
                  <a:lnTo>
                    <a:pt x="68172" y="92728"/>
                  </a:lnTo>
                  <a:lnTo>
                    <a:pt x="83587" y="54911"/>
                  </a:lnTo>
                  <a:lnTo>
                    <a:pt x="81323" y="3185"/>
                  </a:lnTo>
                  <a:lnTo>
                    <a:pt x="110388" y="0"/>
                  </a:lnTo>
                  <a:lnTo>
                    <a:pt x="125839" y="27518"/>
                  </a:lnTo>
                  <a:lnTo>
                    <a:pt x="137747" y="129297"/>
                  </a:lnTo>
                  <a:lnTo>
                    <a:pt x="113276" y="192114"/>
                  </a:lnTo>
                  <a:lnTo>
                    <a:pt x="130318" y="254927"/>
                  </a:lnTo>
                  <a:lnTo>
                    <a:pt x="116080" y="30534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575893" y="5325313"/>
              <a:ext cx="104150" cy="110035"/>
            </a:xfrm>
            <a:custGeom>
              <a:avLst/>
              <a:pathLst>
                <a:path w="104150" h="110035">
                  <a:moveTo>
                    <a:pt x="102570" y="0"/>
                  </a:moveTo>
                  <a:lnTo>
                    <a:pt x="104150" y="47198"/>
                  </a:lnTo>
                  <a:lnTo>
                    <a:pt x="70864" y="102736"/>
                  </a:lnTo>
                  <a:lnTo>
                    <a:pt x="41230" y="110035"/>
                  </a:lnTo>
                  <a:lnTo>
                    <a:pt x="1781" y="47317"/>
                  </a:lnTo>
                  <a:lnTo>
                    <a:pt x="0" y="5549"/>
                  </a:lnTo>
                  <a:lnTo>
                    <a:pt x="42355" y="35592"/>
                  </a:lnTo>
                  <a:lnTo>
                    <a:pt x="81172" y="1317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442765" y="4986855"/>
              <a:ext cx="236904" cy="164724"/>
            </a:xfrm>
            <a:custGeom>
              <a:avLst/>
              <a:pathLst>
                <a:path w="236904" h="164724">
                  <a:moveTo>
                    <a:pt x="59427" y="0"/>
                  </a:moveTo>
                  <a:lnTo>
                    <a:pt x="53640" y="29812"/>
                  </a:lnTo>
                  <a:lnTo>
                    <a:pt x="67981" y="51215"/>
                  </a:lnTo>
                  <a:lnTo>
                    <a:pt x="106438" y="49789"/>
                  </a:lnTo>
                  <a:lnTo>
                    <a:pt x="133614" y="70058"/>
                  </a:lnTo>
                  <a:lnTo>
                    <a:pt x="127923" y="86003"/>
                  </a:lnTo>
                  <a:lnTo>
                    <a:pt x="203599" y="105234"/>
                  </a:lnTo>
                  <a:lnTo>
                    <a:pt x="236904" y="94542"/>
                  </a:lnTo>
                  <a:lnTo>
                    <a:pt x="218947" y="109566"/>
                  </a:lnTo>
                  <a:lnTo>
                    <a:pt x="193547" y="164724"/>
                  </a:lnTo>
                  <a:lnTo>
                    <a:pt x="173257" y="157916"/>
                  </a:lnTo>
                  <a:lnTo>
                    <a:pt x="146684" y="139404"/>
                  </a:lnTo>
                  <a:lnTo>
                    <a:pt x="105501" y="141055"/>
                  </a:lnTo>
                  <a:lnTo>
                    <a:pt x="70611" y="160455"/>
                  </a:lnTo>
                  <a:lnTo>
                    <a:pt x="46060" y="130025"/>
                  </a:lnTo>
                  <a:lnTo>
                    <a:pt x="50872" y="96826"/>
                  </a:lnTo>
                  <a:lnTo>
                    <a:pt x="0" y="56562"/>
                  </a:lnTo>
                  <a:lnTo>
                    <a:pt x="18098" y="165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543472" y="5150076"/>
              <a:ext cx="202581" cy="264832"/>
            </a:xfrm>
            <a:custGeom>
              <a:avLst/>
              <a:pathLst>
                <a:path w="202581" h="264832">
                  <a:moveTo>
                    <a:pt x="199432" y="154374"/>
                  </a:moveTo>
                  <a:lnTo>
                    <a:pt x="186049" y="216355"/>
                  </a:lnTo>
                  <a:lnTo>
                    <a:pt x="165523" y="235646"/>
                  </a:lnTo>
                  <a:lnTo>
                    <a:pt x="129441" y="224002"/>
                  </a:lnTo>
                  <a:lnTo>
                    <a:pt x="122566" y="264832"/>
                  </a:lnTo>
                  <a:lnTo>
                    <a:pt x="105024" y="235894"/>
                  </a:lnTo>
                  <a:lnTo>
                    <a:pt x="104130" y="178256"/>
                  </a:lnTo>
                  <a:lnTo>
                    <a:pt x="86117" y="143531"/>
                  </a:lnTo>
                  <a:lnTo>
                    <a:pt x="60542" y="126882"/>
                  </a:lnTo>
                  <a:lnTo>
                    <a:pt x="0" y="136894"/>
                  </a:lnTo>
                  <a:lnTo>
                    <a:pt x="23369" y="120992"/>
                  </a:lnTo>
                  <a:lnTo>
                    <a:pt x="38857" y="45667"/>
                  </a:lnTo>
                  <a:lnTo>
                    <a:pt x="32311" y="18263"/>
                  </a:lnTo>
                  <a:lnTo>
                    <a:pt x="104121" y="0"/>
                  </a:lnTo>
                  <a:lnTo>
                    <a:pt x="143186" y="53213"/>
                  </a:lnTo>
                  <a:lnTo>
                    <a:pt x="202581" y="1139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449522" y="5166260"/>
              <a:ext cx="132807" cy="151264"/>
            </a:xfrm>
            <a:custGeom>
              <a:avLst/>
              <a:pathLst>
                <a:path w="132807" h="151264">
                  <a:moveTo>
                    <a:pt x="121952" y="3285"/>
                  </a:moveTo>
                  <a:lnTo>
                    <a:pt x="126261" y="2078"/>
                  </a:lnTo>
                  <a:lnTo>
                    <a:pt x="132807" y="29483"/>
                  </a:lnTo>
                  <a:lnTo>
                    <a:pt x="117320" y="104808"/>
                  </a:lnTo>
                  <a:lnTo>
                    <a:pt x="93950" y="120709"/>
                  </a:lnTo>
                  <a:lnTo>
                    <a:pt x="71444" y="151264"/>
                  </a:lnTo>
                  <a:lnTo>
                    <a:pt x="37655" y="142943"/>
                  </a:lnTo>
                  <a:lnTo>
                    <a:pt x="0" y="107234"/>
                  </a:lnTo>
                  <a:lnTo>
                    <a:pt x="21873" y="69034"/>
                  </a:lnTo>
                  <a:lnTo>
                    <a:pt x="9017" y="28736"/>
                  </a:lnTo>
                  <a:lnTo>
                    <a:pt x="20406" y="0"/>
                  </a:lnTo>
                  <a:lnTo>
                    <a:pt x="65566" y="2913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169013" y="5154157"/>
              <a:ext cx="302382" cy="215627"/>
            </a:xfrm>
            <a:custGeom>
              <a:avLst/>
              <a:pathLst>
                <a:path w="302382" h="215627">
                  <a:moveTo>
                    <a:pt x="289526" y="40839"/>
                  </a:moveTo>
                  <a:lnTo>
                    <a:pt x="302382" y="81137"/>
                  </a:lnTo>
                  <a:lnTo>
                    <a:pt x="280508" y="119337"/>
                  </a:lnTo>
                  <a:lnTo>
                    <a:pt x="254023" y="129719"/>
                  </a:lnTo>
                  <a:lnTo>
                    <a:pt x="221857" y="122123"/>
                  </a:lnTo>
                  <a:lnTo>
                    <a:pt x="210484" y="77778"/>
                  </a:lnTo>
                  <a:lnTo>
                    <a:pt x="176565" y="111086"/>
                  </a:lnTo>
                  <a:lnTo>
                    <a:pt x="173724" y="139882"/>
                  </a:lnTo>
                  <a:lnTo>
                    <a:pt x="139835" y="187895"/>
                  </a:lnTo>
                  <a:lnTo>
                    <a:pt x="80451" y="215627"/>
                  </a:lnTo>
                  <a:lnTo>
                    <a:pt x="19283" y="204478"/>
                  </a:lnTo>
                  <a:lnTo>
                    <a:pt x="0" y="156764"/>
                  </a:lnTo>
                  <a:lnTo>
                    <a:pt x="34216" y="153652"/>
                  </a:lnTo>
                  <a:lnTo>
                    <a:pt x="61586" y="114873"/>
                  </a:lnTo>
                  <a:lnTo>
                    <a:pt x="111662" y="90127"/>
                  </a:lnTo>
                  <a:lnTo>
                    <a:pt x="170677" y="17225"/>
                  </a:lnTo>
                  <a:lnTo>
                    <a:pt x="199079" y="0"/>
                  </a:lnTo>
                  <a:lnTo>
                    <a:pt x="220925" y="69846"/>
                  </a:lnTo>
                  <a:lnTo>
                    <a:pt x="243463" y="7084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414174" y="5393253"/>
              <a:ext cx="134691" cy="155350"/>
            </a:xfrm>
            <a:custGeom>
              <a:avLst/>
              <a:pathLst>
                <a:path w="134691" h="155350">
                  <a:moveTo>
                    <a:pt x="49093" y="16253"/>
                  </a:moveTo>
                  <a:lnTo>
                    <a:pt x="121474" y="58016"/>
                  </a:lnTo>
                  <a:lnTo>
                    <a:pt x="134691" y="96842"/>
                  </a:lnTo>
                  <a:lnTo>
                    <a:pt x="129400" y="155350"/>
                  </a:lnTo>
                  <a:lnTo>
                    <a:pt x="103043" y="152529"/>
                  </a:lnTo>
                  <a:lnTo>
                    <a:pt x="62516" y="141698"/>
                  </a:lnTo>
                  <a:lnTo>
                    <a:pt x="36545" y="108191"/>
                  </a:lnTo>
                  <a:lnTo>
                    <a:pt x="36699" y="65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139119" y="2281860"/>
              <a:ext cx="125337" cy="176607"/>
            </a:xfrm>
            <a:custGeom>
              <a:avLst/>
              <a:pathLst>
                <a:path w="125337" h="176607">
                  <a:moveTo>
                    <a:pt x="114889" y="168266"/>
                  </a:moveTo>
                  <a:lnTo>
                    <a:pt x="96302" y="176607"/>
                  </a:lnTo>
                  <a:lnTo>
                    <a:pt x="38588" y="158787"/>
                  </a:lnTo>
                  <a:lnTo>
                    <a:pt x="0" y="130711"/>
                  </a:lnTo>
                  <a:lnTo>
                    <a:pt x="6731" y="72762"/>
                  </a:lnTo>
                  <a:lnTo>
                    <a:pt x="1462" y="36877"/>
                  </a:lnTo>
                  <a:lnTo>
                    <a:pt x="31154" y="35645"/>
                  </a:lnTo>
                  <a:lnTo>
                    <a:pt x="125337" y="0"/>
                  </a:lnTo>
                  <a:lnTo>
                    <a:pt x="100727" y="90746"/>
                  </a:lnTo>
                  <a:lnTo>
                    <a:pt x="100473" y="14177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719138" y="2270256"/>
              <a:ext cx="201414" cy="162848"/>
            </a:xfrm>
            <a:custGeom>
              <a:avLst/>
              <a:pathLst>
                <a:path w="201414" h="162848">
                  <a:moveTo>
                    <a:pt x="160681" y="6082"/>
                  </a:moveTo>
                  <a:lnTo>
                    <a:pt x="161549" y="31221"/>
                  </a:lnTo>
                  <a:lnTo>
                    <a:pt x="201414" y="76842"/>
                  </a:lnTo>
                  <a:lnTo>
                    <a:pt x="200545" y="98753"/>
                  </a:lnTo>
                  <a:lnTo>
                    <a:pt x="161377" y="113886"/>
                  </a:lnTo>
                  <a:lnTo>
                    <a:pt x="103838" y="157276"/>
                  </a:lnTo>
                  <a:lnTo>
                    <a:pt x="83290" y="161396"/>
                  </a:lnTo>
                  <a:lnTo>
                    <a:pt x="43655" y="162848"/>
                  </a:lnTo>
                  <a:lnTo>
                    <a:pt x="11064" y="132985"/>
                  </a:lnTo>
                  <a:lnTo>
                    <a:pt x="0" y="80099"/>
                  </a:lnTo>
                  <a:lnTo>
                    <a:pt x="22770" y="39212"/>
                  </a:lnTo>
                  <a:lnTo>
                    <a:pt x="47057" y="22758"/>
                  </a:lnTo>
                  <a:lnTo>
                    <a:pt x="12667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21798" y="4777156"/>
              <a:ext cx="486304" cy="498267"/>
            </a:xfrm>
            <a:custGeom>
              <a:avLst/>
              <a:pathLst>
                <a:path w="486304" h="498267">
                  <a:moveTo>
                    <a:pt x="486304" y="215396"/>
                  </a:moveTo>
                  <a:lnTo>
                    <a:pt x="466256" y="225832"/>
                  </a:lnTo>
                  <a:lnTo>
                    <a:pt x="459562" y="259514"/>
                  </a:lnTo>
                  <a:lnTo>
                    <a:pt x="439681" y="265666"/>
                  </a:lnTo>
                  <a:lnTo>
                    <a:pt x="442669" y="306940"/>
                  </a:lnTo>
                  <a:lnTo>
                    <a:pt x="425153" y="405493"/>
                  </a:lnTo>
                  <a:lnTo>
                    <a:pt x="388779" y="444567"/>
                  </a:lnTo>
                  <a:lnTo>
                    <a:pt x="355478" y="443591"/>
                  </a:lnTo>
                  <a:lnTo>
                    <a:pt x="353039" y="483511"/>
                  </a:lnTo>
                  <a:lnTo>
                    <a:pt x="295989" y="498267"/>
                  </a:lnTo>
                  <a:lnTo>
                    <a:pt x="269242" y="479757"/>
                  </a:lnTo>
                  <a:lnTo>
                    <a:pt x="244658" y="487644"/>
                  </a:lnTo>
                  <a:lnTo>
                    <a:pt x="211894" y="474776"/>
                  </a:lnTo>
                  <a:lnTo>
                    <a:pt x="164090" y="477515"/>
                  </a:lnTo>
                  <a:lnTo>
                    <a:pt x="165868" y="395047"/>
                  </a:lnTo>
                  <a:lnTo>
                    <a:pt x="149670" y="377167"/>
                  </a:lnTo>
                  <a:lnTo>
                    <a:pt x="106395" y="393201"/>
                  </a:lnTo>
                  <a:lnTo>
                    <a:pt x="58370" y="379839"/>
                  </a:lnTo>
                  <a:lnTo>
                    <a:pt x="56802" y="349116"/>
                  </a:lnTo>
                  <a:lnTo>
                    <a:pt x="13921" y="320504"/>
                  </a:lnTo>
                  <a:lnTo>
                    <a:pt x="0" y="289427"/>
                  </a:lnTo>
                  <a:lnTo>
                    <a:pt x="10241" y="244495"/>
                  </a:lnTo>
                  <a:lnTo>
                    <a:pt x="64974" y="191509"/>
                  </a:lnTo>
                  <a:lnTo>
                    <a:pt x="99025" y="139465"/>
                  </a:lnTo>
                  <a:lnTo>
                    <a:pt x="102564" y="47408"/>
                  </a:lnTo>
                  <a:lnTo>
                    <a:pt x="92795" y="28666"/>
                  </a:lnTo>
                  <a:lnTo>
                    <a:pt x="145717" y="0"/>
                  </a:lnTo>
                  <a:lnTo>
                    <a:pt x="175930" y="12761"/>
                  </a:lnTo>
                  <a:lnTo>
                    <a:pt x="180449" y="87284"/>
                  </a:lnTo>
                  <a:lnTo>
                    <a:pt x="279902" y="186768"/>
                  </a:lnTo>
                  <a:lnTo>
                    <a:pt x="397221" y="163246"/>
                  </a:lnTo>
                  <a:lnTo>
                    <a:pt x="442109" y="17331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319479" y="2321807"/>
              <a:ext cx="237414" cy="272046"/>
            </a:xfrm>
            <a:custGeom>
              <a:avLst/>
              <a:pathLst>
                <a:path w="237414" h="272046">
                  <a:moveTo>
                    <a:pt x="164638" y="37595"/>
                  </a:moveTo>
                  <a:lnTo>
                    <a:pt x="152752" y="68968"/>
                  </a:lnTo>
                  <a:lnTo>
                    <a:pt x="205051" y="85610"/>
                  </a:lnTo>
                  <a:lnTo>
                    <a:pt x="237414" y="136350"/>
                  </a:lnTo>
                  <a:lnTo>
                    <a:pt x="174068" y="180512"/>
                  </a:lnTo>
                  <a:lnTo>
                    <a:pt x="124715" y="229764"/>
                  </a:lnTo>
                  <a:lnTo>
                    <a:pt x="95233" y="270873"/>
                  </a:lnTo>
                  <a:lnTo>
                    <a:pt x="52953" y="272046"/>
                  </a:lnTo>
                  <a:lnTo>
                    <a:pt x="5598" y="223495"/>
                  </a:lnTo>
                  <a:lnTo>
                    <a:pt x="0" y="178101"/>
                  </a:lnTo>
                  <a:lnTo>
                    <a:pt x="22968" y="162377"/>
                  </a:lnTo>
                  <a:lnTo>
                    <a:pt x="42261" y="101238"/>
                  </a:lnTo>
                  <a:lnTo>
                    <a:pt x="61553" y="93069"/>
                  </a:lnTo>
                  <a:lnTo>
                    <a:pt x="87341" y="22828"/>
                  </a:lnTo>
                  <a:lnTo>
                    <a:pt x="11946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562244" y="3099612"/>
              <a:ext cx="468913" cy="442746"/>
            </a:xfrm>
            <a:custGeom>
              <a:avLst/>
              <a:pathLst>
                <a:path w="468913" h="442746">
                  <a:moveTo>
                    <a:pt x="282412" y="0"/>
                  </a:moveTo>
                  <a:lnTo>
                    <a:pt x="289512" y="18449"/>
                  </a:lnTo>
                  <a:lnTo>
                    <a:pt x="277231" y="77482"/>
                  </a:lnTo>
                  <a:lnTo>
                    <a:pt x="313677" y="116580"/>
                  </a:lnTo>
                  <a:lnTo>
                    <a:pt x="323684" y="148596"/>
                  </a:lnTo>
                  <a:lnTo>
                    <a:pt x="370479" y="163268"/>
                  </a:lnTo>
                  <a:lnTo>
                    <a:pt x="393614" y="185631"/>
                  </a:lnTo>
                  <a:lnTo>
                    <a:pt x="421007" y="183417"/>
                  </a:lnTo>
                  <a:lnTo>
                    <a:pt x="462790" y="199510"/>
                  </a:lnTo>
                  <a:lnTo>
                    <a:pt x="447439" y="242401"/>
                  </a:lnTo>
                  <a:lnTo>
                    <a:pt x="468913" y="268021"/>
                  </a:lnTo>
                  <a:lnTo>
                    <a:pt x="451231" y="298183"/>
                  </a:lnTo>
                  <a:lnTo>
                    <a:pt x="465854" y="356471"/>
                  </a:lnTo>
                  <a:lnTo>
                    <a:pt x="404248" y="365549"/>
                  </a:lnTo>
                  <a:lnTo>
                    <a:pt x="371503" y="386307"/>
                  </a:lnTo>
                  <a:lnTo>
                    <a:pt x="383492" y="335120"/>
                  </a:lnTo>
                  <a:lnTo>
                    <a:pt x="368836" y="307941"/>
                  </a:lnTo>
                  <a:lnTo>
                    <a:pt x="342399" y="311070"/>
                  </a:lnTo>
                  <a:lnTo>
                    <a:pt x="293813" y="285496"/>
                  </a:lnTo>
                  <a:lnTo>
                    <a:pt x="168418" y="283580"/>
                  </a:lnTo>
                  <a:lnTo>
                    <a:pt x="179406" y="330361"/>
                  </a:lnTo>
                  <a:lnTo>
                    <a:pt x="165299" y="394800"/>
                  </a:lnTo>
                  <a:lnTo>
                    <a:pt x="195026" y="411454"/>
                  </a:lnTo>
                  <a:lnTo>
                    <a:pt x="186470" y="442746"/>
                  </a:lnTo>
                  <a:lnTo>
                    <a:pt x="145278" y="423012"/>
                  </a:lnTo>
                  <a:lnTo>
                    <a:pt x="139818" y="400721"/>
                  </a:lnTo>
                  <a:lnTo>
                    <a:pt x="97943" y="381057"/>
                  </a:lnTo>
                  <a:lnTo>
                    <a:pt x="50633" y="321717"/>
                  </a:lnTo>
                  <a:lnTo>
                    <a:pt x="0" y="284990"/>
                  </a:lnTo>
                  <a:lnTo>
                    <a:pt x="58427" y="247754"/>
                  </a:lnTo>
                  <a:lnTo>
                    <a:pt x="80330" y="192375"/>
                  </a:lnTo>
                  <a:lnTo>
                    <a:pt x="115613" y="208038"/>
                  </a:lnTo>
                  <a:lnTo>
                    <a:pt x="207764" y="195646"/>
                  </a:lnTo>
                  <a:lnTo>
                    <a:pt x="249003" y="205263"/>
                  </a:lnTo>
                  <a:lnTo>
                    <a:pt x="295562" y="195257"/>
                  </a:lnTo>
                  <a:lnTo>
                    <a:pt x="272264" y="152071"/>
                  </a:lnTo>
                  <a:lnTo>
                    <a:pt x="251986" y="138119"/>
                  </a:lnTo>
                  <a:lnTo>
                    <a:pt x="259232" y="95396"/>
                  </a:lnTo>
                  <a:lnTo>
                    <a:pt x="198431" y="47695"/>
                  </a:lnTo>
                  <a:lnTo>
                    <a:pt x="261479" y="302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472231" y="2276560"/>
              <a:ext cx="211264" cy="181597"/>
            </a:xfrm>
            <a:custGeom>
              <a:avLst/>
              <a:pathLst>
                <a:path w="211264" h="181597">
                  <a:moveTo>
                    <a:pt x="211264" y="46006"/>
                  </a:moveTo>
                  <a:lnTo>
                    <a:pt x="206833" y="54644"/>
                  </a:lnTo>
                  <a:lnTo>
                    <a:pt x="188836" y="76369"/>
                  </a:lnTo>
                  <a:lnTo>
                    <a:pt x="133710" y="97207"/>
                  </a:lnTo>
                  <a:lnTo>
                    <a:pt x="113855" y="170561"/>
                  </a:lnTo>
                  <a:lnTo>
                    <a:pt x="84662" y="181597"/>
                  </a:lnTo>
                  <a:lnTo>
                    <a:pt x="52299" y="130857"/>
                  </a:lnTo>
                  <a:lnTo>
                    <a:pt x="0" y="114216"/>
                  </a:lnTo>
                  <a:lnTo>
                    <a:pt x="11886" y="82843"/>
                  </a:lnTo>
                  <a:lnTo>
                    <a:pt x="25499" y="66455"/>
                  </a:lnTo>
                  <a:lnTo>
                    <a:pt x="51900" y="22022"/>
                  </a:lnTo>
                  <a:lnTo>
                    <a:pt x="80026" y="0"/>
                  </a:lnTo>
                  <a:lnTo>
                    <a:pt x="123002" y="18993"/>
                  </a:lnTo>
                  <a:lnTo>
                    <a:pt x="133522" y="5130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819849" y="4632016"/>
              <a:ext cx="373365" cy="638772"/>
            </a:xfrm>
            <a:custGeom>
              <a:avLst/>
              <a:pathLst>
                <a:path w="373365" h="638772">
                  <a:moveTo>
                    <a:pt x="125471" y="478270"/>
                  </a:moveTo>
                  <a:lnTo>
                    <a:pt x="106578" y="473506"/>
                  </a:lnTo>
                  <a:lnTo>
                    <a:pt x="93713" y="546240"/>
                  </a:lnTo>
                  <a:lnTo>
                    <a:pt x="62111" y="638772"/>
                  </a:lnTo>
                  <a:lnTo>
                    <a:pt x="0" y="628473"/>
                  </a:lnTo>
                  <a:lnTo>
                    <a:pt x="13355" y="550736"/>
                  </a:lnTo>
                  <a:lnTo>
                    <a:pt x="27033" y="507258"/>
                  </a:lnTo>
                  <a:lnTo>
                    <a:pt x="26843" y="416071"/>
                  </a:lnTo>
                  <a:lnTo>
                    <a:pt x="76332" y="315634"/>
                  </a:lnTo>
                  <a:lnTo>
                    <a:pt x="127135" y="291339"/>
                  </a:lnTo>
                  <a:lnTo>
                    <a:pt x="139303" y="191372"/>
                  </a:lnTo>
                  <a:lnTo>
                    <a:pt x="187671" y="54350"/>
                  </a:lnTo>
                  <a:lnTo>
                    <a:pt x="176414" y="0"/>
                  </a:lnTo>
                  <a:lnTo>
                    <a:pt x="240645" y="12312"/>
                  </a:lnTo>
                  <a:lnTo>
                    <a:pt x="373365" y="101321"/>
                  </a:lnTo>
                  <a:lnTo>
                    <a:pt x="370822" y="107867"/>
                  </a:lnTo>
                  <a:lnTo>
                    <a:pt x="338033" y="142828"/>
                  </a:lnTo>
                  <a:lnTo>
                    <a:pt x="297795" y="205428"/>
                  </a:lnTo>
                  <a:lnTo>
                    <a:pt x="244727" y="216649"/>
                  </a:lnTo>
                  <a:lnTo>
                    <a:pt x="193409" y="257398"/>
                  </a:lnTo>
                  <a:lnTo>
                    <a:pt x="157836" y="318817"/>
                  </a:lnTo>
                  <a:lnTo>
                    <a:pt x="131302" y="419214"/>
                  </a:lnTo>
                  <a:lnTo>
                    <a:pt x="119639" y="43752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326964" y="4558330"/>
              <a:ext cx="125236" cy="157434"/>
            </a:xfrm>
            <a:custGeom>
              <a:avLst/>
              <a:pathLst>
                <a:path w="125236" h="157434">
                  <a:moveTo>
                    <a:pt x="125236" y="27197"/>
                  </a:moveTo>
                  <a:lnTo>
                    <a:pt x="111353" y="128796"/>
                  </a:lnTo>
                  <a:lnTo>
                    <a:pt x="93491" y="157434"/>
                  </a:lnTo>
                  <a:lnTo>
                    <a:pt x="20146" y="105542"/>
                  </a:lnTo>
                  <a:lnTo>
                    <a:pt x="0" y="42338"/>
                  </a:lnTo>
                  <a:lnTo>
                    <a:pt x="278" y="23998"/>
                  </a:lnTo>
                  <a:lnTo>
                    <a:pt x="20633" y="0"/>
                  </a:lnTo>
                  <a:lnTo>
                    <a:pt x="45173" y="13713"/>
                  </a:lnTo>
                  <a:lnTo>
                    <a:pt x="104803" y="1190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341714" y="2732781"/>
              <a:ext cx="508503" cy="574869"/>
            </a:xfrm>
            <a:custGeom>
              <a:avLst/>
              <a:pathLst>
                <a:path w="508503" h="574869">
                  <a:moveTo>
                    <a:pt x="483169" y="158801"/>
                  </a:moveTo>
                  <a:lnTo>
                    <a:pt x="508503" y="242280"/>
                  </a:lnTo>
                  <a:lnTo>
                    <a:pt x="502943" y="366830"/>
                  </a:lnTo>
                  <a:lnTo>
                    <a:pt x="482010" y="397039"/>
                  </a:lnTo>
                  <a:lnTo>
                    <a:pt x="418962" y="414526"/>
                  </a:lnTo>
                  <a:lnTo>
                    <a:pt x="368152" y="426507"/>
                  </a:lnTo>
                  <a:lnTo>
                    <a:pt x="340569" y="493365"/>
                  </a:lnTo>
                  <a:lnTo>
                    <a:pt x="359021" y="552305"/>
                  </a:lnTo>
                  <a:lnTo>
                    <a:pt x="336144" y="574869"/>
                  </a:lnTo>
                  <a:lnTo>
                    <a:pt x="300861" y="559206"/>
                  </a:lnTo>
                  <a:lnTo>
                    <a:pt x="275218" y="484039"/>
                  </a:lnTo>
                  <a:lnTo>
                    <a:pt x="227101" y="476066"/>
                  </a:lnTo>
                  <a:lnTo>
                    <a:pt x="124924" y="496758"/>
                  </a:lnTo>
                  <a:lnTo>
                    <a:pt x="107685" y="483136"/>
                  </a:lnTo>
                  <a:lnTo>
                    <a:pt x="117759" y="391962"/>
                  </a:lnTo>
                  <a:lnTo>
                    <a:pt x="92659" y="377318"/>
                  </a:lnTo>
                  <a:lnTo>
                    <a:pt x="106818" y="322591"/>
                  </a:lnTo>
                  <a:lnTo>
                    <a:pt x="95765" y="299424"/>
                  </a:lnTo>
                  <a:lnTo>
                    <a:pt x="31100" y="279122"/>
                  </a:lnTo>
                  <a:lnTo>
                    <a:pt x="8451" y="256727"/>
                  </a:lnTo>
                  <a:lnTo>
                    <a:pt x="0" y="224837"/>
                  </a:lnTo>
                  <a:lnTo>
                    <a:pt x="5672" y="174413"/>
                  </a:lnTo>
                  <a:lnTo>
                    <a:pt x="27278" y="150536"/>
                  </a:lnTo>
                  <a:lnTo>
                    <a:pt x="49369" y="89937"/>
                  </a:lnTo>
                  <a:lnTo>
                    <a:pt x="13029" y="40924"/>
                  </a:lnTo>
                  <a:lnTo>
                    <a:pt x="57591" y="8965"/>
                  </a:lnTo>
                  <a:lnTo>
                    <a:pt x="94801" y="10788"/>
                  </a:lnTo>
                  <a:lnTo>
                    <a:pt x="163921" y="56397"/>
                  </a:lnTo>
                  <a:lnTo>
                    <a:pt x="214813" y="64903"/>
                  </a:lnTo>
                  <a:lnTo>
                    <a:pt x="286829" y="30737"/>
                  </a:lnTo>
                  <a:lnTo>
                    <a:pt x="379578" y="29236"/>
                  </a:lnTo>
                  <a:lnTo>
                    <a:pt x="475053" y="0"/>
                  </a:lnTo>
                  <a:lnTo>
                    <a:pt x="461399" y="73230"/>
                  </a:lnTo>
                  <a:lnTo>
                    <a:pt x="488206" y="13101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051366" y="2378167"/>
              <a:ext cx="321066" cy="307472"/>
            </a:xfrm>
            <a:custGeom>
              <a:avLst/>
              <a:pathLst>
                <a:path w="321066" h="307472">
                  <a:moveTo>
                    <a:pt x="310374" y="44879"/>
                  </a:moveTo>
                  <a:lnTo>
                    <a:pt x="291081" y="106017"/>
                  </a:lnTo>
                  <a:lnTo>
                    <a:pt x="268113" y="121742"/>
                  </a:lnTo>
                  <a:lnTo>
                    <a:pt x="273711" y="167136"/>
                  </a:lnTo>
                  <a:lnTo>
                    <a:pt x="321066" y="215687"/>
                  </a:lnTo>
                  <a:lnTo>
                    <a:pt x="295300" y="267104"/>
                  </a:lnTo>
                  <a:lnTo>
                    <a:pt x="301376" y="307472"/>
                  </a:lnTo>
                  <a:lnTo>
                    <a:pt x="260268" y="264180"/>
                  </a:lnTo>
                  <a:lnTo>
                    <a:pt x="234352" y="214018"/>
                  </a:lnTo>
                  <a:lnTo>
                    <a:pt x="219693" y="139667"/>
                  </a:lnTo>
                  <a:lnTo>
                    <a:pt x="183742" y="149284"/>
                  </a:lnTo>
                  <a:lnTo>
                    <a:pt x="135525" y="183409"/>
                  </a:lnTo>
                  <a:lnTo>
                    <a:pt x="86001" y="139322"/>
                  </a:lnTo>
                  <a:lnTo>
                    <a:pt x="36653" y="149800"/>
                  </a:lnTo>
                  <a:lnTo>
                    <a:pt x="0" y="111674"/>
                  </a:lnTo>
                  <a:lnTo>
                    <a:pt x="4974" y="95042"/>
                  </a:lnTo>
                  <a:lnTo>
                    <a:pt x="20496" y="81067"/>
                  </a:lnTo>
                  <a:lnTo>
                    <a:pt x="44043" y="72958"/>
                  </a:lnTo>
                  <a:lnTo>
                    <a:pt x="87753" y="34404"/>
                  </a:lnTo>
                  <a:lnTo>
                    <a:pt x="126341" y="62480"/>
                  </a:lnTo>
                  <a:lnTo>
                    <a:pt x="184056" y="80300"/>
                  </a:lnTo>
                  <a:lnTo>
                    <a:pt x="202642" y="71959"/>
                  </a:lnTo>
                  <a:lnTo>
                    <a:pt x="287425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570688" y="4999083"/>
              <a:ext cx="150112" cy="93007"/>
            </a:xfrm>
            <a:custGeom>
              <a:avLst/>
              <a:pathLst>
                <a:path w="150112" h="93007">
                  <a:moveTo>
                    <a:pt x="150112" y="74100"/>
                  </a:moveTo>
                  <a:lnTo>
                    <a:pt x="108981" y="82315"/>
                  </a:lnTo>
                  <a:lnTo>
                    <a:pt x="75675" y="93007"/>
                  </a:lnTo>
                  <a:lnTo>
                    <a:pt x="0" y="73776"/>
                  </a:lnTo>
                  <a:lnTo>
                    <a:pt x="5690" y="57831"/>
                  </a:lnTo>
                  <a:lnTo>
                    <a:pt x="33487" y="33984"/>
                  </a:lnTo>
                  <a:lnTo>
                    <a:pt x="71799" y="0"/>
                  </a:lnTo>
                  <a:lnTo>
                    <a:pt x="84048" y="26883"/>
                  </a:lnTo>
                  <a:lnTo>
                    <a:pt x="108566" y="3470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408503" y="5174809"/>
              <a:ext cx="178496" cy="276460"/>
            </a:xfrm>
            <a:custGeom>
              <a:avLst/>
              <a:pathLst>
                <a:path w="178496" h="276460">
                  <a:moveTo>
                    <a:pt x="177978" y="35510"/>
                  </a:moveTo>
                  <a:lnTo>
                    <a:pt x="178496" y="114862"/>
                  </a:lnTo>
                  <a:lnTo>
                    <a:pt x="174037" y="148443"/>
                  </a:lnTo>
                  <a:lnTo>
                    <a:pt x="167390" y="156054"/>
                  </a:lnTo>
                  <a:lnTo>
                    <a:pt x="169171" y="197821"/>
                  </a:lnTo>
                  <a:lnTo>
                    <a:pt x="127145" y="276460"/>
                  </a:lnTo>
                  <a:lnTo>
                    <a:pt x="54765" y="234697"/>
                  </a:lnTo>
                  <a:lnTo>
                    <a:pt x="131682" y="189922"/>
                  </a:lnTo>
                  <a:lnTo>
                    <a:pt x="132688" y="155269"/>
                  </a:lnTo>
                  <a:lnTo>
                    <a:pt x="95701" y="123673"/>
                  </a:lnTo>
                  <a:lnTo>
                    <a:pt x="8393" y="85961"/>
                  </a:lnTo>
                  <a:lnTo>
                    <a:pt x="0" y="68568"/>
                  </a:lnTo>
                  <a:lnTo>
                    <a:pt x="2857" y="43409"/>
                  </a:lnTo>
                  <a:lnTo>
                    <a:pt x="35064" y="1366"/>
                  </a:lnTo>
                  <a:lnTo>
                    <a:pt x="49762" y="0"/>
                  </a:lnTo>
                  <a:lnTo>
                    <a:pt x="108785" y="2047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939489" y="4739883"/>
              <a:ext cx="265578" cy="381165"/>
            </a:xfrm>
            <a:custGeom>
              <a:avLst/>
              <a:pathLst>
                <a:path w="265578" h="381165">
                  <a:moveTo>
                    <a:pt x="265578" y="84397"/>
                  </a:moveTo>
                  <a:lnTo>
                    <a:pt x="248617" y="106215"/>
                  </a:lnTo>
                  <a:lnTo>
                    <a:pt x="245409" y="164705"/>
                  </a:lnTo>
                  <a:lnTo>
                    <a:pt x="226615" y="204163"/>
                  </a:lnTo>
                  <a:lnTo>
                    <a:pt x="200749" y="222632"/>
                  </a:lnTo>
                  <a:lnTo>
                    <a:pt x="95629" y="320116"/>
                  </a:lnTo>
                  <a:lnTo>
                    <a:pt x="42217" y="381165"/>
                  </a:lnTo>
                  <a:lnTo>
                    <a:pt x="5831" y="370403"/>
                  </a:lnTo>
                  <a:lnTo>
                    <a:pt x="0" y="329654"/>
                  </a:lnTo>
                  <a:lnTo>
                    <a:pt x="11662" y="311346"/>
                  </a:lnTo>
                  <a:lnTo>
                    <a:pt x="38196" y="210949"/>
                  </a:lnTo>
                  <a:lnTo>
                    <a:pt x="73769" y="149530"/>
                  </a:lnTo>
                  <a:lnTo>
                    <a:pt x="125087" y="108781"/>
                  </a:lnTo>
                  <a:lnTo>
                    <a:pt x="178155" y="97560"/>
                  </a:lnTo>
                  <a:lnTo>
                    <a:pt x="218393" y="34960"/>
                  </a:lnTo>
                  <a:lnTo>
                    <a:pt x="251182" y="0"/>
                  </a:lnTo>
                  <a:lnTo>
                    <a:pt x="244951" y="449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282407" y="5043418"/>
              <a:ext cx="230969" cy="250089"/>
            </a:xfrm>
            <a:custGeom>
              <a:avLst/>
              <a:pathLst>
                <a:path w="230969" h="250089">
                  <a:moveTo>
                    <a:pt x="230969" y="103893"/>
                  </a:moveTo>
                  <a:lnTo>
                    <a:pt x="175858" y="131391"/>
                  </a:lnTo>
                  <a:lnTo>
                    <a:pt x="161159" y="132757"/>
                  </a:lnTo>
                  <a:lnTo>
                    <a:pt x="128953" y="174800"/>
                  </a:lnTo>
                  <a:lnTo>
                    <a:pt x="126095" y="199959"/>
                  </a:lnTo>
                  <a:lnTo>
                    <a:pt x="96244" y="244872"/>
                  </a:lnTo>
                  <a:lnTo>
                    <a:pt x="68006" y="250089"/>
                  </a:lnTo>
                  <a:lnTo>
                    <a:pt x="67314" y="219109"/>
                  </a:lnTo>
                  <a:lnTo>
                    <a:pt x="102478" y="180700"/>
                  </a:lnTo>
                  <a:lnTo>
                    <a:pt x="115288" y="151448"/>
                  </a:lnTo>
                  <a:lnTo>
                    <a:pt x="97957" y="132625"/>
                  </a:lnTo>
                  <a:lnTo>
                    <a:pt x="34159" y="110750"/>
                  </a:lnTo>
                  <a:lnTo>
                    <a:pt x="0" y="119144"/>
                  </a:lnTo>
                  <a:lnTo>
                    <a:pt x="233" y="78871"/>
                  </a:lnTo>
                  <a:lnTo>
                    <a:pt x="86285" y="59796"/>
                  </a:lnTo>
                  <a:lnTo>
                    <a:pt x="140770" y="3699"/>
                  </a:lnTo>
                  <a:lnTo>
                    <a:pt x="160357" y="0"/>
                  </a:lnTo>
                  <a:lnTo>
                    <a:pt x="211230" y="40263"/>
                  </a:lnTo>
                  <a:lnTo>
                    <a:pt x="206418" y="734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18966" y="2487167"/>
              <a:ext cx="169531" cy="140215"/>
            </a:xfrm>
            <a:custGeom>
              <a:avLst/>
              <a:pathLst>
                <a:path w="169531" h="140215">
                  <a:moveTo>
                    <a:pt x="147944" y="135821"/>
                  </a:moveTo>
                  <a:lnTo>
                    <a:pt x="95133" y="140215"/>
                  </a:lnTo>
                  <a:lnTo>
                    <a:pt x="13094" y="131226"/>
                  </a:lnTo>
                  <a:lnTo>
                    <a:pt x="0" y="60919"/>
                  </a:lnTo>
                  <a:lnTo>
                    <a:pt x="15782" y="17408"/>
                  </a:lnTo>
                  <a:lnTo>
                    <a:pt x="29945" y="16693"/>
                  </a:lnTo>
                  <a:lnTo>
                    <a:pt x="131007" y="0"/>
                  </a:lnTo>
                  <a:lnTo>
                    <a:pt x="154539" y="56162"/>
                  </a:lnTo>
                  <a:lnTo>
                    <a:pt x="169531" y="70095"/>
                  </a:lnTo>
                  <a:lnTo>
                    <a:pt x="147584" y="10127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37315" y="2126470"/>
              <a:ext cx="120206" cy="177786"/>
            </a:xfrm>
            <a:custGeom>
              <a:avLst/>
              <a:pathLst>
                <a:path w="120206" h="177786">
                  <a:moveTo>
                    <a:pt x="106113" y="4027"/>
                  </a:moveTo>
                  <a:lnTo>
                    <a:pt x="112980" y="18082"/>
                  </a:lnTo>
                  <a:lnTo>
                    <a:pt x="77342" y="55998"/>
                  </a:lnTo>
                  <a:lnTo>
                    <a:pt x="103105" y="112310"/>
                  </a:lnTo>
                  <a:lnTo>
                    <a:pt x="120206" y="130092"/>
                  </a:lnTo>
                  <a:lnTo>
                    <a:pt x="110678" y="171908"/>
                  </a:lnTo>
                  <a:lnTo>
                    <a:pt x="76845" y="177786"/>
                  </a:lnTo>
                  <a:lnTo>
                    <a:pt x="70045" y="136513"/>
                  </a:lnTo>
                  <a:lnTo>
                    <a:pt x="736" y="113632"/>
                  </a:lnTo>
                  <a:lnTo>
                    <a:pt x="0" y="96670"/>
                  </a:lnTo>
                  <a:lnTo>
                    <a:pt x="40747" y="59699"/>
                  </a:lnTo>
                  <a:lnTo>
                    <a:pt x="63317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546165" y="4230180"/>
              <a:ext cx="695692" cy="356094"/>
            </a:xfrm>
            <a:custGeom>
              <a:avLst/>
              <a:pathLst>
                <a:path w="695692" h="356094">
                  <a:moveTo>
                    <a:pt x="694761" y="125106"/>
                  </a:moveTo>
                  <a:lnTo>
                    <a:pt x="661868" y="133627"/>
                  </a:lnTo>
                  <a:lnTo>
                    <a:pt x="623087" y="169986"/>
                  </a:lnTo>
                  <a:lnTo>
                    <a:pt x="569146" y="241702"/>
                  </a:lnTo>
                  <a:lnTo>
                    <a:pt x="520743" y="277726"/>
                  </a:lnTo>
                  <a:lnTo>
                    <a:pt x="475257" y="329696"/>
                  </a:lnTo>
                  <a:lnTo>
                    <a:pt x="426087" y="356094"/>
                  </a:lnTo>
                  <a:lnTo>
                    <a:pt x="288261" y="247800"/>
                  </a:lnTo>
                  <a:lnTo>
                    <a:pt x="256920" y="231918"/>
                  </a:lnTo>
                  <a:lnTo>
                    <a:pt x="192915" y="242592"/>
                  </a:lnTo>
                  <a:lnTo>
                    <a:pt x="157249" y="263449"/>
                  </a:lnTo>
                  <a:lnTo>
                    <a:pt x="37993" y="283476"/>
                  </a:lnTo>
                  <a:lnTo>
                    <a:pt x="0" y="273857"/>
                  </a:lnTo>
                  <a:lnTo>
                    <a:pt x="27599" y="238995"/>
                  </a:lnTo>
                  <a:lnTo>
                    <a:pt x="31608" y="226474"/>
                  </a:lnTo>
                  <a:lnTo>
                    <a:pt x="121747" y="181282"/>
                  </a:lnTo>
                  <a:lnTo>
                    <a:pt x="149854" y="161384"/>
                  </a:lnTo>
                  <a:lnTo>
                    <a:pt x="253073" y="113548"/>
                  </a:lnTo>
                  <a:lnTo>
                    <a:pt x="302642" y="111777"/>
                  </a:lnTo>
                  <a:lnTo>
                    <a:pt x="346379" y="124178"/>
                  </a:lnTo>
                  <a:lnTo>
                    <a:pt x="391865" y="119454"/>
                  </a:lnTo>
                  <a:lnTo>
                    <a:pt x="409943" y="105281"/>
                  </a:lnTo>
                  <a:lnTo>
                    <a:pt x="446682" y="23191"/>
                  </a:lnTo>
                  <a:lnTo>
                    <a:pt x="489326" y="0"/>
                  </a:lnTo>
                  <a:lnTo>
                    <a:pt x="523660" y="34412"/>
                  </a:lnTo>
                  <a:lnTo>
                    <a:pt x="588973" y="33822"/>
                  </a:lnTo>
                  <a:lnTo>
                    <a:pt x="624546" y="22010"/>
                  </a:lnTo>
                  <a:lnTo>
                    <a:pt x="675281" y="33822"/>
                  </a:lnTo>
                  <a:lnTo>
                    <a:pt x="695692" y="8047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067911" y="5047157"/>
              <a:ext cx="365943" cy="358559"/>
            </a:xfrm>
            <a:custGeom>
              <a:avLst/>
              <a:pathLst>
                <a:path w="365943" h="358559">
                  <a:moveTo>
                    <a:pt x="365943" y="44362"/>
                  </a:moveTo>
                  <a:lnTo>
                    <a:pt x="339178" y="79796"/>
                  </a:lnTo>
                  <a:lnTo>
                    <a:pt x="300182" y="107000"/>
                  </a:lnTo>
                  <a:lnTo>
                    <a:pt x="271780" y="124225"/>
                  </a:lnTo>
                  <a:lnTo>
                    <a:pt x="212765" y="197127"/>
                  </a:lnTo>
                  <a:lnTo>
                    <a:pt x="162689" y="221874"/>
                  </a:lnTo>
                  <a:lnTo>
                    <a:pt x="135319" y="260652"/>
                  </a:lnTo>
                  <a:lnTo>
                    <a:pt x="101102" y="263764"/>
                  </a:lnTo>
                  <a:lnTo>
                    <a:pt x="120386" y="311478"/>
                  </a:lnTo>
                  <a:lnTo>
                    <a:pt x="102939" y="357253"/>
                  </a:lnTo>
                  <a:lnTo>
                    <a:pt x="67080" y="358559"/>
                  </a:lnTo>
                  <a:lnTo>
                    <a:pt x="55993" y="344310"/>
                  </a:lnTo>
                  <a:lnTo>
                    <a:pt x="65022" y="304553"/>
                  </a:lnTo>
                  <a:lnTo>
                    <a:pt x="93550" y="273277"/>
                  </a:lnTo>
                  <a:lnTo>
                    <a:pt x="26287" y="187401"/>
                  </a:lnTo>
                  <a:lnTo>
                    <a:pt x="0" y="127071"/>
                  </a:lnTo>
                  <a:lnTo>
                    <a:pt x="38381" y="118577"/>
                  </a:lnTo>
                  <a:lnTo>
                    <a:pt x="57003" y="89891"/>
                  </a:lnTo>
                  <a:lnTo>
                    <a:pt x="100421" y="87513"/>
                  </a:lnTo>
                  <a:lnTo>
                    <a:pt x="188026" y="67350"/>
                  </a:lnTo>
                  <a:lnTo>
                    <a:pt x="200024" y="45319"/>
                  </a:lnTo>
                  <a:lnTo>
                    <a:pt x="181233" y="21470"/>
                  </a:lnTo>
                  <a:lnTo>
                    <a:pt x="235865" y="0"/>
                  </a:lnTo>
                  <a:lnTo>
                    <a:pt x="314000" y="159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812477" y="3735355"/>
              <a:ext cx="269809" cy="311964"/>
            </a:xfrm>
            <a:custGeom>
              <a:avLst/>
              <a:pathLst>
                <a:path w="269809" h="311964">
                  <a:moveTo>
                    <a:pt x="217366" y="0"/>
                  </a:moveTo>
                  <a:lnTo>
                    <a:pt x="224214" y="42404"/>
                  </a:lnTo>
                  <a:lnTo>
                    <a:pt x="193839" y="68024"/>
                  </a:lnTo>
                  <a:lnTo>
                    <a:pt x="145413" y="87397"/>
                  </a:lnTo>
                  <a:lnTo>
                    <a:pt x="136519" y="107999"/>
                  </a:lnTo>
                  <a:lnTo>
                    <a:pt x="176328" y="156678"/>
                  </a:lnTo>
                  <a:lnTo>
                    <a:pt x="178645" y="184849"/>
                  </a:lnTo>
                  <a:lnTo>
                    <a:pt x="214248" y="248867"/>
                  </a:lnTo>
                  <a:lnTo>
                    <a:pt x="269809" y="292001"/>
                  </a:lnTo>
                  <a:lnTo>
                    <a:pt x="264248" y="311964"/>
                  </a:lnTo>
                  <a:lnTo>
                    <a:pt x="165020" y="272316"/>
                  </a:lnTo>
                  <a:lnTo>
                    <a:pt x="120900" y="278365"/>
                  </a:lnTo>
                  <a:lnTo>
                    <a:pt x="79055" y="207562"/>
                  </a:lnTo>
                  <a:lnTo>
                    <a:pt x="0" y="92644"/>
                  </a:lnTo>
                  <a:lnTo>
                    <a:pt x="57349" y="40917"/>
                  </a:lnTo>
                  <a:lnTo>
                    <a:pt x="110767" y="43532"/>
                  </a:lnTo>
                  <a:lnTo>
                    <a:pt x="156369" y="611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134672" y="1764645"/>
              <a:ext cx="354172" cy="364033"/>
            </a:xfrm>
            <a:custGeom>
              <a:avLst/>
              <a:pathLst>
                <a:path w="354172" h="364033">
                  <a:moveTo>
                    <a:pt x="354172" y="87834"/>
                  </a:moveTo>
                  <a:lnTo>
                    <a:pt x="295661" y="107223"/>
                  </a:lnTo>
                  <a:lnTo>
                    <a:pt x="244749" y="111943"/>
                  </a:lnTo>
                  <a:lnTo>
                    <a:pt x="212174" y="89452"/>
                  </a:lnTo>
                  <a:lnTo>
                    <a:pt x="181559" y="141344"/>
                  </a:lnTo>
                  <a:lnTo>
                    <a:pt x="159870" y="118905"/>
                  </a:lnTo>
                  <a:lnTo>
                    <a:pt x="122591" y="141118"/>
                  </a:lnTo>
                  <a:lnTo>
                    <a:pt x="99661" y="172545"/>
                  </a:lnTo>
                  <a:lnTo>
                    <a:pt x="102322" y="201443"/>
                  </a:lnTo>
                  <a:lnTo>
                    <a:pt x="149697" y="213011"/>
                  </a:lnTo>
                  <a:lnTo>
                    <a:pt x="147602" y="281356"/>
                  </a:lnTo>
                  <a:lnTo>
                    <a:pt x="168047" y="353396"/>
                  </a:lnTo>
                  <a:lnTo>
                    <a:pt x="103461" y="364033"/>
                  </a:lnTo>
                  <a:lnTo>
                    <a:pt x="29176" y="315419"/>
                  </a:lnTo>
                  <a:lnTo>
                    <a:pt x="29954" y="279592"/>
                  </a:lnTo>
                  <a:lnTo>
                    <a:pt x="5259" y="279604"/>
                  </a:lnTo>
                  <a:lnTo>
                    <a:pt x="0" y="216668"/>
                  </a:lnTo>
                  <a:lnTo>
                    <a:pt x="28997" y="112613"/>
                  </a:lnTo>
                  <a:lnTo>
                    <a:pt x="65504" y="56810"/>
                  </a:lnTo>
                  <a:lnTo>
                    <a:pt x="110801" y="31799"/>
                  </a:lnTo>
                  <a:lnTo>
                    <a:pt x="163109" y="31408"/>
                  </a:lnTo>
                  <a:lnTo>
                    <a:pt x="176187" y="56115"/>
                  </a:lnTo>
                  <a:lnTo>
                    <a:pt x="258620" y="0"/>
                  </a:lnTo>
                  <a:lnTo>
                    <a:pt x="349225" y="342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948997" y="3777759"/>
              <a:ext cx="196890" cy="249597"/>
            </a:xfrm>
            <a:custGeom>
              <a:avLst/>
              <a:pathLst>
                <a:path w="196890" h="249597">
                  <a:moveTo>
                    <a:pt x="133290" y="249597"/>
                  </a:moveTo>
                  <a:lnTo>
                    <a:pt x="77729" y="206462"/>
                  </a:lnTo>
                  <a:lnTo>
                    <a:pt x="42126" y="142444"/>
                  </a:lnTo>
                  <a:lnTo>
                    <a:pt x="39809" y="114274"/>
                  </a:lnTo>
                  <a:lnTo>
                    <a:pt x="0" y="65595"/>
                  </a:lnTo>
                  <a:lnTo>
                    <a:pt x="8893" y="44992"/>
                  </a:lnTo>
                  <a:lnTo>
                    <a:pt x="57320" y="25619"/>
                  </a:lnTo>
                  <a:lnTo>
                    <a:pt x="87694" y="0"/>
                  </a:lnTo>
                  <a:lnTo>
                    <a:pt x="134617" y="29922"/>
                  </a:lnTo>
                  <a:lnTo>
                    <a:pt x="171929" y="40026"/>
                  </a:lnTo>
                  <a:lnTo>
                    <a:pt x="193123" y="73467"/>
                  </a:lnTo>
                  <a:lnTo>
                    <a:pt x="196890" y="124899"/>
                  </a:lnTo>
                  <a:lnTo>
                    <a:pt x="174733" y="15623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40518" y="2838514"/>
              <a:ext cx="158226" cy="290912"/>
            </a:xfrm>
            <a:custGeom>
              <a:avLst/>
              <a:pathLst>
                <a:path w="158226" h="290912">
                  <a:moveTo>
                    <a:pt x="141753" y="255137"/>
                  </a:moveTo>
                  <a:lnTo>
                    <a:pt x="81740" y="290912"/>
                  </a:lnTo>
                  <a:lnTo>
                    <a:pt x="33307" y="275667"/>
                  </a:lnTo>
                  <a:lnTo>
                    <a:pt x="0" y="206755"/>
                  </a:lnTo>
                  <a:lnTo>
                    <a:pt x="53022" y="166812"/>
                  </a:lnTo>
                  <a:lnTo>
                    <a:pt x="61506" y="88162"/>
                  </a:lnTo>
                  <a:lnTo>
                    <a:pt x="55713" y="41617"/>
                  </a:lnTo>
                  <a:lnTo>
                    <a:pt x="99973" y="25069"/>
                  </a:lnTo>
                  <a:lnTo>
                    <a:pt x="129563" y="0"/>
                  </a:lnTo>
                  <a:lnTo>
                    <a:pt x="152261" y="35745"/>
                  </a:lnTo>
                  <a:lnTo>
                    <a:pt x="126849" y="66628"/>
                  </a:lnTo>
                  <a:lnTo>
                    <a:pt x="132492" y="134972"/>
                  </a:lnTo>
                  <a:lnTo>
                    <a:pt x="154317" y="173854"/>
                  </a:lnTo>
                  <a:lnTo>
                    <a:pt x="158226" y="22964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021890" y="2610880"/>
              <a:ext cx="483184" cy="309239"/>
            </a:xfrm>
            <a:custGeom>
              <a:avLst/>
              <a:pathLst>
                <a:path w="483184" h="309239">
                  <a:moveTo>
                    <a:pt x="481000" y="168419"/>
                  </a:moveTo>
                  <a:lnTo>
                    <a:pt x="483184" y="176291"/>
                  </a:lnTo>
                  <a:lnTo>
                    <a:pt x="465011" y="180605"/>
                  </a:lnTo>
                  <a:lnTo>
                    <a:pt x="408135" y="241484"/>
                  </a:lnTo>
                  <a:lnTo>
                    <a:pt x="437965" y="257862"/>
                  </a:lnTo>
                  <a:lnTo>
                    <a:pt x="434361" y="284749"/>
                  </a:lnTo>
                  <a:lnTo>
                    <a:pt x="378798" y="261441"/>
                  </a:lnTo>
                  <a:lnTo>
                    <a:pt x="317414" y="309239"/>
                  </a:lnTo>
                  <a:lnTo>
                    <a:pt x="291552" y="300863"/>
                  </a:lnTo>
                  <a:lnTo>
                    <a:pt x="277495" y="273797"/>
                  </a:lnTo>
                  <a:lnTo>
                    <a:pt x="253412" y="282065"/>
                  </a:lnTo>
                  <a:lnTo>
                    <a:pt x="207322" y="244128"/>
                  </a:lnTo>
                  <a:lnTo>
                    <a:pt x="169380" y="286654"/>
                  </a:lnTo>
                  <a:lnTo>
                    <a:pt x="112262" y="291337"/>
                  </a:lnTo>
                  <a:lnTo>
                    <a:pt x="70890" y="263379"/>
                  </a:lnTo>
                  <a:lnTo>
                    <a:pt x="48192" y="227633"/>
                  </a:lnTo>
                  <a:lnTo>
                    <a:pt x="21017" y="190044"/>
                  </a:lnTo>
                  <a:lnTo>
                    <a:pt x="31725" y="162411"/>
                  </a:lnTo>
                  <a:lnTo>
                    <a:pt x="0" y="107942"/>
                  </a:lnTo>
                  <a:lnTo>
                    <a:pt x="79362" y="78547"/>
                  </a:lnTo>
                  <a:lnTo>
                    <a:pt x="145178" y="60300"/>
                  </a:lnTo>
                  <a:lnTo>
                    <a:pt x="186261" y="21233"/>
                  </a:lnTo>
                  <a:lnTo>
                    <a:pt x="265916" y="0"/>
                  </a:lnTo>
                  <a:lnTo>
                    <a:pt x="339253" y="42912"/>
                  </a:lnTo>
                  <a:lnTo>
                    <a:pt x="411443" y="98976"/>
                  </a:lnTo>
                  <a:lnTo>
                    <a:pt x="437037" y="1474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191270" y="2855009"/>
              <a:ext cx="361659" cy="227051"/>
            </a:xfrm>
            <a:custGeom>
              <a:avLst/>
              <a:pathLst>
                <a:path w="361659" h="227051">
                  <a:moveTo>
                    <a:pt x="268585" y="13733"/>
                  </a:moveTo>
                  <a:lnTo>
                    <a:pt x="331763" y="48364"/>
                  </a:lnTo>
                  <a:lnTo>
                    <a:pt x="361659" y="107660"/>
                  </a:lnTo>
                  <a:lnTo>
                    <a:pt x="337780" y="116370"/>
                  </a:lnTo>
                  <a:lnTo>
                    <a:pt x="334917" y="160849"/>
                  </a:lnTo>
                  <a:lnTo>
                    <a:pt x="263372" y="196203"/>
                  </a:lnTo>
                  <a:lnTo>
                    <a:pt x="202009" y="194057"/>
                  </a:lnTo>
                  <a:lnTo>
                    <a:pt x="164501" y="227051"/>
                  </a:lnTo>
                  <a:lnTo>
                    <a:pt x="117389" y="209894"/>
                  </a:lnTo>
                  <a:lnTo>
                    <a:pt x="60126" y="225091"/>
                  </a:lnTo>
                  <a:lnTo>
                    <a:pt x="16074" y="207358"/>
                  </a:lnTo>
                  <a:lnTo>
                    <a:pt x="10243" y="170937"/>
                  </a:lnTo>
                  <a:lnTo>
                    <a:pt x="33979" y="136845"/>
                  </a:lnTo>
                  <a:lnTo>
                    <a:pt x="0" y="42525"/>
                  </a:lnTo>
                  <a:lnTo>
                    <a:pt x="37942" y="0"/>
                  </a:lnTo>
                  <a:lnTo>
                    <a:pt x="84032" y="37936"/>
                  </a:lnTo>
                  <a:lnTo>
                    <a:pt x="108115" y="29668"/>
                  </a:lnTo>
                  <a:lnTo>
                    <a:pt x="122172" y="56734"/>
                  </a:lnTo>
                  <a:lnTo>
                    <a:pt x="148034" y="65110"/>
                  </a:lnTo>
                  <a:lnTo>
                    <a:pt x="209418" y="17312"/>
                  </a:lnTo>
                  <a:lnTo>
                    <a:pt x="264981" y="4062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859911" y="5571604"/>
              <a:ext cx="126597" cy="134006"/>
            </a:xfrm>
            <a:custGeom>
              <a:avLst/>
              <a:pathLst>
                <a:path w="126597" h="134006">
                  <a:moveTo>
                    <a:pt x="126597" y="17857"/>
                  </a:moveTo>
                  <a:lnTo>
                    <a:pt x="81826" y="64759"/>
                  </a:lnTo>
                  <a:lnTo>
                    <a:pt x="66844" y="115673"/>
                  </a:lnTo>
                  <a:lnTo>
                    <a:pt x="21003" y="134006"/>
                  </a:lnTo>
                  <a:lnTo>
                    <a:pt x="0" y="103919"/>
                  </a:lnTo>
                  <a:lnTo>
                    <a:pt x="38536" y="49714"/>
                  </a:lnTo>
                  <a:lnTo>
                    <a:pt x="26269" y="18802"/>
                  </a:lnTo>
                  <a:lnTo>
                    <a:pt x="70161" y="0"/>
                  </a:lnTo>
                  <a:lnTo>
                    <a:pt x="80953" y="2935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379973" y="3731188"/>
              <a:ext cx="282838" cy="304420"/>
            </a:xfrm>
            <a:custGeom>
              <a:avLst/>
              <a:pathLst>
                <a:path w="282838" h="304420">
                  <a:moveTo>
                    <a:pt x="281331" y="25292"/>
                  </a:moveTo>
                  <a:lnTo>
                    <a:pt x="282838" y="184506"/>
                  </a:lnTo>
                  <a:lnTo>
                    <a:pt x="217106" y="303312"/>
                  </a:lnTo>
                  <a:lnTo>
                    <a:pt x="174902" y="304420"/>
                  </a:lnTo>
                  <a:lnTo>
                    <a:pt x="193685" y="270697"/>
                  </a:lnTo>
                  <a:lnTo>
                    <a:pt x="170733" y="241641"/>
                  </a:lnTo>
                  <a:lnTo>
                    <a:pt x="177252" y="204046"/>
                  </a:lnTo>
                  <a:lnTo>
                    <a:pt x="66625" y="148499"/>
                  </a:lnTo>
                  <a:lnTo>
                    <a:pt x="0" y="124147"/>
                  </a:lnTo>
                  <a:lnTo>
                    <a:pt x="38471" y="83847"/>
                  </a:lnTo>
                  <a:lnTo>
                    <a:pt x="64195" y="70746"/>
                  </a:lnTo>
                  <a:lnTo>
                    <a:pt x="70010" y="22238"/>
                  </a:lnTo>
                  <a:lnTo>
                    <a:pt x="76669" y="10200"/>
                  </a:lnTo>
                  <a:lnTo>
                    <a:pt x="83827" y="0"/>
                  </a:lnTo>
                  <a:lnTo>
                    <a:pt x="170603" y="14769"/>
                  </a:lnTo>
                  <a:lnTo>
                    <a:pt x="227937" y="825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787663" y="4969579"/>
              <a:ext cx="249579" cy="290420"/>
            </a:xfrm>
            <a:custGeom>
              <a:avLst/>
              <a:pathLst>
                <a:path w="249579" h="290420">
                  <a:moveTo>
                    <a:pt x="169388" y="23603"/>
                  </a:moveTo>
                  <a:lnTo>
                    <a:pt x="221113" y="34984"/>
                  </a:lnTo>
                  <a:lnTo>
                    <a:pt x="179177" y="68421"/>
                  </a:lnTo>
                  <a:lnTo>
                    <a:pt x="203978" y="119739"/>
                  </a:lnTo>
                  <a:lnTo>
                    <a:pt x="249579" y="138974"/>
                  </a:lnTo>
                  <a:lnTo>
                    <a:pt x="198441" y="160284"/>
                  </a:lnTo>
                  <a:lnTo>
                    <a:pt x="184047" y="185464"/>
                  </a:lnTo>
                  <a:lnTo>
                    <a:pt x="107492" y="189969"/>
                  </a:lnTo>
                  <a:lnTo>
                    <a:pt x="103269" y="242895"/>
                  </a:lnTo>
                  <a:lnTo>
                    <a:pt x="88910" y="283267"/>
                  </a:lnTo>
                  <a:lnTo>
                    <a:pt x="71510" y="290420"/>
                  </a:lnTo>
                  <a:lnTo>
                    <a:pt x="27404" y="261798"/>
                  </a:lnTo>
                  <a:lnTo>
                    <a:pt x="0" y="230618"/>
                  </a:lnTo>
                  <a:lnTo>
                    <a:pt x="45056" y="137312"/>
                  </a:lnTo>
                  <a:lnTo>
                    <a:pt x="50935" y="96536"/>
                  </a:lnTo>
                  <a:lnTo>
                    <a:pt x="65629" y="45350"/>
                  </a:lnTo>
                  <a:lnTo>
                    <a:pt x="110020" y="31292"/>
                  </a:lnTo>
                  <a:lnTo>
                    <a:pt x="111607" y="250"/>
                  </a:lnTo>
                  <a:lnTo>
                    <a:pt x="13902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707817" y="4394557"/>
              <a:ext cx="294297" cy="164513"/>
            </a:xfrm>
            <a:custGeom>
              <a:avLst/>
              <a:pathLst>
                <a:path w="294297" h="164513">
                  <a:moveTo>
                    <a:pt x="294297" y="94494"/>
                  </a:moveTo>
                  <a:lnTo>
                    <a:pt x="251274" y="121108"/>
                  </a:lnTo>
                  <a:lnTo>
                    <a:pt x="228016" y="164513"/>
                  </a:lnTo>
                  <a:lnTo>
                    <a:pt x="119243" y="125873"/>
                  </a:lnTo>
                  <a:lnTo>
                    <a:pt x="64771" y="131890"/>
                  </a:lnTo>
                  <a:lnTo>
                    <a:pt x="43191" y="143479"/>
                  </a:lnTo>
                  <a:lnTo>
                    <a:pt x="0" y="75671"/>
                  </a:lnTo>
                  <a:lnTo>
                    <a:pt x="4083" y="0"/>
                  </a:lnTo>
                  <a:lnTo>
                    <a:pt x="143106" y="22622"/>
                  </a:lnTo>
                  <a:lnTo>
                    <a:pt x="226607" y="51062"/>
                  </a:lnTo>
                  <a:lnTo>
                    <a:pt x="249124" y="860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193370" y="5192517"/>
              <a:ext cx="16172" cy="24888"/>
            </a:xfrm>
            <a:custGeom>
              <a:avLst/>
              <a:pathLst>
                <a:path w="16172" h="24888">
                  <a:moveTo>
                    <a:pt x="16172" y="13536"/>
                  </a:moveTo>
                  <a:lnTo>
                    <a:pt x="4811" y="24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771271" y="2686913"/>
              <a:ext cx="249077" cy="236129"/>
            </a:xfrm>
            <a:custGeom>
              <a:avLst/>
              <a:pathLst>
                <a:path w="249077" h="236129">
                  <a:moveTo>
                    <a:pt x="239025" y="19637"/>
                  </a:moveTo>
                  <a:lnTo>
                    <a:pt x="249077" y="39032"/>
                  </a:lnTo>
                  <a:lnTo>
                    <a:pt x="236468" y="72497"/>
                  </a:lnTo>
                  <a:lnTo>
                    <a:pt x="218641" y="173770"/>
                  </a:lnTo>
                  <a:lnTo>
                    <a:pt x="171249" y="212518"/>
                  </a:lnTo>
                  <a:lnTo>
                    <a:pt x="115855" y="236129"/>
                  </a:lnTo>
                  <a:lnTo>
                    <a:pt x="99160" y="202956"/>
                  </a:lnTo>
                  <a:lnTo>
                    <a:pt x="51205" y="229544"/>
                  </a:lnTo>
                  <a:lnTo>
                    <a:pt x="0" y="224999"/>
                  </a:lnTo>
                  <a:lnTo>
                    <a:pt x="33924" y="139112"/>
                  </a:lnTo>
                  <a:lnTo>
                    <a:pt x="19496" y="16655"/>
                  </a:lnTo>
                  <a:lnTo>
                    <a:pt x="68724" y="32764"/>
                  </a:lnTo>
                  <a:lnTo>
                    <a:pt x="132552" y="11732"/>
                  </a:lnTo>
                  <a:lnTo>
                    <a:pt x="159944" y="19658"/>
                  </a:lnTo>
                  <a:lnTo>
                    <a:pt x="19311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379890" y="5245664"/>
              <a:ext cx="189682" cy="78068"/>
            </a:xfrm>
            <a:custGeom>
              <a:avLst/>
              <a:pathLst>
                <a:path w="189682" h="78068">
                  <a:moveTo>
                    <a:pt x="0" y="78068"/>
                  </a:moveTo>
                  <a:lnTo>
                    <a:pt x="19033" y="37777"/>
                  </a:lnTo>
                  <a:lnTo>
                    <a:pt x="108075" y="0"/>
                  </a:lnTo>
                  <a:lnTo>
                    <a:pt x="139233" y="289"/>
                  </a:lnTo>
                  <a:lnTo>
                    <a:pt x="189682" y="33315"/>
                  </a:lnTo>
                  <a:lnTo>
                    <a:pt x="189546" y="72925"/>
                  </a:lnTo>
                  <a:lnTo>
                    <a:pt x="96974" y="693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591014" y="5283930"/>
              <a:ext cx="140633" cy="63310"/>
            </a:xfrm>
            <a:custGeom>
              <a:avLst/>
              <a:pathLst>
                <a:path w="140633" h="63310">
                  <a:moveTo>
                    <a:pt x="140633" y="63310"/>
                  </a:moveTo>
                  <a:lnTo>
                    <a:pt x="0" y="38277"/>
                  </a:lnTo>
                  <a:lnTo>
                    <a:pt x="0" y="0"/>
                  </a:lnTo>
                  <a:lnTo>
                    <a:pt x="43139" y="33311"/>
                  </a:lnTo>
                  <a:lnTo>
                    <a:pt x="114267" y="391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165849" y="5167506"/>
              <a:ext cx="53724" cy="38547"/>
            </a:xfrm>
            <a:custGeom>
              <a:avLst/>
              <a:pathLst>
                <a:path w="53724" h="38547">
                  <a:moveTo>
                    <a:pt x="53724" y="18391"/>
                  </a:moveTo>
                  <a:lnTo>
                    <a:pt x="43694" y="38547"/>
                  </a:lnTo>
                  <a:lnTo>
                    <a:pt x="27521" y="25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387303" y="2637402"/>
              <a:ext cx="502813" cy="328860"/>
            </a:xfrm>
            <a:custGeom>
              <a:avLst/>
              <a:pathLst>
                <a:path w="502813" h="328860">
                  <a:moveTo>
                    <a:pt x="226806" y="10586"/>
                  </a:moveTo>
                  <a:lnTo>
                    <a:pt x="248562" y="22753"/>
                  </a:lnTo>
                  <a:lnTo>
                    <a:pt x="285289" y="7581"/>
                  </a:lnTo>
                  <a:lnTo>
                    <a:pt x="298592" y="29006"/>
                  </a:lnTo>
                  <a:lnTo>
                    <a:pt x="326316" y="23359"/>
                  </a:lnTo>
                  <a:lnTo>
                    <a:pt x="368983" y="34624"/>
                  </a:lnTo>
                  <a:lnTo>
                    <a:pt x="403431" y="70264"/>
                  </a:lnTo>
                  <a:lnTo>
                    <a:pt x="380790" y="103194"/>
                  </a:lnTo>
                  <a:lnTo>
                    <a:pt x="425041" y="193928"/>
                  </a:lnTo>
                  <a:lnTo>
                    <a:pt x="447898" y="199448"/>
                  </a:lnTo>
                  <a:lnTo>
                    <a:pt x="491053" y="227325"/>
                  </a:lnTo>
                  <a:lnTo>
                    <a:pt x="502813" y="269193"/>
                  </a:lnTo>
                  <a:lnTo>
                    <a:pt x="454775" y="268251"/>
                  </a:lnTo>
                  <a:lnTo>
                    <a:pt x="442727" y="292300"/>
                  </a:lnTo>
                  <a:lnTo>
                    <a:pt x="414136" y="311980"/>
                  </a:lnTo>
                  <a:lnTo>
                    <a:pt x="391028" y="299161"/>
                  </a:lnTo>
                  <a:lnTo>
                    <a:pt x="354912" y="328860"/>
                  </a:lnTo>
                  <a:lnTo>
                    <a:pt x="328500" y="294091"/>
                  </a:lnTo>
                  <a:lnTo>
                    <a:pt x="288272" y="267924"/>
                  </a:lnTo>
                  <a:lnTo>
                    <a:pt x="245939" y="265165"/>
                  </a:lnTo>
                  <a:lnTo>
                    <a:pt x="206240" y="287443"/>
                  </a:lnTo>
                  <a:lnTo>
                    <a:pt x="200239" y="248909"/>
                  </a:lnTo>
                  <a:lnTo>
                    <a:pt x="171589" y="260143"/>
                  </a:lnTo>
                  <a:lnTo>
                    <a:pt x="155249" y="304930"/>
                  </a:lnTo>
                  <a:lnTo>
                    <a:pt x="102682" y="276922"/>
                  </a:lnTo>
                  <a:lnTo>
                    <a:pt x="94434" y="238935"/>
                  </a:lnTo>
                  <a:lnTo>
                    <a:pt x="67894" y="221396"/>
                  </a:lnTo>
                  <a:lnTo>
                    <a:pt x="23047" y="220083"/>
                  </a:lnTo>
                  <a:lnTo>
                    <a:pt x="26193" y="185519"/>
                  </a:lnTo>
                  <a:lnTo>
                    <a:pt x="0" y="118445"/>
                  </a:lnTo>
                  <a:lnTo>
                    <a:pt x="83103" y="113947"/>
                  </a:lnTo>
                  <a:lnTo>
                    <a:pt x="126576" y="60191"/>
                  </a:lnTo>
                  <a:lnTo>
                    <a:pt x="139750" y="12949"/>
                  </a:lnTo>
                  <a:lnTo>
                    <a:pt x="16951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808528" y="5186928"/>
              <a:ext cx="133286" cy="173136"/>
            </a:xfrm>
            <a:custGeom>
              <a:avLst/>
              <a:pathLst>
                <a:path w="133286" h="173136">
                  <a:moveTo>
                    <a:pt x="99209" y="173136"/>
                  </a:moveTo>
                  <a:lnTo>
                    <a:pt x="61219" y="137620"/>
                  </a:lnTo>
                  <a:lnTo>
                    <a:pt x="12795" y="147362"/>
                  </a:lnTo>
                  <a:lnTo>
                    <a:pt x="0" y="113688"/>
                  </a:lnTo>
                  <a:lnTo>
                    <a:pt x="65528" y="88388"/>
                  </a:lnTo>
                  <a:lnTo>
                    <a:pt x="56723" y="37371"/>
                  </a:lnTo>
                  <a:lnTo>
                    <a:pt x="89148" y="12020"/>
                  </a:lnTo>
                  <a:lnTo>
                    <a:pt x="133286" y="0"/>
                  </a:lnTo>
                  <a:lnTo>
                    <a:pt x="124170" y="44812"/>
                  </a:lnTo>
                  <a:lnTo>
                    <a:pt x="87681" y="75897"/>
                  </a:lnTo>
                  <a:lnTo>
                    <a:pt x="108152" y="103739"/>
                  </a:lnTo>
                  <a:lnTo>
                    <a:pt x="113499" y="1419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198712" y="5293186"/>
              <a:ext cx="14543" cy="22475"/>
            </a:xfrm>
            <a:custGeom>
              <a:avLst/>
              <a:pathLst>
                <a:path w="14543" h="22475">
                  <a:moveTo>
                    <a:pt x="12892" y="22475"/>
                  </a:moveTo>
                  <a:lnTo>
                    <a:pt x="0" y="9262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978663" y="5685611"/>
              <a:ext cx="440829" cy="480798"/>
            </a:xfrm>
            <a:custGeom>
              <a:avLst/>
              <a:pathLst>
                <a:path w="440829" h="480798">
                  <a:moveTo>
                    <a:pt x="272786" y="41562"/>
                  </a:moveTo>
                  <a:lnTo>
                    <a:pt x="392720" y="64573"/>
                  </a:lnTo>
                  <a:lnTo>
                    <a:pt x="439406" y="115880"/>
                  </a:lnTo>
                  <a:lnTo>
                    <a:pt x="440829" y="137214"/>
                  </a:lnTo>
                  <a:lnTo>
                    <a:pt x="402530" y="212026"/>
                  </a:lnTo>
                  <a:lnTo>
                    <a:pt x="405457" y="243006"/>
                  </a:lnTo>
                  <a:lnTo>
                    <a:pt x="388674" y="298599"/>
                  </a:lnTo>
                  <a:lnTo>
                    <a:pt x="390057" y="360581"/>
                  </a:lnTo>
                  <a:lnTo>
                    <a:pt x="372293" y="392591"/>
                  </a:lnTo>
                  <a:lnTo>
                    <a:pt x="335544" y="425388"/>
                  </a:lnTo>
                  <a:lnTo>
                    <a:pt x="316188" y="469948"/>
                  </a:lnTo>
                  <a:lnTo>
                    <a:pt x="224516" y="480798"/>
                  </a:lnTo>
                  <a:lnTo>
                    <a:pt x="154420" y="402628"/>
                  </a:lnTo>
                  <a:lnTo>
                    <a:pt x="96600" y="353259"/>
                  </a:lnTo>
                  <a:lnTo>
                    <a:pt x="11257" y="316748"/>
                  </a:lnTo>
                  <a:lnTo>
                    <a:pt x="0" y="300698"/>
                  </a:lnTo>
                  <a:lnTo>
                    <a:pt x="19717" y="295910"/>
                  </a:lnTo>
                  <a:lnTo>
                    <a:pt x="64872" y="212776"/>
                  </a:lnTo>
                  <a:lnTo>
                    <a:pt x="31543" y="146243"/>
                  </a:lnTo>
                  <a:lnTo>
                    <a:pt x="10019" y="81874"/>
                  </a:lnTo>
                  <a:lnTo>
                    <a:pt x="51493" y="78460"/>
                  </a:lnTo>
                  <a:lnTo>
                    <a:pt x="114435" y="34895"/>
                  </a:lnTo>
                  <a:lnTo>
                    <a:pt x="172344" y="0"/>
                  </a:lnTo>
                  <a:lnTo>
                    <a:pt x="196694" y="2391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445432" y="3002934"/>
              <a:ext cx="459757" cy="346273"/>
            </a:xfrm>
            <a:custGeom>
              <a:avLst/>
              <a:pathLst>
                <a:path w="459757" h="346273">
                  <a:moveTo>
                    <a:pt x="115647" y="0"/>
                  </a:moveTo>
                  <a:lnTo>
                    <a:pt x="118779" y="13029"/>
                  </a:lnTo>
                  <a:lnTo>
                    <a:pt x="172438" y="20618"/>
                  </a:lnTo>
                  <a:lnTo>
                    <a:pt x="192290" y="40334"/>
                  </a:lnTo>
                  <a:lnTo>
                    <a:pt x="252092" y="53315"/>
                  </a:lnTo>
                  <a:lnTo>
                    <a:pt x="260822" y="76248"/>
                  </a:lnTo>
                  <a:lnTo>
                    <a:pt x="293170" y="76046"/>
                  </a:lnTo>
                  <a:lnTo>
                    <a:pt x="276530" y="45458"/>
                  </a:lnTo>
                  <a:lnTo>
                    <a:pt x="285831" y="35529"/>
                  </a:lnTo>
                  <a:lnTo>
                    <a:pt x="348816" y="130821"/>
                  </a:lnTo>
                  <a:lnTo>
                    <a:pt x="348220" y="167481"/>
                  </a:lnTo>
                  <a:lnTo>
                    <a:pt x="366251" y="186787"/>
                  </a:lnTo>
                  <a:lnTo>
                    <a:pt x="415286" y="186854"/>
                  </a:lnTo>
                  <a:lnTo>
                    <a:pt x="459757" y="204761"/>
                  </a:lnTo>
                  <a:lnTo>
                    <a:pt x="453307" y="244444"/>
                  </a:lnTo>
                  <a:lnTo>
                    <a:pt x="418393" y="221327"/>
                  </a:lnTo>
                  <a:lnTo>
                    <a:pt x="370133" y="212894"/>
                  </a:lnTo>
                  <a:lnTo>
                    <a:pt x="340046" y="231510"/>
                  </a:lnTo>
                  <a:lnTo>
                    <a:pt x="288727" y="230353"/>
                  </a:lnTo>
                  <a:lnTo>
                    <a:pt x="229934" y="262489"/>
                  </a:lnTo>
                  <a:lnTo>
                    <a:pt x="212802" y="307627"/>
                  </a:lnTo>
                  <a:lnTo>
                    <a:pt x="173603" y="341501"/>
                  </a:lnTo>
                  <a:lnTo>
                    <a:pt x="153087" y="346273"/>
                  </a:lnTo>
                  <a:lnTo>
                    <a:pt x="140606" y="285321"/>
                  </a:lnTo>
                  <a:lnTo>
                    <a:pt x="80966" y="250221"/>
                  </a:lnTo>
                  <a:lnTo>
                    <a:pt x="0" y="185666"/>
                  </a:lnTo>
                  <a:lnTo>
                    <a:pt x="9313" y="167164"/>
                  </a:lnTo>
                  <a:lnTo>
                    <a:pt x="64833" y="168230"/>
                  </a:lnTo>
                  <a:lnTo>
                    <a:pt x="84677" y="116853"/>
                  </a:lnTo>
                  <a:lnTo>
                    <a:pt x="99508" y="95122"/>
                  </a:lnTo>
                  <a:lnTo>
                    <a:pt x="81585" y="61269"/>
                  </a:lnTo>
                  <a:lnTo>
                    <a:pt x="86777" y="20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692612" y="4641490"/>
              <a:ext cx="301896" cy="279388"/>
            </a:xfrm>
            <a:custGeom>
              <a:avLst/>
              <a:pathLst>
                <a:path w="301896" h="279388">
                  <a:moveTo>
                    <a:pt x="301896" y="110369"/>
                  </a:moveTo>
                  <a:lnTo>
                    <a:pt x="249175" y="155024"/>
                  </a:lnTo>
                  <a:lnTo>
                    <a:pt x="222979" y="134785"/>
                  </a:lnTo>
                  <a:lnTo>
                    <a:pt x="208944" y="159184"/>
                  </a:lnTo>
                  <a:lnTo>
                    <a:pt x="200783" y="223968"/>
                  </a:lnTo>
                  <a:lnTo>
                    <a:pt x="156740" y="279388"/>
                  </a:lnTo>
                  <a:lnTo>
                    <a:pt x="144908" y="244591"/>
                  </a:lnTo>
                  <a:lnTo>
                    <a:pt x="110894" y="226986"/>
                  </a:lnTo>
                  <a:lnTo>
                    <a:pt x="90952" y="201295"/>
                  </a:lnTo>
                  <a:lnTo>
                    <a:pt x="45518" y="213054"/>
                  </a:lnTo>
                  <a:lnTo>
                    <a:pt x="0" y="183812"/>
                  </a:lnTo>
                  <a:lnTo>
                    <a:pt x="37322" y="162948"/>
                  </a:lnTo>
                  <a:lnTo>
                    <a:pt x="45142" y="137849"/>
                  </a:lnTo>
                  <a:lnTo>
                    <a:pt x="22917" y="60771"/>
                  </a:lnTo>
                  <a:lnTo>
                    <a:pt x="80766" y="6591"/>
                  </a:lnTo>
                  <a:lnTo>
                    <a:pt x="121260" y="0"/>
                  </a:lnTo>
                  <a:lnTo>
                    <a:pt x="141615" y="40316"/>
                  </a:lnTo>
                  <a:lnTo>
                    <a:pt x="115252" y="58812"/>
                  </a:lnTo>
                  <a:lnTo>
                    <a:pt x="117601" y="83328"/>
                  </a:lnTo>
                  <a:lnTo>
                    <a:pt x="160543" y="89127"/>
                  </a:lnTo>
                  <a:lnTo>
                    <a:pt x="223275" y="56433"/>
                  </a:lnTo>
                  <a:lnTo>
                    <a:pt x="270761" y="1131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129387" y="5167506"/>
              <a:ext cx="68794" cy="123667"/>
            </a:xfrm>
            <a:custGeom>
              <a:avLst/>
              <a:pathLst>
                <a:path w="68794" h="123667">
                  <a:moveTo>
                    <a:pt x="63982" y="25010"/>
                  </a:moveTo>
                  <a:lnTo>
                    <a:pt x="68794" y="49899"/>
                  </a:lnTo>
                  <a:lnTo>
                    <a:pt x="67640" y="81655"/>
                  </a:lnTo>
                  <a:lnTo>
                    <a:pt x="54600" y="113568"/>
                  </a:lnTo>
                  <a:lnTo>
                    <a:pt x="31294" y="123667"/>
                  </a:lnTo>
                  <a:lnTo>
                    <a:pt x="4483" y="93827"/>
                  </a:lnTo>
                  <a:lnTo>
                    <a:pt x="0" y="68235"/>
                  </a:lnTo>
                  <a:lnTo>
                    <a:pt x="25260" y="43310"/>
                  </a:lnTo>
                  <a:lnTo>
                    <a:pt x="3646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132825" y="5277940"/>
              <a:ext cx="115389" cy="58567"/>
            </a:xfrm>
            <a:custGeom>
              <a:avLst/>
              <a:pathLst>
                <a:path w="115389" h="58567">
                  <a:moveTo>
                    <a:pt x="65886" y="24508"/>
                  </a:moveTo>
                  <a:lnTo>
                    <a:pt x="78778" y="37721"/>
                  </a:lnTo>
                  <a:lnTo>
                    <a:pt x="113968" y="38895"/>
                  </a:lnTo>
                  <a:lnTo>
                    <a:pt x="115389" y="58567"/>
                  </a:lnTo>
                  <a:lnTo>
                    <a:pt x="0" y="58521"/>
                  </a:lnTo>
                  <a:lnTo>
                    <a:pt x="27856" y="13232"/>
                  </a:lnTo>
                  <a:lnTo>
                    <a:pt x="51162" y="3134"/>
                  </a:lnTo>
                  <a:lnTo>
                    <a:pt x="6983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748256" y="4520430"/>
              <a:ext cx="193910" cy="194658"/>
            </a:xfrm>
            <a:custGeom>
              <a:avLst/>
              <a:pathLst>
                <a:path w="193910" h="194658">
                  <a:moveTo>
                    <a:pt x="187577" y="38639"/>
                  </a:moveTo>
                  <a:lnTo>
                    <a:pt x="193910" y="91249"/>
                  </a:lnTo>
                  <a:lnTo>
                    <a:pt x="55287" y="194658"/>
                  </a:lnTo>
                  <a:lnTo>
                    <a:pt x="22669" y="184480"/>
                  </a:lnTo>
                  <a:lnTo>
                    <a:pt x="0" y="152263"/>
                  </a:lnTo>
                  <a:lnTo>
                    <a:pt x="6953" y="129526"/>
                  </a:lnTo>
                  <a:lnTo>
                    <a:pt x="2752" y="17606"/>
                  </a:lnTo>
                  <a:lnTo>
                    <a:pt x="24332" y="6016"/>
                  </a:lnTo>
                  <a:lnTo>
                    <a:pt x="7880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211604" y="5292579"/>
              <a:ext cx="35189" cy="24257"/>
            </a:xfrm>
            <a:custGeom>
              <a:avLst/>
              <a:pathLst>
                <a:path w="35189" h="24257">
                  <a:moveTo>
                    <a:pt x="15118" y="0"/>
                  </a:moveTo>
                  <a:lnTo>
                    <a:pt x="24400" y="7430"/>
                  </a:lnTo>
                  <a:lnTo>
                    <a:pt x="35189" y="24257"/>
                  </a:lnTo>
                  <a:lnTo>
                    <a:pt x="0" y="23082"/>
                  </a:lnTo>
                  <a:lnTo>
                    <a:pt x="1651" y="60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381749" y="1330883"/>
              <a:ext cx="529380" cy="675483"/>
            </a:xfrm>
            <a:custGeom>
              <a:avLst/>
              <a:pathLst>
                <a:path w="529380" h="675483">
                  <a:moveTo>
                    <a:pt x="512304" y="71655"/>
                  </a:moveTo>
                  <a:lnTo>
                    <a:pt x="529380" y="86390"/>
                  </a:lnTo>
                  <a:lnTo>
                    <a:pt x="466845" y="147897"/>
                  </a:lnTo>
                  <a:lnTo>
                    <a:pt x="454011" y="225777"/>
                  </a:lnTo>
                  <a:lnTo>
                    <a:pt x="436487" y="242653"/>
                  </a:lnTo>
                  <a:lnTo>
                    <a:pt x="390983" y="295209"/>
                  </a:lnTo>
                  <a:lnTo>
                    <a:pt x="346295" y="306943"/>
                  </a:lnTo>
                  <a:lnTo>
                    <a:pt x="316606" y="341990"/>
                  </a:lnTo>
                  <a:lnTo>
                    <a:pt x="273616" y="391648"/>
                  </a:lnTo>
                  <a:lnTo>
                    <a:pt x="233072" y="420860"/>
                  </a:lnTo>
                  <a:lnTo>
                    <a:pt x="157209" y="500880"/>
                  </a:lnTo>
                  <a:lnTo>
                    <a:pt x="134290" y="495982"/>
                  </a:lnTo>
                  <a:lnTo>
                    <a:pt x="121552" y="506461"/>
                  </a:lnTo>
                  <a:lnTo>
                    <a:pt x="124291" y="552296"/>
                  </a:lnTo>
                  <a:lnTo>
                    <a:pt x="96133" y="566145"/>
                  </a:lnTo>
                  <a:lnTo>
                    <a:pt x="67339" y="619452"/>
                  </a:lnTo>
                  <a:lnTo>
                    <a:pt x="65184" y="646241"/>
                  </a:lnTo>
                  <a:lnTo>
                    <a:pt x="0" y="675483"/>
                  </a:lnTo>
                  <a:lnTo>
                    <a:pt x="11103" y="587559"/>
                  </a:lnTo>
                  <a:lnTo>
                    <a:pt x="9046" y="521027"/>
                  </a:lnTo>
                  <a:lnTo>
                    <a:pt x="5704" y="433108"/>
                  </a:lnTo>
                  <a:lnTo>
                    <a:pt x="118055" y="338724"/>
                  </a:lnTo>
                  <a:lnTo>
                    <a:pt x="177625" y="291307"/>
                  </a:lnTo>
                  <a:lnTo>
                    <a:pt x="266533" y="155961"/>
                  </a:lnTo>
                  <a:lnTo>
                    <a:pt x="285619" y="65744"/>
                  </a:lnTo>
                  <a:lnTo>
                    <a:pt x="285372" y="0"/>
                  </a:lnTo>
                  <a:lnTo>
                    <a:pt x="357071" y="1647"/>
                  </a:lnTo>
                  <a:lnTo>
                    <a:pt x="410158" y="28983"/>
                  </a:lnTo>
                  <a:lnTo>
                    <a:pt x="421406" y="5221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698356" y="1573536"/>
              <a:ext cx="339931" cy="166878"/>
            </a:xfrm>
            <a:custGeom>
              <a:avLst/>
              <a:pathLst>
                <a:path w="339931" h="166878">
                  <a:moveTo>
                    <a:pt x="339931" y="71842"/>
                  </a:moveTo>
                  <a:lnTo>
                    <a:pt x="326613" y="94973"/>
                  </a:lnTo>
                  <a:lnTo>
                    <a:pt x="245330" y="118021"/>
                  </a:lnTo>
                  <a:lnTo>
                    <a:pt x="207277" y="113870"/>
                  </a:lnTo>
                  <a:lnTo>
                    <a:pt x="181131" y="148717"/>
                  </a:lnTo>
                  <a:lnTo>
                    <a:pt x="150911" y="166878"/>
                  </a:lnTo>
                  <a:lnTo>
                    <a:pt x="36953" y="165687"/>
                  </a:lnTo>
                  <a:lnTo>
                    <a:pt x="0" y="99337"/>
                  </a:lnTo>
                  <a:lnTo>
                    <a:pt x="29688" y="64290"/>
                  </a:lnTo>
                  <a:lnTo>
                    <a:pt x="74377" y="52555"/>
                  </a:lnTo>
                  <a:lnTo>
                    <a:pt x="119880" y="0"/>
                  </a:lnTo>
                  <a:lnTo>
                    <a:pt x="185330" y="13223"/>
                  </a:lnTo>
                  <a:lnTo>
                    <a:pt x="209175" y="43749"/>
                  </a:lnTo>
                  <a:lnTo>
                    <a:pt x="250115" y="51950"/>
                  </a:lnTo>
                  <a:lnTo>
                    <a:pt x="286106" y="715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818237" y="1387659"/>
              <a:ext cx="242925" cy="257719"/>
            </a:xfrm>
            <a:custGeom>
              <a:avLst/>
              <a:pathLst>
                <a:path w="242925" h="257719">
                  <a:moveTo>
                    <a:pt x="181557" y="48071"/>
                  </a:moveTo>
                  <a:lnTo>
                    <a:pt x="142422" y="105724"/>
                  </a:lnTo>
                  <a:lnTo>
                    <a:pt x="173268" y="134197"/>
                  </a:lnTo>
                  <a:lnTo>
                    <a:pt x="191447" y="167338"/>
                  </a:lnTo>
                  <a:lnTo>
                    <a:pt x="220610" y="180322"/>
                  </a:lnTo>
                  <a:lnTo>
                    <a:pt x="242925" y="239054"/>
                  </a:lnTo>
                  <a:lnTo>
                    <a:pt x="220050" y="257719"/>
                  </a:lnTo>
                  <a:lnTo>
                    <a:pt x="166226" y="257418"/>
                  </a:lnTo>
                  <a:lnTo>
                    <a:pt x="130234" y="237827"/>
                  </a:lnTo>
                  <a:lnTo>
                    <a:pt x="89294" y="229626"/>
                  </a:lnTo>
                  <a:lnTo>
                    <a:pt x="65449" y="199100"/>
                  </a:lnTo>
                  <a:lnTo>
                    <a:pt x="0" y="185877"/>
                  </a:lnTo>
                  <a:lnTo>
                    <a:pt x="17524" y="169001"/>
                  </a:lnTo>
                  <a:lnTo>
                    <a:pt x="30358" y="91121"/>
                  </a:lnTo>
                  <a:lnTo>
                    <a:pt x="92893" y="29614"/>
                  </a:lnTo>
                  <a:lnTo>
                    <a:pt x="131134" y="43282"/>
                  </a:lnTo>
                  <a:lnTo>
                    <a:pt x="160827" y="0"/>
                  </a:lnTo>
                  <a:lnTo>
                    <a:pt x="182759" y="57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271776" y="1589865"/>
              <a:ext cx="251191" cy="237054"/>
            </a:xfrm>
            <a:custGeom>
              <a:avLst/>
              <a:pathLst>
                <a:path w="251191" h="237054">
                  <a:moveTo>
                    <a:pt x="224129" y="2964"/>
                  </a:moveTo>
                  <a:lnTo>
                    <a:pt x="251191" y="36042"/>
                  </a:lnTo>
                  <a:lnTo>
                    <a:pt x="223273" y="80607"/>
                  </a:lnTo>
                  <a:lnTo>
                    <a:pt x="219117" y="128930"/>
                  </a:lnTo>
                  <a:lnTo>
                    <a:pt x="168783" y="144318"/>
                  </a:lnTo>
                  <a:lnTo>
                    <a:pt x="136949" y="188896"/>
                  </a:lnTo>
                  <a:lnTo>
                    <a:pt x="129277" y="227248"/>
                  </a:lnTo>
                  <a:lnTo>
                    <a:pt x="96983" y="237054"/>
                  </a:lnTo>
                  <a:lnTo>
                    <a:pt x="33973" y="213630"/>
                  </a:lnTo>
                  <a:lnTo>
                    <a:pt x="17463" y="183587"/>
                  </a:lnTo>
                  <a:lnTo>
                    <a:pt x="37970" y="143687"/>
                  </a:lnTo>
                  <a:lnTo>
                    <a:pt x="0" y="130949"/>
                  </a:lnTo>
                  <a:lnTo>
                    <a:pt x="3982" y="107704"/>
                  </a:lnTo>
                  <a:lnTo>
                    <a:pt x="45230" y="77024"/>
                  </a:lnTo>
                  <a:lnTo>
                    <a:pt x="83264" y="83880"/>
                  </a:lnTo>
                  <a:lnTo>
                    <a:pt x="153132" y="66812"/>
                  </a:lnTo>
                  <a:lnTo>
                    <a:pt x="177916" y="37134"/>
                  </a:lnTo>
                  <a:lnTo>
                    <a:pt x="19170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48857" y="5270268"/>
              <a:ext cx="229063" cy="82313"/>
            </a:xfrm>
            <a:custGeom>
              <a:avLst/>
              <a:pathLst>
                <a:path w="229063" h="82313">
                  <a:moveTo>
                    <a:pt x="227369" y="8587"/>
                  </a:moveTo>
                  <a:lnTo>
                    <a:pt x="229063" y="61311"/>
                  </a:lnTo>
                  <a:lnTo>
                    <a:pt x="194576" y="69230"/>
                  </a:lnTo>
                  <a:lnTo>
                    <a:pt x="81288" y="71449"/>
                  </a:lnTo>
                  <a:lnTo>
                    <a:pt x="0" y="82313"/>
                  </a:lnTo>
                  <a:lnTo>
                    <a:pt x="2497" y="32190"/>
                  </a:lnTo>
                  <a:lnTo>
                    <a:pt x="51741" y="31563"/>
                  </a:lnTo>
                  <a:lnTo>
                    <a:pt x="71204" y="41459"/>
                  </a:lnTo>
                  <a:lnTo>
                    <a:pt x="11681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83869" y="1547816"/>
              <a:ext cx="276045" cy="121566"/>
            </a:xfrm>
            <a:custGeom>
              <a:avLst/>
              <a:pathLst>
                <a:path w="276045" h="121566">
                  <a:moveTo>
                    <a:pt x="276045" y="7739"/>
                  </a:moveTo>
                  <a:lnTo>
                    <a:pt x="258876" y="37477"/>
                  </a:lnTo>
                  <a:lnTo>
                    <a:pt x="161053" y="38699"/>
                  </a:lnTo>
                  <a:lnTo>
                    <a:pt x="124142" y="54099"/>
                  </a:lnTo>
                  <a:lnTo>
                    <a:pt x="46486" y="121566"/>
                  </a:lnTo>
                  <a:lnTo>
                    <a:pt x="10367" y="120986"/>
                  </a:lnTo>
                  <a:lnTo>
                    <a:pt x="0" y="49472"/>
                  </a:lnTo>
                  <a:lnTo>
                    <a:pt x="53516" y="19745"/>
                  </a:lnTo>
                  <a:lnTo>
                    <a:pt x="160328" y="6653"/>
                  </a:lnTo>
                  <a:lnTo>
                    <a:pt x="218795" y="15117"/>
                  </a:lnTo>
                  <a:lnTo>
                    <a:pt x="26055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628930" y="1632826"/>
              <a:ext cx="106518" cy="144614"/>
            </a:xfrm>
            <a:custGeom>
              <a:avLst/>
              <a:pathLst>
                <a:path w="106518" h="144614">
                  <a:moveTo>
                    <a:pt x="106518" y="138814"/>
                  </a:moveTo>
                  <a:lnTo>
                    <a:pt x="49988" y="144614"/>
                  </a:lnTo>
                  <a:lnTo>
                    <a:pt x="0" y="54064"/>
                  </a:lnTo>
                  <a:lnTo>
                    <a:pt x="25974" y="0"/>
                  </a:lnTo>
                  <a:lnTo>
                    <a:pt x="70962" y="392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302119" y="2237203"/>
              <a:ext cx="514458" cy="464155"/>
            </a:xfrm>
            <a:custGeom>
              <a:avLst/>
              <a:pathLst>
                <a:path w="514458" h="464155">
                  <a:moveTo>
                    <a:pt x="72099" y="0"/>
                  </a:moveTo>
                  <a:lnTo>
                    <a:pt x="80359" y="30499"/>
                  </a:lnTo>
                  <a:lnTo>
                    <a:pt x="121228" y="61887"/>
                  </a:lnTo>
                  <a:lnTo>
                    <a:pt x="195972" y="82165"/>
                  </a:lnTo>
                  <a:lnTo>
                    <a:pt x="237938" y="114942"/>
                  </a:lnTo>
                  <a:lnTo>
                    <a:pt x="290976" y="79050"/>
                  </a:lnTo>
                  <a:lnTo>
                    <a:pt x="323182" y="77692"/>
                  </a:lnTo>
                  <a:lnTo>
                    <a:pt x="350946" y="38276"/>
                  </a:lnTo>
                  <a:lnTo>
                    <a:pt x="414155" y="29334"/>
                  </a:lnTo>
                  <a:lnTo>
                    <a:pt x="412291" y="67328"/>
                  </a:lnTo>
                  <a:lnTo>
                    <a:pt x="441304" y="92363"/>
                  </a:lnTo>
                  <a:lnTo>
                    <a:pt x="496889" y="79757"/>
                  </a:lnTo>
                  <a:lnTo>
                    <a:pt x="514458" y="99540"/>
                  </a:lnTo>
                  <a:lnTo>
                    <a:pt x="499608" y="123517"/>
                  </a:lnTo>
                  <a:lnTo>
                    <a:pt x="507757" y="168830"/>
                  </a:lnTo>
                  <a:lnTo>
                    <a:pt x="408355" y="215464"/>
                  </a:lnTo>
                  <a:lnTo>
                    <a:pt x="417448" y="254378"/>
                  </a:lnTo>
                  <a:lnTo>
                    <a:pt x="488416" y="305523"/>
                  </a:lnTo>
                  <a:lnTo>
                    <a:pt x="465901" y="351094"/>
                  </a:lnTo>
                  <a:lnTo>
                    <a:pt x="485062" y="392340"/>
                  </a:lnTo>
                  <a:lnTo>
                    <a:pt x="484054" y="464155"/>
                  </a:lnTo>
                  <a:lnTo>
                    <a:pt x="454185" y="451400"/>
                  </a:lnTo>
                  <a:lnTo>
                    <a:pt x="413775" y="396836"/>
                  </a:lnTo>
                  <a:lnTo>
                    <a:pt x="287058" y="404414"/>
                  </a:lnTo>
                  <a:lnTo>
                    <a:pt x="227691" y="383195"/>
                  </a:lnTo>
                  <a:lnTo>
                    <a:pt x="171815" y="348840"/>
                  </a:lnTo>
                  <a:lnTo>
                    <a:pt x="131007" y="341585"/>
                  </a:lnTo>
                  <a:lnTo>
                    <a:pt x="113002" y="339934"/>
                  </a:lnTo>
                  <a:lnTo>
                    <a:pt x="0" y="244097"/>
                  </a:lnTo>
                  <a:lnTo>
                    <a:pt x="13637" y="178338"/>
                  </a:lnTo>
                  <a:lnTo>
                    <a:pt x="37677" y="63573"/>
                  </a:lnTo>
                  <a:lnTo>
                    <a:pt x="62940" y="791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893408" y="1953971"/>
              <a:ext cx="151095" cy="116104"/>
            </a:xfrm>
            <a:custGeom>
              <a:avLst/>
              <a:pathLst>
                <a:path w="151095" h="116104">
                  <a:moveTo>
                    <a:pt x="120161" y="14442"/>
                  </a:moveTo>
                  <a:lnTo>
                    <a:pt x="151095" y="52970"/>
                  </a:lnTo>
                  <a:lnTo>
                    <a:pt x="148478" y="99222"/>
                  </a:lnTo>
                  <a:lnTo>
                    <a:pt x="80484" y="116104"/>
                  </a:lnTo>
                  <a:lnTo>
                    <a:pt x="75412" y="106776"/>
                  </a:lnTo>
                  <a:lnTo>
                    <a:pt x="70867" y="83515"/>
                  </a:lnTo>
                  <a:lnTo>
                    <a:pt x="24916" y="76840"/>
                  </a:lnTo>
                  <a:lnTo>
                    <a:pt x="0" y="54125"/>
                  </a:lnTo>
                  <a:lnTo>
                    <a:pt x="8098" y="20513"/>
                  </a:lnTo>
                  <a:lnTo>
                    <a:pt x="7514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098180" y="6088239"/>
              <a:ext cx="196671" cy="247143"/>
            </a:xfrm>
            <a:custGeom>
              <a:avLst/>
              <a:pathLst>
                <a:path w="196671" h="247143">
                  <a:moveTo>
                    <a:pt x="196671" y="67320"/>
                  </a:moveTo>
                  <a:lnTo>
                    <a:pt x="185024" y="93801"/>
                  </a:lnTo>
                  <a:lnTo>
                    <a:pt x="148621" y="133030"/>
                  </a:lnTo>
                  <a:lnTo>
                    <a:pt x="161734" y="167925"/>
                  </a:lnTo>
                  <a:lnTo>
                    <a:pt x="157282" y="170576"/>
                  </a:lnTo>
                  <a:lnTo>
                    <a:pt x="121184" y="172995"/>
                  </a:lnTo>
                  <a:lnTo>
                    <a:pt x="118938" y="174800"/>
                  </a:lnTo>
                  <a:lnTo>
                    <a:pt x="76578" y="247143"/>
                  </a:lnTo>
                  <a:lnTo>
                    <a:pt x="22127" y="210789"/>
                  </a:lnTo>
                  <a:lnTo>
                    <a:pt x="35233" y="159661"/>
                  </a:lnTo>
                  <a:lnTo>
                    <a:pt x="0" y="127311"/>
                  </a:lnTo>
                  <a:lnTo>
                    <a:pt x="5028" y="100906"/>
                  </a:lnTo>
                  <a:lnTo>
                    <a:pt x="32650" y="83873"/>
                  </a:lnTo>
                  <a:lnTo>
                    <a:pt x="20010" y="53070"/>
                  </a:lnTo>
                  <a:lnTo>
                    <a:pt x="31011" y="12094"/>
                  </a:lnTo>
                  <a:lnTo>
                    <a:pt x="34903" y="0"/>
                  </a:lnTo>
                  <a:lnTo>
                    <a:pt x="104999" y="781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485150" y="2160189"/>
              <a:ext cx="195153" cy="229600"/>
            </a:xfrm>
            <a:custGeom>
              <a:avLst/>
              <a:pathLst>
                <a:path w="195153" h="229600">
                  <a:moveTo>
                    <a:pt x="69522" y="26887"/>
                  </a:moveTo>
                  <a:lnTo>
                    <a:pt x="131140" y="99455"/>
                  </a:lnTo>
                  <a:lnTo>
                    <a:pt x="146969" y="91062"/>
                  </a:lnTo>
                  <a:lnTo>
                    <a:pt x="143408" y="112903"/>
                  </a:lnTo>
                  <a:lnTo>
                    <a:pt x="195153" y="133955"/>
                  </a:lnTo>
                  <a:lnTo>
                    <a:pt x="171153" y="160309"/>
                  </a:lnTo>
                  <a:lnTo>
                    <a:pt x="157464" y="207416"/>
                  </a:lnTo>
                  <a:lnTo>
                    <a:pt x="132552" y="229600"/>
                  </a:lnTo>
                  <a:lnTo>
                    <a:pt x="117996" y="185013"/>
                  </a:lnTo>
                  <a:lnTo>
                    <a:pt x="99576" y="176985"/>
                  </a:lnTo>
                  <a:lnTo>
                    <a:pt x="59695" y="192235"/>
                  </a:lnTo>
                  <a:lnTo>
                    <a:pt x="29888" y="186704"/>
                  </a:lnTo>
                  <a:lnTo>
                    <a:pt x="27677" y="141988"/>
                  </a:lnTo>
                  <a:lnTo>
                    <a:pt x="25904" y="70720"/>
                  </a:lnTo>
                  <a:lnTo>
                    <a:pt x="0" y="41121"/>
                  </a:lnTo>
                  <a:lnTo>
                    <a:pt x="3199" y="0"/>
                  </a:lnTo>
                  <a:lnTo>
                    <a:pt x="60962" y="130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840130" y="3189307"/>
              <a:ext cx="281583" cy="310444"/>
            </a:xfrm>
            <a:custGeom>
              <a:avLst/>
              <a:pathLst>
                <a:path w="281583" h="310444">
                  <a:moveTo>
                    <a:pt x="264720" y="14866"/>
                  </a:moveTo>
                  <a:lnTo>
                    <a:pt x="273243" y="20288"/>
                  </a:lnTo>
                  <a:lnTo>
                    <a:pt x="279926" y="88863"/>
                  </a:lnTo>
                  <a:lnTo>
                    <a:pt x="269070" y="128907"/>
                  </a:lnTo>
                  <a:lnTo>
                    <a:pt x="281583" y="164332"/>
                  </a:lnTo>
                  <a:lnTo>
                    <a:pt x="233252" y="216518"/>
                  </a:lnTo>
                  <a:lnTo>
                    <a:pt x="132319" y="274180"/>
                  </a:lnTo>
                  <a:lnTo>
                    <a:pt x="56907" y="280684"/>
                  </a:lnTo>
                  <a:lnTo>
                    <a:pt x="34746" y="309194"/>
                  </a:lnTo>
                  <a:lnTo>
                    <a:pt x="0" y="310444"/>
                  </a:lnTo>
                  <a:lnTo>
                    <a:pt x="5720" y="266247"/>
                  </a:lnTo>
                  <a:lnTo>
                    <a:pt x="32973" y="228845"/>
                  </a:lnTo>
                  <a:lnTo>
                    <a:pt x="97171" y="220669"/>
                  </a:lnTo>
                  <a:lnTo>
                    <a:pt x="113894" y="198270"/>
                  </a:lnTo>
                  <a:lnTo>
                    <a:pt x="120750" y="157819"/>
                  </a:lnTo>
                  <a:lnTo>
                    <a:pt x="106446" y="54410"/>
                  </a:lnTo>
                  <a:lnTo>
                    <a:pt x="97743" y="35306"/>
                  </a:lnTo>
                  <a:lnTo>
                    <a:pt x="151596" y="0"/>
                  </a:lnTo>
                  <a:lnTo>
                    <a:pt x="238206" y="101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555440" y="1456398"/>
              <a:ext cx="184103" cy="202069"/>
            </a:xfrm>
            <a:custGeom>
              <a:avLst/>
              <a:pathLst>
                <a:path w="184103" h="202069">
                  <a:moveTo>
                    <a:pt x="95277" y="184025"/>
                  </a:moveTo>
                  <a:lnTo>
                    <a:pt x="88378" y="202069"/>
                  </a:lnTo>
                  <a:lnTo>
                    <a:pt x="40273" y="111852"/>
                  </a:lnTo>
                  <a:lnTo>
                    <a:pt x="5610" y="112928"/>
                  </a:lnTo>
                  <a:lnTo>
                    <a:pt x="0" y="87590"/>
                  </a:lnTo>
                  <a:lnTo>
                    <a:pt x="27600" y="66643"/>
                  </a:lnTo>
                  <a:lnTo>
                    <a:pt x="86493" y="43423"/>
                  </a:lnTo>
                  <a:lnTo>
                    <a:pt x="122503" y="62367"/>
                  </a:lnTo>
                  <a:lnTo>
                    <a:pt x="166237" y="14232"/>
                  </a:lnTo>
                  <a:lnTo>
                    <a:pt x="184103" y="0"/>
                  </a:lnTo>
                  <a:lnTo>
                    <a:pt x="179891" y="27556"/>
                  </a:lnTo>
                  <a:lnTo>
                    <a:pt x="144112" y="93264"/>
                  </a:lnTo>
                  <a:lnTo>
                    <a:pt x="144764" y="12693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38168" y="1472795"/>
              <a:ext cx="222883" cy="223243"/>
            </a:xfrm>
            <a:custGeom>
              <a:avLst/>
              <a:pathLst>
                <a:path w="222883" h="223243">
                  <a:moveTo>
                    <a:pt x="217272" y="71194"/>
                  </a:moveTo>
                  <a:lnTo>
                    <a:pt x="222883" y="96532"/>
                  </a:lnTo>
                  <a:lnTo>
                    <a:pt x="210565" y="203468"/>
                  </a:lnTo>
                  <a:lnTo>
                    <a:pt x="158619" y="200332"/>
                  </a:lnTo>
                  <a:lnTo>
                    <a:pt x="134952" y="183452"/>
                  </a:lnTo>
                  <a:lnTo>
                    <a:pt x="77950" y="208483"/>
                  </a:lnTo>
                  <a:lnTo>
                    <a:pt x="10834" y="223243"/>
                  </a:lnTo>
                  <a:lnTo>
                    <a:pt x="0" y="135507"/>
                  </a:lnTo>
                  <a:lnTo>
                    <a:pt x="32275" y="120829"/>
                  </a:lnTo>
                  <a:lnTo>
                    <a:pt x="59816" y="64824"/>
                  </a:lnTo>
                  <a:lnTo>
                    <a:pt x="102050" y="78607"/>
                  </a:lnTo>
                  <a:lnTo>
                    <a:pt x="101679" y="51183"/>
                  </a:lnTo>
                  <a:lnTo>
                    <a:pt x="80431" y="20304"/>
                  </a:lnTo>
                  <a:lnTo>
                    <a:pt x="109692" y="0"/>
                  </a:lnTo>
                  <a:lnTo>
                    <a:pt x="138781" y="12124"/>
                  </a:lnTo>
                  <a:lnTo>
                    <a:pt x="200459" y="1674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824884" y="2886093"/>
              <a:ext cx="386192" cy="413030"/>
            </a:xfrm>
            <a:custGeom>
              <a:avLst/>
              <a:pathLst>
                <a:path w="386192" h="413030">
                  <a:moveTo>
                    <a:pt x="349558" y="69989"/>
                  </a:moveTo>
                  <a:lnTo>
                    <a:pt x="371942" y="100192"/>
                  </a:lnTo>
                  <a:lnTo>
                    <a:pt x="383648" y="192777"/>
                  </a:lnTo>
                  <a:lnTo>
                    <a:pt x="386192" y="227180"/>
                  </a:lnTo>
                  <a:lnTo>
                    <a:pt x="364836" y="327774"/>
                  </a:lnTo>
                  <a:lnTo>
                    <a:pt x="308767" y="316968"/>
                  </a:lnTo>
                  <a:lnTo>
                    <a:pt x="245846" y="314143"/>
                  </a:lnTo>
                  <a:lnTo>
                    <a:pt x="219234" y="334648"/>
                  </a:lnTo>
                  <a:lnTo>
                    <a:pt x="200151" y="413030"/>
                  </a:lnTo>
                  <a:lnTo>
                    <a:pt x="158368" y="396937"/>
                  </a:lnTo>
                  <a:lnTo>
                    <a:pt x="130975" y="399151"/>
                  </a:lnTo>
                  <a:lnTo>
                    <a:pt x="107840" y="376787"/>
                  </a:lnTo>
                  <a:lnTo>
                    <a:pt x="61045" y="362116"/>
                  </a:lnTo>
                  <a:lnTo>
                    <a:pt x="51038" y="330100"/>
                  </a:lnTo>
                  <a:lnTo>
                    <a:pt x="14592" y="291002"/>
                  </a:lnTo>
                  <a:lnTo>
                    <a:pt x="26873" y="231968"/>
                  </a:lnTo>
                  <a:lnTo>
                    <a:pt x="19773" y="213519"/>
                  </a:lnTo>
                  <a:lnTo>
                    <a:pt x="25333" y="88969"/>
                  </a:lnTo>
                  <a:lnTo>
                    <a:pt x="0" y="5490"/>
                  </a:lnTo>
                  <a:lnTo>
                    <a:pt x="59892" y="0"/>
                  </a:lnTo>
                  <a:lnTo>
                    <a:pt x="115366" y="39452"/>
                  </a:lnTo>
                  <a:lnTo>
                    <a:pt x="152516" y="111881"/>
                  </a:lnTo>
                  <a:lnTo>
                    <a:pt x="170670" y="123546"/>
                  </a:lnTo>
                  <a:lnTo>
                    <a:pt x="242762" y="908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207442" y="1534848"/>
              <a:ext cx="293036" cy="138897"/>
            </a:xfrm>
            <a:custGeom>
              <a:avLst/>
              <a:pathLst>
                <a:path w="293036" h="138897">
                  <a:moveTo>
                    <a:pt x="293036" y="44225"/>
                  </a:moveTo>
                  <a:lnTo>
                    <a:pt x="288462" y="57981"/>
                  </a:lnTo>
                  <a:lnTo>
                    <a:pt x="256036" y="55017"/>
                  </a:lnTo>
                  <a:lnTo>
                    <a:pt x="242250" y="92151"/>
                  </a:lnTo>
                  <a:lnTo>
                    <a:pt x="217465" y="121829"/>
                  </a:lnTo>
                  <a:lnTo>
                    <a:pt x="147597" y="138897"/>
                  </a:lnTo>
                  <a:lnTo>
                    <a:pt x="109563" y="132041"/>
                  </a:lnTo>
                  <a:lnTo>
                    <a:pt x="80979" y="121790"/>
                  </a:lnTo>
                  <a:lnTo>
                    <a:pt x="43530" y="105260"/>
                  </a:lnTo>
                  <a:lnTo>
                    <a:pt x="31247" y="59616"/>
                  </a:lnTo>
                  <a:lnTo>
                    <a:pt x="0" y="46513"/>
                  </a:lnTo>
                  <a:lnTo>
                    <a:pt x="13485" y="27810"/>
                  </a:lnTo>
                  <a:lnTo>
                    <a:pt x="63346" y="23496"/>
                  </a:lnTo>
                  <a:lnTo>
                    <a:pt x="104745" y="35007"/>
                  </a:lnTo>
                  <a:lnTo>
                    <a:pt x="99836" y="0"/>
                  </a:lnTo>
                  <a:lnTo>
                    <a:pt x="242021" y="4313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834818" y="5687278"/>
              <a:ext cx="208717" cy="299031"/>
            </a:xfrm>
            <a:custGeom>
              <a:avLst/>
              <a:pathLst>
                <a:path w="208717" h="299031">
                  <a:moveTo>
                    <a:pt x="91937" y="0"/>
                  </a:moveTo>
                  <a:lnTo>
                    <a:pt x="101142" y="21474"/>
                  </a:lnTo>
                  <a:lnTo>
                    <a:pt x="153864" y="80207"/>
                  </a:lnTo>
                  <a:lnTo>
                    <a:pt x="175387" y="144576"/>
                  </a:lnTo>
                  <a:lnTo>
                    <a:pt x="208717" y="211109"/>
                  </a:lnTo>
                  <a:lnTo>
                    <a:pt x="163561" y="294243"/>
                  </a:lnTo>
                  <a:lnTo>
                    <a:pt x="143844" y="299031"/>
                  </a:lnTo>
                  <a:lnTo>
                    <a:pt x="83926" y="289247"/>
                  </a:lnTo>
                  <a:lnTo>
                    <a:pt x="87685" y="219505"/>
                  </a:lnTo>
                  <a:lnTo>
                    <a:pt x="62952" y="161201"/>
                  </a:lnTo>
                  <a:lnTo>
                    <a:pt x="14271" y="162769"/>
                  </a:lnTo>
                  <a:lnTo>
                    <a:pt x="14575" y="84272"/>
                  </a:lnTo>
                  <a:lnTo>
                    <a:pt x="0" y="67086"/>
                  </a:lnTo>
                  <a:lnTo>
                    <a:pt x="17780" y="23142"/>
                  </a:lnTo>
                  <a:lnTo>
                    <a:pt x="46095" y="1833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949989" y="1821066"/>
              <a:ext cx="222340" cy="165044"/>
            </a:xfrm>
            <a:custGeom>
              <a:avLst/>
              <a:pathLst>
                <a:path w="222340" h="165044">
                  <a:moveTo>
                    <a:pt x="199944" y="48924"/>
                  </a:moveTo>
                  <a:lnTo>
                    <a:pt x="219609" y="68193"/>
                  </a:lnTo>
                  <a:lnTo>
                    <a:pt x="222340" y="103439"/>
                  </a:lnTo>
                  <a:lnTo>
                    <a:pt x="184101" y="99095"/>
                  </a:lnTo>
                  <a:lnTo>
                    <a:pt x="149957" y="138604"/>
                  </a:lnTo>
                  <a:lnTo>
                    <a:pt x="121107" y="140436"/>
                  </a:lnTo>
                  <a:lnTo>
                    <a:pt x="89474" y="165044"/>
                  </a:lnTo>
                  <a:lnTo>
                    <a:pt x="63580" y="147347"/>
                  </a:lnTo>
                  <a:lnTo>
                    <a:pt x="18560" y="132904"/>
                  </a:lnTo>
                  <a:lnTo>
                    <a:pt x="27285" y="88134"/>
                  </a:lnTo>
                  <a:lnTo>
                    <a:pt x="0" y="63283"/>
                  </a:lnTo>
                  <a:lnTo>
                    <a:pt x="9167" y="11589"/>
                  </a:lnTo>
                  <a:lnTo>
                    <a:pt x="31990" y="0"/>
                  </a:lnTo>
                  <a:lnTo>
                    <a:pt x="42333" y="32928"/>
                  </a:lnTo>
                  <a:lnTo>
                    <a:pt x="133288" y="52021"/>
                  </a:lnTo>
                  <a:lnTo>
                    <a:pt x="153499" y="3863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598509" y="3233288"/>
              <a:ext cx="186969" cy="188049"/>
            </a:xfrm>
            <a:custGeom>
              <a:avLst/>
              <a:pathLst>
                <a:path w="186969" h="188049">
                  <a:moveTo>
                    <a:pt x="186969" y="1156"/>
                  </a:moveTo>
                  <a:lnTo>
                    <a:pt x="178240" y="31169"/>
                  </a:lnTo>
                  <a:lnTo>
                    <a:pt x="166982" y="106160"/>
                  </a:lnTo>
                  <a:lnTo>
                    <a:pt x="143223" y="146064"/>
                  </a:lnTo>
                  <a:lnTo>
                    <a:pt x="110601" y="158846"/>
                  </a:lnTo>
                  <a:lnTo>
                    <a:pt x="91290" y="188049"/>
                  </a:lnTo>
                  <a:lnTo>
                    <a:pt x="0" y="180247"/>
                  </a:lnTo>
                  <a:lnTo>
                    <a:pt x="10" y="115919"/>
                  </a:lnTo>
                  <a:lnTo>
                    <a:pt x="20526" y="111147"/>
                  </a:lnTo>
                  <a:lnTo>
                    <a:pt x="59725" y="77274"/>
                  </a:lnTo>
                  <a:lnTo>
                    <a:pt x="76857" y="32136"/>
                  </a:lnTo>
                  <a:lnTo>
                    <a:pt x="1356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775723" y="1573045"/>
              <a:ext cx="135273" cy="157781"/>
            </a:xfrm>
            <a:custGeom>
              <a:avLst/>
              <a:pathLst>
                <a:path w="135273" h="157781">
                  <a:moveTo>
                    <a:pt x="105630" y="61575"/>
                  </a:moveTo>
                  <a:lnTo>
                    <a:pt x="96324" y="104713"/>
                  </a:lnTo>
                  <a:lnTo>
                    <a:pt x="119082" y="135828"/>
                  </a:lnTo>
                  <a:lnTo>
                    <a:pt x="114886" y="157416"/>
                  </a:lnTo>
                  <a:lnTo>
                    <a:pt x="88091" y="157781"/>
                  </a:lnTo>
                  <a:lnTo>
                    <a:pt x="7482" y="125883"/>
                  </a:lnTo>
                  <a:lnTo>
                    <a:pt x="3774" y="86090"/>
                  </a:lnTo>
                  <a:lnTo>
                    <a:pt x="0" y="23971"/>
                  </a:lnTo>
                  <a:lnTo>
                    <a:pt x="42032" y="28262"/>
                  </a:lnTo>
                  <a:lnTo>
                    <a:pt x="92475" y="0"/>
                  </a:lnTo>
                  <a:lnTo>
                    <a:pt x="135273" y="2520"/>
                  </a:lnTo>
                  <a:lnTo>
                    <a:pt x="125152" y="402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894053" y="1306658"/>
              <a:ext cx="308545" cy="129722"/>
            </a:xfrm>
            <a:custGeom>
              <a:avLst/>
              <a:pathLst>
                <a:path w="308545" h="129722">
                  <a:moveTo>
                    <a:pt x="308545" y="80596"/>
                  </a:moveTo>
                  <a:lnTo>
                    <a:pt x="251059" y="109665"/>
                  </a:lnTo>
                  <a:lnTo>
                    <a:pt x="253929" y="129722"/>
                  </a:lnTo>
                  <a:lnTo>
                    <a:pt x="207307" y="110708"/>
                  </a:lnTo>
                  <a:lnTo>
                    <a:pt x="138331" y="113722"/>
                  </a:lnTo>
                  <a:lnTo>
                    <a:pt x="105741" y="129071"/>
                  </a:lnTo>
                  <a:lnTo>
                    <a:pt x="106942" y="86763"/>
                  </a:lnTo>
                  <a:lnTo>
                    <a:pt x="85010" y="81000"/>
                  </a:lnTo>
                  <a:lnTo>
                    <a:pt x="55317" y="124283"/>
                  </a:lnTo>
                  <a:lnTo>
                    <a:pt x="17076" y="110614"/>
                  </a:lnTo>
                  <a:lnTo>
                    <a:pt x="0" y="95880"/>
                  </a:lnTo>
                  <a:lnTo>
                    <a:pt x="43826" y="59216"/>
                  </a:lnTo>
                  <a:lnTo>
                    <a:pt x="102395" y="32349"/>
                  </a:lnTo>
                  <a:lnTo>
                    <a:pt x="113699" y="1371"/>
                  </a:lnTo>
                  <a:lnTo>
                    <a:pt x="166289" y="7231"/>
                  </a:lnTo>
                  <a:lnTo>
                    <a:pt x="221203" y="0"/>
                  </a:lnTo>
                  <a:lnTo>
                    <a:pt x="294683" y="792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586086" y="2226193"/>
              <a:ext cx="271409" cy="278382"/>
            </a:xfrm>
            <a:custGeom>
              <a:avLst/>
              <a:pathLst>
                <a:path w="271409" h="278382">
                  <a:moveTo>
                    <a:pt x="257474" y="217465"/>
                  </a:moveTo>
                  <a:lnTo>
                    <a:pt x="262825" y="277667"/>
                  </a:lnTo>
                  <a:lnTo>
                    <a:pt x="248662" y="278382"/>
                  </a:lnTo>
                  <a:lnTo>
                    <a:pt x="224042" y="274182"/>
                  </a:lnTo>
                  <a:lnTo>
                    <a:pt x="217179" y="236558"/>
                  </a:lnTo>
                  <a:lnTo>
                    <a:pt x="176620" y="230336"/>
                  </a:lnTo>
                  <a:lnTo>
                    <a:pt x="132882" y="242967"/>
                  </a:lnTo>
                  <a:lnTo>
                    <a:pt x="68884" y="210178"/>
                  </a:lnTo>
                  <a:lnTo>
                    <a:pt x="0" y="220928"/>
                  </a:lnTo>
                  <a:lnTo>
                    <a:pt x="19855" y="147574"/>
                  </a:lnTo>
                  <a:lnTo>
                    <a:pt x="74981" y="126736"/>
                  </a:lnTo>
                  <a:lnTo>
                    <a:pt x="92978" y="105011"/>
                  </a:lnTo>
                  <a:lnTo>
                    <a:pt x="117917" y="102017"/>
                  </a:lnTo>
                  <a:lnTo>
                    <a:pt x="154641" y="63931"/>
                  </a:lnTo>
                  <a:lnTo>
                    <a:pt x="231707" y="11236"/>
                  </a:lnTo>
                  <a:lnTo>
                    <a:pt x="269384" y="23"/>
                  </a:lnTo>
                  <a:lnTo>
                    <a:pt x="271409" y="0"/>
                  </a:lnTo>
                  <a:lnTo>
                    <a:pt x="270612" y="53104"/>
                  </a:lnTo>
                  <a:lnTo>
                    <a:pt x="249564" y="81293"/>
                  </a:lnTo>
                  <a:lnTo>
                    <a:pt x="264244" y="15466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797148" y="2429693"/>
              <a:ext cx="650081" cy="581926"/>
            </a:xfrm>
            <a:custGeom>
              <a:avLst/>
              <a:pathLst>
                <a:path w="650081" h="581926">
                  <a:moveTo>
                    <a:pt x="650081" y="122738"/>
                  </a:moveTo>
                  <a:lnTo>
                    <a:pt x="629480" y="140306"/>
                  </a:lnTo>
                  <a:lnTo>
                    <a:pt x="617106" y="211639"/>
                  </a:lnTo>
                  <a:lnTo>
                    <a:pt x="580457" y="282544"/>
                  </a:lnTo>
                  <a:lnTo>
                    <a:pt x="590155" y="326154"/>
                  </a:lnTo>
                  <a:lnTo>
                    <a:pt x="616348" y="393228"/>
                  </a:lnTo>
                  <a:lnTo>
                    <a:pt x="613202" y="427792"/>
                  </a:lnTo>
                  <a:lnTo>
                    <a:pt x="622046" y="463117"/>
                  </a:lnTo>
                  <a:lnTo>
                    <a:pt x="555504" y="448368"/>
                  </a:lnTo>
                  <a:lnTo>
                    <a:pt x="491469" y="416737"/>
                  </a:lnTo>
                  <a:lnTo>
                    <a:pt x="426264" y="344928"/>
                  </a:lnTo>
                  <a:lnTo>
                    <a:pt x="402568" y="350552"/>
                  </a:lnTo>
                  <a:lnTo>
                    <a:pt x="368494" y="427218"/>
                  </a:lnTo>
                  <a:lnTo>
                    <a:pt x="357407" y="462989"/>
                  </a:lnTo>
                  <a:lnTo>
                    <a:pt x="321225" y="459549"/>
                  </a:lnTo>
                  <a:lnTo>
                    <a:pt x="259705" y="487695"/>
                  </a:lnTo>
                  <a:lnTo>
                    <a:pt x="232855" y="447377"/>
                  </a:lnTo>
                  <a:lnTo>
                    <a:pt x="176840" y="471755"/>
                  </a:lnTo>
                  <a:lnTo>
                    <a:pt x="161563" y="495196"/>
                  </a:lnTo>
                  <a:lnTo>
                    <a:pt x="99993" y="539264"/>
                  </a:lnTo>
                  <a:lnTo>
                    <a:pt x="73279" y="575543"/>
                  </a:lnTo>
                  <a:lnTo>
                    <a:pt x="45367" y="581926"/>
                  </a:lnTo>
                  <a:lnTo>
                    <a:pt x="34257" y="543015"/>
                  </a:lnTo>
                  <a:lnTo>
                    <a:pt x="0" y="528481"/>
                  </a:lnTo>
                  <a:lnTo>
                    <a:pt x="1851" y="487226"/>
                  </a:lnTo>
                  <a:lnTo>
                    <a:pt x="27313" y="415029"/>
                  </a:lnTo>
                  <a:lnTo>
                    <a:pt x="925" y="397214"/>
                  </a:lnTo>
                  <a:lnTo>
                    <a:pt x="18980" y="312827"/>
                  </a:lnTo>
                  <a:lnTo>
                    <a:pt x="41243" y="300374"/>
                  </a:lnTo>
                  <a:lnTo>
                    <a:pt x="64248" y="301957"/>
                  </a:lnTo>
                  <a:lnTo>
                    <a:pt x="83012" y="254053"/>
                  </a:lnTo>
                  <a:lnTo>
                    <a:pt x="126407" y="216838"/>
                  </a:lnTo>
                  <a:lnTo>
                    <a:pt x="185439" y="204565"/>
                  </a:lnTo>
                  <a:lnTo>
                    <a:pt x="280046" y="208524"/>
                  </a:lnTo>
                  <a:lnTo>
                    <a:pt x="346897" y="179623"/>
                  </a:lnTo>
                  <a:lnTo>
                    <a:pt x="376207" y="120365"/>
                  </a:lnTo>
                  <a:lnTo>
                    <a:pt x="377976" y="80250"/>
                  </a:lnTo>
                  <a:lnTo>
                    <a:pt x="386968" y="65206"/>
                  </a:lnTo>
                  <a:lnTo>
                    <a:pt x="446347" y="23738"/>
                  </a:lnTo>
                  <a:lnTo>
                    <a:pt x="460411" y="0"/>
                  </a:lnTo>
                  <a:lnTo>
                    <a:pt x="463347" y="506"/>
                  </a:lnTo>
                  <a:lnTo>
                    <a:pt x="538394" y="25785"/>
                  </a:lnTo>
                  <a:lnTo>
                    <a:pt x="512109" y="68336"/>
                  </a:lnTo>
                  <a:lnTo>
                    <a:pt x="566972" y="96867"/>
                  </a:lnTo>
                  <a:lnTo>
                    <a:pt x="609013" y="1396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128797" y="1692645"/>
              <a:ext cx="253354" cy="216923"/>
            </a:xfrm>
            <a:custGeom>
              <a:avLst/>
              <a:pathLst>
                <a:path w="253354" h="216923">
                  <a:moveTo>
                    <a:pt x="222522" y="31575"/>
                  </a:moveTo>
                  <a:lnTo>
                    <a:pt x="232373" y="135503"/>
                  </a:lnTo>
                  <a:lnTo>
                    <a:pt x="253124" y="202044"/>
                  </a:lnTo>
                  <a:lnTo>
                    <a:pt x="253354" y="203364"/>
                  </a:lnTo>
                  <a:lnTo>
                    <a:pt x="219124" y="205424"/>
                  </a:lnTo>
                  <a:lnTo>
                    <a:pt x="185591" y="182674"/>
                  </a:lnTo>
                  <a:lnTo>
                    <a:pt x="147119" y="196298"/>
                  </a:lnTo>
                  <a:lnTo>
                    <a:pt x="132224" y="216923"/>
                  </a:lnTo>
                  <a:lnTo>
                    <a:pt x="96956" y="211800"/>
                  </a:lnTo>
                  <a:lnTo>
                    <a:pt x="98417" y="185233"/>
                  </a:lnTo>
                  <a:lnTo>
                    <a:pt x="58377" y="152978"/>
                  </a:lnTo>
                  <a:lnTo>
                    <a:pt x="18699" y="139039"/>
                  </a:lnTo>
                  <a:lnTo>
                    <a:pt x="0" y="69837"/>
                  </a:lnTo>
                  <a:lnTo>
                    <a:pt x="12544" y="35562"/>
                  </a:lnTo>
                  <a:lnTo>
                    <a:pt x="34889" y="31231"/>
                  </a:lnTo>
                  <a:lnTo>
                    <a:pt x="57171" y="44716"/>
                  </a:lnTo>
                  <a:lnTo>
                    <a:pt x="92877" y="0"/>
                  </a:lnTo>
                  <a:lnTo>
                    <a:pt x="142304" y="404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308849" y="5231936"/>
              <a:ext cx="357189" cy="369326"/>
            </a:xfrm>
            <a:custGeom>
              <a:avLst/>
              <a:pathLst>
                <a:path w="357189" h="369326">
                  <a:moveTo>
                    <a:pt x="140673" y="41559"/>
                  </a:moveTo>
                  <a:lnTo>
                    <a:pt x="178328" y="77267"/>
                  </a:lnTo>
                  <a:lnTo>
                    <a:pt x="212117" y="85588"/>
                  </a:lnTo>
                  <a:lnTo>
                    <a:pt x="234623" y="55034"/>
                  </a:lnTo>
                  <a:lnTo>
                    <a:pt x="295165" y="45022"/>
                  </a:lnTo>
                  <a:lnTo>
                    <a:pt x="320741" y="61671"/>
                  </a:lnTo>
                  <a:lnTo>
                    <a:pt x="338754" y="96396"/>
                  </a:lnTo>
                  <a:lnTo>
                    <a:pt x="339647" y="154034"/>
                  </a:lnTo>
                  <a:lnTo>
                    <a:pt x="357189" y="182972"/>
                  </a:lnTo>
                  <a:lnTo>
                    <a:pt x="321196" y="249065"/>
                  </a:lnTo>
                  <a:lnTo>
                    <a:pt x="253485" y="285829"/>
                  </a:lnTo>
                  <a:lnTo>
                    <a:pt x="161332" y="369326"/>
                  </a:lnTo>
                  <a:lnTo>
                    <a:pt x="135783" y="335559"/>
                  </a:lnTo>
                  <a:lnTo>
                    <a:pt x="83410" y="303698"/>
                  </a:lnTo>
                  <a:lnTo>
                    <a:pt x="46847" y="267926"/>
                  </a:lnTo>
                  <a:lnTo>
                    <a:pt x="11478" y="248915"/>
                  </a:lnTo>
                  <a:lnTo>
                    <a:pt x="25747" y="186022"/>
                  </a:lnTo>
                  <a:lnTo>
                    <a:pt x="0" y="110116"/>
                  </a:lnTo>
                  <a:lnTo>
                    <a:pt x="33888" y="62103"/>
                  </a:lnTo>
                  <a:lnTo>
                    <a:pt x="36729" y="33307"/>
                  </a:lnTo>
                  <a:lnTo>
                    <a:pt x="70649" y="0"/>
                  </a:lnTo>
                  <a:lnTo>
                    <a:pt x="82021" y="44345"/>
                  </a:lnTo>
                  <a:lnTo>
                    <a:pt x="114188" y="5194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276893" y="3557999"/>
              <a:ext cx="272605" cy="252534"/>
            </a:xfrm>
            <a:custGeom>
              <a:avLst/>
              <a:pathLst>
                <a:path w="272605" h="252534">
                  <a:moveTo>
                    <a:pt x="258155" y="219831"/>
                  </a:moveTo>
                  <a:lnTo>
                    <a:pt x="232308" y="249291"/>
                  </a:lnTo>
                  <a:lnTo>
                    <a:pt x="178511" y="252534"/>
                  </a:lnTo>
                  <a:lnTo>
                    <a:pt x="81300" y="242882"/>
                  </a:lnTo>
                  <a:lnTo>
                    <a:pt x="59348" y="199923"/>
                  </a:lnTo>
                  <a:lnTo>
                    <a:pt x="62189" y="164864"/>
                  </a:lnTo>
                  <a:lnTo>
                    <a:pt x="6006" y="150489"/>
                  </a:lnTo>
                  <a:lnTo>
                    <a:pt x="0" y="129108"/>
                  </a:lnTo>
                  <a:lnTo>
                    <a:pt x="23623" y="74199"/>
                  </a:lnTo>
                  <a:lnTo>
                    <a:pt x="78368" y="57089"/>
                  </a:lnTo>
                  <a:lnTo>
                    <a:pt x="200550" y="0"/>
                  </a:lnTo>
                  <a:lnTo>
                    <a:pt x="267154" y="81278"/>
                  </a:lnTo>
                  <a:lnTo>
                    <a:pt x="272605" y="15202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353013" y="2578789"/>
              <a:ext cx="606669" cy="1029369"/>
            </a:xfrm>
            <a:custGeom>
              <a:avLst/>
              <a:pathLst>
                <a:path w="606669" h="1029369">
                  <a:moveTo>
                    <a:pt x="433159" y="122569"/>
                  </a:moveTo>
                  <a:lnTo>
                    <a:pt x="437753" y="124779"/>
                  </a:lnTo>
                  <a:lnTo>
                    <a:pt x="452181" y="247236"/>
                  </a:lnTo>
                  <a:lnTo>
                    <a:pt x="418257" y="333123"/>
                  </a:lnTo>
                  <a:lnTo>
                    <a:pt x="469462" y="337668"/>
                  </a:lnTo>
                  <a:lnTo>
                    <a:pt x="517417" y="311080"/>
                  </a:lnTo>
                  <a:lnTo>
                    <a:pt x="534112" y="344253"/>
                  </a:lnTo>
                  <a:lnTo>
                    <a:pt x="516038" y="410928"/>
                  </a:lnTo>
                  <a:lnTo>
                    <a:pt x="522524" y="473576"/>
                  </a:lnTo>
                  <a:lnTo>
                    <a:pt x="562435" y="500352"/>
                  </a:lnTo>
                  <a:lnTo>
                    <a:pt x="566726" y="526700"/>
                  </a:lnTo>
                  <a:lnTo>
                    <a:pt x="543371" y="590138"/>
                  </a:lnTo>
                  <a:lnTo>
                    <a:pt x="577161" y="637117"/>
                  </a:lnTo>
                  <a:lnTo>
                    <a:pt x="569605" y="671008"/>
                  </a:lnTo>
                  <a:lnTo>
                    <a:pt x="582559" y="732593"/>
                  </a:lnTo>
                  <a:lnTo>
                    <a:pt x="598224" y="759636"/>
                  </a:lnTo>
                  <a:lnTo>
                    <a:pt x="606669" y="820417"/>
                  </a:lnTo>
                  <a:lnTo>
                    <a:pt x="591195" y="829527"/>
                  </a:lnTo>
                  <a:lnTo>
                    <a:pt x="552332" y="912978"/>
                  </a:lnTo>
                  <a:lnTo>
                    <a:pt x="558090" y="944317"/>
                  </a:lnTo>
                  <a:lnTo>
                    <a:pt x="592327" y="990726"/>
                  </a:lnTo>
                  <a:lnTo>
                    <a:pt x="591098" y="1029369"/>
                  </a:lnTo>
                  <a:lnTo>
                    <a:pt x="528527" y="983448"/>
                  </a:lnTo>
                  <a:lnTo>
                    <a:pt x="495320" y="942941"/>
                  </a:lnTo>
                  <a:lnTo>
                    <a:pt x="441736" y="897082"/>
                  </a:lnTo>
                  <a:lnTo>
                    <a:pt x="402491" y="835175"/>
                  </a:lnTo>
                  <a:lnTo>
                    <a:pt x="338340" y="761802"/>
                  </a:lnTo>
                  <a:lnTo>
                    <a:pt x="327774" y="737345"/>
                  </a:lnTo>
                  <a:lnTo>
                    <a:pt x="252303" y="740402"/>
                  </a:lnTo>
                  <a:lnTo>
                    <a:pt x="240983" y="711359"/>
                  </a:lnTo>
                  <a:lnTo>
                    <a:pt x="201927" y="699130"/>
                  </a:lnTo>
                  <a:lnTo>
                    <a:pt x="210417" y="661870"/>
                  </a:lnTo>
                  <a:lnTo>
                    <a:pt x="161361" y="627477"/>
                  </a:lnTo>
                  <a:lnTo>
                    <a:pt x="123887" y="615275"/>
                  </a:lnTo>
                  <a:lnTo>
                    <a:pt x="107942" y="629297"/>
                  </a:lnTo>
                  <a:lnTo>
                    <a:pt x="75632" y="604651"/>
                  </a:lnTo>
                  <a:lnTo>
                    <a:pt x="71016" y="573205"/>
                  </a:lnTo>
                  <a:lnTo>
                    <a:pt x="7821" y="515714"/>
                  </a:lnTo>
                  <a:lnTo>
                    <a:pt x="0" y="494353"/>
                  </a:lnTo>
                  <a:lnTo>
                    <a:pt x="35658" y="402846"/>
                  </a:lnTo>
                  <a:lnTo>
                    <a:pt x="59675" y="390459"/>
                  </a:lnTo>
                  <a:lnTo>
                    <a:pt x="116394" y="420022"/>
                  </a:lnTo>
                  <a:lnTo>
                    <a:pt x="124959" y="373557"/>
                  </a:lnTo>
                  <a:lnTo>
                    <a:pt x="152420" y="312542"/>
                  </a:lnTo>
                  <a:lnTo>
                    <a:pt x="152711" y="278745"/>
                  </a:lnTo>
                  <a:lnTo>
                    <a:pt x="148015" y="245378"/>
                  </a:lnTo>
                  <a:lnTo>
                    <a:pt x="122759" y="227552"/>
                  </a:lnTo>
                  <a:lnTo>
                    <a:pt x="95116" y="167980"/>
                  </a:lnTo>
                  <a:lnTo>
                    <a:pt x="107800" y="115812"/>
                  </a:lnTo>
                  <a:lnTo>
                    <a:pt x="100674" y="74454"/>
                  </a:lnTo>
                  <a:lnTo>
                    <a:pt x="76500" y="58935"/>
                  </a:lnTo>
                  <a:lnTo>
                    <a:pt x="80112" y="0"/>
                  </a:lnTo>
                  <a:lnTo>
                    <a:pt x="120920" y="7255"/>
                  </a:lnTo>
                  <a:lnTo>
                    <a:pt x="176796" y="41609"/>
                  </a:lnTo>
                  <a:lnTo>
                    <a:pt x="236163" y="62829"/>
                  </a:lnTo>
                  <a:lnTo>
                    <a:pt x="362880" y="55251"/>
                  </a:lnTo>
                  <a:lnTo>
                    <a:pt x="403290" y="1098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856502" y="3346318"/>
              <a:ext cx="282158" cy="244501"/>
            </a:xfrm>
            <a:custGeom>
              <a:avLst/>
              <a:pathLst>
                <a:path w="282158" h="244501">
                  <a:moveTo>
                    <a:pt x="262847" y="160715"/>
                  </a:moveTo>
                  <a:lnTo>
                    <a:pt x="210891" y="159563"/>
                  </a:lnTo>
                  <a:lnTo>
                    <a:pt x="175015" y="173801"/>
                  </a:lnTo>
                  <a:lnTo>
                    <a:pt x="166001" y="225664"/>
                  </a:lnTo>
                  <a:lnTo>
                    <a:pt x="131867" y="223389"/>
                  </a:lnTo>
                  <a:lnTo>
                    <a:pt x="107142" y="244501"/>
                  </a:lnTo>
                  <a:lnTo>
                    <a:pt x="45087" y="236154"/>
                  </a:lnTo>
                  <a:lnTo>
                    <a:pt x="45087" y="203259"/>
                  </a:lnTo>
                  <a:lnTo>
                    <a:pt x="10337" y="181526"/>
                  </a:lnTo>
                  <a:lnTo>
                    <a:pt x="16203" y="165527"/>
                  </a:lnTo>
                  <a:lnTo>
                    <a:pt x="0" y="85427"/>
                  </a:lnTo>
                  <a:lnTo>
                    <a:pt x="17541" y="60246"/>
                  </a:lnTo>
                  <a:lnTo>
                    <a:pt x="71381" y="54862"/>
                  </a:lnTo>
                  <a:lnTo>
                    <a:pt x="125996" y="35250"/>
                  </a:lnTo>
                  <a:lnTo>
                    <a:pt x="169197" y="0"/>
                  </a:lnTo>
                  <a:lnTo>
                    <a:pt x="207982" y="8346"/>
                  </a:lnTo>
                  <a:lnTo>
                    <a:pt x="246282" y="51060"/>
                  </a:lnTo>
                  <a:lnTo>
                    <a:pt x="282158" y="77572"/>
                  </a:lnTo>
                  <a:lnTo>
                    <a:pt x="274886" y="1384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028124" y="3435182"/>
              <a:ext cx="56280" cy="45776"/>
            </a:xfrm>
            <a:custGeom>
              <a:avLst/>
              <a:pathLst>
                <a:path w="56280" h="45776">
                  <a:moveTo>
                    <a:pt x="39754" y="0"/>
                  </a:moveTo>
                  <a:lnTo>
                    <a:pt x="11745" y="8859"/>
                  </a:lnTo>
                  <a:lnTo>
                    <a:pt x="0" y="36331"/>
                  </a:lnTo>
                  <a:lnTo>
                    <a:pt x="37522" y="45776"/>
                  </a:lnTo>
                  <a:lnTo>
                    <a:pt x="56280" y="2320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35651" y="2220974"/>
              <a:ext cx="111862" cy="222684"/>
            </a:xfrm>
            <a:custGeom>
              <a:avLst/>
              <a:pathLst>
                <a:path w="111862" h="222684">
                  <a:moveTo>
                    <a:pt x="111856" y="29118"/>
                  </a:moveTo>
                  <a:lnTo>
                    <a:pt x="111862" y="94623"/>
                  </a:lnTo>
                  <a:lnTo>
                    <a:pt x="87196" y="124046"/>
                  </a:lnTo>
                  <a:lnTo>
                    <a:pt x="94886" y="162442"/>
                  </a:lnTo>
                  <a:lnTo>
                    <a:pt x="53807" y="167004"/>
                  </a:lnTo>
                  <a:lnTo>
                    <a:pt x="7910" y="222684"/>
                  </a:lnTo>
                  <a:lnTo>
                    <a:pt x="14680" y="159879"/>
                  </a:lnTo>
                  <a:lnTo>
                    <a:pt x="0" y="86512"/>
                  </a:lnTo>
                  <a:lnTo>
                    <a:pt x="21047" y="58323"/>
                  </a:lnTo>
                  <a:lnTo>
                    <a:pt x="21844" y="5218"/>
                  </a:lnTo>
                  <a:lnTo>
                    <a:pt x="8595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463801" y="3567388"/>
              <a:ext cx="278667" cy="189092"/>
            </a:xfrm>
            <a:custGeom>
              <a:avLst/>
              <a:pathLst>
                <a:path w="278667" h="189092">
                  <a:moveTo>
                    <a:pt x="278667" y="58208"/>
                  </a:moveTo>
                  <a:lnTo>
                    <a:pt x="242778" y="74687"/>
                  </a:lnTo>
                  <a:lnTo>
                    <a:pt x="197287" y="176596"/>
                  </a:lnTo>
                  <a:lnTo>
                    <a:pt x="197504" y="189092"/>
                  </a:lnTo>
                  <a:lnTo>
                    <a:pt x="144109" y="172053"/>
                  </a:lnTo>
                  <a:lnTo>
                    <a:pt x="86775" y="178569"/>
                  </a:lnTo>
                  <a:lnTo>
                    <a:pt x="0" y="163800"/>
                  </a:lnTo>
                  <a:lnTo>
                    <a:pt x="81719" y="47736"/>
                  </a:lnTo>
                  <a:lnTo>
                    <a:pt x="98724" y="37692"/>
                  </a:lnTo>
                  <a:lnTo>
                    <a:pt x="151796" y="41182"/>
                  </a:lnTo>
                  <a:lnTo>
                    <a:pt x="197976" y="0"/>
                  </a:lnTo>
                  <a:lnTo>
                    <a:pt x="245535" y="1186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078850" y="6100334"/>
              <a:ext cx="51980" cy="88812"/>
            </a:xfrm>
            <a:custGeom>
              <a:avLst/>
              <a:pathLst>
                <a:path w="51980" h="88812">
                  <a:moveTo>
                    <a:pt x="50340" y="0"/>
                  </a:moveTo>
                  <a:lnTo>
                    <a:pt x="39340" y="40976"/>
                  </a:lnTo>
                  <a:lnTo>
                    <a:pt x="51980" y="71779"/>
                  </a:lnTo>
                  <a:lnTo>
                    <a:pt x="24358" y="88812"/>
                  </a:lnTo>
                  <a:lnTo>
                    <a:pt x="0" y="71350"/>
                  </a:lnTo>
                  <a:lnTo>
                    <a:pt x="12249" y="1364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049610" y="6171684"/>
              <a:ext cx="83803" cy="112507"/>
            </a:xfrm>
            <a:custGeom>
              <a:avLst/>
              <a:pathLst>
                <a:path w="83803" h="112507">
                  <a:moveTo>
                    <a:pt x="53598" y="17461"/>
                  </a:moveTo>
                  <a:lnTo>
                    <a:pt x="48570" y="43866"/>
                  </a:lnTo>
                  <a:lnTo>
                    <a:pt x="83803" y="76216"/>
                  </a:lnTo>
                  <a:lnTo>
                    <a:pt x="61060" y="112507"/>
                  </a:lnTo>
                  <a:lnTo>
                    <a:pt x="27154" y="77124"/>
                  </a:lnTo>
                  <a:lnTo>
                    <a:pt x="1971" y="78510"/>
                  </a:lnTo>
                  <a:lnTo>
                    <a:pt x="0" y="38298"/>
                  </a:lnTo>
                  <a:lnTo>
                    <a:pt x="292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028124" y="3435182"/>
              <a:ext cx="56280" cy="45776"/>
            </a:xfrm>
            <a:custGeom>
              <a:avLst/>
              <a:pathLst>
                <a:path w="56280" h="45776">
                  <a:moveTo>
                    <a:pt x="39754" y="0"/>
                  </a:moveTo>
                  <a:lnTo>
                    <a:pt x="56280" y="23207"/>
                  </a:lnTo>
                  <a:lnTo>
                    <a:pt x="37522" y="45776"/>
                  </a:lnTo>
                  <a:lnTo>
                    <a:pt x="0" y="36331"/>
                  </a:lnTo>
                  <a:lnTo>
                    <a:pt x="11745" y="885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643819" y="1640424"/>
              <a:ext cx="139386" cy="205381"/>
            </a:xfrm>
            <a:custGeom>
              <a:avLst/>
              <a:pathLst>
                <a:path w="139386" h="205381">
                  <a:moveTo>
                    <a:pt x="135677" y="18711"/>
                  </a:moveTo>
                  <a:lnTo>
                    <a:pt x="139386" y="58503"/>
                  </a:lnTo>
                  <a:lnTo>
                    <a:pt x="92677" y="72524"/>
                  </a:lnTo>
                  <a:lnTo>
                    <a:pt x="98375" y="134313"/>
                  </a:lnTo>
                  <a:lnTo>
                    <a:pt x="74815" y="205381"/>
                  </a:lnTo>
                  <a:lnTo>
                    <a:pt x="39994" y="175612"/>
                  </a:lnTo>
                  <a:lnTo>
                    <a:pt x="44839" y="141177"/>
                  </a:lnTo>
                  <a:lnTo>
                    <a:pt x="33073" y="89982"/>
                  </a:lnTo>
                  <a:lnTo>
                    <a:pt x="0" y="18043"/>
                  </a:lnTo>
                  <a:lnTo>
                    <a:pt x="6898" y="0"/>
                  </a:lnTo>
                  <a:lnTo>
                    <a:pt x="105053" y="940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165643" y="2774621"/>
              <a:ext cx="576573" cy="445517"/>
            </a:xfrm>
            <a:custGeom>
              <a:avLst/>
              <a:pathLst>
                <a:path w="576573" h="445517">
                  <a:moveTo>
                    <a:pt x="244708" y="82864"/>
                  </a:moveTo>
                  <a:lnTo>
                    <a:pt x="289555" y="84177"/>
                  </a:lnTo>
                  <a:lnTo>
                    <a:pt x="316095" y="101716"/>
                  </a:lnTo>
                  <a:lnTo>
                    <a:pt x="324343" y="139704"/>
                  </a:lnTo>
                  <a:lnTo>
                    <a:pt x="376909" y="167711"/>
                  </a:lnTo>
                  <a:lnTo>
                    <a:pt x="405822" y="175574"/>
                  </a:lnTo>
                  <a:lnTo>
                    <a:pt x="427901" y="150225"/>
                  </a:lnTo>
                  <a:lnTo>
                    <a:pt x="467599" y="127946"/>
                  </a:lnTo>
                  <a:lnTo>
                    <a:pt x="509933" y="130705"/>
                  </a:lnTo>
                  <a:lnTo>
                    <a:pt x="550161" y="156873"/>
                  </a:lnTo>
                  <a:lnTo>
                    <a:pt x="576573" y="191642"/>
                  </a:lnTo>
                  <a:lnTo>
                    <a:pt x="508067" y="247488"/>
                  </a:lnTo>
                  <a:lnTo>
                    <a:pt x="512044" y="270225"/>
                  </a:lnTo>
                  <a:lnTo>
                    <a:pt x="481814" y="313912"/>
                  </a:lnTo>
                  <a:lnTo>
                    <a:pt x="507352" y="363653"/>
                  </a:lnTo>
                  <a:lnTo>
                    <a:pt x="464127" y="364742"/>
                  </a:lnTo>
                  <a:lnTo>
                    <a:pt x="440717" y="386259"/>
                  </a:lnTo>
                  <a:lnTo>
                    <a:pt x="395018" y="392095"/>
                  </a:lnTo>
                  <a:lnTo>
                    <a:pt x="349212" y="425828"/>
                  </a:lnTo>
                  <a:lnTo>
                    <a:pt x="302585" y="438104"/>
                  </a:lnTo>
                  <a:lnTo>
                    <a:pt x="216876" y="445517"/>
                  </a:lnTo>
                  <a:lnTo>
                    <a:pt x="193605" y="436189"/>
                  </a:lnTo>
                  <a:lnTo>
                    <a:pt x="128641" y="433243"/>
                  </a:lnTo>
                  <a:lnTo>
                    <a:pt x="99191" y="416417"/>
                  </a:lnTo>
                  <a:lnTo>
                    <a:pt x="90040" y="372954"/>
                  </a:lnTo>
                  <a:lnTo>
                    <a:pt x="139111" y="325135"/>
                  </a:lnTo>
                  <a:lnTo>
                    <a:pt x="161794" y="314821"/>
                  </a:lnTo>
                  <a:lnTo>
                    <a:pt x="185404" y="275910"/>
                  </a:lnTo>
                  <a:lnTo>
                    <a:pt x="167812" y="254344"/>
                  </a:lnTo>
                  <a:lnTo>
                    <a:pt x="111798" y="237936"/>
                  </a:lnTo>
                  <a:lnTo>
                    <a:pt x="129359" y="179557"/>
                  </a:lnTo>
                  <a:lnTo>
                    <a:pt x="105779" y="146986"/>
                  </a:lnTo>
                  <a:lnTo>
                    <a:pt x="65041" y="126827"/>
                  </a:lnTo>
                  <a:lnTo>
                    <a:pt x="57866" y="96354"/>
                  </a:lnTo>
                  <a:lnTo>
                    <a:pt x="0" y="82290"/>
                  </a:lnTo>
                  <a:lnTo>
                    <a:pt x="34073" y="5624"/>
                  </a:lnTo>
                  <a:lnTo>
                    <a:pt x="57770" y="0"/>
                  </a:lnTo>
                  <a:lnTo>
                    <a:pt x="122974" y="71809"/>
                  </a:lnTo>
                  <a:lnTo>
                    <a:pt x="187010" y="103440"/>
                  </a:lnTo>
                  <a:lnTo>
                    <a:pt x="253551" y="1181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167266" y="2031403"/>
              <a:ext cx="31045" cy="36529"/>
            </a:xfrm>
            <a:custGeom>
              <a:avLst/>
              <a:pathLst>
                <a:path w="31045" h="36529">
                  <a:moveTo>
                    <a:pt x="0" y="0"/>
                  </a:moveTo>
                  <a:lnTo>
                    <a:pt x="31045" y="29867"/>
                  </a:lnTo>
                  <a:lnTo>
                    <a:pt x="23832" y="36529"/>
                  </a:lnTo>
                  <a:lnTo>
                    <a:pt x="7083" y="272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390099" y="2172110"/>
              <a:ext cx="196719" cy="221079"/>
            </a:xfrm>
            <a:custGeom>
              <a:avLst/>
              <a:pathLst>
                <a:path w="196719" h="221079">
                  <a:moveTo>
                    <a:pt x="196628" y="178619"/>
                  </a:moveTo>
                  <a:lnTo>
                    <a:pt x="196719" y="221079"/>
                  </a:lnTo>
                  <a:lnTo>
                    <a:pt x="115902" y="212749"/>
                  </a:lnTo>
                  <a:lnTo>
                    <a:pt x="74313" y="219548"/>
                  </a:lnTo>
                  <a:lnTo>
                    <a:pt x="68240" y="172954"/>
                  </a:lnTo>
                  <a:lnTo>
                    <a:pt x="9138" y="143412"/>
                  </a:lnTo>
                  <a:lnTo>
                    <a:pt x="0" y="83881"/>
                  </a:lnTo>
                  <a:lnTo>
                    <a:pt x="5348" y="73372"/>
                  </a:lnTo>
                  <a:lnTo>
                    <a:pt x="81860" y="26289"/>
                  </a:lnTo>
                  <a:lnTo>
                    <a:pt x="114006" y="37708"/>
                  </a:lnTo>
                  <a:lnTo>
                    <a:pt x="174255" y="0"/>
                  </a:lnTo>
                  <a:lnTo>
                    <a:pt x="189138" y="37813"/>
                  </a:lnTo>
                  <a:lnTo>
                    <a:pt x="187234" y="861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147113" y="1720815"/>
              <a:ext cx="221646" cy="201082"/>
            </a:xfrm>
            <a:custGeom>
              <a:avLst/>
              <a:pathLst>
                <a:path w="221646" h="201082">
                  <a:moveTo>
                    <a:pt x="124662" y="0"/>
                  </a:moveTo>
                  <a:lnTo>
                    <a:pt x="162632" y="12737"/>
                  </a:lnTo>
                  <a:lnTo>
                    <a:pt x="142126" y="52638"/>
                  </a:lnTo>
                  <a:lnTo>
                    <a:pt x="158636" y="82680"/>
                  </a:lnTo>
                  <a:lnTo>
                    <a:pt x="221646" y="106104"/>
                  </a:lnTo>
                  <a:lnTo>
                    <a:pt x="176361" y="167130"/>
                  </a:lnTo>
                  <a:lnTo>
                    <a:pt x="144681" y="171827"/>
                  </a:lnTo>
                  <a:lnTo>
                    <a:pt x="103371" y="201082"/>
                  </a:lnTo>
                  <a:lnTo>
                    <a:pt x="59177" y="124198"/>
                  </a:lnTo>
                  <a:lnTo>
                    <a:pt x="37143" y="116515"/>
                  </a:lnTo>
                  <a:lnTo>
                    <a:pt x="0" y="59915"/>
                  </a:lnTo>
                  <a:lnTo>
                    <a:pt x="77619" y="58393"/>
                  </a:lnTo>
                  <a:lnTo>
                    <a:pt x="59235" y="287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381921" y="1864953"/>
              <a:ext cx="238470" cy="149277"/>
            </a:xfrm>
            <a:custGeom>
              <a:avLst/>
              <a:pathLst>
                <a:path w="238470" h="149277">
                  <a:moveTo>
                    <a:pt x="136122" y="15505"/>
                  </a:moveTo>
                  <a:lnTo>
                    <a:pt x="237956" y="45701"/>
                  </a:lnTo>
                  <a:lnTo>
                    <a:pt x="238470" y="137098"/>
                  </a:lnTo>
                  <a:lnTo>
                    <a:pt x="220114" y="149277"/>
                  </a:lnTo>
                  <a:lnTo>
                    <a:pt x="151128" y="138089"/>
                  </a:lnTo>
                  <a:lnTo>
                    <a:pt x="131231" y="120989"/>
                  </a:lnTo>
                  <a:lnTo>
                    <a:pt x="73063" y="119399"/>
                  </a:lnTo>
                  <a:lnTo>
                    <a:pt x="44374" y="74309"/>
                  </a:lnTo>
                  <a:lnTo>
                    <a:pt x="14474" y="57330"/>
                  </a:lnTo>
                  <a:lnTo>
                    <a:pt x="230" y="31056"/>
                  </a:lnTo>
                  <a:lnTo>
                    <a:pt x="0" y="29736"/>
                  </a:lnTo>
                  <a:lnTo>
                    <a:pt x="46219" y="0"/>
                  </a:lnTo>
                  <a:lnTo>
                    <a:pt x="87294" y="44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372157" y="1977124"/>
              <a:ext cx="228096" cy="342244"/>
            </a:xfrm>
            <a:custGeom>
              <a:avLst/>
              <a:pathLst>
                <a:path w="228096" h="342244">
                  <a:moveTo>
                    <a:pt x="184807" y="97692"/>
                  </a:moveTo>
                  <a:lnTo>
                    <a:pt x="228096" y="252954"/>
                  </a:lnTo>
                  <a:lnTo>
                    <a:pt x="197431" y="311026"/>
                  </a:lnTo>
                  <a:lnTo>
                    <a:pt x="136543" y="313446"/>
                  </a:lnTo>
                  <a:lnTo>
                    <a:pt x="125933" y="342244"/>
                  </a:lnTo>
                  <a:lnTo>
                    <a:pt x="51189" y="321967"/>
                  </a:lnTo>
                  <a:lnTo>
                    <a:pt x="10320" y="290578"/>
                  </a:lnTo>
                  <a:lnTo>
                    <a:pt x="2060" y="260079"/>
                  </a:lnTo>
                  <a:lnTo>
                    <a:pt x="35624" y="232104"/>
                  </a:lnTo>
                  <a:lnTo>
                    <a:pt x="27793" y="201647"/>
                  </a:lnTo>
                  <a:lnTo>
                    <a:pt x="2993" y="177216"/>
                  </a:lnTo>
                  <a:lnTo>
                    <a:pt x="0" y="139507"/>
                  </a:lnTo>
                  <a:lnTo>
                    <a:pt x="28422" y="106718"/>
                  </a:lnTo>
                  <a:lnTo>
                    <a:pt x="9591" y="29241"/>
                  </a:lnTo>
                  <a:lnTo>
                    <a:pt x="74776" y="0"/>
                  </a:lnTo>
                  <a:lnTo>
                    <a:pt x="88629" y="31984"/>
                  </a:lnTo>
                  <a:lnTo>
                    <a:pt x="160612" y="547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366625" y="2319414"/>
              <a:ext cx="133791" cy="185065"/>
            </a:xfrm>
            <a:custGeom>
              <a:avLst/>
              <a:pathLst>
                <a:path w="133791" h="185065">
                  <a:moveTo>
                    <a:pt x="53642" y="0"/>
                  </a:moveTo>
                  <a:lnTo>
                    <a:pt x="63897" y="38235"/>
                  </a:lnTo>
                  <a:lnTo>
                    <a:pt x="133791" y="74616"/>
                  </a:lnTo>
                  <a:lnTo>
                    <a:pt x="124246" y="167717"/>
                  </a:lnTo>
                  <a:lnTo>
                    <a:pt x="70698" y="185065"/>
                  </a:lnTo>
                  <a:lnTo>
                    <a:pt x="68900" y="146897"/>
                  </a:lnTo>
                  <a:lnTo>
                    <a:pt x="0" y="71509"/>
                  </a:lnTo>
                  <a:lnTo>
                    <a:pt x="13875" y="222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539833" y="2337174"/>
              <a:ext cx="222959" cy="149436"/>
            </a:xfrm>
            <a:custGeom>
              <a:avLst/>
              <a:pathLst>
                <a:path w="222959" h="149436">
                  <a:moveTo>
                    <a:pt x="77869" y="52615"/>
                  </a:moveTo>
                  <a:lnTo>
                    <a:pt x="137250" y="71151"/>
                  </a:lnTo>
                  <a:lnTo>
                    <a:pt x="190368" y="66066"/>
                  </a:lnTo>
                  <a:lnTo>
                    <a:pt x="222959" y="95929"/>
                  </a:lnTo>
                  <a:lnTo>
                    <a:pt x="212298" y="129500"/>
                  </a:lnTo>
                  <a:lnTo>
                    <a:pt x="144815" y="149436"/>
                  </a:lnTo>
                  <a:lnTo>
                    <a:pt x="127920" y="127564"/>
                  </a:lnTo>
                  <a:lnTo>
                    <a:pt x="64188" y="80784"/>
                  </a:lnTo>
                  <a:lnTo>
                    <a:pt x="14167" y="88419"/>
                  </a:lnTo>
                  <a:lnTo>
                    <a:pt x="0" y="66511"/>
                  </a:lnTo>
                  <a:lnTo>
                    <a:pt x="5012" y="15250"/>
                  </a:lnTo>
                  <a:lnTo>
                    <a:pt x="44893" y="0"/>
                  </a:lnTo>
                  <a:lnTo>
                    <a:pt x="63312" y="802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182661" y="2384860"/>
              <a:ext cx="448824" cy="406321"/>
            </a:xfrm>
            <a:custGeom>
              <a:avLst/>
              <a:pathLst>
                <a:path w="448824" h="406321">
                  <a:moveTo>
                    <a:pt x="404157" y="8329"/>
                  </a:moveTo>
                  <a:lnTo>
                    <a:pt x="395191" y="36908"/>
                  </a:lnTo>
                  <a:lnTo>
                    <a:pt x="363057" y="63182"/>
                  </a:lnTo>
                  <a:lnTo>
                    <a:pt x="429317" y="95671"/>
                  </a:lnTo>
                  <a:lnTo>
                    <a:pt x="448824" y="94377"/>
                  </a:lnTo>
                  <a:lnTo>
                    <a:pt x="444862" y="129221"/>
                  </a:lnTo>
                  <a:lnTo>
                    <a:pt x="415551" y="160425"/>
                  </a:lnTo>
                  <a:lnTo>
                    <a:pt x="350550" y="221607"/>
                  </a:lnTo>
                  <a:lnTo>
                    <a:pt x="307405" y="198737"/>
                  </a:lnTo>
                  <a:lnTo>
                    <a:pt x="215760" y="289015"/>
                  </a:lnTo>
                  <a:lnTo>
                    <a:pt x="236348" y="326937"/>
                  </a:lnTo>
                  <a:lnTo>
                    <a:pt x="200401" y="333872"/>
                  </a:lnTo>
                  <a:lnTo>
                    <a:pt x="170406" y="406321"/>
                  </a:lnTo>
                  <a:lnTo>
                    <a:pt x="113991" y="375258"/>
                  </a:lnTo>
                  <a:lnTo>
                    <a:pt x="112200" y="353587"/>
                  </a:lnTo>
                  <a:lnTo>
                    <a:pt x="45819" y="325816"/>
                  </a:lnTo>
                  <a:lnTo>
                    <a:pt x="12786" y="270744"/>
                  </a:lnTo>
                  <a:lnTo>
                    <a:pt x="0" y="208241"/>
                  </a:lnTo>
                  <a:lnTo>
                    <a:pt x="57098" y="191501"/>
                  </a:lnTo>
                  <a:lnTo>
                    <a:pt x="74844" y="145588"/>
                  </a:lnTo>
                  <a:lnTo>
                    <a:pt x="117187" y="135103"/>
                  </a:lnTo>
                  <a:lnTo>
                    <a:pt x="186776" y="105441"/>
                  </a:lnTo>
                  <a:lnTo>
                    <a:pt x="206555" y="44251"/>
                  </a:lnTo>
                  <a:lnTo>
                    <a:pt x="221207" y="25904"/>
                  </a:lnTo>
                  <a:lnTo>
                    <a:pt x="281750" y="6799"/>
                  </a:lnTo>
                  <a:lnTo>
                    <a:pt x="32333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96811" y="1457594"/>
              <a:ext cx="106301" cy="101588"/>
            </a:xfrm>
            <a:custGeom>
              <a:avLst/>
              <a:pathLst>
                <a:path w="106301" h="101588">
                  <a:moveTo>
                    <a:pt x="106301" y="25449"/>
                  </a:moveTo>
                  <a:lnTo>
                    <a:pt x="87889" y="41350"/>
                  </a:lnTo>
                  <a:lnTo>
                    <a:pt x="77904" y="81140"/>
                  </a:lnTo>
                  <a:lnTo>
                    <a:pt x="37795" y="101588"/>
                  </a:lnTo>
                  <a:lnTo>
                    <a:pt x="27829" y="54577"/>
                  </a:lnTo>
                  <a:lnTo>
                    <a:pt x="0" y="24532"/>
                  </a:lnTo>
                  <a:lnTo>
                    <a:pt x="32459" y="29841"/>
                  </a:lnTo>
                  <a:lnTo>
                    <a:pt x="7981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196941" y="2110751"/>
              <a:ext cx="181121" cy="154665"/>
            </a:xfrm>
            <a:custGeom>
              <a:avLst/>
              <a:pathLst>
                <a:path w="181121" h="154665">
                  <a:moveTo>
                    <a:pt x="181121" y="75418"/>
                  </a:moveTo>
                  <a:lnTo>
                    <a:pt x="140373" y="112389"/>
                  </a:lnTo>
                  <a:lnTo>
                    <a:pt x="114603" y="100972"/>
                  </a:lnTo>
                  <a:lnTo>
                    <a:pt x="95633" y="154665"/>
                  </a:lnTo>
                  <a:lnTo>
                    <a:pt x="68197" y="118839"/>
                  </a:lnTo>
                  <a:lnTo>
                    <a:pt x="59277" y="93962"/>
                  </a:lnTo>
                  <a:lnTo>
                    <a:pt x="0" y="50337"/>
                  </a:lnTo>
                  <a:lnTo>
                    <a:pt x="23546" y="31875"/>
                  </a:lnTo>
                  <a:lnTo>
                    <a:pt x="55448" y="21975"/>
                  </a:lnTo>
                  <a:lnTo>
                    <a:pt x="65038" y="0"/>
                  </a:lnTo>
                  <a:lnTo>
                    <a:pt x="121224" y="592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013570" y="1919598"/>
              <a:ext cx="183094" cy="137400"/>
            </a:xfrm>
            <a:custGeom>
              <a:avLst/>
              <a:pathLst>
                <a:path w="183094" h="137400">
                  <a:moveTo>
                    <a:pt x="183094" y="0"/>
                  </a:moveTo>
                  <a:lnTo>
                    <a:pt x="176552" y="73440"/>
                  </a:lnTo>
                  <a:lnTo>
                    <a:pt x="110614" y="137400"/>
                  </a:lnTo>
                  <a:lnTo>
                    <a:pt x="77241" y="105542"/>
                  </a:lnTo>
                  <a:lnTo>
                    <a:pt x="30933" y="87343"/>
                  </a:lnTo>
                  <a:lnTo>
                    <a:pt x="0" y="48815"/>
                  </a:lnTo>
                  <a:lnTo>
                    <a:pt x="25893" y="66513"/>
                  </a:lnTo>
                  <a:lnTo>
                    <a:pt x="57527" y="41905"/>
                  </a:lnTo>
                  <a:lnTo>
                    <a:pt x="86377" y="40072"/>
                  </a:lnTo>
                  <a:lnTo>
                    <a:pt x="120520" y="563"/>
                  </a:lnTo>
                  <a:lnTo>
                    <a:pt x="158759" y="490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013745" y="3430743"/>
              <a:ext cx="358484" cy="284267"/>
            </a:xfrm>
            <a:custGeom>
              <a:avLst/>
              <a:pathLst>
                <a:path w="358484" h="284267">
                  <a:moveTo>
                    <a:pt x="351135" y="28376"/>
                  </a:moveTo>
                  <a:lnTo>
                    <a:pt x="333575" y="57623"/>
                  </a:lnTo>
                  <a:lnTo>
                    <a:pt x="358484" y="120503"/>
                  </a:lnTo>
                  <a:lnTo>
                    <a:pt x="317258" y="156942"/>
                  </a:lnTo>
                  <a:lnTo>
                    <a:pt x="254475" y="194490"/>
                  </a:lnTo>
                  <a:lnTo>
                    <a:pt x="256123" y="248305"/>
                  </a:lnTo>
                  <a:lnTo>
                    <a:pt x="207188" y="228783"/>
                  </a:lnTo>
                  <a:lnTo>
                    <a:pt x="163561" y="246989"/>
                  </a:lnTo>
                  <a:lnTo>
                    <a:pt x="140304" y="284267"/>
                  </a:lnTo>
                  <a:lnTo>
                    <a:pt x="41129" y="279914"/>
                  </a:lnTo>
                  <a:lnTo>
                    <a:pt x="7546" y="251950"/>
                  </a:lnTo>
                  <a:lnTo>
                    <a:pt x="0" y="240832"/>
                  </a:lnTo>
                  <a:lnTo>
                    <a:pt x="76320" y="191950"/>
                  </a:lnTo>
                  <a:lnTo>
                    <a:pt x="99041" y="152486"/>
                  </a:lnTo>
                  <a:lnTo>
                    <a:pt x="131762" y="137849"/>
                  </a:lnTo>
                  <a:lnTo>
                    <a:pt x="174450" y="140566"/>
                  </a:lnTo>
                  <a:lnTo>
                    <a:pt x="215279" y="128671"/>
                  </a:lnTo>
                  <a:lnTo>
                    <a:pt x="230781" y="11219"/>
                  </a:lnTo>
                  <a:lnTo>
                    <a:pt x="33487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26797" y="2545285"/>
              <a:ext cx="369669" cy="459719"/>
            </a:xfrm>
            <a:custGeom>
              <a:avLst/>
              <a:pathLst>
                <a:path w="369669" h="459719">
                  <a:moveTo>
                    <a:pt x="359376" y="162861"/>
                  </a:moveTo>
                  <a:lnTo>
                    <a:pt x="354449" y="192622"/>
                  </a:lnTo>
                  <a:lnTo>
                    <a:pt x="353655" y="303415"/>
                  </a:lnTo>
                  <a:lnTo>
                    <a:pt x="298250" y="306962"/>
                  </a:lnTo>
                  <a:lnTo>
                    <a:pt x="256168" y="341469"/>
                  </a:lnTo>
                  <a:lnTo>
                    <a:pt x="278351" y="418608"/>
                  </a:lnTo>
                  <a:lnTo>
                    <a:pt x="272871" y="438955"/>
                  </a:lnTo>
                  <a:lnTo>
                    <a:pt x="234282" y="457649"/>
                  </a:lnTo>
                  <a:lnTo>
                    <a:pt x="205413" y="459719"/>
                  </a:lnTo>
                  <a:lnTo>
                    <a:pt x="181454" y="421894"/>
                  </a:lnTo>
                  <a:lnTo>
                    <a:pt x="130371" y="401688"/>
                  </a:lnTo>
                  <a:lnTo>
                    <a:pt x="79688" y="393641"/>
                  </a:lnTo>
                  <a:lnTo>
                    <a:pt x="46164" y="362950"/>
                  </a:lnTo>
                  <a:lnTo>
                    <a:pt x="36558" y="323197"/>
                  </a:lnTo>
                  <a:lnTo>
                    <a:pt x="0" y="288847"/>
                  </a:lnTo>
                  <a:lnTo>
                    <a:pt x="26270" y="245896"/>
                  </a:lnTo>
                  <a:lnTo>
                    <a:pt x="56265" y="173447"/>
                  </a:lnTo>
                  <a:lnTo>
                    <a:pt x="92212" y="166512"/>
                  </a:lnTo>
                  <a:lnTo>
                    <a:pt x="71624" y="128590"/>
                  </a:lnTo>
                  <a:lnTo>
                    <a:pt x="163269" y="38312"/>
                  </a:lnTo>
                  <a:lnTo>
                    <a:pt x="206414" y="61182"/>
                  </a:lnTo>
                  <a:lnTo>
                    <a:pt x="271415" y="0"/>
                  </a:lnTo>
                  <a:lnTo>
                    <a:pt x="332601" y="59679"/>
                  </a:lnTo>
                  <a:lnTo>
                    <a:pt x="358509" y="64699"/>
                  </a:lnTo>
                  <a:lnTo>
                    <a:pt x="369669" y="1078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558041" y="2035817"/>
              <a:ext cx="182687" cy="295388"/>
            </a:xfrm>
            <a:custGeom>
              <a:avLst/>
              <a:pathLst>
                <a:path w="182687" h="295388">
                  <a:moveTo>
                    <a:pt x="100122" y="0"/>
                  </a:moveTo>
                  <a:lnTo>
                    <a:pt x="135508" y="25651"/>
                  </a:lnTo>
                  <a:lnTo>
                    <a:pt x="155447" y="80904"/>
                  </a:lnTo>
                  <a:lnTo>
                    <a:pt x="130723" y="150648"/>
                  </a:lnTo>
                  <a:lnTo>
                    <a:pt x="145560" y="204104"/>
                  </a:lnTo>
                  <a:lnTo>
                    <a:pt x="174956" y="224831"/>
                  </a:lnTo>
                  <a:lnTo>
                    <a:pt x="182687" y="254308"/>
                  </a:lnTo>
                  <a:lnTo>
                    <a:pt x="145963" y="292393"/>
                  </a:lnTo>
                  <a:lnTo>
                    <a:pt x="121024" y="295388"/>
                  </a:lnTo>
                  <a:lnTo>
                    <a:pt x="125454" y="286749"/>
                  </a:lnTo>
                  <a:lnTo>
                    <a:pt x="92478" y="276249"/>
                  </a:lnTo>
                  <a:lnTo>
                    <a:pt x="50156" y="230394"/>
                  </a:lnTo>
                  <a:lnTo>
                    <a:pt x="60215" y="189221"/>
                  </a:lnTo>
                  <a:lnTo>
                    <a:pt x="9199" y="185864"/>
                  </a:lnTo>
                  <a:lnTo>
                    <a:pt x="0" y="144982"/>
                  </a:lnTo>
                  <a:lnTo>
                    <a:pt x="51450" y="95293"/>
                  </a:lnTo>
                  <a:lnTo>
                    <a:pt x="42940" y="55742"/>
                  </a:lnTo>
                  <a:lnTo>
                    <a:pt x="61249" y="316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930068" y="1463917"/>
              <a:ext cx="105596" cy="135000"/>
            </a:xfrm>
            <a:custGeom>
              <a:avLst/>
              <a:pathLst>
                <a:path w="105596" h="135000">
                  <a:moveTo>
                    <a:pt x="66742" y="18209"/>
                  </a:moveTo>
                  <a:lnTo>
                    <a:pt x="94572" y="48254"/>
                  </a:lnTo>
                  <a:lnTo>
                    <a:pt x="104538" y="95265"/>
                  </a:lnTo>
                  <a:lnTo>
                    <a:pt x="105596" y="115138"/>
                  </a:lnTo>
                  <a:lnTo>
                    <a:pt x="64879" y="135000"/>
                  </a:lnTo>
                  <a:lnTo>
                    <a:pt x="26375" y="133140"/>
                  </a:lnTo>
                  <a:lnTo>
                    <a:pt x="12876" y="117526"/>
                  </a:lnTo>
                  <a:lnTo>
                    <a:pt x="26689" y="81155"/>
                  </a:lnTo>
                  <a:lnTo>
                    <a:pt x="0" y="42811"/>
                  </a:lnTo>
                  <a:lnTo>
                    <a:pt x="33141" y="10371"/>
                  </a:lnTo>
                  <a:lnTo>
                    <a:pt x="6316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518044" y="1730406"/>
              <a:ext cx="170614" cy="180247"/>
            </a:xfrm>
            <a:custGeom>
              <a:avLst/>
              <a:pathLst>
                <a:path w="170614" h="180247">
                  <a:moveTo>
                    <a:pt x="165769" y="85630"/>
                  </a:moveTo>
                  <a:lnTo>
                    <a:pt x="166547" y="123536"/>
                  </a:lnTo>
                  <a:lnTo>
                    <a:pt x="107219" y="125487"/>
                  </a:lnTo>
                  <a:lnTo>
                    <a:pt x="101833" y="180247"/>
                  </a:lnTo>
                  <a:lnTo>
                    <a:pt x="0" y="150052"/>
                  </a:lnTo>
                  <a:lnTo>
                    <a:pt x="38137" y="136191"/>
                  </a:lnTo>
                  <a:lnTo>
                    <a:pt x="46636" y="98094"/>
                  </a:lnTo>
                  <a:lnTo>
                    <a:pt x="34252" y="36498"/>
                  </a:lnTo>
                  <a:lnTo>
                    <a:pt x="68897" y="11324"/>
                  </a:lnTo>
                  <a:lnTo>
                    <a:pt x="133441" y="13302"/>
                  </a:lnTo>
                  <a:lnTo>
                    <a:pt x="158848" y="0"/>
                  </a:lnTo>
                  <a:lnTo>
                    <a:pt x="170614" y="511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474138" y="5331187"/>
              <a:ext cx="66415" cy="60589"/>
            </a:xfrm>
            <a:custGeom>
              <a:avLst/>
              <a:pathLst>
                <a:path w="66415" h="60589">
                  <a:moveTo>
                    <a:pt x="66415" y="20767"/>
                  </a:moveTo>
                  <a:lnTo>
                    <a:pt x="18813" y="60589"/>
                  </a:lnTo>
                  <a:lnTo>
                    <a:pt x="0" y="41874"/>
                  </a:lnTo>
                  <a:lnTo>
                    <a:pt x="26123" y="5532"/>
                  </a:lnTo>
                  <a:lnTo>
                    <a:pt x="6378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845682" y="5082252"/>
              <a:ext cx="130607" cy="142046"/>
            </a:xfrm>
            <a:custGeom>
              <a:avLst/>
              <a:pathLst>
                <a:path w="130607" h="142046">
                  <a:moveTo>
                    <a:pt x="130607" y="13205"/>
                  </a:moveTo>
                  <a:lnTo>
                    <a:pt x="122545" y="38955"/>
                  </a:lnTo>
                  <a:lnTo>
                    <a:pt x="38261" y="58840"/>
                  </a:lnTo>
                  <a:lnTo>
                    <a:pt x="51994" y="116696"/>
                  </a:lnTo>
                  <a:lnTo>
                    <a:pt x="19569" y="142046"/>
                  </a:lnTo>
                  <a:lnTo>
                    <a:pt x="0" y="68363"/>
                  </a:lnTo>
                  <a:lnTo>
                    <a:pt x="4421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883943" y="5030472"/>
              <a:ext cx="167456" cy="168476"/>
            </a:xfrm>
            <a:custGeom>
              <a:avLst/>
              <a:pathLst>
                <a:path w="167456" h="168476">
                  <a:moveTo>
                    <a:pt x="167456" y="76826"/>
                  </a:moveTo>
                  <a:lnTo>
                    <a:pt x="110071" y="86908"/>
                  </a:lnTo>
                  <a:lnTo>
                    <a:pt x="112265" y="119778"/>
                  </a:lnTo>
                  <a:lnTo>
                    <a:pt x="76752" y="128746"/>
                  </a:lnTo>
                  <a:lnTo>
                    <a:pt x="57871" y="156455"/>
                  </a:lnTo>
                  <a:lnTo>
                    <a:pt x="13733" y="168476"/>
                  </a:lnTo>
                  <a:lnTo>
                    <a:pt x="0" y="110620"/>
                  </a:lnTo>
                  <a:lnTo>
                    <a:pt x="84284" y="90735"/>
                  </a:lnTo>
                  <a:lnTo>
                    <a:pt x="92346" y="64985"/>
                  </a:lnTo>
                  <a:lnTo>
                    <a:pt x="139990" y="0"/>
                  </a:lnTo>
                  <a:lnTo>
                    <a:pt x="162143" y="249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896209" y="5107169"/>
              <a:ext cx="234758" cy="252895"/>
            </a:xfrm>
            <a:custGeom>
              <a:avLst/>
              <a:pathLst>
                <a:path w="234758" h="252895">
                  <a:moveTo>
                    <a:pt x="155190" y="129"/>
                  </a:moveTo>
                  <a:lnTo>
                    <a:pt x="208643" y="0"/>
                  </a:lnTo>
                  <a:lnTo>
                    <a:pt x="205372" y="51784"/>
                  </a:lnTo>
                  <a:lnTo>
                    <a:pt x="229680" y="107975"/>
                  </a:lnTo>
                  <a:lnTo>
                    <a:pt x="234758" y="170650"/>
                  </a:lnTo>
                  <a:lnTo>
                    <a:pt x="150838" y="178642"/>
                  </a:lnTo>
                  <a:lnTo>
                    <a:pt x="87101" y="232052"/>
                  </a:lnTo>
                  <a:lnTo>
                    <a:pt x="16543" y="251996"/>
                  </a:lnTo>
                  <a:lnTo>
                    <a:pt x="11528" y="252895"/>
                  </a:lnTo>
                  <a:lnTo>
                    <a:pt x="25818" y="221730"/>
                  </a:lnTo>
                  <a:lnTo>
                    <a:pt x="20471" y="183498"/>
                  </a:lnTo>
                  <a:lnTo>
                    <a:pt x="0" y="155656"/>
                  </a:lnTo>
                  <a:lnTo>
                    <a:pt x="36489" y="124571"/>
                  </a:lnTo>
                  <a:lnTo>
                    <a:pt x="45605" y="79758"/>
                  </a:lnTo>
                  <a:lnTo>
                    <a:pt x="64486" y="52049"/>
                  </a:lnTo>
                  <a:lnTo>
                    <a:pt x="99999" y="43081"/>
                  </a:lnTo>
                  <a:lnTo>
                    <a:pt x="97805" y="1021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753071" y="5082252"/>
              <a:ext cx="136822" cy="218364"/>
            </a:xfrm>
            <a:custGeom>
              <a:avLst/>
              <a:pathLst>
                <a:path w="136822" h="218364">
                  <a:moveTo>
                    <a:pt x="136822" y="0"/>
                  </a:moveTo>
                  <a:lnTo>
                    <a:pt x="92610" y="68363"/>
                  </a:lnTo>
                  <a:lnTo>
                    <a:pt x="112179" y="142046"/>
                  </a:lnTo>
                  <a:lnTo>
                    <a:pt x="120985" y="193064"/>
                  </a:lnTo>
                  <a:lnTo>
                    <a:pt x="55456" y="218364"/>
                  </a:lnTo>
                  <a:lnTo>
                    <a:pt x="34383" y="167596"/>
                  </a:lnTo>
                  <a:lnTo>
                    <a:pt x="44983" y="91051"/>
                  </a:lnTo>
                  <a:lnTo>
                    <a:pt x="0" y="36899"/>
                  </a:lnTo>
                  <a:lnTo>
                    <a:pt x="18883" y="35004"/>
                  </a:lnTo>
                  <a:lnTo>
                    <a:pt x="50629" y="14845"/>
                  </a:lnTo>
                  <a:lnTo>
                    <a:pt x="88812" y="730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46793" y="5263227"/>
              <a:ext cx="152130" cy="73280"/>
            </a:xfrm>
            <a:custGeom>
              <a:avLst/>
              <a:pathLst>
                <a:path w="152130" h="73280">
                  <a:moveTo>
                    <a:pt x="152130" y="20214"/>
                  </a:moveTo>
                  <a:lnTo>
                    <a:pt x="133096" y="60506"/>
                  </a:lnTo>
                  <a:lnTo>
                    <a:pt x="11090" y="62787"/>
                  </a:lnTo>
                  <a:lnTo>
                    <a:pt x="1421" y="73280"/>
                  </a:lnTo>
                  <a:lnTo>
                    <a:pt x="0" y="53609"/>
                  </a:lnTo>
                  <a:lnTo>
                    <a:pt x="3710" y="36036"/>
                  </a:lnTo>
                  <a:lnTo>
                    <a:pt x="57874" y="37549"/>
                  </a:lnTo>
                  <a:lnTo>
                    <a:pt x="91837" y="28813"/>
                  </a:lnTo>
                  <a:lnTo>
                    <a:pt x="10926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960052" y="4889388"/>
              <a:ext cx="176875" cy="217910"/>
            </a:xfrm>
            <a:custGeom>
              <a:avLst/>
              <a:pathLst>
                <a:path w="176875" h="217910">
                  <a:moveTo>
                    <a:pt x="176875" y="113647"/>
                  </a:moveTo>
                  <a:lnTo>
                    <a:pt x="173256" y="134859"/>
                  </a:lnTo>
                  <a:lnTo>
                    <a:pt x="137411" y="201141"/>
                  </a:lnTo>
                  <a:lnTo>
                    <a:pt x="144800" y="217780"/>
                  </a:lnTo>
                  <a:lnTo>
                    <a:pt x="91348" y="217910"/>
                  </a:lnTo>
                  <a:lnTo>
                    <a:pt x="86035" y="166023"/>
                  </a:lnTo>
                  <a:lnTo>
                    <a:pt x="63881" y="141083"/>
                  </a:lnTo>
                  <a:lnTo>
                    <a:pt x="43039" y="122220"/>
                  </a:lnTo>
                  <a:lnTo>
                    <a:pt x="3353" y="133924"/>
                  </a:lnTo>
                  <a:lnTo>
                    <a:pt x="0" y="64399"/>
                  </a:lnTo>
                  <a:lnTo>
                    <a:pt x="28129" y="34472"/>
                  </a:lnTo>
                  <a:lnTo>
                    <a:pt x="24362" y="0"/>
                  </a:lnTo>
                  <a:lnTo>
                    <a:pt x="67648" y="7133"/>
                  </a:lnTo>
                  <a:lnTo>
                    <a:pt x="91891" y="33322"/>
                  </a:lnTo>
                  <a:lnTo>
                    <a:pt x="89426" y="80795"/>
                  </a:lnTo>
                  <a:lnTo>
                    <a:pt x="106197" y="951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893396" y="4751860"/>
              <a:ext cx="264574" cy="251176"/>
            </a:xfrm>
            <a:custGeom>
              <a:avLst/>
              <a:pathLst>
                <a:path w="264574" h="251176">
                  <a:moveTo>
                    <a:pt x="243531" y="251176"/>
                  </a:moveTo>
                  <a:lnTo>
                    <a:pt x="172853" y="232722"/>
                  </a:lnTo>
                  <a:lnTo>
                    <a:pt x="156083" y="218324"/>
                  </a:lnTo>
                  <a:lnTo>
                    <a:pt x="158547" y="170850"/>
                  </a:lnTo>
                  <a:lnTo>
                    <a:pt x="134304" y="144662"/>
                  </a:lnTo>
                  <a:lnTo>
                    <a:pt x="91019" y="137528"/>
                  </a:lnTo>
                  <a:lnTo>
                    <a:pt x="0" y="113598"/>
                  </a:lnTo>
                  <a:lnTo>
                    <a:pt x="8160" y="48814"/>
                  </a:lnTo>
                  <a:lnTo>
                    <a:pt x="22195" y="24415"/>
                  </a:lnTo>
                  <a:lnTo>
                    <a:pt x="48392" y="44654"/>
                  </a:lnTo>
                  <a:lnTo>
                    <a:pt x="101113" y="0"/>
                  </a:lnTo>
                  <a:lnTo>
                    <a:pt x="139953" y="43872"/>
                  </a:lnTo>
                  <a:lnTo>
                    <a:pt x="148790" y="78991"/>
                  </a:lnTo>
                  <a:lnTo>
                    <a:pt x="219560" y="62782"/>
                  </a:lnTo>
                  <a:lnTo>
                    <a:pt x="251626" y="108174"/>
                  </a:lnTo>
                  <a:lnTo>
                    <a:pt x="264574" y="155628"/>
                  </a:lnTo>
                  <a:lnTo>
                    <a:pt x="242378" y="2149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841884" y="4865458"/>
              <a:ext cx="182049" cy="229999"/>
            </a:xfrm>
            <a:custGeom>
              <a:avLst/>
              <a:pathLst>
                <a:path w="182049" h="229999">
                  <a:moveTo>
                    <a:pt x="142530" y="23930"/>
                  </a:moveTo>
                  <a:lnTo>
                    <a:pt x="146297" y="58403"/>
                  </a:lnTo>
                  <a:lnTo>
                    <a:pt x="118167" y="88329"/>
                  </a:lnTo>
                  <a:lnTo>
                    <a:pt x="121521" y="157854"/>
                  </a:lnTo>
                  <a:lnTo>
                    <a:pt x="161206" y="146151"/>
                  </a:lnTo>
                  <a:lnTo>
                    <a:pt x="182049" y="165014"/>
                  </a:lnTo>
                  <a:lnTo>
                    <a:pt x="134405" y="229999"/>
                  </a:lnTo>
                  <a:lnTo>
                    <a:pt x="48009" y="216794"/>
                  </a:lnTo>
                  <a:lnTo>
                    <a:pt x="0" y="224102"/>
                  </a:lnTo>
                  <a:lnTo>
                    <a:pt x="27946" y="152281"/>
                  </a:lnTo>
                  <a:lnTo>
                    <a:pt x="29871" y="99421"/>
                  </a:lnTo>
                  <a:lnTo>
                    <a:pt x="7468" y="55420"/>
                  </a:lnTo>
                  <a:lnTo>
                    <a:pt x="5151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251449" y="5535634"/>
              <a:ext cx="218731" cy="214550"/>
            </a:xfrm>
            <a:custGeom>
              <a:avLst/>
              <a:pathLst>
                <a:path w="218731" h="214550">
                  <a:moveTo>
                    <a:pt x="218731" y="65628"/>
                  </a:moveTo>
                  <a:lnTo>
                    <a:pt x="174556" y="93487"/>
                  </a:lnTo>
                  <a:lnTo>
                    <a:pt x="131461" y="137433"/>
                  </a:lnTo>
                  <a:lnTo>
                    <a:pt x="147835" y="155347"/>
                  </a:lnTo>
                  <a:lnTo>
                    <a:pt x="119934" y="214550"/>
                  </a:lnTo>
                  <a:lnTo>
                    <a:pt x="0" y="191539"/>
                  </a:lnTo>
                  <a:lnTo>
                    <a:pt x="19541" y="127150"/>
                  </a:lnTo>
                  <a:lnTo>
                    <a:pt x="55167" y="111315"/>
                  </a:lnTo>
                  <a:lnTo>
                    <a:pt x="58626" y="87885"/>
                  </a:lnTo>
                  <a:lnTo>
                    <a:pt x="104632" y="45657"/>
                  </a:lnTo>
                  <a:lnTo>
                    <a:pt x="140810" y="0"/>
                  </a:lnTo>
                  <a:lnTo>
                    <a:pt x="193183" y="318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167266" y="2031403"/>
              <a:ext cx="50543" cy="42756"/>
            </a:xfrm>
            <a:custGeom>
              <a:avLst/>
              <a:pathLst>
                <a:path w="50543" h="42756">
                  <a:moveTo>
                    <a:pt x="48967" y="7449"/>
                  </a:moveTo>
                  <a:lnTo>
                    <a:pt x="50543" y="40099"/>
                  </a:lnTo>
                  <a:lnTo>
                    <a:pt x="37893" y="42756"/>
                  </a:lnTo>
                  <a:lnTo>
                    <a:pt x="31045" y="29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867827" y="2224364"/>
              <a:ext cx="410003" cy="264529"/>
            </a:xfrm>
            <a:custGeom>
              <a:avLst/>
              <a:pathLst>
                <a:path w="410003" h="264529">
                  <a:moveTo>
                    <a:pt x="310259" y="2089"/>
                  </a:moveTo>
                  <a:lnTo>
                    <a:pt x="332414" y="18614"/>
                  </a:lnTo>
                  <a:lnTo>
                    <a:pt x="335067" y="51745"/>
                  </a:lnTo>
                  <a:lnTo>
                    <a:pt x="354519" y="90248"/>
                  </a:lnTo>
                  <a:lnTo>
                    <a:pt x="386571" y="111739"/>
                  </a:lnTo>
                  <a:lnTo>
                    <a:pt x="410003" y="133677"/>
                  </a:lnTo>
                  <a:lnTo>
                    <a:pt x="397182" y="156959"/>
                  </a:lnTo>
                  <a:lnTo>
                    <a:pt x="390131" y="225252"/>
                  </a:lnTo>
                  <a:lnTo>
                    <a:pt x="358988" y="229837"/>
                  </a:lnTo>
                  <a:lnTo>
                    <a:pt x="358988" y="264529"/>
                  </a:lnTo>
                  <a:lnTo>
                    <a:pt x="296029" y="260309"/>
                  </a:lnTo>
                  <a:lnTo>
                    <a:pt x="284455" y="221398"/>
                  </a:lnTo>
                  <a:lnTo>
                    <a:pt x="238162" y="211084"/>
                  </a:lnTo>
                  <a:lnTo>
                    <a:pt x="189091" y="240150"/>
                  </a:lnTo>
                  <a:lnTo>
                    <a:pt x="163737" y="243751"/>
                  </a:lnTo>
                  <a:lnTo>
                    <a:pt x="174947" y="215513"/>
                  </a:lnTo>
                  <a:lnTo>
                    <a:pt x="160460" y="182910"/>
                  </a:lnTo>
                  <a:lnTo>
                    <a:pt x="128266" y="166201"/>
                  </a:lnTo>
                  <a:lnTo>
                    <a:pt x="83597" y="120558"/>
                  </a:lnTo>
                  <a:lnTo>
                    <a:pt x="61866" y="110369"/>
                  </a:lnTo>
                  <a:lnTo>
                    <a:pt x="16672" y="127415"/>
                  </a:lnTo>
                  <a:lnTo>
                    <a:pt x="0" y="83426"/>
                  </a:lnTo>
                  <a:lnTo>
                    <a:pt x="16311" y="85771"/>
                  </a:lnTo>
                  <a:lnTo>
                    <a:pt x="59667" y="41635"/>
                  </a:lnTo>
                  <a:lnTo>
                    <a:pt x="128163" y="42791"/>
                  </a:lnTo>
                  <a:lnTo>
                    <a:pt x="156899" y="33836"/>
                  </a:lnTo>
                  <a:lnTo>
                    <a:pt x="183426" y="4287"/>
                  </a:lnTo>
                  <a:lnTo>
                    <a:pt x="240015" y="12346"/>
                  </a:lnTo>
                  <a:lnTo>
                    <a:pt x="26834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37861" y="2110629"/>
              <a:ext cx="274965" cy="319570"/>
            </a:xfrm>
            <a:custGeom>
              <a:avLst/>
              <a:pathLst>
                <a:path w="274965" h="319570">
                  <a:moveTo>
                    <a:pt x="250488" y="49560"/>
                  </a:moveTo>
                  <a:lnTo>
                    <a:pt x="247288" y="90681"/>
                  </a:lnTo>
                  <a:lnTo>
                    <a:pt x="273193" y="120280"/>
                  </a:lnTo>
                  <a:lnTo>
                    <a:pt x="274965" y="191548"/>
                  </a:lnTo>
                  <a:lnTo>
                    <a:pt x="213857" y="192535"/>
                  </a:lnTo>
                  <a:lnTo>
                    <a:pt x="182406" y="208785"/>
                  </a:lnTo>
                  <a:lnTo>
                    <a:pt x="142638" y="231080"/>
                  </a:lnTo>
                  <a:lnTo>
                    <a:pt x="106392" y="237109"/>
                  </a:lnTo>
                  <a:lnTo>
                    <a:pt x="86213" y="266245"/>
                  </a:lnTo>
                  <a:lnTo>
                    <a:pt x="22634" y="319570"/>
                  </a:lnTo>
                  <a:lnTo>
                    <a:pt x="19698" y="319063"/>
                  </a:lnTo>
                  <a:lnTo>
                    <a:pt x="30481" y="263989"/>
                  </a:lnTo>
                  <a:lnTo>
                    <a:pt x="28606" y="218411"/>
                  </a:lnTo>
                  <a:lnTo>
                    <a:pt x="0" y="193878"/>
                  </a:lnTo>
                  <a:lnTo>
                    <a:pt x="477" y="166660"/>
                  </a:lnTo>
                  <a:lnTo>
                    <a:pt x="20167" y="117282"/>
                  </a:lnTo>
                  <a:lnTo>
                    <a:pt x="24387" y="77401"/>
                  </a:lnTo>
                  <a:lnTo>
                    <a:pt x="93304" y="64107"/>
                  </a:lnTo>
                  <a:lnTo>
                    <a:pt x="115362" y="73851"/>
                  </a:lnTo>
                  <a:lnTo>
                    <a:pt x="145263" y="56181"/>
                  </a:lnTo>
                  <a:lnTo>
                    <a:pt x="166674" y="9508"/>
                  </a:lnTo>
                  <a:lnTo>
                    <a:pt x="21940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237666" y="3395167"/>
              <a:ext cx="632861" cy="561354"/>
            </a:xfrm>
            <a:custGeom>
              <a:avLst/>
              <a:pathLst>
                <a:path w="632861" h="561354">
                  <a:moveTo>
                    <a:pt x="591232" y="62275"/>
                  </a:moveTo>
                  <a:lnTo>
                    <a:pt x="590130" y="96351"/>
                  </a:lnTo>
                  <a:lnTo>
                    <a:pt x="632861" y="118427"/>
                  </a:lnTo>
                  <a:lnTo>
                    <a:pt x="569620" y="126598"/>
                  </a:lnTo>
                  <a:lnTo>
                    <a:pt x="500779" y="176246"/>
                  </a:lnTo>
                  <a:lnTo>
                    <a:pt x="458635" y="199442"/>
                  </a:lnTo>
                  <a:lnTo>
                    <a:pt x="486111" y="218464"/>
                  </a:lnTo>
                  <a:lnTo>
                    <a:pt x="487407" y="280464"/>
                  </a:lnTo>
                  <a:lnTo>
                    <a:pt x="474441" y="314896"/>
                  </a:lnTo>
                  <a:lnTo>
                    <a:pt x="480295" y="355760"/>
                  </a:lnTo>
                  <a:lnTo>
                    <a:pt x="472032" y="406572"/>
                  </a:lnTo>
                  <a:lnTo>
                    <a:pt x="438919" y="455892"/>
                  </a:lnTo>
                  <a:lnTo>
                    <a:pt x="418194" y="454186"/>
                  </a:lnTo>
                  <a:lnTo>
                    <a:pt x="394760" y="491514"/>
                  </a:lnTo>
                  <a:lnTo>
                    <a:pt x="325121" y="529342"/>
                  </a:lnTo>
                  <a:lnTo>
                    <a:pt x="219154" y="561354"/>
                  </a:lnTo>
                  <a:lnTo>
                    <a:pt x="183843" y="541968"/>
                  </a:lnTo>
                  <a:lnTo>
                    <a:pt x="96841" y="449362"/>
                  </a:lnTo>
                  <a:lnTo>
                    <a:pt x="98521" y="434229"/>
                  </a:lnTo>
                  <a:lnTo>
                    <a:pt x="57689" y="406921"/>
                  </a:lnTo>
                  <a:lnTo>
                    <a:pt x="0" y="413496"/>
                  </a:lnTo>
                  <a:lnTo>
                    <a:pt x="14436" y="383195"/>
                  </a:lnTo>
                  <a:lnTo>
                    <a:pt x="78325" y="360988"/>
                  </a:lnTo>
                  <a:lnTo>
                    <a:pt x="90302" y="284760"/>
                  </a:lnTo>
                  <a:lnTo>
                    <a:pt x="141084" y="278424"/>
                  </a:lnTo>
                  <a:lnTo>
                    <a:pt x="198961" y="348534"/>
                  </a:lnTo>
                  <a:lnTo>
                    <a:pt x="231529" y="363916"/>
                  </a:lnTo>
                  <a:lnTo>
                    <a:pt x="281821" y="367612"/>
                  </a:lnTo>
                  <a:lnTo>
                    <a:pt x="305989" y="344616"/>
                  </a:lnTo>
                  <a:lnTo>
                    <a:pt x="315516" y="282605"/>
                  </a:lnTo>
                  <a:lnTo>
                    <a:pt x="304617" y="237255"/>
                  </a:lnTo>
                  <a:lnTo>
                    <a:pt x="319083" y="211073"/>
                  </a:lnTo>
                  <a:lnTo>
                    <a:pt x="303307" y="184021"/>
                  </a:lnTo>
                  <a:lnTo>
                    <a:pt x="338397" y="130471"/>
                  </a:lnTo>
                  <a:lnTo>
                    <a:pt x="364790" y="67164"/>
                  </a:lnTo>
                  <a:lnTo>
                    <a:pt x="448017" y="28395"/>
                  </a:lnTo>
                  <a:lnTo>
                    <a:pt x="480231" y="26463"/>
                  </a:lnTo>
                  <a:lnTo>
                    <a:pt x="5252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680453" y="2599932"/>
              <a:ext cx="257522" cy="314723"/>
            </a:xfrm>
            <a:custGeom>
              <a:avLst/>
              <a:pathLst>
                <a:path w="257522" h="314723">
                  <a:moveTo>
                    <a:pt x="177444" y="0"/>
                  </a:moveTo>
                  <a:lnTo>
                    <a:pt x="211837" y="32587"/>
                  </a:lnTo>
                  <a:lnTo>
                    <a:pt x="252501" y="90017"/>
                  </a:lnTo>
                  <a:lnTo>
                    <a:pt x="257522" y="138991"/>
                  </a:lnTo>
                  <a:lnTo>
                    <a:pt x="243687" y="230052"/>
                  </a:lnTo>
                  <a:lnTo>
                    <a:pt x="243501" y="278341"/>
                  </a:lnTo>
                  <a:lnTo>
                    <a:pt x="167923" y="256290"/>
                  </a:lnTo>
                  <a:lnTo>
                    <a:pt x="147518" y="311059"/>
                  </a:lnTo>
                  <a:lnTo>
                    <a:pt x="91357" y="314723"/>
                  </a:lnTo>
                  <a:lnTo>
                    <a:pt x="54089" y="288386"/>
                  </a:lnTo>
                  <a:lnTo>
                    <a:pt x="50274" y="255557"/>
                  </a:lnTo>
                  <a:lnTo>
                    <a:pt x="0" y="248768"/>
                  </a:lnTo>
                  <a:lnTo>
                    <a:pt x="793" y="137975"/>
                  </a:lnTo>
                  <a:lnTo>
                    <a:pt x="5721" y="108214"/>
                  </a:lnTo>
                  <a:lnTo>
                    <a:pt x="46371" y="153185"/>
                  </a:lnTo>
                  <a:lnTo>
                    <a:pt x="71877" y="166714"/>
                  </a:lnTo>
                  <a:lnTo>
                    <a:pt x="129547" y="174839"/>
                  </a:lnTo>
                  <a:lnTo>
                    <a:pt x="149729" y="164546"/>
                  </a:lnTo>
                  <a:lnTo>
                    <a:pt x="137610" y="47010"/>
                  </a:lnTo>
                  <a:lnTo>
                    <a:pt x="164990" y="2909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420267" y="2302177"/>
              <a:ext cx="133733" cy="193865"/>
            </a:xfrm>
            <a:custGeom>
              <a:avLst/>
              <a:pathLst>
                <a:path w="133733" h="193865">
                  <a:moveTo>
                    <a:pt x="92559" y="0"/>
                  </a:moveTo>
                  <a:lnTo>
                    <a:pt x="94771" y="44716"/>
                  </a:lnTo>
                  <a:lnTo>
                    <a:pt x="124578" y="50247"/>
                  </a:lnTo>
                  <a:lnTo>
                    <a:pt x="119565" y="101508"/>
                  </a:lnTo>
                  <a:lnTo>
                    <a:pt x="133733" y="123416"/>
                  </a:lnTo>
                  <a:lnTo>
                    <a:pt x="106854" y="193865"/>
                  </a:lnTo>
                  <a:lnTo>
                    <a:pt x="70604" y="184954"/>
                  </a:lnTo>
                  <a:lnTo>
                    <a:pt x="80148" y="91853"/>
                  </a:lnTo>
                  <a:lnTo>
                    <a:pt x="10254" y="55472"/>
                  </a:lnTo>
                  <a:lnTo>
                    <a:pt x="0" y="17236"/>
                  </a:lnTo>
                  <a:lnTo>
                    <a:pt x="31451" y="9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318283" y="1883403"/>
              <a:ext cx="181515" cy="207937"/>
            </a:xfrm>
            <a:custGeom>
              <a:avLst/>
              <a:pathLst>
                <a:path w="181515" h="207937">
                  <a:moveTo>
                    <a:pt x="181515" y="138422"/>
                  </a:moveTo>
                  <a:lnTo>
                    <a:pt x="113388" y="169247"/>
                  </a:lnTo>
                  <a:lnTo>
                    <a:pt x="77302" y="207937"/>
                  </a:lnTo>
                  <a:lnTo>
                    <a:pt x="62455" y="196623"/>
                  </a:lnTo>
                  <a:lnTo>
                    <a:pt x="52684" y="142683"/>
                  </a:lnTo>
                  <a:lnTo>
                    <a:pt x="36346" y="136420"/>
                  </a:lnTo>
                  <a:lnTo>
                    <a:pt x="26909" y="96589"/>
                  </a:lnTo>
                  <a:lnTo>
                    <a:pt x="0" y="95439"/>
                  </a:lnTo>
                  <a:lnTo>
                    <a:pt x="769" y="59361"/>
                  </a:lnTo>
                  <a:lnTo>
                    <a:pt x="41672" y="5451"/>
                  </a:lnTo>
                  <a:lnTo>
                    <a:pt x="103032" y="0"/>
                  </a:lnTo>
                  <a:lnTo>
                    <a:pt x="92645" y="25608"/>
                  </a:lnTo>
                  <a:lnTo>
                    <a:pt x="130083" y="70236"/>
                  </a:lnTo>
                  <a:lnTo>
                    <a:pt x="122482" y="11804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695998" y="1712629"/>
              <a:ext cx="176532" cy="141788"/>
            </a:xfrm>
            <a:custGeom>
              <a:avLst/>
              <a:pathLst>
                <a:path w="176532" h="141788">
                  <a:moveTo>
                    <a:pt x="176532" y="33642"/>
                  </a:moveTo>
                  <a:lnTo>
                    <a:pt x="153520" y="56037"/>
                  </a:lnTo>
                  <a:lnTo>
                    <a:pt x="144354" y="98437"/>
                  </a:lnTo>
                  <a:lnTo>
                    <a:pt x="117156" y="126607"/>
                  </a:lnTo>
                  <a:lnTo>
                    <a:pt x="72615" y="141788"/>
                  </a:lnTo>
                  <a:lnTo>
                    <a:pt x="29268" y="129413"/>
                  </a:lnTo>
                  <a:lnTo>
                    <a:pt x="0" y="109572"/>
                  </a:lnTo>
                  <a:lnTo>
                    <a:pt x="19314" y="51933"/>
                  </a:lnTo>
                  <a:lnTo>
                    <a:pt x="13478" y="31298"/>
                  </a:lnTo>
                  <a:lnTo>
                    <a:pt x="22625" y="12440"/>
                  </a:lnTo>
                  <a:lnTo>
                    <a:pt x="69686" y="0"/>
                  </a:lnTo>
                  <a:lnTo>
                    <a:pt x="150537" y="1494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234334" y="1852480"/>
              <a:ext cx="330020" cy="407053"/>
            </a:xfrm>
            <a:custGeom>
              <a:avLst/>
              <a:pathLst>
                <a:path w="330020" h="407053">
                  <a:moveTo>
                    <a:pt x="254510" y="0"/>
                  </a:moveTo>
                  <a:lnTo>
                    <a:pt x="263257" y="78011"/>
                  </a:lnTo>
                  <a:lnTo>
                    <a:pt x="278131" y="119427"/>
                  </a:lnTo>
                  <a:lnTo>
                    <a:pt x="286160" y="264362"/>
                  </a:lnTo>
                  <a:lnTo>
                    <a:pt x="292330" y="303870"/>
                  </a:lnTo>
                  <a:lnTo>
                    <a:pt x="330020" y="319630"/>
                  </a:lnTo>
                  <a:lnTo>
                    <a:pt x="269771" y="357339"/>
                  </a:lnTo>
                  <a:lnTo>
                    <a:pt x="237625" y="345919"/>
                  </a:lnTo>
                  <a:lnTo>
                    <a:pt x="161113" y="393002"/>
                  </a:lnTo>
                  <a:lnTo>
                    <a:pt x="155764" y="403511"/>
                  </a:lnTo>
                  <a:lnTo>
                    <a:pt x="135505" y="407053"/>
                  </a:lnTo>
                  <a:lnTo>
                    <a:pt x="91219" y="384135"/>
                  </a:lnTo>
                  <a:lnTo>
                    <a:pt x="83048" y="337482"/>
                  </a:lnTo>
                  <a:lnTo>
                    <a:pt x="57848" y="299384"/>
                  </a:lnTo>
                  <a:lnTo>
                    <a:pt x="68385" y="265562"/>
                  </a:lnTo>
                  <a:lnTo>
                    <a:pt x="47941" y="193521"/>
                  </a:lnTo>
                  <a:lnTo>
                    <a:pt x="50035" y="125177"/>
                  </a:lnTo>
                  <a:lnTo>
                    <a:pt x="2660" y="113609"/>
                  </a:lnTo>
                  <a:lnTo>
                    <a:pt x="0" y="84711"/>
                  </a:lnTo>
                  <a:lnTo>
                    <a:pt x="22930" y="53284"/>
                  </a:lnTo>
                  <a:lnTo>
                    <a:pt x="60208" y="31071"/>
                  </a:lnTo>
                  <a:lnTo>
                    <a:pt x="81897" y="53510"/>
                  </a:lnTo>
                  <a:lnTo>
                    <a:pt x="112512" y="1618"/>
                  </a:lnTo>
                  <a:lnTo>
                    <a:pt x="145087" y="24108"/>
                  </a:lnTo>
                  <a:lnTo>
                    <a:pt x="195999" y="1938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002619" y="4019035"/>
              <a:ext cx="369051" cy="259022"/>
            </a:xfrm>
            <a:custGeom>
              <a:avLst/>
              <a:pathLst>
                <a:path w="369051" h="259022">
                  <a:moveTo>
                    <a:pt x="359078" y="124008"/>
                  </a:moveTo>
                  <a:lnTo>
                    <a:pt x="337635" y="133629"/>
                  </a:lnTo>
                  <a:lnTo>
                    <a:pt x="330990" y="165061"/>
                  </a:lnTo>
                  <a:lnTo>
                    <a:pt x="347498" y="239536"/>
                  </a:lnTo>
                  <a:lnTo>
                    <a:pt x="323411" y="246858"/>
                  </a:lnTo>
                  <a:lnTo>
                    <a:pt x="278517" y="239480"/>
                  </a:lnTo>
                  <a:lnTo>
                    <a:pt x="223790" y="259022"/>
                  </a:lnTo>
                  <a:lnTo>
                    <a:pt x="124390" y="220701"/>
                  </a:lnTo>
                  <a:lnTo>
                    <a:pt x="74476" y="195304"/>
                  </a:lnTo>
                  <a:lnTo>
                    <a:pt x="0" y="135110"/>
                  </a:lnTo>
                  <a:lnTo>
                    <a:pt x="45508" y="109126"/>
                  </a:lnTo>
                  <a:lnTo>
                    <a:pt x="83672" y="65136"/>
                  </a:lnTo>
                  <a:lnTo>
                    <a:pt x="115796" y="19813"/>
                  </a:lnTo>
                  <a:lnTo>
                    <a:pt x="138234" y="4786"/>
                  </a:lnTo>
                  <a:lnTo>
                    <a:pt x="171297" y="0"/>
                  </a:lnTo>
                  <a:lnTo>
                    <a:pt x="204852" y="26283"/>
                  </a:lnTo>
                  <a:lnTo>
                    <a:pt x="210673" y="47514"/>
                  </a:lnTo>
                  <a:lnTo>
                    <a:pt x="190547" y="75967"/>
                  </a:lnTo>
                  <a:lnTo>
                    <a:pt x="208647" y="108843"/>
                  </a:lnTo>
                  <a:lnTo>
                    <a:pt x="255398" y="97732"/>
                  </a:lnTo>
                  <a:lnTo>
                    <a:pt x="277449" y="72912"/>
                  </a:lnTo>
                  <a:lnTo>
                    <a:pt x="292440" y="3517"/>
                  </a:lnTo>
                  <a:lnTo>
                    <a:pt x="337588" y="8416"/>
                  </a:lnTo>
                  <a:lnTo>
                    <a:pt x="369051" y="4421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319053" y="1718796"/>
              <a:ext cx="449561" cy="223968"/>
            </a:xfrm>
            <a:custGeom>
              <a:avLst/>
              <a:pathLst>
                <a:path w="449561" h="223968">
                  <a:moveTo>
                    <a:pt x="171840" y="0"/>
                  </a:moveTo>
                  <a:lnTo>
                    <a:pt x="199147" y="38198"/>
                  </a:lnTo>
                  <a:lnTo>
                    <a:pt x="267761" y="49000"/>
                  </a:lnTo>
                  <a:lnTo>
                    <a:pt x="316462" y="98198"/>
                  </a:lnTo>
                  <a:lnTo>
                    <a:pt x="346480" y="90378"/>
                  </a:lnTo>
                  <a:lnTo>
                    <a:pt x="376945" y="103405"/>
                  </a:lnTo>
                  <a:lnTo>
                    <a:pt x="406214" y="123246"/>
                  </a:lnTo>
                  <a:lnTo>
                    <a:pt x="449561" y="135621"/>
                  </a:lnTo>
                  <a:lnTo>
                    <a:pt x="395664" y="159610"/>
                  </a:lnTo>
                  <a:lnTo>
                    <a:pt x="369095" y="157259"/>
                  </a:lnTo>
                  <a:lnTo>
                    <a:pt x="337377" y="177210"/>
                  </a:lnTo>
                  <a:lnTo>
                    <a:pt x="267453" y="149139"/>
                  </a:lnTo>
                  <a:lnTo>
                    <a:pt x="229765" y="151495"/>
                  </a:lnTo>
                  <a:lnTo>
                    <a:pt x="102262" y="164606"/>
                  </a:lnTo>
                  <a:lnTo>
                    <a:pt x="40902" y="170058"/>
                  </a:lnTo>
                  <a:lnTo>
                    <a:pt x="0" y="223968"/>
                  </a:lnTo>
                  <a:lnTo>
                    <a:pt x="4422" y="169148"/>
                  </a:lnTo>
                  <a:lnTo>
                    <a:pt x="49707" y="108123"/>
                  </a:lnTo>
                  <a:lnTo>
                    <a:pt x="82000" y="98317"/>
                  </a:lnTo>
                  <a:lnTo>
                    <a:pt x="89673" y="59965"/>
                  </a:lnTo>
                  <a:lnTo>
                    <a:pt x="121507" y="1538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081650" y="2213136"/>
              <a:ext cx="88711" cy="105601"/>
            </a:xfrm>
            <a:custGeom>
              <a:avLst/>
              <a:pathLst>
                <a:path w="88711" h="105601">
                  <a:moveTo>
                    <a:pt x="88711" y="28127"/>
                  </a:moveTo>
                  <a:lnTo>
                    <a:pt x="72323" y="45977"/>
                  </a:lnTo>
                  <a:lnTo>
                    <a:pt x="88623" y="104369"/>
                  </a:lnTo>
                  <a:lnTo>
                    <a:pt x="58932" y="105601"/>
                  </a:lnTo>
                  <a:lnTo>
                    <a:pt x="16040" y="69604"/>
                  </a:lnTo>
                  <a:lnTo>
                    <a:pt x="0" y="21769"/>
                  </a:lnTo>
                  <a:lnTo>
                    <a:pt x="43193" y="0"/>
                  </a:lnTo>
                  <a:lnTo>
                    <a:pt x="80855" y="881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241862" y="1978842"/>
              <a:ext cx="138876" cy="113176"/>
            </a:xfrm>
            <a:custGeom>
              <a:avLst/>
              <a:pathLst>
                <a:path w="138876" h="113176">
                  <a:moveTo>
                    <a:pt x="138876" y="101184"/>
                  </a:moveTo>
                  <a:lnTo>
                    <a:pt x="91826" y="113176"/>
                  </a:lnTo>
                  <a:lnTo>
                    <a:pt x="57087" y="89927"/>
                  </a:lnTo>
                  <a:lnTo>
                    <a:pt x="7761" y="101076"/>
                  </a:lnTo>
                  <a:lnTo>
                    <a:pt x="0" y="76897"/>
                  </a:lnTo>
                  <a:lnTo>
                    <a:pt x="32961" y="65585"/>
                  </a:lnTo>
                  <a:lnTo>
                    <a:pt x="32395" y="35330"/>
                  </a:lnTo>
                  <a:lnTo>
                    <a:pt x="76420" y="0"/>
                  </a:lnTo>
                  <a:lnTo>
                    <a:pt x="103330" y="1150"/>
                  </a:lnTo>
                  <a:lnTo>
                    <a:pt x="112766" y="40981"/>
                  </a:lnTo>
                  <a:lnTo>
                    <a:pt x="129105" y="472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124197" y="2295746"/>
              <a:ext cx="139372" cy="236599"/>
            </a:xfrm>
            <a:custGeom>
              <a:avLst/>
              <a:pathLst>
                <a:path w="139372" h="236599">
                  <a:moveTo>
                    <a:pt x="132040" y="58467"/>
                  </a:moveTo>
                  <a:lnTo>
                    <a:pt x="109715" y="87685"/>
                  </a:lnTo>
                  <a:lnTo>
                    <a:pt x="120554" y="131689"/>
                  </a:lnTo>
                  <a:lnTo>
                    <a:pt x="100376" y="162117"/>
                  </a:lnTo>
                  <a:lnTo>
                    <a:pt x="110738" y="185235"/>
                  </a:lnTo>
                  <a:lnTo>
                    <a:pt x="106922" y="236599"/>
                  </a:lnTo>
                  <a:lnTo>
                    <a:pt x="8609" y="216123"/>
                  </a:lnTo>
                  <a:lnTo>
                    <a:pt x="0" y="131559"/>
                  </a:lnTo>
                  <a:lnTo>
                    <a:pt x="47118" y="99285"/>
                  </a:lnTo>
                  <a:lnTo>
                    <a:pt x="48466" y="65767"/>
                  </a:lnTo>
                  <a:lnTo>
                    <a:pt x="31655" y="34113"/>
                  </a:lnTo>
                  <a:lnTo>
                    <a:pt x="48810" y="3669"/>
                  </a:lnTo>
                  <a:lnTo>
                    <a:pt x="100540" y="0"/>
                  </a:lnTo>
                  <a:lnTo>
                    <a:pt x="139372" y="2514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302536" y="2962670"/>
              <a:ext cx="351019" cy="290966"/>
            </a:xfrm>
            <a:custGeom>
              <a:avLst/>
              <a:pathLst>
                <a:path w="351019" h="290966">
                  <a:moveTo>
                    <a:pt x="254290" y="11096"/>
                  </a:moveTo>
                  <a:lnTo>
                    <a:pt x="321753" y="89856"/>
                  </a:lnTo>
                  <a:lnTo>
                    <a:pt x="346561" y="97307"/>
                  </a:lnTo>
                  <a:lnTo>
                    <a:pt x="351019" y="208385"/>
                  </a:lnTo>
                  <a:lnTo>
                    <a:pt x="328646" y="211779"/>
                  </a:lnTo>
                  <a:lnTo>
                    <a:pt x="269876" y="254362"/>
                  </a:lnTo>
                  <a:lnTo>
                    <a:pt x="158621" y="263117"/>
                  </a:lnTo>
                  <a:lnTo>
                    <a:pt x="119474" y="256514"/>
                  </a:lnTo>
                  <a:lnTo>
                    <a:pt x="57007" y="290966"/>
                  </a:lnTo>
                  <a:lnTo>
                    <a:pt x="35693" y="285427"/>
                  </a:lnTo>
                  <a:lnTo>
                    <a:pt x="22667" y="226857"/>
                  </a:lnTo>
                  <a:lnTo>
                    <a:pt x="0" y="172505"/>
                  </a:lnTo>
                  <a:lnTo>
                    <a:pt x="44602" y="144394"/>
                  </a:lnTo>
                  <a:lnTo>
                    <a:pt x="53235" y="119391"/>
                  </a:lnTo>
                  <a:lnTo>
                    <a:pt x="90743" y="86396"/>
                  </a:lnTo>
                  <a:lnTo>
                    <a:pt x="152106" y="88542"/>
                  </a:lnTo>
                  <a:lnTo>
                    <a:pt x="223651" y="53188"/>
                  </a:lnTo>
                  <a:lnTo>
                    <a:pt x="226515" y="8710"/>
                  </a:lnTo>
                  <a:lnTo>
                    <a:pt x="25039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377606" y="2417959"/>
              <a:ext cx="315536" cy="337888"/>
            </a:xfrm>
            <a:custGeom>
              <a:avLst/>
              <a:pathLst>
                <a:path w="315536" h="337888">
                  <a:moveTo>
                    <a:pt x="307042" y="68652"/>
                  </a:moveTo>
                  <a:lnTo>
                    <a:pt x="304617" y="78217"/>
                  </a:lnTo>
                  <a:lnTo>
                    <a:pt x="278054" y="106895"/>
                  </a:lnTo>
                  <a:lnTo>
                    <a:pt x="278335" y="146236"/>
                  </a:lnTo>
                  <a:lnTo>
                    <a:pt x="315536" y="160667"/>
                  </a:lnTo>
                  <a:lnTo>
                    <a:pt x="303953" y="198328"/>
                  </a:lnTo>
                  <a:lnTo>
                    <a:pt x="261431" y="209142"/>
                  </a:lnTo>
                  <a:lnTo>
                    <a:pt x="236504" y="230030"/>
                  </a:lnTo>
                  <a:lnTo>
                    <a:pt x="179207" y="219443"/>
                  </a:lnTo>
                  <a:lnTo>
                    <a:pt x="149447" y="232392"/>
                  </a:lnTo>
                  <a:lnTo>
                    <a:pt x="136274" y="279635"/>
                  </a:lnTo>
                  <a:lnTo>
                    <a:pt x="92800" y="333391"/>
                  </a:lnTo>
                  <a:lnTo>
                    <a:pt x="9697" y="337888"/>
                  </a:lnTo>
                  <a:lnTo>
                    <a:pt x="0" y="294279"/>
                  </a:lnTo>
                  <a:lnTo>
                    <a:pt x="36648" y="223373"/>
                  </a:lnTo>
                  <a:lnTo>
                    <a:pt x="49022" y="152040"/>
                  </a:lnTo>
                  <a:lnTo>
                    <a:pt x="69623" y="134472"/>
                  </a:lnTo>
                  <a:lnTo>
                    <a:pt x="59716" y="86521"/>
                  </a:lnTo>
                  <a:lnTo>
                    <a:pt x="113265" y="69172"/>
                  </a:lnTo>
                  <a:lnTo>
                    <a:pt x="149516" y="78084"/>
                  </a:lnTo>
                  <a:lnTo>
                    <a:pt x="176394" y="7635"/>
                  </a:lnTo>
                  <a:lnTo>
                    <a:pt x="226415" y="0"/>
                  </a:lnTo>
                  <a:lnTo>
                    <a:pt x="290147" y="4677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697524" y="3048393"/>
              <a:ext cx="41078" cy="30789"/>
            </a:xfrm>
            <a:custGeom>
              <a:avLst/>
              <a:pathLst>
                <a:path w="41078" h="30789">
                  <a:moveTo>
                    <a:pt x="24438" y="0"/>
                  </a:moveTo>
                  <a:lnTo>
                    <a:pt x="41078" y="30587"/>
                  </a:lnTo>
                  <a:lnTo>
                    <a:pt x="8730" y="30789"/>
                  </a:lnTo>
                  <a:lnTo>
                    <a:pt x="0" y="785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347321" y="3459119"/>
              <a:ext cx="255135" cy="228263"/>
            </a:xfrm>
            <a:custGeom>
              <a:avLst/>
              <a:pathLst>
                <a:path w="255135" h="228263">
                  <a:moveTo>
                    <a:pt x="255135" y="3212"/>
                  </a:moveTo>
                  <a:lnTo>
                    <a:pt x="228742" y="66520"/>
                  </a:lnTo>
                  <a:lnTo>
                    <a:pt x="193652" y="120069"/>
                  </a:lnTo>
                  <a:lnTo>
                    <a:pt x="209428" y="147122"/>
                  </a:lnTo>
                  <a:lnTo>
                    <a:pt x="194962" y="173303"/>
                  </a:lnTo>
                  <a:lnTo>
                    <a:pt x="205861" y="218654"/>
                  </a:lnTo>
                  <a:lnTo>
                    <a:pt x="172482" y="228263"/>
                  </a:lnTo>
                  <a:lnTo>
                    <a:pt x="134196" y="214474"/>
                  </a:lnTo>
                  <a:lnTo>
                    <a:pt x="99324" y="179191"/>
                  </a:lnTo>
                  <a:lnTo>
                    <a:pt x="24908" y="92126"/>
                  </a:lnTo>
                  <a:lnTo>
                    <a:pt x="0" y="29246"/>
                  </a:lnTo>
                  <a:lnTo>
                    <a:pt x="17560" y="0"/>
                  </a:lnTo>
                  <a:lnTo>
                    <a:pt x="24246" y="19284"/>
                  </a:lnTo>
                  <a:lnTo>
                    <a:pt x="64707" y="23351"/>
                  </a:lnTo>
                  <a:lnTo>
                    <a:pt x="121432" y="6187"/>
                  </a:lnTo>
                  <a:lnTo>
                    <a:pt x="173208" y="1566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667122" y="1032951"/>
              <a:ext cx="400563" cy="369587"/>
            </a:xfrm>
            <a:custGeom>
              <a:avLst/>
              <a:pathLst>
                <a:path w="400563" h="369587">
                  <a:moveTo>
                    <a:pt x="340631" y="275078"/>
                  </a:moveTo>
                  <a:lnTo>
                    <a:pt x="329327" y="306056"/>
                  </a:lnTo>
                  <a:lnTo>
                    <a:pt x="270758" y="332923"/>
                  </a:lnTo>
                  <a:lnTo>
                    <a:pt x="226931" y="369587"/>
                  </a:lnTo>
                  <a:lnTo>
                    <a:pt x="136034" y="350151"/>
                  </a:lnTo>
                  <a:lnTo>
                    <a:pt x="124786" y="326914"/>
                  </a:lnTo>
                  <a:lnTo>
                    <a:pt x="71699" y="299578"/>
                  </a:lnTo>
                  <a:lnTo>
                    <a:pt x="0" y="297931"/>
                  </a:lnTo>
                  <a:lnTo>
                    <a:pt x="43" y="263600"/>
                  </a:lnTo>
                  <a:lnTo>
                    <a:pt x="651" y="175729"/>
                  </a:lnTo>
                  <a:lnTo>
                    <a:pt x="43153" y="173276"/>
                  </a:lnTo>
                  <a:lnTo>
                    <a:pt x="153202" y="72716"/>
                  </a:lnTo>
                  <a:lnTo>
                    <a:pt x="201288" y="38668"/>
                  </a:lnTo>
                  <a:lnTo>
                    <a:pt x="272084" y="24555"/>
                  </a:lnTo>
                  <a:lnTo>
                    <a:pt x="400563" y="0"/>
                  </a:lnTo>
                  <a:lnTo>
                    <a:pt x="366949" y="115703"/>
                  </a:lnTo>
                  <a:lnTo>
                    <a:pt x="367451" y="169933"/>
                  </a:lnTo>
                  <a:lnTo>
                    <a:pt x="339419" y="2557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654785" y="1659565"/>
              <a:ext cx="110900" cy="84361"/>
            </a:xfrm>
            <a:custGeom>
              <a:avLst/>
              <a:pathLst>
                <a:path w="110900" h="84361">
                  <a:moveTo>
                    <a:pt x="110900" y="53063"/>
                  </a:moveTo>
                  <a:lnTo>
                    <a:pt x="63839" y="65504"/>
                  </a:lnTo>
                  <a:lnTo>
                    <a:pt x="54692" y="84361"/>
                  </a:lnTo>
                  <a:lnTo>
                    <a:pt x="11123" y="65915"/>
                  </a:lnTo>
                  <a:lnTo>
                    <a:pt x="0" y="24735"/>
                  </a:lnTo>
                  <a:lnTo>
                    <a:pt x="22023" y="9617"/>
                  </a:lnTo>
                  <a:lnTo>
                    <a:pt x="7511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175325" y="3526947"/>
              <a:ext cx="313518" cy="226763"/>
            </a:xfrm>
            <a:custGeom>
              <a:avLst/>
              <a:pathLst>
                <a:path w="313518" h="226763">
                  <a:moveTo>
                    <a:pt x="297988" y="85411"/>
                  </a:moveTo>
                  <a:lnTo>
                    <a:pt x="273259" y="137964"/>
                  </a:lnTo>
                  <a:lnTo>
                    <a:pt x="231734" y="129608"/>
                  </a:lnTo>
                  <a:lnTo>
                    <a:pt x="227216" y="183906"/>
                  </a:lnTo>
                  <a:lnTo>
                    <a:pt x="236482" y="206652"/>
                  </a:lnTo>
                  <a:lnTo>
                    <a:pt x="172906" y="157824"/>
                  </a:lnTo>
                  <a:lnTo>
                    <a:pt x="31360" y="160973"/>
                  </a:lnTo>
                  <a:lnTo>
                    <a:pt x="28614" y="226763"/>
                  </a:lnTo>
                  <a:lnTo>
                    <a:pt x="0" y="174013"/>
                  </a:lnTo>
                  <a:lnTo>
                    <a:pt x="21499" y="94203"/>
                  </a:lnTo>
                  <a:lnTo>
                    <a:pt x="43974" y="122653"/>
                  </a:lnTo>
                  <a:lnTo>
                    <a:pt x="66918" y="84719"/>
                  </a:lnTo>
                  <a:lnTo>
                    <a:pt x="52634" y="66273"/>
                  </a:lnTo>
                  <a:lnTo>
                    <a:pt x="96886" y="77229"/>
                  </a:lnTo>
                  <a:lnTo>
                    <a:pt x="135983" y="66623"/>
                  </a:lnTo>
                  <a:lnTo>
                    <a:pt x="158690" y="47101"/>
                  </a:lnTo>
                  <a:lnTo>
                    <a:pt x="196148" y="47734"/>
                  </a:lnTo>
                  <a:lnTo>
                    <a:pt x="203953" y="13909"/>
                  </a:lnTo>
                  <a:lnTo>
                    <a:pt x="268256" y="0"/>
                  </a:lnTo>
                  <a:lnTo>
                    <a:pt x="283551" y="37301"/>
                  </a:lnTo>
                  <a:lnTo>
                    <a:pt x="313518" y="5342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73383" y="3209595"/>
              <a:ext cx="132420" cy="234561"/>
            </a:xfrm>
            <a:custGeom>
              <a:avLst/>
              <a:pathLst>
                <a:path w="132420" h="234561">
                  <a:moveTo>
                    <a:pt x="129819" y="11664"/>
                  </a:moveTo>
                  <a:lnTo>
                    <a:pt x="118136" y="74876"/>
                  </a:lnTo>
                  <a:lnTo>
                    <a:pt x="129440" y="90898"/>
                  </a:lnTo>
                  <a:lnTo>
                    <a:pt x="132420" y="143305"/>
                  </a:lnTo>
                  <a:lnTo>
                    <a:pt x="113481" y="169387"/>
                  </a:lnTo>
                  <a:lnTo>
                    <a:pt x="99139" y="230454"/>
                  </a:lnTo>
                  <a:lnTo>
                    <a:pt x="37056" y="234561"/>
                  </a:lnTo>
                  <a:lnTo>
                    <a:pt x="23778" y="205488"/>
                  </a:lnTo>
                  <a:lnTo>
                    <a:pt x="0" y="196230"/>
                  </a:lnTo>
                  <a:lnTo>
                    <a:pt x="48331" y="144044"/>
                  </a:lnTo>
                  <a:lnTo>
                    <a:pt x="35817" y="108619"/>
                  </a:lnTo>
                  <a:lnTo>
                    <a:pt x="46674" y="68575"/>
                  </a:lnTo>
                  <a:lnTo>
                    <a:pt x="3999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168863" y="2058685"/>
              <a:ext cx="22234" cy="40866"/>
            </a:xfrm>
            <a:custGeom>
              <a:avLst/>
              <a:pathLst>
                <a:path w="22234" h="40866">
                  <a:moveTo>
                    <a:pt x="22234" y="9247"/>
                  </a:moveTo>
                  <a:lnTo>
                    <a:pt x="14212" y="40866"/>
                  </a:lnTo>
                  <a:lnTo>
                    <a:pt x="0" y="2654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843561" y="2374925"/>
              <a:ext cx="413944" cy="307649"/>
            </a:xfrm>
            <a:custGeom>
              <a:avLst/>
              <a:pathLst>
                <a:path w="413944" h="307649">
                  <a:moveTo>
                    <a:pt x="289245" y="136944"/>
                  </a:moveTo>
                  <a:lnTo>
                    <a:pt x="387558" y="157420"/>
                  </a:lnTo>
                  <a:lnTo>
                    <a:pt x="413944" y="155522"/>
                  </a:lnTo>
                  <a:lnTo>
                    <a:pt x="396197" y="201435"/>
                  </a:lnTo>
                  <a:lnTo>
                    <a:pt x="339099" y="218176"/>
                  </a:lnTo>
                  <a:lnTo>
                    <a:pt x="321971" y="218242"/>
                  </a:lnTo>
                  <a:lnTo>
                    <a:pt x="288912" y="268612"/>
                  </a:lnTo>
                  <a:lnTo>
                    <a:pt x="319586" y="297808"/>
                  </a:lnTo>
                  <a:lnTo>
                    <a:pt x="284595" y="307649"/>
                  </a:lnTo>
                  <a:lnTo>
                    <a:pt x="266843" y="287705"/>
                  </a:lnTo>
                  <a:lnTo>
                    <a:pt x="188006" y="300091"/>
                  </a:lnTo>
                  <a:lnTo>
                    <a:pt x="130000" y="277358"/>
                  </a:lnTo>
                  <a:lnTo>
                    <a:pt x="123348" y="248063"/>
                  </a:lnTo>
                  <a:lnTo>
                    <a:pt x="122989" y="213518"/>
                  </a:lnTo>
                  <a:lnTo>
                    <a:pt x="144936" y="182337"/>
                  </a:lnTo>
                  <a:lnTo>
                    <a:pt x="129943" y="168404"/>
                  </a:lnTo>
                  <a:lnTo>
                    <a:pt x="106412" y="112241"/>
                  </a:lnTo>
                  <a:lnTo>
                    <a:pt x="5350" y="128935"/>
                  </a:lnTo>
                  <a:lnTo>
                    <a:pt x="0" y="68733"/>
                  </a:lnTo>
                  <a:lnTo>
                    <a:pt x="45897" y="13053"/>
                  </a:lnTo>
                  <a:lnTo>
                    <a:pt x="86976" y="8491"/>
                  </a:lnTo>
                  <a:lnTo>
                    <a:pt x="113739" y="0"/>
                  </a:lnTo>
                  <a:lnTo>
                    <a:pt x="138865" y="15241"/>
                  </a:lnTo>
                  <a:lnTo>
                    <a:pt x="136943" y="62809"/>
                  </a:lnTo>
                  <a:lnTo>
                    <a:pt x="207869" y="133178"/>
                  </a:lnTo>
                  <a:lnTo>
                    <a:pt x="228687" y="12351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804330" y="2055403"/>
              <a:ext cx="166927" cy="139139"/>
            </a:xfrm>
            <a:custGeom>
              <a:avLst/>
              <a:pathLst>
                <a:path w="166927" h="139139">
                  <a:moveTo>
                    <a:pt x="99924" y="34087"/>
                  </a:moveTo>
                  <a:lnTo>
                    <a:pt x="166927" y="67563"/>
                  </a:lnTo>
                  <a:lnTo>
                    <a:pt x="141234" y="91883"/>
                  </a:lnTo>
                  <a:lnTo>
                    <a:pt x="107910" y="112354"/>
                  </a:lnTo>
                  <a:lnTo>
                    <a:pt x="59587" y="117618"/>
                  </a:lnTo>
                  <a:lnTo>
                    <a:pt x="21646" y="139139"/>
                  </a:lnTo>
                  <a:lnTo>
                    <a:pt x="16015" y="96528"/>
                  </a:lnTo>
                  <a:lnTo>
                    <a:pt x="2993" y="66863"/>
                  </a:lnTo>
                  <a:lnTo>
                    <a:pt x="0" y="18611"/>
                  </a:lnTo>
                  <a:lnTo>
                    <a:pt x="1814" y="0"/>
                  </a:lnTo>
                  <a:lnTo>
                    <a:pt x="55851" y="413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984610" y="1575343"/>
              <a:ext cx="143797" cy="112809"/>
            </a:xfrm>
            <a:custGeom>
              <a:avLst/>
              <a:pathLst>
                <a:path w="143797" h="112809">
                  <a:moveTo>
                    <a:pt x="143797" y="10296"/>
                  </a:moveTo>
                  <a:lnTo>
                    <a:pt x="141586" y="84614"/>
                  </a:lnTo>
                  <a:lnTo>
                    <a:pt x="126431" y="106101"/>
                  </a:lnTo>
                  <a:lnTo>
                    <a:pt x="81022" y="112809"/>
                  </a:lnTo>
                  <a:lnTo>
                    <a:pt x="55128" y="88931"/>
                  </a:lnTo>
                  <a:lnTo>
                    <a:pt x="0" y="83561"/>
                  </a:lnTo>
                  <a:lnTo>
                    <a:pt x="10337" y="23574"/>
                  </a:lnTo>
                  <a:lnTo>
                    <a:pt x="51054" y="3712"/>
                  </a:lnTo>
                  <a:lnTo>
                    <a:pt x="10385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556826" y="2899346"/>
              <a:ext cx="361632" cy="359051"/>
            </a:xfrm>
            <a:custGeom>
              <a:avLst/>
              <a:pathLst>
                <a:path w="361632" h="359051">
                  <a:moveTo>
                    <a:pt x="361632" y="45967"/>
                  </a:moveTo>
                  <a:lnTo>
                    <a:pt x="350479" y="84800"/>
                  </a:lnTo>
                  <a:lnTo>
                    <a:pt x="351205" y="171853"/>
                  </a:lnTo>
                  <a:lnTo>
                    <a:pt x="335008" y="208455"/>
                  </a:lnTo>
                  <a:lnTo>
                    <a:pt x="294990" y="201564"/>
                  </a:lnTo>
                  <a:lnTo>
                    <a:pt x="286062" y="260469"/>
                  </a:lnTo>
                  <a:lnTo>
                    <a:pt x="255998" y="320904"/>
                  </a:lnTo>
                  <a:lnTo>
                    <a:pt x="160423" y="359051"/>
                  </a:lnTo>
                  <a:lnTo>
                    <a:pt x="135770" y="346348"/>
                  </a:lnTo>
                  <a:lnTo>
                    <a:pt x="106587" y="303261"/>
                  </a:lnTo>
                  <a:lnTo>
                    <a:pt x="96729" y="271709"/>
                  </a:lnTo>
                  <a:lnTo>
                    <a:pt x="92271" y="160631"/>
                  </a:lnTo>
                  <a:lnTo>
                    <a:pt x="67463" y="153180"/>
                  </a:lnTo>
                  <a:lnTo>
                    <a:pt x="0" y="74420"/>
                  </a:lnTo>
                  <a:lnTo>
                    <a:pt x="22890" y="80030"/>
                  </a:lnTo>
                  <a:lnTo>
                    <a:pt x="70620" y="0"/>
                  </a:lnTo>
                  <a:lnTo>
                    <a:pt x="151332" y="1522"/>
                  </a:lnTo>
                  <a:lnTo>
                    <a:pt x="221675" y="29798"/>
                  </a:lnTo>
                  <a:lnTo>
                    <a:pt x="253491" y="67883"/>
                  </a:lnTo>
                  <a:lnTo>
                    <a:pt x="341494" y="940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80515" y="2351044"/>
              <a:ext cx="320375" cy="234536"/>
            </a:xfrm>
            <a:custGeom>
              <a:avLst/>
              <a:pathLst>
                <a:path w="320375" h="234536">
                  <a:moveTo>
                    <a:pt x="175826" y="122165"/>
                  </a:moveTo>
                  <a:lnTo>
                    <a:pt x="170851" y="138797"/>
                  </a:lnTo>
                  <a:lnTo>
                    <a:pt x="207504" y="176922"/>
                  </a:lnTo>
                  <a:lnTo>
                    <a:pt x="256852" y="166445"/>
                  </a:lnTo>
                  <a:lnTo>
                    <a:pt x="306376" y="210531"/>
                  </a:lnTo>
                  <a:lnTo>
                    <a:pt x="320375" y="224174"/>
                  </a:lnTo>
                  <a:lnTo>
                    <a:pt x="276269" y="226791"/>
                  </a:lnTo>
                  <a:lnTo>
                    <a:pt x="248415" y="207626"/>
                  </a:lnTo>
                  <a:lnTo>
                    <a:pt x="233176" y="234536"/>
                  </a:lnTo>
                  <a:lnTo>
                    <a:pt x="153948" y="224372"/>
                  </a:lnTo>
                  <a:lnTo>
                    <a:pt x="114882" y="225508"/>
                  </a:lnTo>
                  <a:lnTo>
                    <a:pt x="49883" y="182783"/>
                  </a:lnTo>
                  <a:lnTo>
                    <a:pt x="95789" y="156562"/>
                  </a:lnTo>
                  <a:lnTo>
                    <a:pt x="82603" y="134191"/>
                  </a:lnTo>
                  <a:lnTo>
                    <a:pt x="32076" y="87722"/>
                  </a:lnTo>
                  <a:lnTo>
                    <a:pt x="0" y="33098"/>
                  </a:lnTo>
                  <a:lnTo>
                    <a:pt x="39168" y="17965"/>
                  </a:lnTo>
                  <a:lnTo>
                    <a:pt x="87110" y="0"/>
                  </a:lnTo>
                  <a:lnTo>
                    <a:pt x="109269" y="4140"/>
                  </a:lnTo>
                  <a:lnTo>
                    <a:pt x="112664" y="37193"/>
                  </a:lnTo>
                  <a:lnTo>
                    <a:pt x="96025" y="80602"/>
                  </a:lnTo>
                  <a:lnTo>
                    <a:pt x="144426" y="1205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197028" y="5185898"/>
              <a:ext cx="32618" cy="63263"/>
            </a:xfrm>
            <a:custGeom>
              <a:avLst/>
              <a:pathLst>
                <a:path w="32618" h="63263">
                  <a:moveTo>
                    <a:pt x="32618" y="10234"/>
                  </a:moveTo>
                  <a:lnTo>
                    <a:pt x="31609" y="59277"/>
                  </a:lnTo>
                  <a:lnTo>
                    <a:pt x="31228" y="59267"/>
                  </a:lnTo>
                  <a:lnTo>
                    <a:pt x="22503" y="60668"/>
                  </a:lnTo>
                  <a:lnTo>
                    <a:pt x="0" y="63263"/>
                  </a:lnTo>
                  <a:lnTo>
                    <a:pt x="1154" y="31508"/>
                  </a:lnTo>
                  <a:lnTo>
                    <a:pt x="12515" y="20156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143928" y="5342053"/>
              <a:ext cx="248331" cy="385121"/>
            </a:xfrm>
            <a:custGeom>
              <a:avLst/>
              <a:pathLst>
                <a:path w="248331" h="385121">
                  <a:moveTo>
                    <a:pt x="248331" y="193581"/>
                  </a:moveTo>
                  <a:lnTo>
                    <a:pt x="212153" y="239239"/>
                  </a:lnTo>
                  <a:lnTo>
                    <a:pt x="166147" y="281466"/>
                  </a:lnTo>
                  <a:lnTo>
                    <a:pt x="162688" y="304897"/>
                  </a:lnTo>
                  <a:lnTo>
                    <a:pt x="127062" y="320732"/>
                  </a:lnTo>
                  <a:lnTo>
                    <a:pt x="107521" y="385121"/>
                  </a:lnTo>
                  <a:lnTo>
                    <a:pt x="31429" y="367472"/>
                  </a:lnTo>
                  <a:lnTo>
                    <a:pt x="22547" y="315312"/>
                  </a:lnTo>
                  <a:lnTo>
                    <a:pt x="33490" y="257756"/>
                  </a:lnTo>
                  <a:lnTo>
                    <a:pt x="64066" y="213071"/>
                  </a:lnTo>
                  <a:lnTo>
                    <a:pt x="33873" y="191624"/>
                  </a:lnTo>
                  <a:lnTo>
                    <a:pt x="0" y="106025"/>
                  </a:lnTo>
                  <a:lnTo>
                    <a:pt x="26922" y="62358"/>
                  </a:lnTo>
                  <a:lnTo>
                    <a:pt x="44369" y="16582"/>
                  </a:lnTo>
                  <a:lnTo>
                    <a:pt x="105536" y="27731"/>
                  </a:lnTo>
                  <a:lnTo>
                    <a:pt x="164921" y="0"/>
                  </a:lnTo>
                  <a:lnTo>
                    <a:pt x="190668" y="75905"/>
                  </a:lnTo>
                  <a:lnTo>
                    <a:pt x="176399" y="138799"/>
                  </a:lnTo>
                  <a:lnTo>
                    <a:pt x="211768" y="15780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266857" y="5169202"/>
              <a:ext cx="155601" cy="94767"/>
            </a:xfrm>
            <a:custGeom>
              <a:avLst/>
              <a:pathLst>
                <a:path w="155601" h="94767">
                  <a:moveTo>
                    <a:pt x="17762" y="59451"/>
                  </a:moveTo>
                  <a:lnTo>
                    <a:pt x="0" y="28125"/>
                  </a:lnTo>
                  <a:lnTo>
                    <a:pt x="14075" y="0"/>
                  </a:lnTo>
                  <a:lnTo>
                    <a:pt x="152894" y="2887"/>
                  </a:lnTo>
                  <a:lnTo>
                    <a:pt x="155601" y="48124"/>
                  </a:lnTo>
                  <a:lnTo>
                    <a:pt x="119790" y="80027"/>
                  </a:lnTo>
                  <a:lnTo>
                    <a:pt x="89718" y="75088"/>
                  </a:lnTo>
                  <a:lnTo>
                    <a:pt x="50741" y="94767"/>
                  </a:lnTo>
                  <a:lnTo>
                    <a:pt x="19073" y="797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424087" y="5326083"/>
              <a:ext cx="221938" cy="250196"/>
            </a:xfrm>
            <a:custGeom>
              <a:avLst/>
              <a:pathLst>
                <a:path w="221938" h="250196">
                  <a:moveTo>
                    <a:pt x="221938" y="96770"/>
                  </a:moveTo>
                  <a:lnTo>
                    <a:pt x="179514" y="130426"/>
                  </a:lnTo>
                  <a:lnTo>
                    <a:pt x="164017" y="188810"/>
                  </a:lnTo>
                  <a:lnTo>
                    <a:pt x="185414" y="245577"/>
                  </a:lnTo>
                  <a:lnTo>
                    <a:pt x="130516" y="213932"/>
                  </a:lnTo>
                  <a:lnTo>
                    <a:pt x="54243" y="250196"/>
                  </a:lnTo>
                  <a:lnTo>
                    <a:pt x="40637" y="223709"/>
                  </a:lnTo>
                  <a:lnTo>
                    <a:pt x="0" y="220578"/>
                  </a:lnTo>
                  <a:lnTo>
                    <a:pt x="11389" y="185959"/>
                  </a:lnTo>
                  <a:lnTo>
                    <a:pt x="39630" y="191081"/>
                  </a:lnTo>
                  <a:lnTo>
                    <a:pt x="77039" y="120086"/>
                  </a:lnTo>
                  <a:lnTo>
                    <a:pt x="101064" y="114464"/>
                  </a:lnTo>
                  <a:lnTo>
                    <a:pt x="116466" y="25870"/>
                  </a:lnTo>
                  <a:lnTo>
                    <a:pt x="113831" y="5103"/>
                  </a:lnTo>
                  <a:lnTo>
                    <a:pt x="116907" y="0"/>
                  </a:lnTo>
                  <a:lnTo>
                    <a:pt x="148996" y="15810"/>
                  </a:lnTo>
                  <a:lnTo>
                    <a:pt x="160518" y="51706"/>
                  </a:lnTo>
                  <a:lnTo>
                    <a:pt x="184853" y="6035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872047" y="1597057"/>
              <a:ext cx="193280" cy="235598"/>
            </a:xfrm>
            <a:custGeom>
              <a:avLst/>
              <a:pathLst>
                <a:path w="193280" h="235598">
                  <a:moveTo>
                    <a:pt x="122900" y="1859"/>
                  </a:moveTo>
                  <a:lnTo>
                    <a:pt x="112563" y="61846"/>
                  </a:lnTo>
                  <a:lnTo>
                    <a:pt x="108196" y="80068"/>
                  </a:lnTo>
                  <a:lnTo>
                    <a:pt x="144988" y="98484"/>
                  </a:lnTo>
                  <a:lnTo>
                    <a:pt x="190987" y="97486"/>
                  </a:lnTo>
                  <a:lnTo>
                    <a:pt x="193280" y="120974"/>
                  </a:lnTo>
                  <a:lnTo>
                    <a:pt x="160619" y="129309"/>
                  </a:lnTo>
                  <a:lnTo>
                    <a:pt x="109932" y="224008"/>
                  </a:lnTo>
                  <a:lnTo>
                    <a:pt x="87109" y="235598"/>
                  </a:lnTo>
                  <a:lnTo>
                    <a:pt x="76946" y="233937"/>
                  </a:lnTo>
                  <a:lnTo>
                    <a:pt x="56659" y="186009"/>
                  </a:lnTo>
                  <a:lnTo>
                    <a:pt x="53787" y="151641"/>
                  </a:lnTo>
                  <a:lnTo>
                    <a:pt x="18562" y="133404"/>
                  </a:lnTo>
                  <a:lnTo>
                    <a:pt x="22758" y="111815"/>
                  </a:lnTo>
                  <a:lnTo>
                    <a:pt x="0" y="80700"/>
                  </a:lnTo>
                  <a:lnTo>
                    <a:pt x="9306" y="37563"/>
                  </a:lnTo>
                  <a:lnTo>
                    <a:pt x="25528" y="53301"/>
                  </a:lnTo>
                  <a:lnTo>
                    <a:pt x="80571" y="13183"/>
                  </a:lnTo>
                  <a:lnTo>
                    <a:pt x="8439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658163" y="1943058"/>
              <a:ext cx="289651" cy="173663"/>
            </a:xfrm>
            <a:custGeom>
              <a:avLst/>
              <a:pathLst>
                <a:path w="289651" h="173663">
                  <a:moveTo>
                    <a:pt x="279762" y="59331"/>
                  </a:moveTo>
                  <a:lnTo>
                    <a:pt x="289651" y="126425"/>
                  </a:lnTo>
                  <a:lnTo>
                    <a:pt x="213687" y="164209"/>
                  </a:lnTo>
                  <a:lnTo>
                    <a:pt x="173638" y="165532"/>
                  </a:lnTo>
                  <a:lnTo>
                    <a:pt x="154119" y="140871"/>
                  </a:lnTo>
                  <a:lnTo>
                    <a:pt x="55325" y="173663"/>
                  </a:lnTo>
                  <a:lnTo>
                    <a:pt x="35385" y="118410"/>
                  </a:lnTo>
                  <a:lnTo>
                    <a:pt x="0" y="92758"/>
                  </a:lnTo>
                  <a:lnTo>
                    <a:pt x="11072" y="27368"/>
                  </a:lnTo>
                  <a:lnTo>
                    <a:pt x="16366" y="17217"/>
                  </a:lnTo>
                  <a:lnTo>
                    <a:pt x="111406" y="0"/>
                  </a:lnTo>
                  <a:lnTo>
                    <a:pt x="142508" y="10971"/>
                  </a:lnTo>
                  <a:lnTo>
                    <a:pt x="181292" y="47515"/>
                  </a:lnTo>
                  <a:lnTo>
                    <a:pt x="227904" y="37842"/>
                  </a:lnTo>
                  <a:lnTo>
                    <a:pt x="245570" y="567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393292" y="1585294"/>
              <a:ext cx="373682" cy="531548"/>
            </a:xfrm>
            <a:custGeom>
              <a:avLst/>
              <a:pathLst>
                <a:path w="373682" h="531548">
                  <a:moveTo>
                    <a:pt x="261612" y="47531"/>
                  </a:moveTo>
                  <a:lnTo>
                    <a:pt x="235637" y="101595"/>
                  </a:lnTo>
                  <a:lnTo>
                    <a:pt x="285625" y="192145"/>
                  </a:lnTo>
                  <a:lnTo>
                    <a:pt x="342155" y="186345"/>
                  </a:lnTo>
                  <a:lnTo>
                    <a:pt x="373682" y="246452"/>
                  </a:lnTo>
                  <a:lnTo>
                    <a:pt x="360242" y="292213"/>
                  </a:lnTo>
                  <a:lnTo>
                    <a:pt x="321383" y="333124"/>
                  </a:lnTo>
                  <a:lnTo>
                    <a:pt x="303327" y="369618"/>
                  </a:lnTo>
                  <a:lnTo>
                    <a:pt x="252047" y="415619"/>
                  </a:lnTo>
                  <a:lnTo>
                    <a:pt x="222824" y="425871"/>
                  </a:lnTo>
                  <a:lnTo>
                    <a:pt x="195965" y="430340"/>
                  </a:lnTo>
                  <a:lnTo>
                    <a:pt x="127202" y="531548"/>
                  </a:lnTo>
                  <a:lnTo>
                    <a:pt x="119172" y="386612"/>
                  </a:lnTo>
                  <a:lnTo>
                    <a:pt x="104298" y="345197"/>
                  </a:lnTo>
                  <a:lnTo>
                    <a:pt x="95551" y="267185"/>
                  </a:lnTo>
                  <a:lnTo>
                    <a:pt x="90605" y="213586"/>
                  </a:lnTo>
                  <a:lnTo>
                    <a:pt x="0" y="179350"/>
                  </a:lnTo>
                  <a:lnTo>
                    <a:pt x="943" y="83508"/>
                  </a:lnTo>
                  <a:lnTo>
                    <a:pt x="37062" y="84088"/>
                  </a:lnTo>
                  <a:lnTo>
                    <a:pt x="114718" y="16621"/>
                  </a:lnTo>
                  <a:lnTo>
                    <a:pt x="151629" y="1221"/>
                  </a:lnTo>
                  <a:lnTo>
                    <a:pt x="24945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945560" y="2207616"/>
              <a:ext cx="148704" cy="107981"/>
            </a:xfrm>
            <a:custGeom>
              <a:avLst/>
              <a:pathLst>
                <a:path w="148704" h="107981">
                  <a:moveTo>
                    <a:pt x="94762" y="0"/>
                  </a:moveTo>
                  <a:lnTo>
                    <a:pt x="144440" y="20375"/>
                  </a:lnTo>
                  <a:lnTo>
                    <a:pt x="148704" y="46995"/>
                  </a:lnTo>
                  <a:lnTo>
                    <a:pt x="139351" y="67071"/>
                  </a:lnTo>
                  <a:lnTo>
                    <a:pt x="70445" y="62487"/>
                  </a:lnTo>
                  <a:lnTo>
                    <a:pt x="46672" y="107765"/>
                  </a:lnTo>
                  <a:lnTo>
                    <a:pt x="1953" y="107981"/>
                  </a:lnTo>
                  <a:lnTo>
                    <a:pt x="1946" y="42476"/>
                  </a:lnTo>
                  <a:lnTo>
                    <a:pt x="0" y="6265"/>
                  </a:lnTo>
                  <a:lnTo>
                    <a:pt x="31486" y="1650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335151" y="1350637"/>
              <a:ext cx="352319" cy="257664"/>
            </a:xfrm>
            <a:custGeom>
              <a:avLst/>
              <a:pathLst>
                <a:path w="352319" h="257664">
                  <a:moveTo>
                    <a:pt x="329223" y="93006"/>
                  </a:moveTo>
                  <a:lnTo>
                    <a:pt x="302577" y="123061"/>
                  </a:lnTo>
                  <a:lnTo>
                    <a:pt x="306782" y="149184"/>
                  </a:lnTo>
                  <a:lnTo>
                    <a:pt x="247890" y="172403"/>
                  </a:lnTo>
                  <a:lnTo>
                    <a:pt x="220289" y="193351"/>
                  </a:lnTo>
                  <a:lnTo>
                    <a:pt x="203476" y="138900"/>
                  </a:lnTo>
                  <a:lnTo>
                    <a:pt x="141798" y="134281"/>
                  </a:lnTo>
                  <a:lnTo>
                    <a:pt x="112709" y="122157"/>
                  </a:lnTo>
                  <a:lnTo>
                    <a:pt x="83448" y="142461"/>
                  </a:lnTo>
                  <a:lnTo>
                    <a:pt x="104696" y="173340"/>
                  </a:lnTo>
                  <a:lnTo>
                    <a:pt x="105067" y="200764"/>
                  </a:lnTo>
                  <a:lnTo>
                    <a:pt x="62833" y="186981"/>
                  </a:lnTo>
                  <a:lnTo>
                    <a:pt x="35292" y="242986"/>
                  </a:lnTo>
                  <a:lnTo>
                    <a:pt x="3017" y="257664"/>
                  </a:lnTo>
                  <a:lnTo>
                    <a:pt x="0" y="232050"/>
                  </a:lnTo>
                  <a:lnTo>
                    <a:pt x="15431" y="150224"/>
                  </a:lnTo>
                  <a:lnTo>
                    <a:pt x="14167" y="134942"/>
                  </a:lnTo>
                  <a:lnTo>
                    <a:pt x="14125" y="134430"/>
                  </a:lnTo>
                  <a:lnTo>
                    <a:pt x="22989" y="133346"/>
                  </a:lnTo>
                  <a:lnTo>
                    <a:pt x="77897" y="103682"/>
                  </a:lnTo>
                  <a:lnTo>
                    <a:pt x="102180" y="73255"/>
                  </a:lnTo>
                  <a:lnTo>
                    <a:pt x="106904" y="68516"/>
                  </a:lnTo>
                  <a:lnTo>
                    <a:pt x="109605" y="66478"/>
                  </a:lnTo>
                  <a:lnTo>
                    <a:pt x="113442" y="63378"/>
                  </a:lnTo>
                  <a:lnTo>
                    <a:pt x="122283" y="61575"/>
                  </a:lnTo>
                  <a:lnTo>
                    <a:pt x="177688" y="74854"/>
                  </a:lnTo>
                  <a:lnTo>
                    <a:pt x="232359" y="69420"/>
                  </a:lnTo>
                  <a:lnTo>
                    <a:pt x="250514" y="59958"/>
                  </a:lnTo>
                  <a:lnTo>
                    <a:pt x="259944" y="53135"/>
                  </a:lnTo>
                  <a:lnTo>
                    <a:pt x="278220" y="42862"/>
                  </a:lnTo>
                  <a:lnTo>
                    <a:pt x="320359" y="18166"/>
                  </a:lnTo>
                  <a:lnTo>
                    <a:pt x="329160" y="12977"/>
                  </a:lnTo>
                  <a:lnTo>
                    <a:pt x="341246" y="5901"/>
                  </a:lnTo>
                  <a:lnTo>
                    <a:pt x="352319" y="0"/>
                  </a:lnTo>
                  <a:lnTo>
                    <a:pt x="347269" y="651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904255" y="2060747"/>
              <a:ext cx="178991" cy="133750"/>
            </a:xfrm>
            <a:custGeom>
              <a:avLst/>
              <a:pathLst>
                <a:path w="178991" h="133750">
                  <a:moveTo>
                    <a:pt x="69637" y="9327"/>
                  </a:moveTo>
                  <a:lnTo>
                    <a:pt x="153937" y="69701"/>
                  </a:lnTo>
                  <a:lnTo>
                    <a:pt x="178991" y="103177"/>
                  </a:lnTo>
                  <a:lnTo>
                    <a:pt x="153274" y="133750"/>
                  </a:lnTo>
                  <a:lnTo>
                    <a:pt x="78723" y="132118"/>
                  </a:lnTo>
                  <a:lnTo>
                    <a:pt x="69848" y="97879"/>
                  </a:lnTo>
                  <a:lnTo>
                    <a:pt x="41310" y="86539"/>
                  </a:lnTo>
                  <a:lnTo>
                    <a:pt x="67003" y="62219"/>
                  </a:lnTo>
                  <a:lnTo>
                    <a:pt x="0" y="28743"/>
                  </a:lnTo>
                  <a:lnTo>
                    <a:pt x="40079" y="19180"/>
                  </a:lnTo>
                  <a:lnTo>
                    <a:pt x="6456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558893" y="2886312"/>
              <a:ext cx="34651" cy="63883"/>
            </a:xfrm>
            <a:custGeom>
              <a:avLst/>
              <a:pathLst>
                <a:path w="34651" h="63883">
                  <a:moveTo>
                    <a:pt x="34651" y="38534"/>
                  </a:moveTo>
                  <a:lnTo>
                    <a:pt x="12571" y="63883"/>
                  </a:lnTo>
                  <a:lnTo>
                    <a:pt x="0" y="11234"/>
                  </a:lnTo>
                  <a:lnTo>
                    <a:pt x="286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542552" y="2897546"/>
              <a:ext cx="28912" cy="52649"/>
            </a:xfrm>
            <a:custGeom>
              <a:avLst/>
              <a:pathLst>
                <a:path w="28912" h="52649">
                  <a:moveTo>
                    <a:pt x="28912" y="52649"/>
                  </a:moveTo>
                  <a:lnTo>
                    <a:pt x="0" y="44786"/>
                  </a:lnTo>
                  <a:lnTo>
                    <a:pt x="163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617703" y="2151932"/>
              <a:ext cx="228111" cy="256393"/>
            </a:xfrm>
            <a:custGeom>
              <a:avLst/>
              <a:pathLst>
                <a:path w="228111" h="256393">
                  <a:moveTo>
                    <a:pt x="208274" y="42611"/>
                  </a:moveTo>
                  <a:lnTo>
                    <a:pt x="228111" y="118323"/>
                  </a:lnTo>
                  <a:lnTo>
                    <a:pt x="148492" y="141081"/>
                  </a:lnTo>
                  <a:lnTo>
                    <a:pt x="124205" y="157536"/>
                  </a:lnTo>
                  <a:lnTo>
                    <a:pt x="101434" y="198423"/>
                  </a:lnTo>
                  <a:lnTo>
                    <a:pt x="112499" y="251309"/>
                  </a:lnTo>
                  <a:lnTo>
                    <a:pt x="59380" y="256393"/>
                  </a:lnTo>
                  <a:lnTo>
                    <a:pt x="0" y="237857"/>
                  </a:lnTo>
                  <a:lnTo>
                    <a:pt x="24911" y="215673"/>
                  </a:lnTo>
                  <a:lnTo>
                    <a:pt x="38600" y="168566"/>
                  </a:lnTo>
                  <a:lnTo>
                    <a:pt x="62601" y="142212"/>
                  </a:lnTo>
                  <a:lnTo>
                    <a:pt x="10856" y="121160"/>
                  </a:lnTo>
                  <a:lnTo>
                    <a:pt x="14416" y="99319"/>
                  </a:lnTo>
                  <a:lnTo>
                    <a:pt x="37151" y="77383"/>
                  </a:lnTo>
                  <a:lnTo>
                    <a:pt x="91875" y="57846"/>
                  </a:lnTo>
                  <a:lnTo>
                    <a:pt x="106022" y="25908"/>
                  </a:lnTo>
                  <a:lnTo>
                    <a:pt x="159278" y="2536"/>
                  </a:lnTo>
                  <a:lnTo>
                    <a:pt x="20264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664374" y="1286675"/>
              <a:ext cx="198284" cy="183955"/>
            </a:xfrm>
            <a:custGeom>
              <a:avLst/>
              <a:pathLst>
                <a:path w="198284" h="183955">
                  <a:moveTo>
                    <a:pt x="138470" y="150955"/>
                  </a:moveTo>
                  <a:lnTo>
                    <a:pt x="107995" y="178160"/>
                  </a:lnTo>
                  <a:lnTo>
                    <a:pt x="75170" y="169723"/>
                  </a:lnTo>
                  <a:lnTo>
                    <a:pt x="57304" y="183955"/>
                  </a:lnTo>
                  <a:lnTo>
                    <a:pt x="34452" y="152895"/>
                  </a:lnTo>
                  <a:lnTo>
                    <a:pt x="0" y="156969"/>
                  </a:lnTo>
                  <a:lnTo>
                    <a:pt x="18046" y="129147"/>
                  </a:lnTo>
                  <a:lnTo>
                    <a:pt x="23095" y="63962"/>
                  </a:lnTo>
                  <a:lnTo>
                    <a:pt x="62302" y="38865"/>
                  </a:lnTo>
                  <a:lnTo>
                    <a:pt x="129508" y="0"/>
                  </a:lnTo>
                  <a:lnTo>
                    <a:pt x="131468" y="28648"/>
                  </a:lnTo>
                  <a:lnTo>
                    <a:pt x="198284" y="71089"/>
                  </a:lnTo>
                  <a:lnTo>
                    <a:pt x="196920" y="97612"/>
                  </a:lnTo>
                  <a:lnTo>
                    <a:pt x="151474" y="14083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830031" y="2833445"/>
              <a:ext cx="435364" cy="555586"/>
            </a:xfrm>
            <a:custGeom>
              <a:avLst/>
              <a:pathLst>
                <a:path w="435364" h="555586">
                  <a:moveTo>
                    <a:pt x="120353" y="0"/>
                  </a:moveTo>
                  <a:lnTo>
                    <a:pt x="206205" y="23796"/>
                  </a:lnTo>
                  <a:lnTo>
                    <a:pt x="276631" y="67732"/>
                  </a:lnTo>
                  <a:lnTo>
                    <a:pt x="274917" y="85641"/>
                  </a:lnTo>
                  <a:lnTo>
                    <a:pt x="304782" y="114923"/>
                  </a:lnTo>
                  <a:lnTo>
                    <a:pt x="271718" y="218787"/>
                  </a:lnTo>
                  <a:lnTo>
                    <a:pt x="322916" y="263552"/>
                  </a:lnTo>
                  <a:lnTo>
                    <a:pt x="352351" y="314561"/>
                  </a:lnTo>
                  <a:lnTo>
                    <a:pt x="341316" y="388265"/>
                  </a:lnTo>
                  <a:lnTo>
                    <a:pt x="420294" y="398799"/>
                  </a:lnTo>
                  <a:lnTo>
                    <a:pt x="428141" y="415596"/>
                  </a:lnTo>
                  <a:lnTo>
                    <a:pt x="435364" y="538564"/>
                  </a:lnTo>
                  <a:lnTo>
                    <a:pt x="422865" y="552537"/>
                  </a:lnTo>
                  <a:lnTo>
                    <a:pt x="413700" y="555141"/>
                  </a:lnTo>
                  <a:lnTo>
                    <a:pt x="365634" y="555586"/>
                  </a:lnTo>
                  <a:lnTo>
                    <a:pt x="357943" y="482013"/>
                  </a:lnTo>
                  <a:lnTo>
                    <a:pt x="323906" y="470876"/>
                  </a:lnTo>
                  <a:lnTo>
                    <a:pt x="308617" y="447349"/>
                  </a:lnTo>
                  <a:lnTo>
                    <a:pt x="306795" y="408493"/>
                  </a:lnTo>
                  <a:lnTo>
                    <a:pt x="287990" y="391450"/>
                  </a:lnTo>
                  <a:lnTo>
                    <a:pt x="227264" y="372096"/>
                  </a:lnTo>
                  <a:lnTo>
                    <a:pt x="193876" y="310663"/>
                  </a:lnTo>
                  <a:lnTo>
                    <a:pt x="154095" y="242092"/>
                  </a:lnTo>
                  <a:lnTo>
                    <a:pt x="86475" y="195765"/>
                  </a:lnTo>
                  <a:lnTo>
                    <a:pt x="98483" y="138511"/>
                  </a:lnTo>
                  <a:lnTo>
                    <a:pt x="92613" y="107223"/>
                  </a:lnTo>
                  <a:lnTo>
                    <a:pt x="57489" y="109924"/>
                  </a:lnTo>
                  <a:lnTo>
                    <a:pt x="0" y="96257"/>
                  </a:lnTo>
                  <a:lnTo>
                    <a:pt x="12048" y="72208"/>
                  </a:lnTo>
                  <a:lnTo>
                    <a:pt x="60086" y="73151"/>
                  </a:lnTo>
                  <a:lnTo>
                    <a:pt x="48326" y="31283"/>
                  </a:lnTo>
                  <a:lnTo>
                    <a:pt x="5171" y="34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776749" y="3207696"/>
              <a:ext cx="184131" cy="247858"/>
            </a:xfrm>
            <a:custGeom>
              <a:avLst/>
              <a:pathLst>
                <a:path w="184131" h="247858">
                  <a:moveTo>
                    <a:pt x="161124" y="16917"/>
                  </a:moveTo>
                  <a:lnTo>
                    <a:pt x="169828" y="36020"/>
                  </a:lnTo>
                  <a:lnTo>
                    <a:pt x="184131" y="139430"/>
                  </a:lnTo>
                  <a:lnTo>
                    <a:pt x="177276" y="179880"/>
                  </a:lnTo>
                  <a:lnTo>
                    <a:pt x="160553" y="202280"/>
                  </a:lnTo>
                  <a:lnTo>
                    <a:pt x="96355" y="210455"/>
                  </a:lnTo>
                  <a:lnTo>
                    <a:pt x="69101" y="247858"/>
                  </a:lnTo>
                  <a:lnTo>
                    <a:pt x="26988" y="206641"/>
                  </a:lnTo>
                  <a:lnTo>
                    <a:pt x="15128" y="112851"/>
                  </a:lnTo>
                  <a:lnTo>
                    <a:pt x="0" y="56761"/>
                  </a:lnTo>
                  <a:lnTo>
                    <a:pt x="8729" y="26748"/>
                  </a:lnTo>
                  <a:lnTo>
                    <a:pt x="38816" y="8132"/>
                  </a:lnTo>
                  <a:lnTo>
                    <a:pt x="87076" y="16565"/>
                  </a:lnTo>
                  <a:lnTo>
                    <a:pt x="121990" y="39682"/>
                  </a:lnTo>
                  <a:lnTo>
                    <a:pt x="1284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902058" y="3367633"/>
              <a:ext cx="476899" cy="328802"/>
            </a:xfrm>
            <a:custGeom>
              <a:avLst/>
              <a:pathLst>
                <a:path w="476899" h="328802">
                  <a:moveTo>
                    <a:pt x="446437" y="153669"/>
                  </a:moveTo>
                  <a:lnTo>
                    <a:pt x="475153" y="180092"/>
                  </a:lnTo>
                  <a:lnTo>
                    <a:pt x="476899" y="218325"/>
                  </a:lnTo>
                  <a:lnTo>
                    <a:pt x="433522" y="216895"/>
                  </a:lnTo>
                  <a:lnTo>
                    <a:pt x="384063" y="228134"/>
                  </a:lnTo>
                  <a:lnTo>
                    <a:pt x="316562" y="192414"/>
                  </a:lnTo>
                  <a:lnTo>
                    <a:pt x="247565" y="184701"/>
                  </a:lnTo>
                  <a:lnTo>
                    <a:pt x="217073" y="198206"/>
                  </a:lnTo>
                  <a:lnTo>
                    <a:pt x="163333" y="300053"/>
                  </a:lnTo>
                  <a:lnTo>
                    <a:pt x="99920" y="328802"/>
                  </a:lnTo>
                  <a:lnTo>
                    <a:pt x="63945" y="285516"/>
                  </a:lnTo>
                  <a:lnTo>
                    <a:pt x="15454" y="278739"/>
                  </a:lnTo>
                  <a:lnTo>
                    <a:pt x="25496" y="236467"/>
                  </a:lnTo>
                  <a:lnTo>
                    <a:pt x="26492" y="179984"/>
                  </a:lnTo>
                  <a:lnTo>
                    <a:pt x="0" y="139527"/>
                  </a:lnTo>
                  <a:lnTo>
                    <a:pt x="31689" y="118286"/>
                  </a:lnTo>
                  <a:lnTo>
                    <a:pt x="64434" y="97527"/>
                  </a:lnTo>
                  <a:lnTo>
                    <a:pt x="126040" y="88450"/>
                  </a:lnTo>
                  <a:lnTo>
                    <a:pt x="111417" y="30162"/>
                  </a:lnTo>
                  <a:lnTo>
                    <a:pt x="129099" y="0"/>
                  </a:lnTo>
                  <a:lnTo>
                    <a:pt x="182145" y="8172"/>
                  </a:lnTo>
                  <a:lnTo>
                    <a:pt x="223994" y="30251"/>
                  </a:lnTo>
                  <a:lnTo>
                    <a:pt x="235201" y="53816"/>
                  </a:lnTo>
                  <a:lnTo>
                    <a:pt x="296318" y="49951"/>
                  </a:lnTo>
                  <a:lnTo>
                    <a:pt x="369446" y="102588"/>
                  </a:lnTo>
                  <a:lnTo>
                    <a:pt x="430629" y="1291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374063" y="1922283"/>
              <a:ext cx="301495" cy="267198"/>
            </a:xfrm>
            <a:custGeom>
              <a:avLst/>
              <a:pathLst>
                <a:path w="301495" h="267198">
                  <a:moveTo>
                    <a:pt x="227973" y="91946"/>
                  </a:moveTo>
                  <a:lnTo>
                    <a:pt x="261733" y="119956"/>
                  </a:lnTo>
                  <a:lnTo>
                    <a:pt x="265736" y="143190"/>
                  </a:lnTo>
                  <a:lnTo>
                    <a:pt x="232719" y="164766"/>
                  </a:lnTo>
                  <a:lnTo>
                    <a:pt x="248994" y="188391"/>
                  </a:lnTo>
                  <a:lnTo>
                    <a:pt x="274370" y="175112"/>
                  </a:lnTo>
                  <a:lnTo>
                    <a:pt x="301495" y="179655"/>
                  </a:lnTo>
                  <a:lnTo>
                    <a:pt x="286064" y="253758"/>
                  </a:lnTo>
                  <a:lnTo>
                    <a:pt x="235146" y="267198"/>
                  </a:lnTo>
                  <a:lnTo>
                    <a:pt x="180609" y="264793"/>
                  </a:lnTo>
                  <a:lnTo>
                    <a:pt x="172050" y="250945"/>
                  </a:lnTo>
                  <a:lnTo>
                    <a:pt x="114286" y="237905"/>
                  </a:lnTo>
                  <a:lnTo>
                    <a:pt x="83204" y="188345"/>
                  </a:lnTo>
                  <a:lnTo>
                    <a:pt x="68448" y="154649"/>
                  </a:lnTo>
                  <a:lnTo>
                    <a:pt x="36099" y="140405"/>
                  </a:lnTo>
                  <a:lnTo>
                    <a:pt x="0" y="108595"/>
                  </a:lnTo>
                  <a:lnTo>
                    <a:pt x="14101" y="93148"/>
                  </a:lnTo>
                  <a:lnTo>
                    <a:pt x="35630" y="38328"/>
                  </a:lnTo>
                  <a:lnTo>
                    <a:pt x="22332" y="0"/>
                  </a:lnTo>
                  <a:lnTo>
                    <a:pt x="52233" y="16978"/>
                  </a:lnTo>
                  <a:lnTo>
                    <a:pt x="80921" y="62069"/>
                  </a:lnTo>
                  <a:lnTo>
                    <a:pt x="139090" y="63658"/>
                  </a:lnTo>
                  <a:lnTo>
                    <a:pt x="158987" y="807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748715" y="3507160"/>
              <a:ext cx="179834" cy="208859"/>
            </a:xfrm>
            <a:custGeom>
              <a:avLst/>
              <a:pathLst>
                <a:path w="179834" h="208859">
                  <a:moveTo>
                    <a:pt x="153342" y="0"/>
                  </a:moveTo>
                  <a:lnTo>
                    <a:pt x="179834" y="40457"/>
                  </a:lnTo>
                  <a:lnTo>
                    <a:pt x="178838" y="96940"/>
                  </a:lnTo>
                  <a:lnTo>
                    <a:pt x="168796" y="139212"/>
                  </a:lnTo>
                  <a:lnTo>
                    <a:pt x="136227" y="179889"/>
                  </a:lnTo>
                  <a:lnTo>
                    <a:pt x="125020" y="153349"/>
                  </a:lnTo>
                  <a:lnTo>
                    <a:pt x="95692" y="143400"/>
                  </a:lnTo>
                  <a:lnTo>
                    <a:pt x="70583" y="177207"/>
                  </a:lnTo>
                  <a:lnTo>
                    <a:pt x="6040" y="208859"/>
                  </a:lnTo>
                  <a:lnTo>
                    <a:pt x="1172" y="170385"/>
                  </a:lnTo>
                  <a:lnTo>
                    <a:pt x="29140" y="103380"/>
                  </a:lnTo>
                  <a:lnTo>
                    <a:pt x="27546" y="70955"/>
                  </a:lnTo>
                  <a:lnTo>
                    <a:pt x="0" y="35198"/>
                  </a:lnTo>
                  <a:lnTo>
                    <a:pt x="8555" y="3906"/>
                  </a:lnTo>
                  <a:lnTo>
                    <a:pt x="43292" y="173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683813" y="1698928"/>
              <a:ext cx="180000" cy="226091"/>
            </a:xfrm>
            <a:custGeom>
              <a:avLst/>
              <a:pathLst>
                <a:path w="180000" h="226091">
                  <a:moveTo>
                    <a:pt x="180000" y="31898"/>
                  </a:moveTo>
                  <a:lnTo>
                    <a:pt x="169246" y="66706"/>
                  </a:lnTo>
                  <a:lnTo>
                    <a:pt x="139713" y="86784"/>
                  </a:lnTo>
                  <a:lnTo>
                    <a:pt x="148772" y="143430"/>
                  </a:lnTo>
                  <a:lnTo>
                    <a:pt x="106373" y="168348"/>
                  </a:lnTo>
                  <a:lnTo>
                    <a:pt x="144308" y="184174"/>
                  </a:lnTo>
                  <a:lnTo>
                    <a:pt x="138358" y="226091"/>
                  </a:lnTo>
                  <a:lnTo>
                    <a:pt x="93318" y="203334"/>
                  </a:lnTo>
                  <a:lnTo>
                    <a:pt x="34307" y="182381"/>
                  </a:lnTo>
                  <a:lnTo>
                    <a:pt x="778" y="155015"/>
                  </a:lnTo>
                  <a:lnTo>
                    <a:pt x="0" y="117109"/>
                  </a:lnTo>
                  <a:lnTo>
                    <a:pt x="34821" y="146878"/>
                  </a:lnTo>
                  <a:lnTo>
                    <a:pt x="58381" y="75809"/>
                  </a:lnTo>
                  <a:lnTo>
                    <a:pt x="52683" y="14021"/>
                  </a:lnTo>
                  <a:lnTo>
                    <a:pt x="9939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183075" y="2061270"/>
              <a:ext cx="22084" cy="38280"/>
            </a:xfrm>
            <a:custGeom>
              <a:avLst/>
              <a:pathLst>
                <a:path w="22084" h="38280">
                  <a:moveTo>
                    <a:pt x="22084" y="12889"/>
                  </a:moveTo>
                  <a:lnTo>
                    <a:pt x="18792" y="28206"/>
                  </a:lnTo>
                  <a:lnTo>
                    <a:pt x="0" y="38280"/>
                  </a:lnTo>
                  <a:lnTo>
                    <a:pt x="8022" y="6661"/>
                  </a:lnTo>
                  <a:lnTo>
                    <a:pt x="1523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334605" y="1381047"/>
              <a:ext cx="389347" cy="216242"/>
            </a:xfrm>
            <a:custGeom>
              <a:avLst/>
              <a:pathLst>
                <a:path w="389347" h="216242">
                  <a:moveTo>
                    <a:pt x="389347" y="133633"/>
                  </a:moveTo>
                  <a:lnTo>
                    <a:pt x="366312" y="137205"/>
                  </a:lnTo>
                  <a:lnTo>
                    <a:pt x="325309" y="174509"/>
                  </a:lnTo>
                  <a:lnTo>
                    <a:pt x="309815" y="166769"/>
                  </a:lnTo>
                  <a:lnTo>
                    <a:pt x="268059" y="181886"/>
                  </a:lnTo>
                  <a:lnTo>
                    <a:pt x="209592" y="173423"/>
                  </a:lnTo>
                  <a:lnTo>
                    <a:pt x="102779" y="186515"/>
                  </a:lnTo>
                  <a:lnTo>
                    <a:pt x="49263" y="216242"/>
                  </a:lnTo>
                  <a:lnTo>
                    <a:pt x="9620" y="205683"/>
                  </a:lnTo>
                  <a:lnTo>
                    <a:pt x="59161" y="181698"/>
                  </a:lnTo>
                  <a:lnTo>
                    <a:pt x="11224" y="136593"/>
                  </a:lnTo>
                  <a:lnTo>
                    <a:pt x="0" y="94811"/>
                  </a:lnTo>
                  <a:lnTo>
                    <a:pt x="24532" y="71708"/>
                  </a:lnTo>
                  <a:lnTo>
                    <a:pt x="66429" y="76891"/>
                  </a:lnTo>
                  <a:lnTo>
                    <a:pt x="114741" y="62253"/>
                  </a:lnTo>
                  <a:lnTo>
                    <a:pt x="145910" y="30022"/>
                  </a:lnTo>
                  <a:lnTo>
                    <a:pt x="208044" y="4582"/>
                  </a:lnTo>
                  <a:lnTo>
                    <a:pt x="248406" y="0"/>
                  </a:lnTo>
                  <a:lnTo>
                    <a:pt x="231235" y="67074"/>
                  </a:lnTo>
                  <a:lnTo>
                    <a:pt x="215609" y="89506"/>
                  </a:lnTo>
                  <a:lnTo>
                    <a:pt x="250112" y="132919"/>
                  </a:lnTo>
                  <a:lnTo>
                    <a:pt x="279643" y="124095"/>
                  </a:lnTo>
                  <a:lnTo>
                    <a:pt x="387433" y="11776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040322" y="2151865"/>
              <a:ext cx="360328" cy="229035"/>
            </a:xfrm>
            <a:custGeom>
              <a:avLst/>
              <a:pathLst>
                <a:path w="360328" h="229035">
                  <a:moveTo>
                    <a:pt x="349776" y="104126"/>
                  </a:moveTo>
                  <a:lnTo>
                    <a:pt x="358914" y="163658"/>
                  </a:lnTo>
                  <a:lnTo>
                    <a:pt x="360328" y="187069"/>
                  </a:lnTo>
                  <a:lnTo>
                    <a:pt x="329699" y="200775"/>
                  </a:lnTo>
                  <a:lnTo>
                    <a:pt x="272470" y="206860"/>
                  </a:lnTo>
                  <a:lnTo>
                    <a:pt x="251483" y="229035"/>
                  </a:lnTo>
                  <a:lnTo>
                    <a:pt x="215915" y="202348"/>
                  </a:lnTo>
                  <a:lnTo>
                    <a:pt x="223247" y="169027"/>
                  </a:lnTo>
                  <a:lnTo>
                    <a:pt x="184415" y="143881"/>
                  </a:lnTo>
                  <a:lnTo>
                    <a:pt x="132684" y="147551"/>
                  </a:lnTo>
                  <a:lnTo>
                    <a:pt x="115530" y="177994"/>
                  </a:lnTo>
                  <a:lnTo>
                    <a:pt x="111453" y="157736"/>
                  </a:lnTo>
                  <a:lnTo>
                    <a:pt x="53942" y="102747"/>
                  </a:lnTo>
                  <a:lnTo>
                    <a:pt x="49678" y="76127"/>
                  </a:lnTo>
                  <a:lnTo>
                    <a:pt x="0" y="55751"/>
                  </a:lnTo>
                  <a:lnTo>
                    <a:pt x="38260" y="27185"/>
                  </a:lnTo>
                  <a:lnTo>
                    <a:pt x="102298" y="57053"/>
                  </a:lnTo>
                  <a:lnTo>
                    <a:pt x="138418" y="36837"/>
                  </a:lnTo>
                  <a:lnTo>
                    <a:pt x="156898" y="65475"/>
                  </a:lnTo>
                  <a:lnTo>
                    <a:pt x="219432" y="48388"/>
                  </a:lnTo>
                  <a:lnTo>
                    <a:pt x="251859" y="0"/>
                  </a:lnTo>
                  <a:lnTo>
                    <a:pt x="277059" y="38097"/>
                  </a:lnTo>
                  <a:lnTo>
                    <a:pt x="285231" y="84751"/>
                  </a:lnTo>
                  <a:lnTo>
                    <a:pt x="329516" y="10766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637728" y="1439570"/>
              <a:ext cx="83950" cy="79196"/>
            </a:xfrm>
            <a:custGeom>
              <a:avLst/>
              <a:pathLst>
                <a:path w="83950" h="79196">
                  <a:moveTo>
                    <a:pt x="83950" y="31060"/>
                  </a:moveTo>
                  <a:lnTo>
                    <a:pt x="40215" y="79196"/>
                  </a:lnTo>
                  <a:lnTo>
                    <a:pt x="4205" y="60251"/>
                  </a:lnTo>
                  <a:lnTo>
                    <a:pt x="0" y="34129"/>
                  </a:lnTo>
                  <a:lnTo>
                    <a:pt x="26646" y="4073"/>
                  </a:lnTo>
                  <a:lnTo>
                    <a:pt x="6109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624016" y="4608762"/>
              <a:ext cx="383504" cy="338887"/>
            </a:xfrm>
            <a:custGeom>
              <a:avLst/>
              <a:pathLst>
                <a:path w="383504" h="338887">
                  <a:moveTo>
                    <a:pt x="372246" y="23253"/>
                  </a:moveTo>
                  <a:lnTo>
                    <a:pt x="383504" y="77603"/>
                  </a:lnTo>
                  <a:lnTo>
                    <a:pt x="335135" y="214625"/>
                  </a:lnTo>
                  <a:lnTo>
                    <a:pt x="322968" y="314592"/>
                  </a:lnTo>
                  <a:lnTo>
                    <a:pt x="272164" y="338887"/>
                  </a:lnTo>
                  <a:lnTo>
                    <a:pt x="223397" y="334654"/>
                  </a:lnTo>
                  <a:lnTo>
                    <a:pt x="180027" y="318195"/>
                  </a:lnTo>
                  <a:lnTo>
                    <a:pt x="144534" y="329462"/>
                  </a:lnTo>
                  <a:lnTo>
                    <a:pt x="95363" y="318894"/>
                  </a:lnTo>
                  <a:lnTo>
                    <a:pt x="84600" y="335340"/>
                  </a:lnTo>
                  <a:lnTo>
                    <a:pt x="32397" y="300583"/>
                  </a:lnTo>
                  <a:lnTo>
                    <a:pt x="6144" y="291167"/>
                  </a:lnTo>
                  <a:lnTo>
                    <a:pt x="0" y="236858"/>
                  </a:lnTo>
                  <a:lnTo>
                    <a:pt x="33251" y="165331"/>
                  </a:lnTo>
                  <a:lnTo>
                    <a:pt x="60818" y="162190"/>
                  </a:lnTo>
                  <a:lnTo>
                    <a:pt x="52479" y="108953"/>
                  </a:lnTo>
                  <a:lnTo>
                    <a:pt x="72792" y="94449"/>
                  </a:lnTo>
                  <a:lnTo>
                    <a:pt x="121673" y="92607"/>
                  </a:lnTo>
                  <a:lnTo>
                    <a:pt x="138586" y="73322"/>
                  </a:lnTo>
                  <a:lnTo>
                    <a:pt x="156798" y="71126"/>
                  </a:lnTo>
                  <a:lnTo>
                    <a:pt x="214451" y="144003"/>
                  </a:lnTo>
                  <a:lnTo>
                    <a:pt x="257614" y="116256"/>
                  </a:lnTo>
                  <a:lnTo>
                    <a:pt x="269120" y="86082"/>
                  </a:lnTo>
                  <a:lnTo>
                    <a:pt x="321567" y="98027"/>
                  </a:lnTo>
                  <a:lnTo>
                    <a:pt x="343316" y="34601"/>
                  </a:lnTo>
                  <a:lnTo>
                    <a:pt x="37225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000648" y="1669190"/>
              <a:ext cx="226565" cy="235255"/>
            </a:xfrm>
            <a:custGeom>
              <a:avLst/>
              <a:pathLst>
                <a:path w="226565" h="235255">
                  <a:moveTo>
                    <a:pt x="163037" y="54685"/>
                  </a:moveTo>
                  <a:lnTo>
                    <a:pt x="140692" y="59016"/>
                  </a:lnTo>
                  <a:lnTo>
                    <a:pt x="128148" y="93291"/>
                  </a:lnTo>
                  <a:lnTo>
                    <a:pt x="146847" y="162494"/>
                  </a:lnTo>
                  <a:lnTo>
                    <a:pt x="186525" y="176433"/>
                  </a:lnTo>
                  <a:lnTo>
                    <a:pt x="226565" y="208687"/>
                  </a:lnTo>
                  <a:lnTo>
                    <a:pt x="225104" y="235255"/>
                  </a:lnTo>
                  <a:lnTo>
                    <a:pt x="166870" y="210757"/>
                  </a:lnTo>
                  <a:lnTo>
                    <a:pt x="120882" y="215649"/>
                  </a:lnTo>
                  <a:lnTo>
                    <a:pt x="67245" y="139847"/>
                  </a:lnTo>
                  <a:lnTo>
                    <a:pt x="16715" y="127888"/>
                  </a:lnTo>
                  <a:lnTo>
                    <a:pt x="0" y="104176"/>
                  </a:lnTo>
                  <a:lnTo>
                    <a:pt x="3994" y="19041"/>
                  </a:lnTo>
                  <a:lnTo>
                    <a:pt x="36579" y="23747"/>
                  </a:lnTo>
                  <a:lnTo>
                    <a:pt x="60537" y="3445"/>
                  </a:lnTo>
                  <a:lnTo>
                    <a:pt x="77853" y="0"/>
                  </a:lnTo>
                  <a:lnTo>
                    <a:pt x="170042" y="364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107299" y="1640530"/>
              <a:ext cx="209706" cy="86647"/>
            </a:xfrm>
            <a:custGeom>
              <a:avLst/>
              <a:pathLst>
                <a:path w="209706" h="86647">
                  <a:moveTo>
                    <a:pt x="181122" y="16108"/>
                  </a:moveTo>
                  <a:lnTo>
                    <a:pt x="209706" y="26360"/>
                  </a:lnTo>
                  <a:lnTo>
                    <a:pt x="168459" y="57039"/>
                  </a:lnTo>
                  <a:lnTo>
                    <a:pt x="164476" y="80285"/>
                  </a:lnTo>
                  <a:lnTo>
                    <a:pt x="99049" y="83162"/>
                  </a:lnTo>
                  <a:lnTo>
                    <a:pt x="58033" y="86647"/>
                  </a:lnTo>
                  <a:lnTo>
                    <a:pt x="0" y="69062"/>
                  </a:lnTo>
                  <a:lnTo>
                    <a:pt x="3742" y="40913"/>
                  </a:lnTo>
                  <a:lnTo>
                    <a:pt x="18897" y="19426"/>
                  </a:lnTo>
                  <a:lnTo>
                    <a:pt x="54940" y="17850"/>
                  </a:lnTo>
                  <a:lnTo>
                    <a:pt x="70449" y="0"/>
                  </a:lnTo>
                  <a:lnTo>
                    <a:pt x="100948" y="2865"/>
                  </a:lnTo>
                  <a:lnTo>
                    <a:pt x="102119" y="50564"/>
                  </a:lnTo>
                  <a:lnTo>
                    <a:pt x="131575" y="3085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74442" y="2834132"/>
              <a:ext cx="370499" cy="285655"/>
            </a:xfrm>
            <a:custGeom>
              <a:avLst/>
              <a:pathLst>
                <a:path w="370499" h="285655">
                  <a:moveTo>
                    <a:pt x="357768" y="170872"/>
                  </a:moveTo>
                  <a:lnTo>
                    <a:pt x="352576" y="230071"/>
                  </a:lnTo>
                  <a:lnTo>
                    <a:pt x="370499" y="263924"/>
                  </a:lnTo>
                  <a:lnTo>
                    <a:pt x="355668" y="285655"/>
                  </a:lnTo>
                  <a:lnTo>
                    <a:pt x="318429" y="271219"/>
                  </a:lnTo>
                  <a:lnTo>
                    <a:pt x="261272" y="267766"/>
                  </a:lnTo>
                  <a:lnTo>
                    <a:pt x="187648" y="276998"/>
                  </a:lnTo>
                  <a:lnTo>
                    <a:pt x="163847" y="272121"/>
                  </a:lnTo>
                  <a:lnTo>
                    <a:pt x="120556" y="241691"/>
                  </a:lnTo>
                  <a:lnTo>
                    <a:pt x="80336" y="236760"/>
                  </a:lnTo>
                  <a:lnTo>
                    <a:pt x="34090" y="244738"/>
                  </a:lnTo>
                  <a:lnTo>
                    <a:pt x="22384" y="152152"/>
                  </a:lnTo>
                  <a:lnTo>
                    <a:pt x="0" y="121949"/>
                  </a:lnTo>
                  <a:lnTo>
                    <a:pt x="58724" y="43392"/>
                  </a:lnTo>
                  <a:lnTo>
                    <a:pt x="135427" y="22859"/>
                  </a:lnTo>
                  <a:lnTo>
                    <a:pt x="152355" y="0"/>
                  </a:lnTo>
                  <a:lnTo>
                    <a:pt x="188914" y="34350"/>
                  </a:lnTo>
                  <a:lnTo>
                    <a:pt x="198519" y="74102"/>
                  </a:lnTo>
                  <a:lnTo>
                    <a:pt x="232043" y="104793"/>
                  </a:lnTo>
                  <a:lnTo>
                    <a:pt x="282726" y="112840"/>
                  </a:lnTo>
                  <a:lnTo>
                    <a:pt x="333809" y="1330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88764" y="2069483"/>
              <a:ext cx="301076" cy="220641"/>
            </a:xfrm>
            <a:custGeom>
              <a:avLst/>
              <a:pathLst>
                <a:path w="301076" h="220641">
                  <a:moveTo>
                    <a:pt x="301076" y="26720"/>
                  </a:moveTo>
                  <a:lnTo>
                    <a:pt x="268546" y="60895"/>
                  </a:lnTo>
                  <a:lnTo>
                    <a:pt x="199400" y="82456"/>
                  </a:lnTo>
                  <a:lnTo>
                    <a:pt x="146949" y="138831"/>
                  </a:lnTo>
                  <a:lnTo>
                    <a:pt x="166707" y="156733"/>
                  </a:lnTo>
                  <a:lnTo>
                    <a:pt x="129029" y="167945"/>
                  </a:lnTo>
                  <a:lnTo>
                    <a:pt x="51964" y="220641"/>
                  </a:lnTo>
                  <a:lnTo>
                    <a:pt x="44232" y="191165"/>
                  </a:lnTo>
                  <a:lnTo>
                    <a:pt x="14837" y="170437"/>
                  </a:lnTo>
                  <a:lnTo>
                    <a:pt x="0" y="116982"/>
                  </a:lnTo>
                  <a:lnTo>
                    <a:pt x="24724" y="47238"/>
                  </a:lnTo>
                  <a:lnTo>
                    <a:pt x="123518" y="14446"/>
                  </a:lnTo>
                  <a:lnTo>
                    <a:pt x="143036" y="39107"/>
                  </a:lnTo>
                  <a:lnTo>
                    <a:pt x="183086" y="37784"/>
                  </a:lnTo>
                  <a:lnTo>
                    <a:pt x="2590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150914" y="4741345"/>
              <a:ext cx="303954" cy="355959"/>
            </a:xfrm>
            <a:custGeom>
              <a:avLst/>
              <a:pathLst>
                <a:path w="303954" h="355959">
                  <a:moveTo>
                    <a:pt x="179708" y="161043"/>
                  </a:moveTo>
                  <a:lnTo>
                    <a:pt x="206239" y="195459"/>
                  </a:lnTo>
                  <a:lnTo>
                    <a:pt x="255155" y="228553"/>
                  </a:lnTo>
                  <a:lnTo>
                    <a:pt x="281184" y="264012"/>
                  </a:lnTo>
                  <a:lnTo>
                    <a:pt x="303954" y="317691"/>
                  </a:lnTo>
                  <a:lnTo>
                    <a:pt x="290756" y="355959"/>
                  </a:lnTo>
                  <a:lnTo>
                    <a:pt x="282940" y="350175"/>
                  </a:lnTo>
                  <a:lnTo>
                    <a:pt x="230997" y="321770"/>
                  </a:lnTo>
                  <a:lnTo>
                    <a:pt x="152862" y="305812"/>
                  </a:lnTo>
                  <a:lnTo>
                    <a:pt x="98230" y="327282"/>
                  </a:lnTo>
                  <a:lnTo>
                    <a:pt x="89792" y="305633"/>
                  </a:lnTo>
                  <a:lnTo>
                    <a:pt x="0" y="217991"/>
                  </a:lnTo>
                  <a:lnTo>
                    <a:pt x="16170" y="185521"/>
                  </a:lnTo>
                  <a:lnTo>
                    <a:pt x="28239" y="84821"/>
                  </a:lnTo>
                  <a:lnTo>
                    <a:pt x="99309" y="0"/>
                  </a:lnTo>
                  <a:lnTo>
                    <a:pt x="94160" y="42293"/>
                  </a:lnTo>
                  <a:lnTo>
                    <a:pt x="117191" y="107729"/>
                  </a:lnTo>
                  <a:lnTo>
                    <a:pt x="164334" y="15751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269158" y="2842231"/>
              <a:ext cx="310188" cy="273408"/>
            </a:xfrm>
            <a:custGeom>
              <a:avLst/>
              <a:pathLst>
                <a:path w="310188" h="273408">
                  <a:moveTo>
                    <a:pt x="310188" y="256372"/>
                  </a:moveTo>
                  <a:lnTo>
                    <a:pt x="275140" y="267784"/>
                  </a:lnTo>
                  <a:lnTo>
                    <a:pt x="188793" y="249277"/>
                  </a:lnTo>
                  <a:lnTo>
                    <a:pt x="174071" y="273408"/>
                  </a:lnTo>
                  <a:lnTo>
                    <a:pt x="134352" y="249718"/>
                  </a:lnTo>
                  <a:lnTo>
                    <a:pt x="87584" y="251670"/>
                  </a:lnTo>
                  <a:lnTo>
                    <a:pt x="0" y="222886"/>
                  </a:lnTo>
                  <a:lnTo>
                    <a:pt x="29243" y="185265"/>
                  </a:lnTo>
                  <a:lnTo>
                    <a:pt x="82660" y="182552"/>
                  </a:lnTo>
                  <a:lnTo>
                    <a:pt x="100543" y="146683"/>
                  </a:lnTo>
                  <a:lnTo>
                    <a:pt x="85655" y="69056"/>
                  </a:lnTo>
                  <a:lnTo>
                    <a:pt x="104877" y="30823"/>
                  </a:lnTo>
                  <a:lnTo>
                    <a:pt x="128582" y="56444"/>
                  </a:lnTo>
                  <a:lnTo>
                    <a:pt x="167067" y="63565"/>
                  </a:lnTo>
                  <a:lnTo>
                    <a:pt x="184244" y="33912"/>
                  </a:lnTo>
                  <a:lnTo>
                    <a:pt x="229333" y="0"/>
                  </a:lnTo>
                  <a:lnTo>
                    <a:pt x="261266" y="53679"/>
                  </a:lnTo>
                  <a:lnTo>
                    <a:pt x="288070" y="78389"/>
                  </a:lnTo>
                  <a:lnTo>
                    <a:pt x="301174" y="180964"/>
                  </a:lnTo>
                  <a:lnTo>
                    <a:pt x="291747" y="22432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1228638" y="5196132"/>
              <a:ext cx="55982" cy="67060"/>
            </a:xfrm>
            <a:custGeom>
              <a:avLst/>
              <a:pathLst>
                <a:path w="55982" h="67060">
                  <a:moveTo>
                    <a:pt x="38219" y="1195"/>
                  </a:moveTo>
                  <a:lnTo>
                    <a:pt x="55982" y="32521"/>
                  </a:lnTo>
                  <a:lnTo>
                    <a:pt x="23346" y="67060"/>
                  </a:lnTo>
                  <a:lnTo>
                    <a:pt x="0" y="49043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933580" y="2558670"/>
              <a:ext cx="309341" cy="356100"/>
            </a:xfrm>
            <a:custGeom>
              <a:avLst/>
              <a:pathLst>
                <a:path w="309341" h="356100">
                  <a:moveTo>
                    <a:pt x="267310" y="16548"/>
                  </a:moveTo>
                  <a:lnTo>
                    <a:pt x="308627" y="57398"/>
                  </a:lnTo>
                  <a:lnTo>
                    <a:pt x="309341" y="97516"/>
                  </a:lnTo>
                  <a:lnTo>
                    <a:pt x="291510" y="164769"/>
                  </a:lnTo>
                  <a:lnTo>
                    <a:pt x="302781" y="259859"/>
                  </a:lnTo>
                  <a:lnTo>
                    <a:pt x="257476" y="271143"/>
                  </a:lnTo>
                  <a:lnTo>
                    <a:pt x="236428" y="278657"/>
                  </a:lnTo>
                  <a:lnTo>
                    <a:pt x="180932" y="272268"/>
                  </a:lnTo>
                  <a:lnTo>
                    <a:pt x="178281" y="300388"/>
                  </a:lnTo>
                  <a:lnTo>
                    <a:pt x="205283" y="306831"/>
                  </a:lnTo>
                  <a:lnTo>
                    <a:pt x="217887" y="356100"/>
                  </a:lnTo>
                  <a:lnTo>
                    <a:pt x="173082" y="342507"/>
                  </a:lnTo>
                  <a:lnTo>
                    <a:pt x="102656" y="298571"/>
                  </a:lnTo>
                  <a:lnTo>
                    <a:pt x="16804" y="274774"/>
                  </a:lnTo>
                  <a:lnTo>
                    <a:pt x="0" y="248324"/>
                  </a:lnTo>
                  <a:lnTo>
                    <a:pt x="9110" y="220726"/>
                  </a:lnTo>
                  <a:lnTo>
                    <a:pt x="50660" y="206568"/>
                  </a:lnTo>
                  <a:lnTo>
                    <a:pt x="66792" y="175171"/>
                  </a:lnTo>
                  <a:lnTo>
                    <a:pt x="109354" y="148235"/>
                  </a:lnTo>
                  <a:lnTo>
                    <a:pt x="128031" y="114675"/>
                  </a:lnTo>
                  <a:lnTo>
                    <a:pt x="84881" y="84739"/>
                  </a:lnTo>
                  <a:lnTo>
                    <a:pt x="55380" y="40464"/>
                  </a:lnTo>
                  <a:lnTo>
                    <a:pt x="61817" y="17881"/>
                  </a:lnTo>
                  <a:lnTo>
                    <a:pt x="100884" y="16746"/>
                  </a:lnTo>
                  <a:lnTo>
                    <a:pt x="180111" y="26909"/>
                  </a:lnTo>
                  <a:lnTo>
                    <a:pt x="195351" y="0"/>
                  </a:lnTo>
                  <a:lnTo>
                    <a:pt x="223205" y="191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682224" y="2431653"/>
              <a:ext cx="139980" cy="127893"/>
            </a:xfrm>
            <a:custGeom>
              <a:avLst/>
              <a:pathLst>
                <a:path w="139980" h="127893">
                  <a:moveTo>
                    <a:pt x="120204" y="0"/>
                  </a:moveTo>
                  <a:lnTo>
                    <a:pt x="119526" y="24914"/>
                  </a:lnTo>
                  <a:lnTo>
                    <a:pt x="139980" y="56212"/>
                  </a:lnTo>
                  <a:lnTo>
                    <a:pt x="107436" y="63258"/>
                  </a:lnTo>
                  <a:lnTo>
                    <a:pt x="137798" y="105178"/>
                  </a:lnTo>
                  <a:lnTo>
                    <a:pt x="105690" y="127893"/>
                  </a:lnTo>
                  <a:lnTo>
                    <a:pt x="72499" y="95101"/>
                  </a:lnTo>
                  <a:lnTo>
                    <a:pt x="32740" y="98776"/>
                  </a:lnTo>
                  <a:lnTo>
                    <a:pt x="0" y="64524"/>
                  </a:lnTo>
                  <a:lnTo>
                    <a:pt x="2425" y="54958"/>
                  </a:lnTo>
                  <a:lnTo>
                    <a:pt x="69908" y="35022"/>
                  </a:lnTo>
                  <a:lnTo>
                    <a:pt x="80569" y="145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130736" y="2085013"/>
              <a:ext cx="131242" cy="57613"/>
            </a:xfrm>
            <a:custGeom>
              <a:avLst/>
              <a:pathLst>
                <a:path w="131242" h="57613">
                  <a:moveTo>
                    <a:pt x="52338" y="14537"/>
                  </a:moveTo>
                  <a:lnTo>
                    <a:pt x="71131" y="4463"/>
                  </a:lnTo>
                  <a:lnTo>
                    <a:pt x="108403" y="6703"/>
                  </a:lnTo>
                  <a:lnTo>
                    <a:pt x="114941" y="0"/>
                  </a:lnTo>
                  <a:lnTo>
                    <a:pt x="131242" y="25737"/>
                  </a:lnTo>
                  <a:lnTo>
                    <a:pt x="121652" y="47713"/>
                  </a:lnTo>
                  <a:lnTo>
                    <a:pt x="89750" y="57613"/>
                  </a:lnTo>
                  <a:lnTo>
                    <a:pt x="40228" y="56163"/>
                  </a:lnTo>
                  <a:lnTo>
                    <a:pt x="2581" y="35820"/>
                  </a:lnTo>
                  <a:lnTo>
                    <a:pt x="3845" y="24393"/>
                  </a:lnTo>
                  <a:lnTo>
                    <a:pt x="0" y="10074"/>
                  </a:lnTo>
                  <a:lnTo>
                    <a:pt x="38126" y="22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981980" y="1718032"/>
              <a:ext cx="167954" cy="155055"/>
            </a:xfrm>
            <a:custGeom>
              <a:avLst/>
              <a:pathLst>
                <a:path w="167954" h="155055">
                  <a:moveTo>
                    <a:pt x="136980" y="91201"/>
                  </a:moveTo>
                  <a:lnTo>
                    <a:pt x="167954" y="151958"/>
                  </a:lnTo>
                  <a:lnTo>
                    <a:pt x="121509" y="141670"/>
                  </a:lnTo>
                  <a:lnTo>
                    <a:pt x="101297" y="155055"/>
                  </a:lnTo>
                  <a:lnTo>
                    <a:pt x="10342" y="135962"/>
                  </a:lnTo>
                  <a:lnTo>
                    <a:pt x="0" y="103034"/>
                  </a:lnTo>
                  <a:lnTo>
                    <a:pt x="50687" y="8335"/>
                  </a:lnTo>
                  <a:lnTo>
                    <a:pt x="83347" y="0"/>
                  </a:lnTo>
                  <a:lnTo>
                    <a:pt x="95943" y="4860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124844" y="2161088"/>
              <a:ext cx="140294" cy="80175"/>
            </a:xfrm>
            <a:custGeom>
              <a:avLst/>
              <a:pathLst>
                <a:path w="140294" h="80175">
                  <a:moveTo>
                    <a:pt x="72096" y="0"/>
                  </a:moveTo>
                  <a:lnTo>
                    <a:pt x="131374" y="43625"/>
                  </a:lnTo>
                  <a:lnTo>
                    <a:pt x="140294" y="68502"/>
                  </a:lnTo>
                  <a:lnTo>
                    <a:pt x="96918" y="37957"/>
                  </a:lnTo>
                  <a:lnTo>
                    <a:pt x="76976" y="44062"/>
                  </a:lnTo>
                  <a:lnTo>
                    <a:pt x="45517" y="80175"/>
                  </a:lnTo>
                  <a:lnTo>
                    <a:pt x="37662" y="60860"/>
                  </a:lnTo>
                  <a:lnTo>
                    <a:pt x="0" y="52047"/>
                  </a:lnTo>
                  <a:lnTo>
                    <a:pt x="22147" y="1253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537429" y="1568250"/>
              <a:ext cx="139464" cy="198654"/>
            </a:xfrm>
            <a:custGeom>
              <a:avLst/>
              <a:pathLst>
                <a:path w="139464" h="198654">
                  <a:moveTo>
                    <a:pt x="106390" y="90217"/>
                  </a:moveTo>
                  <a:lnTo>
                    <a:pt x="139464" y="162155"/>
                  </a:lnTo>
                  <a:lnTo>
                    <a:pt x="114056" y="175458"/>
                  </a:lnTo>
                  <a:lnTo>
                    <a:pt x="49512" y="173480"/>
                  </a:lnTo>
                  <a:lnTo>
                    <a:pt x="14867" y="198654"/>
                  </a:lnTo>
                  <a:lnTo>
                    <a:pt x="0" y="131347"/>
                  </a:lnTo>
                  <a:lnTo>
                    <a:pt x="11304" y="108013"/>
                  </a:lnTo>
                  <a:lnTo>
                    <a:pt x="23622" y="1076"/>
                  </a:lnTo>
                  <a:lnTo>
                    <a:pt x="5828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790187" y="1730462"/>
              <a:ext cx="158806" cy="152641"/>
            </a:xfrm>
            <a:custGeom>
              <a:avLst/>
              <a:pathLst>
                <a:path w="158806" h="152641">
                  <a:moveTo>
                    <a:pt x="100422" y="0"/>
                  </a:moveTo>
                  <a:lnTo>
                    <a:pt x="135647" y="18237"/>
                  </a:lnTo>
                  <a:lnTo>
                    <a:pt x="138519" y="52605"/>
                  </a:lnTo>
                  <a:lnTo>
                    <a:pt x="158806" y="100533"/>
                  </a:lnTo>
                  <a:lnTo>
                    <a:pt x="66236" y="134315"/>
                  </a:lnTo>
                  <a:lnTo>
                    <a:pt x="37935" y="152641"/>
                  </a:lnTo>
                  <a:lnTo>
                    <a:pt x="0" y="136814"/>
                  </a:lnTo>
                  <a:lnTo>
                    <a:pt x="42399" y="111896"/>
                  </a:lnTo>
                  <a:lnTo>
                    <a:pt x="33340" y="55251"/>
                  </a:lnTo>
                  <a:lnTo>
                    <a:pt x="62873" y="35172"/>
                  </a:lnTo>
                  <a:lnTo>
                    <a:pt x="73626" y="36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561080" y="2848701"/>
              <a:ext cx="366981" cy="207548"/>
            </a:xfrm>
            <a:custGeom>
              <a:avLst/>
              <a:pathLst>
                <a:path w="366981" h="207548">
                  <a:moveTo>
                    <a:pt x="362874" y="29572"/>
                  </a:moveTo>
                  <a:lnTo>
                    <a:pt x="366981" y="54801"/>
                  </a:lnTo>
                  <a:lnTo>
                    <a:pt x="359836" y="83429"/>
                  </a:lnTo>
                  <a:lnTo>
                    <a:pt x="305580" y="93148"/>
                  </a:lnTo>
                  <a:lnTo>
                    <a:pt x="304987" y="148206"/>
                  </a:lnTo>
                  <a:lnTo>
                    <a:pt x="259586" y="160610"/>
                  </a:lnTo>
                  <a:lnTo>
                    <a:pt x="220149" y="188274"/>
                  </a:lnTo>
                  <a:lnTo>
                    <a:pt x="170183" y="189763"/>
                  </a:lnTo>
                  <a:lnTo>
                    <a:pt x="160883" y="199692"/>
                  </a:lnTo>
                  <a:lnTo>
                    <a:pt x="136444" y="207548"/>
                  </a:lnTo>
                  <a:lnTo>
                    <a:pt x="76642" y="194568"/>
                  </a:lnTo>
                  <a:lnTo>
                    <a:pt x="56790" y="174852"/>
                  </a:lnTo>
                  <a:lnTo>
                    <a:pt x="3132" y="167263"/>
                  </a:lnTo>
                  <a:lnTo>
                    <a:pt x="0" y="154233"/>
                  </a:lnTo>
                  <a:lnTo>
                    <a:pt x="38589" y="135539"/>
                  </a:lnTo>
                  <a:lnTo>
                    <a:pt x="44068" y="115192"/>
                  </a:lnTo>
                  <a:lnTo>
                    <a:pt x="21886" y="38053"/>
                  </a:lnTo>
                  <a:lnTo>
                    <a:pt x="63967" y="3546"/>
                  </a:lnTo>
                  <a:lnTo>
                    <a:pt x="119373" y="0"/>
                  </a:lnTo>
                  <a:lnTo>
                    <a:pt x="169647" y="6788"/>
                  </a:lnTo>
                  <a:lnTo>
                    <a:pt x="173462" y="39617"/>
                  </a:lnTo>
                  <a:lnTo>
                    <a:pt x="210730" y="65954"/>
                  </a:lnTo>
                  <a:lnTo>
                    <a:pt x="266891" y="62290"/>
                  </a:lnTo>
                  <a:lnTo>
                    <a:pt x="287296" y="752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71474" y="4926958"/>
              <a:ext cx="324707" cy="382506"/>
            </a:xfrm>
            <a:custGeom>
              <a:avLst/>
              <a:pathLst>
                <a:path w="324707" h="382506">
                  <a:moveTo>
                    <a:pt x="324707" y="20692"/>
                  </a:moveTo>
                  <a:lnTo>
                    <a:pt x="275217" y="121129"/>
                  </a:lnTo>
                  <a:lnTo>
                    <a:pt x="275408" y="212316"/>
                  </a:lnTo>
                  <a:lnTo>
                    <a:pt x="261730" y="255794"/>
                  </a:lnTo>
                  <a:lnTo>
                    <a:pt x="248374" y="333531"/>
                  </a:lnTo>
                  <a:lnTo>
                    <a:pt x="240099" y="368252"/>
                  </a:lnTo>
                  <a:lnTo>
                    <a:pt x="215817" y="382506"/>
                  </a:lnTo>
                  <a:lnTo>
                    <a:pt x="171430" y="377492"/>
                  </a:lnTo>
                  <a:lnTo>
                    <a:pt x="174579" y="337057"/>
                  </a:lnTo>
                  <a:lnTo>
                    <a:pt x="115184" y="276331"/>
                  </a:lnTo>
                  <a:lnTo>
                    <a:pt x="76119" y="223118"/>
                  </a:lnTo>
                  <a:lnTo>
                    <a:pt x="4309" y="241381"/>
                  </a:lnTo>
                  <a:lnTo>
                    <a:pt x="0" y="242588"/>
                  </a:lnTo>
                  <a:lnTo>
                    <a:pt x="2660" y="176892"/>
                  </a:lnTo>
                  <a:lnTo>
                    <a:pt x="25772" y="127244"/>
                  </a:lnTo>
                  <a:lnTo>
                    <a:pt x="22226" y="101134"/>
                  </a:lnTo>
                  <a:lnTo>
                    <a:pt x="52714" y="120446"/>
                  </a:lnTo>
                  <a:lnTo>
                    <a:pt x="95041" y="123402"/>
                  </a:lnTo>
                  <a:lnTo>
                    <a:pt x="136443" y="92285"/>
                  </a:lnTo>
                  <a:lnTo>
                    <a:pt x="129778" y="26066"/>
                  </a:lnTo>
                  <a:lnTo>
                    <a:pt x="137142" y="17145"/>
                  </a:lnTo>
                  <a:lnTo>
                    <a:pt x="147906" y="699"/>
                  </a:lnTo>
                  <a:lnTo>
                    <a:pt x="197076" y="11267"/>
                  </a:lnTo>
                  <a:lnTo>
                    <a:pt x="232569" y="0"/>
                  </a:lnTo>
                  <a:lnTo>
                    <a:pt x="275939" y="1645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241637" y="1285388"/>
              <a:ext cx="222183" cy="217952"/>
            </a:xfrm>
            <a:custGeom>
              <a:avLst/>
              <a:pathLst>
                <a:path w="222183" h="217952">
                  <a:moveTo>
                    <a:pt x="106327" y="73917"/>
                  </a:moveTo>
                  <a:lnTo>
                    <a:pt x="129961" y="133162"/>
                  </a:lnTo>
                  <a:lnTo>
                    <a:pt x="147285" y="153347"/>
                  </a:lnTo>
                  <a:lnTo>
                    <a:pt x="196795" y="147218"/>
                  </a:lnTo>
                  <a:lnTo>
                    <a:pt x="222183" y="197831"/>
                  </a:lnTo>
                  <a:lnTo>
                    <a:pt x="211920" y="217952"/>
                  </a:lnTo>
                  <a:lnTo>
                    <a:pt x="153525" y="206384"/>
                  </a:lnTo>
                  <a:lnTo>
                    <a:pt x="132882" y="213163"/>
                  </a:lnTo>
                  <a:lnTo>
                    <a:pt x="90678" y="182487"/>
                  </a:lnTo>
                  <a:lnTo>
                    <a:pt x="81928" y="157075"/>
                  </a:lnTo>
                  <a:lnTo>
                    <a:pt x="70866" y="139762"/>
                  </a:lnTo>
                  <a:lnTo>
                    <a:pt x="71872" y="89606"/>
                  </a:lnTo>
                  <a:lnTo>
                    <a:pt x="23099" y="80949"/>
                  </a:lnTo>
                  <a:lnTo>
                    <a:pt x="0" y="65803"/>
                  </a:lnTo>
                  <a:lnTo>
                    <a:pt x="15577" y="32293"/>
                  </a:lnTo>
                  <a:lnTo>
                    <a:pt x="55622" y="0"/>
                  </a:lnTo>
                  <a:lnTo>
                    <a:pt x="75853" y="4188"/>
                  </a:lnTo>
                  <a:lnTo>
                    <a:pt x="107642" y="4370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1236005" y="5297095"/>
              <a:ext cx="14498" cy="19741"/>
            </a:xfrm>
            <a:custGeom>
              <a:avLst/>
              <a:pathLst>
                <a:path w="14498" h="19741">
                  <a:moveTo>
                    <a:pt x="14498" y="2167"/>
                  </a:moveTo>
                  <a:lnTo>
                    <a:pt x="10788" y="19741"/>
                  </a:lnTo>
                  <a:lnTo>
                    <a:pt x="0" y="2914"/>
                  </a:lnTo>
                  <a:lnTo>
                    <a:pt x="742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226723" y="5264902"/>
              <a:ext cx="23296" cy="35107"/>
            </a:xfrm>
            <a:custGeom>
              <a:avLst/>
              <a:pathLst>
                <a:path w="23296" h="35107">
                  <a:moveTo>
                    <a:pt x="23296" y="64"/>
                  </a:moveTo>
                  <a:lnTo>
                    <a:pt x="16703" y="32192"/>
                  </a:lnTo>
                  <a:lnTo>
                    <a:pt x="9282" y="35107"/>
                  </a:lnTo>
                  <a:lnTo>
                    <a:pt x="0" y="27676"/>
                  </a:lnTo>
                  <a:lnTo>
                    <a:pt x="1893" y="2802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74877" y="3405826"/>
              <a:ext cx="307430" cy="178139"/>
            </a:xfrm>
            <a:custGeom>
              <a:avLst/>
              <a:pathLst>
                <a:path w="307430" h="178139">
                  <a:moveTo>
                    <a:pt x="297645" y="34224"/>
                  </a:moveTo>
                  <a:lnTo>
                    <a:pt x="304587" y="38750"/>
                  </a:lnTo>
                  <a:lnTo>
                    <a:pt x="307430" y="114779"/>
                  </a:lnTo>
                  <a:lnTo>
                    <a:pt x="290712" y="132770"/>
                  </a:lnTo>
                  <a:lnTo>
                    <a:pt x="231374" y="118026"/>
                  </a:lnTo>
                  <a:lnTo>
                    <a:pt x="141547" y="139324"/>
                  </a:lnTo>
                  <a:lnTo>
                    <a:pt x="60478" y="178139"/>
                  </a:lnTo>
                  <a:lnTo>
                    <a:pt x="55519" y="175448"/>
                  </a:lnTo>
                  <a:lnTo>
                    <a:pt x="0" y="92675"/>
                  </a:lnTo>
                  <a:lnTo>
                    <a:pt x="22160" y="64165"/>
                  </a:lnTo>
                  <a:lnTo>
                    <a:pt x="97572" y="57661"/>
                  </a:lnTo>
                  <a:lnTo>
                    <a:pt x="198505" y="0"/>
                  </a:lnTo>
                  <a:lnTo>
                    <a:pt x="222283" y="9258"/>
                  </a:lnTo>
                  <a:lnTo>
                    <a:pt x="235562" y="3833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860314" y="3646373"/>
              <a:ext cx="151014" cy="290346"/>
            </a:xfrm>
            <a:custGeom>
              <a:avLst/>
              <a:pathLst>
                <a:path w="151014" h="290346">
                  <a:moveTo>
                    <a:pt x="141664" y="50063"/>
                  </a:moveTo>
                  <a:lnTo>
                    <a:pt x="151014" y="84574"/>
                  </a:lnTo>
                  <a:lnTo>
                    <a:pt x="140179" y="139148"/>
                  </a:lnTo>
                  <a:lnTo>
                    <a:pt x="119687" y="152464"/>
                  </a:lnTo>
                  <a:lnTo>
                    <a:pt x="116993" y="239405"/>
                  </a:lnTo>
                  <a:lnTo>
                    <a:pt x="109099" y="284922"/>
                  </a:lnTo>
                  <a:lnTo>
                    <a:pt x="60461" y="290346"/>
                  </a:lnTo>
                  <a:lnTo>
                    <a:pt x="66257" y="234871"/>
                  </a:lnTo>
                  <a:lnTo>
                    <a:pt x="80911" y="227451"/>
                  </a:lnTo>
                  <a:lnTo>
                    <a:pt x="95480" y="181723"/>
                  </a:lnTo>
                  <a:lnTo>
                    <a:pt x="58481" y="167803"/>
                  </a:lnTo>
                  <a:lnTo>
                    <a:pt x="49992" y="120900"/>
                  </a:lnTo>
                  <a:lnTo>
                    <a:pt x="0" y="97684"/>
                  </a:lnTo>
                  <a:lnTo>
                    <a:pt x="24628" y="40676"/>
                  </a:lnTo>
                  <a:lnTo>
                    <a:pt x="57198" y="0"/>
                  </a:lnTo>
                  <a:lnTo>
                    <a:pt x="105689" y="677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851892" y="3885778"/>
              <a:ext cx="204944" cy="302811"/>
            </a:xfrm>
            <a:custGeom>
              <a:avLst/>
              <a:pathLst>
                <a:path w="204944" h="302811">
                  <a:moveTo>
                    <a:pt x="203628" y="194442"/>
                  </a:moveTo>
                  <a:lnTo>
                    <a:pt x="136134" y="255833"/>
                  </a:lnTo>
                  <a:lnTo>
                    <a:pt x="58751" y="302811"/>
                  </a:lnTo>
                  <a:lnTo>
                    <a:pt x="4065" y="187946"/>
                  </a:lnTo>
                  <a:lnTo>
                    <a:pt x="0" y="147563"/>
                  </a:lnTo>
                  <a:lnTo>
                    <a:pt x="21403" y="81245"/>
                  </a:lnTo>
                  <a:lnTo>
                    <a:pt x="55554" y="75203"/>
                  </a:lnTo>
                  <a:lnTo>
                    <a:pt x="68883" y="50940"/>
                  </a:lnTo>
                  <a:lnTo>
                    <a:pt x="117521" y="45516"/>
                  </a:lnTo>
                  <a:lnTo>
                    <a:pt x="125415" y="0"/>
                  </a:lnTo>
                  <a:lnTo>
                    <a:pt x="125302" y="46149"/>
                  </a:lnTo>
                  <a:lnTo>
                    <a:pt x="143312" y="75764"/>
                  </a:lnTo>
                  <a:lnTo>
                    <a:pt x="160595" y="138088"/>
                  </a:lnTo>
                  <a:lnTo>
                    <a:pt x="204944" y="1608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101750" y="2829813"/>
              <a:ext cx="271064" cy="419227"/>
            </a:xfrm>
            <a:custGeom>
              <a:avLst/>
              <a:pathLst>
                <a:path w="271064" h="419227">
                  <a:moveTo>
                    <a:pt x="89306" y="0"/>
                  </a:moveTo>
                  <a:lnTo>
                    <a:pt x="93577" y="23870"/>
                  </a:lnTo>
                  <a:lnTo>
                    <a:pt x="120309" y="39309"/>
                  </a:lnTo>
                  <a:lnTo>
                    <a:pt x="172912" y="33989"/>
                  </a:lnTo>
                  <a:lnTo>
                    <a:pt x="193689" y="75425"/>
                  </a:lnTo>
                  <a:lnTo>
                    <a:pt x="245636" y="77381"/>
                  </a:lnTo>
                  <a:lnTo>
                    <a:pt x="239964" y="127805"/>
                  </a:lnTo>
                  <a:lnTo>
                    <a:pt x="248415" y="159695"/>
                  </a:lnTo>
                  <a:lnTo>
                    <a:pt x="271064" y="182090"/>
                  </a:lnTo>
                  <a:lnTo>
                    <a:pt x="247487" y="235652"/>
                  </a:lnTo>
                  <a:lnTo>
                    <a:pt x="201621" y="256879"/>
                  </a:lnTo>
                  <a:lnTo>
                    <a:pt x="173885" y="281786"/>
                  </a:lnTo>
                  <a:lnTo>
                    <a:pt x="158463" y="333185"/>
                  </a:lnTo>
                  <a:lnTo>
                    <a:pt x="185361" y="387194"/>
                  </a:lnTo>
                  <a:lnTo>
                    <a:pt x="184325" y="413155"/>
                  </a:lnTo>
                  <a:lnTo>
                    <a:pt x="156422" y="419227"/>
                  </a:lnTo>
                  <a:lnTo>
                    <a:pt x="148575" y="402430"/>
                  </a:lnTo>
                  <a:lnTo>
                    <a:pt x="69597" y="391897"/>
                  </a:lnTo>
                  <a:lnTo>
                    <a:pt x="80632" y="318193"/>
                  </a:lnTo>
                  <a:lnTo>
                    <a:pt x="51197" y="267184"/>
                  </a:lnTo>
                  <a:lnTo>
                    <a:pt x="0" y="222418"/>
                  </a:lnTo>
                  <a:lnTo>
                    <a:pt x="33063" y="118555"/>
                  </a:lnTo>
                  <a:lnTo>
                    <a:pt x="3198" y="89272"/>
                  </a:lnTo>
                  <a:lnTo>
                    <a:pt x="4912" y="71363"/>
                  </a:lnTo>
                  <a:lnTo>
                    <a:pt x="49717" y="84957"/>
                  </a:lnTo>
                  <a:lnTo>
                    <a:pt x="37113" y="35688"/>
                  </a:lnTo>
                  <a:lnTo>
                    <a:pt x="10111" y="29244"/>
                  </a:lnTo>
                  <a:lnTo>
                    <a:pt x="12762" y="1125"/>
                  </a:lnTo>
                  <a:lnTo>
                    <a:pt x="68258" y="75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487857" y="4469176"/>
              <a:ext cx="274745" cy="248539"/>
            </a:xfrm>
            <a:custGeom>
              <a:avLst/>
              <a:pathLst>
                <a:path w="274745" h="248539">
                  <a:moveTo>
                    <a:pt x="215557" y="24453"/>
                  </a:moveTo>
                  <a:lnTo>
                    <a:pt x="223228" y="74481"/>
                  </a:lnTo>
                  <a:lnTo>
                    <a:pt x="238252" y="97927"/>
                  </a:lnTo>
                  <a:lnTo>
                    <a:pt x="274745" y="212909"/>
                  </a:lnTo>
                  <a:lnTo>
                    <a:pt x="257833" y="232193"/>
                  </a:lnTo>
                  <a:lnTo>
                    <a:pt x="208952" y="234035"/>
                  </a:lnTo>
                  <a:lnTo>
                    <a:pt x="188639" y="248539"/>
                  </a:lnTo>
                  <a:lnTo>
                    <a:pt x="162586" y="225759"/>
                  </a:lnTo>
                  <a:lnTo>
                    <a:pt x="81864" y="224547"/>
                  </a:lnTo>
                  <a:lnTo>
                    <a:pt x="39692" y="171835"/>
                  </a:lnTo>
                  <a:lnTo>
                    <a:pt x="11825" y="166542"/>
                  </a:lnTo>
                  <a:lnTo>
                    <a:pt x="0" y="48897"/>
                  </a:lnTo>
                  <a:lnTo>
                    <a:pt x="33265" y="6788"/>
                  </a:lnTo>
                  <a:lnTo>
                    <a:pt x="85907" y="0"/>
                  </a:lnTo>
                  <a:lnTo>
                    <a:pt x="58308" y="34861"/>
                  </a:lnTo>
                  <a:lnTo>
                    <a:pt x="96302" y="444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057529" y="2120833"/>
              <a:ext cx="162958" cy="114072"/>
            </a:xfrm>
            <a:custGeom>
              <a:avLst/>
              <a:pathLst>
                <a:path w="162958" h="114072">
                  <a:moveTo>
                    <a:pt x="162958" y="21792"/>
                  </a:moveTo>
                  <a:lnTo>
                    <a:pt x="139411" y="40254"/>
                  </a:lnTo>
                  <a:lnTo>
                    <a:pt x="89463" y="52792"/>
                  </a:lnTo>
                  <a:lnTo>
                    <a:pt x="67315" y="92302"/>
                  </a:lnTo>
                  <a:lnTo>
                    <a:pt x="24121" y="114072"/>
                  </a:lnTo>
                  <a:lnTo>
                    <a:pt x="9291" y="104425"/>
                  </a:lnTo>
                  <a:lnTo>
                    <a:pt x="0" y="73664"/>
                  </a:lnTo>
                  <a:lnTo>
                    <a:pt x="25717" y="43091"/>
                  </a:lnTo>
                  <a:lnTo>
                    <a:pt x="75789" y="0"/>
                  </a:lnTo>
                  <a:lnTo>
                    <a:pt x="113435" y="2034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1896385" y="2788311"/>
              <a:ext cx="477650" cy="550114"/>
            </a:xfrm>
            <a:custGeom>
              <a:avLst/>
              <a:pathLst>
                <a:path w="477650" h="550114">
                  <a:moveTo>
                    <a:pt x="477650" y="84742"/>
                  </a:moveTo>
                  <a:lnTo>
                    <a:pt x="458428" y="122975"/>
                  </a:lnTo>
                  <a:lnTo>
                    <a:pt x="473316" y="200603"/>
                  </a:lnTo>
                  <a:lnTo>
                    <a:pt x="455433" y="236471"/>
                  </a:lnTo>
                  <a:lnTo>
                    <a:pt x="402016" y="239185"/>
                  </a:lnTo>
                  <a:lnTo>
                    <a:pt x="372773" y="276805"/>
                  </a:lnTo>
                  <a:lnTo>
                    <a:pt x="335239" y="311449"/>
                  </a:lnTo>
                  <a:lnTo>
                    <a:pt x="260505" y="330980"/>
                  </a:lnTo>
                  <a:lnTo>
                    <a:pt x="231577" y="351487"/>
                  </a:lnTo>
                  <a:lnTo>
                    <a:pt x="222416" y="387132"/>
                  </a:lnTo>
                  <a:lnTo>
                    <a:pt x="223862" y="440842"/>
                  </a:lnTo>
                  <a:lnTo>
                    <a:pt x="194692" y="472580"/>
                  </a:lnTo>
                  <a:lnTo>
                    <a:pt x="157084" y="452561"/>
                  </a:lnTo>
                  <a:lnTo>
                    <a:pt x="119477" y="467697"/>
                  </a:lnTo>
                  <a:lnTo>
                    <a:pt x="54852" y="550114"/>
                  </a:lnTo>
                  <a:lnTo>
                    <a:pt x="39188" y="523071"/>
                  </a:lnTo>
                  <a:lnTo>
                    <a:pt x="26233" y="461485"/>
                  </a:lnTo>
                  <a:lnTo>
                    <a:pt x="33790" y="427595"/>
                  </a:lnTo>
                  <a:lnTo>
                    <a:pt x="0" y="380616"/>
                  </a:lnTo>
                  <a:lnTo>
                    <a:pt x="30222" y="370280"/>
                  </a:lnTo>
                  <a:lnTo>
                    <a:pt x="93923" y="380784"/>
                  </a:lnTo>
                  <a:lnTo>
                    <a:pt x="107182" y="352952"/>
                  </a:lnTo>
                  <a:lnTo>
                    <a:pt x="83074" y="323656"/>
                  </a:lnTo>
                  <a:lnTo>
                    <a:pt x="117789" y="263598"/>
                  </a:lnTo>
                  <a:lnTo>
                    <a:pt x="188891" y="275495"/>
                  </a:lnTo>
                  <a:lnTo>
                    <a:pt x="180614" y="230466"/>
                  </a:lnTo>
                  <a:lnTo>
                    <a:pt x="188183" y="178639"/>
                  </a:lnTo>
                  <a:lnTo>
                    <a:pt x="168174" y="151295"/>
                  </a:lnTo>
                  <a:lnTo>
                    <a:pt x="171067" y="100026"/>
                  </a:lnTo>
                  <a:lnTo>
                    <a:pt x="155156" y="80007"/>
                  </a:lnTo>
                  <a:lnTo>
                    <a:pt x="165763" y="36062"/>
                  </a:lnTo>
                  <a:lnTo>
                    <a:pt x="239050" y="45340"/>
                  </a:lnTo>
                  <a:lnTo>
                    <a:pt x="288229" y="10672"/>
                  </a:lnTo>
                  <a:lnTo>
                    <a:pt x="330811" y="3804"/>
                  </a:lnTo>
                  <a:lnTo>
                    <a:pt x="407802" y="30692"/>
                  </a:lnTo>
                  <a:lnTo>
                    <a:pt x="47404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936210" y="1306985"/>
              <a:ext cx="195827" cy="180449"/>
            </a:xfrm>
            <a:custGeom>
              <a:avLst/>
              <a:pathLst>
                <a:path w="195827" h="180449">
                  <a:moveTo>
                    <a:pt x="10354" y="1519"/>
                  </a:moveTo>
                  <a:lnTo>
                    <a:pt x="72547" y="41790"/>
                  </a:lnTo>
                  <a:lnTo>
                    <a:pt x="109455" y="56413"/>
                  </a:lnTo>
                  <a:lnTo>
                    <a:pt x="144130" y="92298"/>
                  </a:lnTo>
                  <a:lnTo>
                    <a:pt x="193276" y="136972"/>
                  </a:lnTo>
                  <a:lnTo>
                    <a:pt x="195827" y="164114"/>
                  </a:lnTo>
                  <a:lnTo>
                    <a:pt x="166901" y="176057"/>
                  </a:lnTo>
                  <a:lnTo>
                    <a:pt x="140419" y="150608"/>
                  </a:lnTo>
                  <a:lnTo>
                    <a:pt x="93060" y="180449"/>
                  </a:lnTo>
                  <a:lnTo>
                    <a:pt x="60600" y="175140"/>
                  </a:lnTo>
                  <a:lnTo>
                    <a:pt x="57019" y="156931"/>
                  </a:lnTo>
                  <a:lnTo>
                    <a:pt x="32769" y="123604"/>
                  </a:lnTo>
                  <a:lnTo>
                    <a:pt x="25468" y="84560"/>
                  </a:lnTo>
                  <a:lnTo>
                    <a:pt x="8234" y="68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658064" y="1587787"/>
              <a:ext cx="275248" cy="158484"/>
            </a:xfrm>
            <a:custGeom>
              <a:avLst/>
              <a:pathLst>
                <a:path w="275248" h="158484">
                  <a:moveTo>
                    <a:pt x="195780" y="8176"/>
                  </a:moveTo>
                  <a:lnTo>
                    <a:pt x="220164" y="6409"/>
                  </a:lnTo>
                  <a:lnTo>
                    <a:pt x="238524" y="25578"/>
                  </a:lnTo>
                  <a:lnTo>
                    <a:pt x="275248" y="94424"/>
                  </a:lnTo>
                  <a:lnTo>
                    <a:pt x="272409" y="112540"/>
                  </a:lnTo>
                  <a:lnTo>
                    <a:pt x="214466" y="158484"/>
                  </a:lnTo>
                  <a:lnTo>
                    <a:pt x="188472" y="139782"/>
                  </a:lnTo>
                  <a:lnTo>
                    <a:pt x="107620" y="124841"/>
                  </a:lnTo>
                  <a:lnTo>
                    <a:pt x="71835" y="71778"/>
                  </a:lnTo>
                  <a:lnTo>
                    <a:pt x="18744" y="81396"/>
                  </a:lnTo>
                  <a:lnTo>
                    <a:pt x="0" y="38712"/>
                  </a:lnTo>
                  <a:lnTo>
                    <a:pt x="12661" y="5312"/>
                  </a:lnTo>
                  <a:lnTo>
                    <a:pt x="41400" y="0"/>
                  </a:lnTo>
                  <a:lnTo>
                    <a:pt x="99466" y="73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804633" y="3100910"/>
              <a:ext cx="147104" cy="412684"/>
            </a:xfrm>
            <a:custGeom>
              <a:avLst/>
              <a:pathLst>
                <a:path w="147104" h="412684">
                  <a:moveTo>
                    <a:pt x="138232" y="98667"/>
                  </a:moveTo>
                  <a:lnTo>
                    <a:pt x="120422" y="118709"/>
                  </a:lnTo>
                  <a:lnTo>
                    <a:pt x="139062" y="153006"/>
                  </a:lnTo>
                  <a:lnTo>
                    <a:pt x="107408" y="192689"/>
                  </a:lnTo>
                  <a:lnTo>
                    <a:pt x="112882" y="226009"/>
                  </a:lnTo>
                  <a:lnTo>
                    <a:pt x="147104" y="253206"/>
                  </a:lnTo>
                  <a:lnTo>
                    <a:pt x="128596" y="277862"/>
                  </a:lnTo>
                  <a:lnTo>
                    <a:pt x="118244" y="365754"/>
                  </a:lnTo>
                  <a:lnTo>
                    <a:pt x="101789" y="401697"/>
                  </a:lnTo>
                  <a:lnTo>
                    <a:pt x="65894" y="412684"/>
                  </a:lnTo>
                  <a:lnTo>
                    <a:pt x="23162" y="390608"/>
                  </a:lnTo>
                  <a:lnTo>
                    <a:pt x="24264" y="356532"/>
                  </a:lnTo>
                  <a:lnTo>
                    <a:pt x="28441" y="266353"/>
                  </a:lnTo>
                  <a:lnTo>
                    <a:pt x="9190" y="224972"/>
                  </a:lnTo>
                  <a:lnTo>
                    <a:pt x="0" y="159588"/>
                  </a:lnTo>
                  <a:lnTo>
                    <a:pt x="8190" y="119339"/>
                  </a:lnTo>
                  <a:lnTo>
                    <a:pt x="38254" y="58904"/>
                  </a:lnTo>
                  <a:lnTo>
                    <a:pt x="47182" y="0"/>
                  </a:lnTo>
                  <a:lnTo>
                    <a:pt x="75090" y="31470"/>
                  </a:lnTo>
                  <a:lnTo>
                    <a:pt x="78281" y="542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118960" y="1723693"/>
              <a:ext cx="131524" cy="200813"/>
            </a:xfrm>
            <a:custGeom>
              <a:avLst/>
              <a:pathLst>
                <a:path w="131524" h="200813">
                  <a:moveTo>
                    <a:pt x="87388" y="0"/>
                  </a:moveTo>
                  <a:lnTo>
                    <a:pt x="105772" y="55515"/>
                  </a:lnTo>
                  <a:lnTo>
                    <a:pt x="28152" y="57038"/>
                  </a:lnTo>
                  <a:lnTo>
                    <a:pt x="65296" y="113637"/>
                  </a:lnTo>
                  <a:lnTo>
                    <a:pt x="87330" y="121320"/>
                  </a:lnTo>
                  <a:lnTo>
                    <a:pt x="131524" y="198204"/>
                  </a:lnTo>
                  <a:lnTo>
                    <a:pt x="109418" y="180571"/>
                  </a:lnTo>
                  <a:lnTo>
                    <a:pt x="77703" y="195905"/>
                  </a:lnTo>
                  <a:lnTo>
                    <a:pt x="53369" y="200813"/>
                  </a:lnTo>
                  <a:lnTo>
                    <a:pt x="50638" y="165566"/>
                  </a:lnTo>
                  <a:lnTo>
                    <a:pt x="30973" y="146298"/>
                  </a:lnTo>
                  <a:lnTo>
                    <a:pt x="0" y="85540"/>
                  </a:lnTo>
                  <a:lnTo>
                    <a:pt x="5074" y="63886"/>
                  </a:lnTo>
                  <a:lnTo>
                    <a:pt x="46371" y="34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554672" y="2057198"/>
              <a:ext cx="265673" cy="202446"/>
            </a:xfrm>
            <a:custGeom>
              <a:avLst/>
              <a:pathLst>
                <a:path w="265673" h="202446">
                  <a:moveTo>
                    <a:pt x="249658" y="16816"/>
                  </a:moveTo>
                  <a:lnTo>
                    <a:pt x="252651" y="65068"/>
                  </a:lnTo>
                  <a:lnTo>
                    <a:pt x="265673" y="94733"/>
                  </a:lnTo>
                  <a:lnTo>
                    <a:pt x="222309" y="97270"/>
                  </a:lnTo>
                  <a:lnTo>
                    <a:pt x="169053" y="120641"/>
                  </a:lnTo>
                  <a:lnTo>
                    <a:pt x="154905" y="152580"/>
                  </a:lnTo>
                  <a:lnTo>
                    <a:pt x="100181" y="172117"/>
                  </a:lnTo>
                  <a:lnTo>
                    <a:pt x="77447" y="194052"/>
                  </a:lnTo>
                  <a:lnTo>
                    <a:pt x="61618" y="202446"/>
                  </a:lnTo>
                  <a:lnTo>
                    <a:pt x="0" y="129878"/>
                  </a:lnTo>
                  <a:lnTo>
                    <a:pt x="54536" y="132283"/>
                  </a:lnTo>
                  <a:lnTo>
                    <a:pt x="105455" y="118843"/>
                  </a:lnTo>
                  <a:lnTo>
                    <a:pt x="120886" y="44740"/>
                  </a:lnTo>
                  <a:lnTo>
                    <a:pt x="93761" y="40197"/>
                  </a:lnTo>
                  <a:lnTo>
                    <a:pt x="122595" y="13366"/>
                  </a:lnTo>
                  <a:lnTo>
                    <a:pt x="18775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477444" y="3384603"/>
              <a:ext cx="188196" cy="443242"/>
            </a:xfrm>
            <a:custGeom>
              <a:avLst/>
              <a:pathLst>
                <a:path w="188196" h="443242">
                  <a:moveTo>
                    <a:pt x="182744" y="96067"/>
                  </a:moveTo>
                  <a:lnTo>
                    <a:pt x="154877" y="147319"/>
                  </a:lnTo>
                  <a:lnTo>
                    <a:pt x="185621" y="167074"/>
                  </a:lnTo>
                  <a:lnTo>
                    <a:pt x="188196" y="215086"/>
                  </a:lnTo>
                  <a:lnTo>
                    <a:pt x="160631" y="224757"/>
                  </a:lnTo>
                  <a:lnTo>
                    <a:pt x="135803" y="290019"/>
                  </a:lnTo>
                  <a:lnTo>
                    <a:pt x="142320" y="324222"/>
                  </a:lnTo>
                  <a:lnTo>
                    <a:pt x="173207" y="360671"/>
                  </a:lnTo>
                  <a:lnTo>
                    <a:pt x="133873" y="390247"/>
                  </a:lnTo>
                  <a:lnTo>
                    <a:pt x="82987" y="443242"/>
                  </a:lnTo>
                  <a:lnTo>
                    <a:pt x="57605" y="393227"/>
                  </a:lnTo>
                  <a:lnTo>
                    <a:pt x="72054" y="325417"/>
                  </a:lnTo>
                  <a:lnTo>
                    <a:pt x="66603" y="254674"/>
                  </a:lnTo>
                  <a:lnTo>
                    <a:pt x="0" y="173396"/>
                  </a:lnTo>
                  <a:lnTo>
                    <a:pt x="8944" y="135476"/>
                  </a:lnTo>
                  <a:lnTo>
                    <a:pt x="34316" y="102533"/>
                  </a:lnTo>
                  <a:lnTo>
                    <a:pt x="77074" y="70532"/>
                  </a:lnTo>
                  <a:lnTo>
                    <a:pt x="47313" y="26797"/>
                  </a:lnTo>
                  <a:lnTo>
                    <a:pt x="84800" y="0"/>
                  </a:lnTo>
                  <a:lnTo>
                    <a:pt x="135433" y="3672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767249" y="1427513"/>
              <a:ext cx="189508" cy="222845"/>
            </a:xfrm>
            <a:custGeom>
              <a:avLst/>
              <a:pathLst>
                <a:path w="189508" h="222845">
                  <a:moveTo>
                    <a:pt x="162819" y="79215"/>
                  </a:moveTo>
                  <a:lnTo>
                    <a:pt x="189508" y="117559"/>
                  </a:lnTo>
                  <a:lnTo>
                    <a:pt x="175695" y="153929"/>
                  </a:lnTo>
                  <a:lnTo>
                    <a:pt x="189194" y="169544"/>
                  </a:lnTo>
                  <a:lnTo>
                    <a:pt x="185369" y="182727"/>
                  </a:lnTo>
                  <a:lnTo>
                    <a:pt x="130326" y="222845"/>
                  </a:lnTo>
                  <a:lnTo>
                    <a:pt x="114104" y="207107"/>
                  </a:lnTo>
                  <a:lnTo>
                    <a:pt x="133626" y="185770"/>
                  </a:lnTo>
                  <a:lnTo>
                    <a:pt x="143747" y="148051"/>
                  </a:lnTo>
                  <a:lnTo>
                    <a:pt x="100948" y="145531"/>
                  </a:lnTo>
                  <a:lnTo>
                    <a:pt x="50506" y="173793"/>
                  </a:lnTo>
                  <a:lnTo>
                    <a:pt x="8473" y="169503"/>
                  </a:lnTo>
                  <a:lnTo>
                    <a:pt x="0" y="121196"/>
                  </a:lnTo>
                  <a:lnTo>
                    <a:pt x="14521" y="47683"/>
                  </a:lnTo>
                  <a:lnTo>
                    <a:pt x="35596" y="10116"/>
                  </a:lnTo>
                  <a:lnTo>
                    <a:pt x="48599" y="0"/>
                  </a:lnTo>
                  <a:lnTo>
                    <a:pt x="90403" y="94877"/>
                  </a:lnTo>
                  <a:lnTo>
                    <a:pt x="146262" y="971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370426" y="2569622"/>
              <a:ext cx="467965" cy="624937"/>
            </a:xfrm>
            <a:custGeom>
              <a:avLst/>
              <a:pathLst>
                <a:path w="467965" h="624937">
                  <a:moveTo>
                    <a:pt x="379908" y="0"/>
                  </a:moveTo>
                  <a:lnTo>
                    <a:pt x="412371" y="63665"/>
                  </a:lnTo>
                  <a:lnTo>
                    <a:pt x="441073" y="81480"/>
                  </a:lnTo>
                  <a:lnTo>
                    <a:pt x="466997" y="125549"/>
                  </a:lnTo>
                  <a:lnTo>
                    <a:pt x="467965" y="160445"/>
                  </a:lnTo>
                  <a:lnTo>
                    <a:pt x="445702" y="172899"/>
                  </a:lnTo>
                  <a:lnTo>
                    <a:pt x="427647" y="257285"/>
                  </a:lnTo>
                  <a:lnTo>
                    <a:pt x="454035" y="275100"/>
                  </a:lnTo>
                  <a:lnTo>
                    <a:pt x="428573" y="347297"/>
                  </a:lnTo>
                  <a:lnTo>
                    <a:pt x="426722" y="388553"/>
                  </a:lnTo>
                  <a:lnTo>
                    <a:pt x="406121" y="401211"/>
                  </a:lnTo>
                  <a:lnTo>
                    <a:pt x="396862" y="434027"/>
                  </a:lnTo>
                  <a:lnTo>
                    <a:pt x="408899" y="492161"/>
                  </a:lnTo>
                  <a:lnTo>
                    <a:pt x="385752" y="532478"/>
                  </a:lnTo>
                  <a:lnTo>
                    <a:pt x="387835" y="622022"/>
                  </a:lnTo>
                  <a:lnTo>
                    <a:pt x="374516" y="624937"/>
                  </a:lnTo>
                  <a:lnTo>
                    <a:pt x="336839" y="585802"/>
                  </a:lnTo>
                  <a:lnTo>
                    <a:pt x="290070" y="563830"/>
                  </a:lnTo>
                  <a:lnTo>
                    <a:pt x="237998" y="527209"/>
                  </a:lnTo>
                  <a:lnTo>
                    <a:pt x="208920" y="528981"/>
                  </a:lnTo>
                  <a:lnTo>
                    <a:pt x="190480" y="496935"/>
                  </a:lnTo>
                  <a:lnTo>
                    <a:pt x="199906" y="453573"/>
                  </a:lnTo>
                  <a:lnTo>
                    <a:pt x="186802" y="350998"/>
                  </a:lnTo>
                  <a:lnTo>
                    <a:pt x="159999" y="326288"/>
                  </a:lnTo>
                  <a:lnTo>
                    <a:pt x="128065" y="272609"/>
                  </a:lnTo>
                  <a:lnTo>
                    <a:pt x="82977" y="306521"/>
                  </a:lnTo>
                  <a:lnTo>
                    <a:pt x="65799" y="336174"/>
                  </a:lnTo>
                  <a:lnTo>
                    <a:pt x="27314" y="329053"/>
                  </a:lnTo>
                  <a:lnTo>
                    <a:pt x="3609" y="303432"/>
                  </a:lnTo>
                  <a:lnTo>
                    <a:pt x="0" y="218689"/>
                  </a:lnTo>
                  <a:lnTo>
                    <a:pt x="9620" y="190245"/>
                  </a:lnTo>
                  <a:lnTo>
                    <a:pt x="11413" y="133797"/>
                  </a:lnTo>
                  <a:lnTo>
                    <a:pt x="52523" y="90805"/>
                  </a:lnTo>
                  <a:lnTo>
                    <a:pt x="62857" y="109609"/>
                  </a:lnTo>
                  <a:lnTo>
                    <a:pt x="165628" y="104452"/>
                  </a:lnTo>
                  <a:lnTo>
                    <a:pt x="226272" y="80074"/>
                  </a:lnTo>
                  <a:lnTo>
                    <a:pt x="278939" y="49525"/>
                  </a:lnTo>
                  <a:lnTo>
                    <a:pt x="323951" y="44444"/>
                  </a:lnTo>
                  <a:lnTo>
                    <a:pt x="360059" y="27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789660" y="2384142"/>
              <a:ext cx="186643" cy="152688"/>
            </a:xfrm>
            <a:custGeom>
              <a:avLst/>
              <a:pathLst>
                <a:path w="186643" h="152688">
                  <a:moveTo>
                    <a:pt x="90854" y="0"/>
                  </a:moveTo>
                  <a:lnTo>
                    <a:pt x="122931" y="54624"/>
                  </a:lnTo>
                  <a:lnTo>
                    <a:pt x="173458" y="101093"/>
                  </a:lnTo>
                  <a:lnTo>
                    <a:pt x="186643" y="123464"/>
                  </a:lnTo>
                  <a:lnTo>
                    <a:pt x="140738" y="149685"/>
                  </a:lnTo>
                  <a:lnTo>
                    <a:pt x="110374" y="136954"/>
                  </a:lnTo>
                  <a:lnTo>
                    <a:pt x="54776" y="139523"/>
                  </a:lnTo>
                  <a:lnTo>
                    <a:pt x="30362" y="152688"/>
                  </a:lnTo>
                  <a:lnTo>
                    <a:pt x="0" y="110768"/>
                  </a:lnTo>
                  <a:lnTo>
                    <a:pt x="32544" y="103722"/>
                  </a:lnTo>
                  <a:lnTo>
                    <a:pt x="12090" y="72424"/>
                  </a:lnTo>
                  <a:lnTo>
                    <a:pt x="12767" y="47510"/>
                  </a:lnTo>
                  <a:lnTo>
                    <a:pt x="33316" y="4339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1905346" y="3065117"/>
              <a:ext cx="842419" cy="549534"/>
            </a:xfrm>
            <a:custGeom>
              <a:avLst/>
              <a:pathLst>
                <a:path w="842419" h="549534">
                  <a:moveTo>
                    <a:pt x="673999" y="33485"/>
                  </a:moveTo>
                  <a:lnTo>
                    <a:pt x="703078" y="31713"/>
                  </a:lnTo>
                  <a:lnTo>
                    <a:pt x="755150" y="68334"/>
                  </a:lnTo>
                  <a:lnTo>
                    <a:pt x="801918" y="90306"/>
                  </a:lnTo>
                  <a:lnTo>
                    <a:pt x="839595" y="129441"/>
                  </a:lnTo>
                  <a:lnTo>
                    <a:pt x="842419" y="169407"/>
                  </a:lnTo>
                  <a:lnTo>
                    <a:pt x="828918" y="204074"/>
                  </a:lnTo>
                  <a:lnTo>
                    <a:pt x="786967" y="231658"/>
                  </a:lnTo>
                  <a:lnTo>
                    <a:pt x="765710" y="296462"/>
                  </a:lnTo>
                  <a:lnTo>
                    <a:pt x="744021" y="333547"/>
                  </a:lnTo>
                  <a:lnTo>
                    <a:pt x="724648" y="337886"/>
                  </a:lnTo>
                  <a:lnTo>
                    <a:pt x="644053" y="310502"/>
                  </a:lnTo>
                  <a:lnTo>
                    <a:pt x="607209" y="328963"/>
                  </a:lnTo>
                  <a:lnTo>
                    <a:pt x="614051" y="353880"/>
                  </a:lnTo>
                  <a:lnTo>
                    <a:pt x="576043" y="327732"/>
                  </a:lnTo>
                  <a:lnTo>
                    <a:pt x="499071" y="351037"/>
                  </a:lnTo>
                  <a:lnTo>
                    <a:pt x="450455" y="358147"/>
                  </a:lnTo>
                  <a:lnTo>
                    <a:pt x="438084" y="372209"/>
                  </a:lnTo>
                  <a:lnTo>
                    <a:pt x="429310" y="436401"/>
                  </a:lnTo>
                  <a:lnTo>
                    <a:pt x="398793" y="473637"/>
                  </a:lnTo>
                  <a:lnTo>
                    <a:pt x="303795" y="509807"/>
                  </a:lnTo>
                  <a:lnTo>
                    <a:pt x="246122" y="547459"/>
                  </a:lnTo>
                  <a:lnTo>
                    <a:pt x="222116" y="549534"/>
                  </a:lnTo>
                  <a:lnTo>
                    <a:pt x="167957" y="521666"/>
                  </a:lnTo>
                  <a:lnTo>
                    <a:pt x="166200" y="440432"/>
                  </a:lnTo>
                  <a:lnTo>
                    <a:pt x="128142" y="435689"/>
                  </a:lnTo>
                  <a:lnTo>
                    <a:pt x="70762" y="408116"/>
                  </a:lnTo>
                  <a:lnTo>
                    <a:pt x="39994" y="504397"/>
                  </a:lnTo>
                  <a:lnTo>
                    <a:pt x="5757" y="457989"/>
                  </a:lnTo>
                  <a:lnTo>
                    <a:pt x="0" y="426650"/>
                  </a:lnTo>
                  <a:lnTo>
                    <a:pt x="38862" y="343199"/>
                  </a:lnTo>
                  <a:lnTo>
                    <a:pt x="54336" y="334088"/>
                  </a:lnTo>
                  <a:lnTo>
                    <a:pt x="45891" y="273308"/>
                  </a:lnTo>
                  <a:lnTo>
                    <a:pt x="110515" y="190891"/>
                  </a:lnTo>
                  <a:lnTo>
                    <a:pt x="148123" y="175755"/>
                  </a:lnTo>
                  <a:lnTo>
                    <a:pt x="185731" y="195774"/>
                  </a:lnTo>
                  <a:lnTo>
                    <a:pt x="214901" y="164036"/>
                  </a:lnTo>
                  <a:lnTo>
                    <a:pt x="213454" y="110326"/>
                  </a:lnTo>
                  <a:lnTo>
                    <a:pt x="222615" y="74682"/>
                  </a:lnTo>
                  <a:lnTo>
                    <a:pt x="251544" y="54174"/>
                  </a:lnTo>
                  <a:lnTo>
                    <a:pt x="326277" y="34643"/>
                  </a:lnTo>
                  <a:lnTo>
                    <a:pt x="363811" y="0"/>
                  </a:lnTo>
                  <a:lnTo>
                    <a:pt x="451395" y="28784"/>
                  </a:lnTo>
                  <a:lnTo>
                    <a:pt x="498164" y="26831"/>
                  </a:lnTo>
                  <a:lnTo>
                    <a:pt x="537882" y="50522"/>
                  </a:lnTo>
                  <a:lnTo>
                    <a:pt x="552605" y="26390"/>
                  </a:lnTo>
                  <a:lnTo>
                    <a:pt x="638952" y="4489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793883" y="1286675"/>
              <a:ext cx="199346" cy="238000"/>
            </a:xfrm>
            <a:custGeom>
              <a:avLst/>
              <a:pathLst>
                <a:path w="199346" h="238000">
                  <a:moveTo>
                    <a:pt x="142327" y="20310"/>
                  </a:moveTo>
                  <a:lnTo>
                    <a:pt x="150561" y="89250"/>
                  </a:lnTo>
                  <a:lnTo>
                    <a:pt x="167795" y="104871"/>
                  </a:lnTo>
                  <a:lnTo>
                    <a:pt x="175096" y="143915"/>
                  </a:lnTo>
                  <a:lnTo>
                    <a:pt x="199346" y="177242"/>
                  </a:lnTo>
                  <a:lnTo>
                    <a:pt x="169326" y="187613"/>
                  </a:lnTo>
                  <a:lnTo>
                    <a:pt x="136185" y="220054"/>
                  </a:lnTo>
                  <a:lnTo>
                    <a:pt x="119628" y="238000"/>
                  </a:lnTo>
                  <a:lnTo>
                    <a:pt x="63769" y="235715"/>
                  </a:lnTo>
                  <a:lnTo>
                    <a:pt x="21965" y="140838"/>
                  </a:lnTo>
                  <a:lnTo>
                    <a:pt x="67411" y="97612"/>
                  </a:lnTo>
                  <a:lnTo>
                    <a:pt x="68775" y="71089"/>
                  </a:lnTo>
                  <a:lnTo>
                    <a:pt x="1960" y="28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619878" y="1853943"/>
              <a:ext cx="157254" cy="148107"/>
            </a:xfrm>
            <a:custGeom>
              <a:avLst/>
              <a:pathLst>
                <a:path w="157254" h="148107">
                  <a:moveTo>
                    <a:pt x="64714" y="0"/>
                  </a:moveTo>
                  <a:lnTo>
                    <a:pt x="98243" y="27366"/>
                  </a:lnTo>
                  <a:lnTo>
                    <a:pt x="157254" y="48319"/>
                  </a:lnTo>
                  <a:lnTo>
                    <a:pt x="145711" y="88366"/>
                  </a:lnTo>
                  <a:lnTo>
                    <a:pt x="69265" y="126685"/>
                  </a:lnTo>
                  <a:lnTo>
                    <a:pt x="513" y="148107"/>
                  </a:lnTo>
                  <a:lnTo>
                    <a:pt x="0" y="56710"/>
                  </a:lnTo>
                  <a:lnTo>
                    <a:pt x="5386" y="19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769570" y="1873828"/>
              <a:ext cx="196314" cy="128561"/>
            </a:xfrm>
            <a:custGeom>
              <a:avLst/>
              <a:pathLst>
                <a:path w="196314" h="128561">
                  <a:moveTo>
                    <a:pt x="124404" y="18335"/>
                  </a:moveTo>
                  <a:lnTo>
                    <a:pt x="153436" y="32327"/>
                  </a:lnTo>
                  <a:lnTo>
                    <a:pt x="181027" y="24599"/>
                  </a:lnTo>
                  <a:lnTo>
                    <a:pt x="196314" y="47776"/>
                  </a:lnTo>
                  <a:lnTo>
                    <a:pt x="168356" y="128561"/>
                  </a:lnTo>
                  <a:lnTo>
                    <a:pt x="134163" y="125980"/>
                  </a:lnTo>
                  <a:lnTo>
                    <a:pt x="116497" y="107072"/>
                  </a:lnTo>
                  <a:lnTo>
                    <a:pt x="69886" y="116745"/>
                  </a:lnTo>
                  <a:lnTo>
                    <a:pt x="31101" y="80201"/>
                  </a:lnTo>
                  <a:lnTo>
                    <a:pt x="0" y="69230"/>
                  </a:lnTo>
                  <a:lnTo>
                    <a:pt x="29035" y="19095"/>
                  </a:lnTo>
                  <a:lnTo>
                    <a:pt x="52881" y="0"/>
                  </a:lnTo>
                  <a:lnTo>
                    <a:pt x="106443" y="38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694304" y="3744057"/>
              <a:ext cx="261490" cy="137186"/>
            </a:xfrm>
            <a:custGeom>
              <a:avLst/>
              <a:pathLst>
                <a:path w="261490" h="137186">
                  <a:moveTo>
                    <a:pt x="232267" y="137186"/>
                  </a:moveTo>
                  <a:lnTo>
                    <a:pt x="215919" y="107497"/>
                  </a:lnTo>
                  <a:lnTo>
                    <a:pt x="152153" y="121633"/>
                  </a:lnTo>
                  <a:lnTo>
                    <a:pt x="76380" y="116025"/>
                  </a:lnTo>
                  <a:lnTo>
                    <a:pt x="49504" y="86810"/>
                  </a:lnTo>
                  <a:lnTo>
                    <a:pt x="19280" y="88651"/>
                  </a:lnTo>
                  <a:lnTo>
                    <a:pt x="274" y="64605"/>
                  </a:lnTo>
                  <a:lnTo>
                    <a:pt x="0" y="18464"/>
                  </a:lnTo>
                  <a:lnTo>
                    <a:pt x="107429" y="17723"/>
                  </a:lnTo>
                  <a:lnTo>
                    <a:pt x="166009" y="0"/>
                  </a:lnTo>
                  <a:lnTo>
                    <a:pt x="216002" y="23215"/>
                  </a:lnTo>
                  <a:lnTo>
                    <a:pt x="224490" y="70119"/>
                  </a:lnTo>
                  <a:lnTo>
                    <a:pt x="261490" y="84039"/>
                  </a:lnTo>
                  <a:lnTo>
                    <a:pt x="246921" y="12976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190122" y="1887945"/>
              <a:ext cx="133352" cy="135156"/>
            </a:xfrm>
            <a:custGeom>
              <a:avLst/>
              <a:pathLst>
                <a:path w="133352" h="135156">
                  <a:moveTo>
                    <a:pt x="128930" y="54819"/>
                  </a:moveTo>
                  <a:lnTo>
                    <a:pt x="128160" y="90897"/>
                  </a:lnTo>
                  <a:lnTo>
                    <a:pt x="84135" y="126227"/>
                  </a:lnTo>
                  <a:lnTo>
                    <a:pt x="51590" y="135156"/>
                  </a:lnTo>
                  <a:lnTo>
                    <a:pt x="30683" y="110589"/>
                  </a:lnTo>
                  <a:lnTo>
                    <a:pt x="0" y="105092"/>
                  </a:lnTo>
                  <a:lnTo>
                    <a:pt x="6542" y="31652"/>
                  </a:lnTo>
                  <a:lnTo>
                    <a:pt x="38257" y="16319"/>
                  </a:lnTo>
                  <a:lnTo>
                    <a:pt x="60362" y="33952"/>
                  </a:lnTo>
                  <a:lnTo>
                    <a:pt x="101672" y="4697"/>
                  </a:lnTo>
                  <a:lnTo>
                    <a:pt x="13335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224573" y="2315523"/>
              <a:ext cx="239838" cy="216822"/>
            </a:xfrm>
            <a:custGeom>
              <a:avLst/>
              <a:pathLst>
                <a:path w="239838" h="216822">
                  <a:moveTo>
                    <a:pt x="239838" y="76136"/>
                  </a:moveTo>
                  <a:lnTo>
                    <a:pt x="179295" y="95241"/>
                  </a:lnTo>
                  <a:lnTo>
                    <a:pt x="164643" y="113587"/>
                  </a:lnTo>
                  <a:lnTo>
                    <a:pt x="144864" y="174778"/>
                  </a:lnTo>
                  <a:lnTo>
                    <a:pt x="75275" y="204439"/>
                  </a:lnTo>
                  <a:lnTo>
                    <a:pt x="32932" y="214925"/>
                  </a:lnTo>
                  <a:lnTo>
                    <a:pt x="6546" y="216822"/>
                  </a:lnTo>
                  <a:lnTo>
                    <a:pt x="10362" y="165458"/>
                  </a:lnTo>
                  <a:lnTo>
                    <a:pt x="0" y="142340"/>
                  </a:lnTo>
                  <a:lnTo>
                    <a:pt x="20177" y="111912"/>
                  </a:lnTo>
                  <a:lnTo>
                    <a:pt x="9339" y="67909"/>
                  </a:lnTo>
                  <a:lnTo>
                    <a:pt x="31664" y="38690"/>
                  </a:lnTo>
                  <a:lnTo>
                    <a:pt x="67232" y="65377"/>
                  </a:lnTo>
                  <a:lnTo>
                    <a:pt x="88219" y="43202"/>
                  </a:lnTo>
                  <a:lnTo>
                    <a:pt x="145448" y="37117"/>
                  </a:lnTo>
                  <a:lnTo>
                    <a:pt x="176077" y="23411"/>
                  </a:lnTo>
                  <a:lnTo>
                    <a:pt x="174663" y="0"/>
                  </a:lnTo>
                  <a:lnTo>
                    <a:pt x="233766" y="295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1944112" y="3473234"/>
              <a:ext cx="1024380" cy="553719"/>
            </a:xfrm>
            <a:custGeom>
              <a:avLst/>
              <a:pathLst>
                <a:path w="1024380" h="553719">
                  <a:moveTo>
                    <a:pt x="390544" y="28284"/>
                  </a:moveTo>
                  <a:lnTo>
                    <a:pt x="415359" y="39134"/>
                  </a:lnTo>
                  <a:lnTo>
                    <a:pt x="472738" y="97539"/>
                  </a:lnTo>
                  <a:lnTo>
                    <a:pt x="463663" y="141121"/>
                  </a:lnTo>
                  <a:lnTo>
                    <a:pt x="513578" y="184406"/>
                  </a:lnTo>
                  <a:lnTo>
                    <a:pt x="512657" y="264229"/>
                  </a:lnTo>
                  <a:lnTo>
                    <a:pt x="474349" y="286096"/>
                  </a:lnTo>
                  <a:lnTo>
                    <a:pt x="530997" y="356953"/>
                  </a:lnTo>
                  <a:lnTo>
                    <a:pt x="600087" y="388676"/>
                  </a:lnTo>
                  <a:lnTo>
                    <a:pt x="666395" y="405575"/>
                  </a:lnTo>
                  <a:lnTo>
                    <a:pt x="703282" y="386007"/>
                  </a:lnTo>
                  <a:lnTo>
                    <a:pt x="685717" y="315151"/>
                  </a:lnTo>
                  <a:lnTo>
                    <a:pt x="701097" y="255258"/>
                  </a:lnTo>
                  <a:lnTo>
                    <a:pt x="699216" y="193526"/>
                  </a:lnTo>
                  <a:lnTo>
                    <a:pt x="720883" y="112101"/>
                  </a:lnTo>
                  <a:lnTo>
                    <a:pt x="739658" y="64966"/>
                  </a:lnTo>
                  <a:lnTo>
                    <a:pt x="750859" y="53370"/>
                  </a:lnTo>
                  <a:lnTo>
                    <a:pt x="743323" y="123333"/>
                  </a:lnTo>
                  <a:lnTo>
                    <a:pt x="714846" y="190479"/>
                  </a:lnTo>
                  <a:lnTo>
                    <a:pt x="713571" y="255043"/>
                  </a:lnTo>
                  <a:lnTo>
                    <a:pt x="699545" y="290339"/>
                  </a:lnTo>
                  <a:lnTo>
                    <a:pt x="699609" y="332781"/>
                  </a:lnTo>
                  <a:lnTo>
                    <a:pt x="732272" y="356624"/>
                  </a:lnTo>
                  <a:lnTo>
                    <a:pt x="785435" y="306521"/>
                  </a:lnTo>
                  <a:lnTo>
                    <a:pt x="810776" y="311675"/>
                  </a:lnTo>
                  <a:lnTo>
                    <a:pt x="833004" y="280869"/>
                  </a:lnTo>
                  <a:lnTo>
                    <a:pt x="884053" y="290921"/>
                  </a:lnTo>
                  <a:lnTo>
                    <a:pt x="864883" y="336793"/>
                  </a:lnTo>
                  <a:lnTo>
                    <a:pt x="880984" y="385118"/>
                  </a:lnTo>
                  <a:lnTo>
                    <a:pt x="877471" y="405871"/>
                  </a:lnTo>
                  <a:lnTo>
                    <a:pt x="900599" y="448563"/>
                  </a:lnTo>
                  <a:lnTo>
                    <a:pt x="893865" y="467538"/>
                  </a:lnTo>
                  <a:lnTo>
                    <a:pt x="949489" y="492738"/>
                  </a:lnTo>
                  <a:lnTo>
                    <a:pt x="985806" y="499873"/>
                  </a:lnTo>
                  <a:lnTo>
                    <a:pt x="1024380" y="526069"/>
                  </a:lnTo>
                  <a:lnTo>
                    <a:pt x="1022692" y="553719"/>
                  </a:lnTo>
                  <a:lnTo>
                    <a:pt x="1008067" y="530201"/>
                  </a:lnTo>
                  <a:lnTo>
                    <a:pt x="955614" y="498543"/>
                  </a:lnTo>
                  <a:lnTo>
                    <a:pt x="887499" y="509082"/>
                  </a:lnTo>
                  <a:lnTo>
                    <a:pt x="877187" y="491043"/>
                  </a:lnTo>
                  <a:lnTo>
                    <a:pt x="820467" y="486771"/>
                  </a:lnTo>
                  <a:lnTo>
                    <a:pt x="759996" y="496265"/>
                  </a:lnTo>
                  <a:lnTo>
                    <a:pt x="683588" y="496740"/>
                  </a:lnTo>
                  <a:lnTo>
                    <a:pt x="644681" y="451167"/>
                  </a:lnTo>
                  <a:lnTo>
                    <a:pt x="594992" y="442147"/>
                  </a:lnTo>
                  <a:lnTo>
                    <a:pt x="535928" y="386605"/>
                  </a:lnTo>
                  <a:lnTo>
                    <a:pt x="438242" y="348178"/>
                  </a:lnTo>
                  <a:lnTo>
                    <a:pt x="411265" y="350554"/>
                  </a:lnTo>
                  <a:lnTo>
                    <a:pt x="345386" y="325609"/>
                  </a:lnTo>
                  <a:lnTo>
                    <a:pt x="316845" y="283639"/>
                  </a:lnTo>
                  <a:lnTo>
                    <a:pt x="223011" y="225040"/>
                  </a:lnTo>
                  <a:lnTo>
                    <a:pt x="125944" y="267734"/>
                  </a:lnTo>
                  <a:lnTo>
                    <a:pt x="101213" y="267109"/>
                  </a:lnTo>
                  <a:lnTo>
                    <a:pt x="81956" y="241098"/>
                  </a:lnTo>
                  <a:lnTo>
                    <a:pt x="73654" y="189126"/>
                  </a:lnTo>
                  <a:lnTo>
                    <a:pt x="17051" y="166197"/>
                  </a:lnTo>
                  <a:lnTo>
                    <a:pt x="0" y="134923"/>
                  </a:lnTo>
                  <a:lnTo>
                    <a:pt x="1229" y="96281"/>
                  </a:lnTo>
                  <a:lnTo>
                    <a:pt x="31997" y="0"/>
                  </a:lnTo>
                  <a:lnTo>
                    <a:pt x="89377" y="27572"/>
                  </a:lnTo>
                  <a:lnTo>
                    <a:pt x="127435" y="32315"/>
                  </a:lnTo>
                  <a:lnTo>
                    <a:pt x="129191" y="113549"/>
                  </a:lnTo>
                  <a:lnTo>
                    <a:pt x="183351" y="141417"/>
                  </a:lnTo>
                  <a:lnTo>
                    <a:pt x="207357" y="139342"/>
                  </a:lnTo>
                  <a:lnTo>
                    <a:pt x="265029" y="101690"/>
                  </a:lnTo>
                  <a:lnTo>
                    <a:pt x="360028" y="655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907306" y="2940534"/>
              <a:ext cx="173138" cy="172901"/>
            </a:xfrm>
            <a:custGeom>
              <a:avLst/>
              <a:pathLst>
                <a:path w="173138" h="172901">
                  <a:moveTo>
                    <a:pt x="173138" y="52576"/>
                  </a:moveTo>
                  <a:lnTo>
                    <a:pt x="166298" y="114335"/>
                  </a:lnTo>
                  <a:lnTo>
                    <a:pt x="143424" y="172901"/>
                  </a:lnTo>
                  <a:lnTo>
                    <a:pt x="75511" y="141498"/>
                  </a:lnTo>
                  <a:lnTo>
                    <a:pt x="725" y="130664"/>
                  </a:lnTo>
                  <a:lnTo>
                    <a:pt x="0" y="43611"/>
                  </a:lnTo>
                  <a:lnTo>
                    <a:pt x="11152" y="4779"/>
                  </a:lnTo>
                  <a:lnTo>
                    <a:pt x="11994" y="1980"/>
                  </a:lnTo>
                  <a:lnTo>
                    <a:pt x="74024" y="0"/>
                  </a:lnTo>
                  <a:lnTo>
                    <a:pt x="114606" y="39419"/>
                  </a:lnTo>
                  <a:lnTo>
                    <a:pt x="146657" y="5597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851816" y="3071199"/>
              <a:ext cx="198913" cy="128378"/>
            </a:xfrm>
            <a:custGeom>
              <a:avLst/>
              <a:pathLst>
                <a:path w="198913" h="128378">
                  <a:moveTo>
                    <a:pt x="198913" y="42237"/>
                  </a:moveTo>
                  <a:lnTo>
                    <a:pt x="175025" y="92324"/>
                  </a:lnTo>
                  <a:lnTo>
                    <a:pt x="122324" y="99847"/>
                  </a:lnTo>
                  <a:lnTo>
                    <a:pt x="91049" y="128378"/>
                  </a:lnTo>
                  <a:lnTo>
                    <a:pt x="31098" y="83957"/>
                  </a:lnTo>
                  <a:lnTo>
                    <a:pt x="27907" y="61181"/>
                  </a:lnTo>
                  <a:lnTo>
                    <a:pt x="0" y="29711"/>
                  </a:lnTo>
                  <a:lnTo>
                    <a:pt x="40018" y="36602"/>
                  </a:lnTo>
                  <a:lnTo>
                    <a:pt x="56214" y="0"/>
                  </a:lnTo>
                  <a:lnTo>
                    <a:pt x="131001" y="108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602036" y="1902263"/>
              <a:ext cx="220135" cy="208411"/>
            </a:xfrm>
            <a:custGeom>
              <a:avLst/>
              <a:pathLst>
                <a:path w="220135" h="208411">
                  <a:moveTo>
                    <a:pt x="220135" y="22756"/>
                  </a:moveTo>
                  <a:lnTo>
                    <a:pt x="217149" y="30469"/>
                  </a:lnTo>
                  <a:lnTo>
                    <a:pt x="209154" y="59298"/>
                  </a:lnTo>
                  <a:lnTo>
                    <a:pt x="217292" y="97754"/>
                  </a:lnTo>
                  <a:lnTo>
                    <a:pt x="204108" y="153140"/>
                  </a:lnTo>
                  <a:lnTo>
                    <a:pt x="202294" y="171751"/>
                  </a:lnTo>
                  <a:lnTo>
                    <a:pt x="140393" y="154935"/>
                  </a:lnTo>
                  <a:lnTo>
                    <a:pt x="75231" y="168301"/>
                  </a:lnTo>
                  <a:lnTo>
                    <a:pt x="46396" y="195133"/>
                  </a:lnTo>
                  <a:lnTo>
                    <a:pt x="21021" y="208411"/>
                  </a:lnTo>
                  <a:lnTo>
                    <a:pt x="4745" y="184787"/>
                  </a:lnTo>
                  <a:lnTo>
                    <a:pt x="37763" y="163211"/>
                  </a:lnTo>
                  <a:lnTo>
                    <a:pt x="33760" y="139977"/>
                  </a:lnTo>
                  <a:lnTo>
                    <a:pt x="0" y="111967"/>
                  </a:lnTo>
                  <a:lnTo>
                    <a:pt x="18355" y="99788"/>
                  </a:lnTo>
                  <a:lnTo>
                    <a:pt x="87106" y="78365"/>
                  </a:lnTo>
                  <a:lnTo>
                    <a:pt x="163552" y="40047"/>
                  </a:lnTo>
                  <a:lnTo>
                    <a:pt x="17509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1202798" y="5245165"/>
              <a:ext cx="25858" cy="32253"/>
            </a:xfrm>
            <a:custGeom>
              <a:avLst/>
              <a:pathLst>
                <a:path w="25858" h="32253">
                  <a:moveTo>
                    <a:pt x="25458" y="0"/>
                  </a:moveTo>
                  <a:lnTo>
                    <a:pt x="25858" y="19736"/>
                  </a:lnTo>
                  <a:lnTo>
                    <a:pt x="25819" y="22539"/>
                  </a:lnTo>
                  <a:lnTo>
                    <a:pt x="0" y="32253"/>
                  </a:lnTo>
                  <a:lnTo>
                    <a:pt x="16733" y="14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223987" y="3191039"/>
              <a:ext cx="271007" cy="320749"/>
            </a:xfrm>
            <a:custGeom>
              <a:avLst/>
              <a:pathLst>
                <a:path w="271007" h="320749">
                  <a:moveTo>
                    <a:pt x="244241" y="21687"/>
                  </a:moveTo>
                  <a:lnTo>
                    <a:pt x="257917" y="34991"/>
                  </a:lnTo>
                  <a:lnTo>
                    <a:pt x="271007" y="124838"/>
                  </a:lnTo>
                  <a:lnTo>
                    <a:pt x="266644" y="154787"/>
                  </a:lnTo>
                  <a:lnTo>
                    <a:pt x="215811" y="185663"/>
                  </a:lnTo>
                  <a:lnTo>
                    <a:pt x="179379" y="196520"/>
                  </a:lnTo>
                  <a:lnTo>
                    <a:pt x="216212" y="228718"/>
                  </a:lnTo>
                  <a:lnTo>
                    <a:pt x="192642" y="261290"/>
                  </a:lnTo>
                  <a:lnTo>
                    <a:pt x="154154" y="238667"/>
                  </a:lnTo>
                  <a:lnTo>
                    <a:pt x="115126" y="305306"/>
                  </a:lnTo>
                  <a:lnTo>
                    <a:pt x="85326" y="300604"/>
                  </a:lnTo>
                  <a:lnTo>
                    <a:pt x="51932" y="320749"/>
                  </a:lnTo>
                  <a:lnTo>
                    <a:pt x="53042" y="302966"/>
                  </a:lnTo>
                  <a:lnTo>
                    <a:pt x="2908" y="246107"/>
                  </a:lnTo>
                  <a:lnTo>
                    <a:pt x="0" y="215176"/>
                  </a:lnTo>
                  <a:lnTo>
                    <a:pt x="41733" y="181473"/>
                  </a:lnTo>
                  <a:lnTo>
                    <a:pt x="12950" y="140163"/>
                  </a:lnTo>
                  <a:lnTo>
                    <a:pt x="9696" y="89488"/>
                  </a:lnTo>
                  <a:lnTo>
                    <a:pt x="40847" y="0"/>
                  </a:lnTo>
                  <a:lnTo>
                    <a:pt x="70297" y="16825"/>
                  </a:lnTo>
                  <a:lnTo>
                    <a:pt x="135261" y="19771"/>
                  </a:lnTo>
                  <a:lnTo>
                    <a:pt x="158532" y="291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598212" y="2469534"/>
              <a:ext cx="259684" cy="305237"/>
            </a:xfrm>
            <a:custGeom>
              <a:avLst/>
              <a:pathLst>
                <a:path w="259684" h="305237">
                  <a:moveTo>
                    <a:pt x="259684" y="130398"/>
                  </a:moveTo>
                  <a:lnTo>
                    <a:pt x="247230" y="159498"/>
                  </a:lnTo>
                  <a:lnTo>
                    <a:pt x="219851" y="177408"/>
                  </a:lnTo>
                  <a:lnTo>
                    <a:pt x="231970" y="294944"/>
                  </a:lnTo>
                  <a:lnTo>
                    <a:pt x="211788" y="305237"/>
                  </a:lnTo>
                  <a:lnTo>
                    <a:pt x="154118" y="297112"/>
                  </a:lnTo>
                  <a:lnTo>
                    <a:pt x="128612" y="283583"/>
                  </a:lnTo>
                  <a:lnTo>
                    <a:pt x="87961" y="238612"/>
                  </a:lnTo>
                  <a:lnTo>
                    <a:pt x="98254" y="183561"/>
                  </a:lnTo>
                  <a:lnTo>
                    <a:pt x="87094" y="140450"/>
                  </a:lnTo>
                  <a:lnTo>
                    <a:pt x="61186" y="135430"/>
                  </a:lnTo>
                  <a:lnTo>
                    <a:pt x="0" y="75751"/>
                  </a:lnTo>
                  <a:lnTo>
                    <a:pt x="29310" y="44547"/>
                  </a:lnTo>
                  <a:lnTo>
                    <a:pt x="33273" y="9703"/>
                  </a:lnTo>
                  <a:lnTo>
                    <a:pt x="70261" y="0"/>
                  </a:lnTo>
                  <a:lnTo>
                    <a:pt x="166192" y="40736"/>
                  </a:lnTo>
                  <a:lnTo>
                    <a:pt x="207206" y="39358"/>
                  </a:lnTo>
                  <a:lnTo>
                    <a:pt x="239541" y="1081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520495" y="2011166"/>
              <a:ext cx="229505" cy="339562"/>
            </a:xfrm>
            <a:custGeom>
              <a:avLst/>
              <a:pathLst>
                <a:path w="229505" h="339562">
                  <a:moveTo>
                    <a:pt x="229505" y="161038"/>
                  </a:moveTo>
                  <a:lnTo>
                    <a:pt x="176444" y="182650"/>
                  </a:lnTo>
                  <a:lnTo>
                    <a:pt x="157984" y="208065"/>
                  </a:lnTo>
                  <a:lnTo>
                    <a:pt x="124730" y="219306"/>
                  </a:lnTo>
                  <a:lnTo>
                    <a:pt x="123273" y="275675"/>
                  </a:lnTo>
                  <a:lnTo>
                    <a:pt x="161557" y="297044"/>
                  </a:lnTo>
                  <a:lnTo>
                    <a:pt x="102459" y="308132"/>
                  </a:lnTo>
                  <a:lnTo>
                    <a:pt x="66232" y="339562"/>
                  </a:lnTo>
                  <a:lnTo>
                    <a:pt x="56838" y="247107"/>
                  </a:lnTo>
                  <a:lnTo>
                    <a:pt x="58742" y="198757"/>
                  </a:lnTo>
                  <a:lnTo>
                    <a:pt x="43859" y="160943"/>
                  </a:lnTo>
                  <a:lnTo>
                    <a:pt x="6169" y="145183"/>
                  </a:lnTo>
                  <a:lnTo>
                    <a:pt x="0" y="105676"/>
                  </a:lnTo>
                  <a:lnTo>
                    <a:pt x="68763" y="4468"/>
                  </a:lnTo>
                  <a:lnTo>
                    <a:pt x="95621" y="0"/>
                  </a:lnTo>
                  <a:lnTo>
                    <a:pt x="87741" y="40908"/>
                  </a:lnTo>
                  <a:lnTo>
                    <a:pt x="128065" y="105830"/>
                  </a:lnTo>
                  <a:lnTo>
                    <a:pt x="167897" y="1429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216234" y="2038852"/>
              <a:ext cx="33390" cy="52864"/>
            </a:xfrm>
            <a:custGeom>
              <a:avLst/>
              <a:pathLst>
                <a:path w="33390" h="52864">
                  <a:moveTo>
                    <a:pt x="25628" y="16887"/>
                  </a:moveTo>
                  <a:lnTo>
                    <a:pt x="33390" y="41066"/>
                  </a:lnTo>
                  <a:lnTo>
                    <a:pt x="29444" y="46160"/>
                  </a:lnTo>
                  <a:lnTo>
                    <a:pt x="22906" y="52864"/>
                  </a:lnTo>
                  <a:lnTo>
                    <a:pt x="1575" y="32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1869052" y="2621639"/>
              <a:ext cx="362813" cy="547456"/>
            </a:xfrm>
            <a:custGeom>
              <a:avLst/>
              <a:pathLst>
                <a:path w="362813" h="547456">
                  <a:moveTo>
                    <a:pt x="358144" y="170476"/>
                  </a:moveTo>
                  <a:lnTo>
                    <a:pt x="315562" y="177344"/>
                  </a:lnTo>
                  <a:lnTo>
                    <a:pt x="266383" y="212012"/>
                  </a:lnTo>
                  <a:lnTo>
                    <a:pt x="193096" y="202734"/>
                  </a:lnTo>
                  <a:lnTo>
                    <a:pt x="182489" y="246679"/>
                  </a:lnTo>
                  <a:lnTo>
                    <a:pt x="198399" y="266698"/>
                  </a:lnTo>
                  <a:lnTo>
                    <a:pt x="195506" y="317967"/>
                  </a:lnTo>
                  <a:lnTo>
                    <a:pt x="215516" y="345311"/>
                  </a:lnTo>
                  <a:lnTo>
                    <a:pt x="207946" y="397138"/>
                  </a:lnTo>
                  <a:lnTo>
                    <a:pt x="216224" y="442167"/>
                  </a:lnTo>
                  <a:lnTo>
                    <a:pt x="145122" y="430270"/>
                  </a:lnTo>
                  <a:lnTo>
                    <a:pt x="110407" y="490328"/>
                  </a:lnTo>
                  <a:lnTo>
                    <a:pt x="134515" y="519624"/>
                  </a:lnTo>
                  <a:lnTo>
                    <a:pt x="121256" y="547456"/>
                  </a:lnTo>
                  <a:lnTo>
                    <a:pt x="57555" y="536952"/>
                  </a:lnTo>
                  <a:lnTo>
                    <a:pt x="27332" y="547287"/>
                  </a:lnTo>
                  <a:lnTo>
                    <a:pt x="50687" y="483849"/>
                  </a:lnTo>
                  <a:lnTo>
                    <a:pt x="46396" y="457502"/>
                  </a:lnTo>
                  <a:lnTo>
                    <a:pt x="6485" y="430725"/>
                  </a:lnTo>
                  <a:lnTo>
                    <a:pt x="0" y="368078"/>
                  </a:lnTo>
                  <a:lnTo>
                    <a:pt x="18073" y="301402"/>
                  </a:lnTo>
                  <a:lnTo>
                    <a:pt x="73467" y="277791"/>
                  </a:lnTo>
                  <a:lnTo>
                    <a:pt x="120860" y="239043"/>
                  </a:lnTo>
                  <a:lnTo>
                    <a:pt x="146809" y="204687"/>
                  </a:lnTo>
                  <a:lnTo>
                    <a:pt x="152949" y="140517"/>
                  </a:lnTo>
                  <a:lnTo>
                    <a:pt x="179907" y="119523"/>
                  </a:lnTo>
                  <a:lnTo>
                    <a:pt x="185999" y="92312"/>
                  </a:lnTo>
                  <a:lnTo>
                    <a:pt x="223763" y="71847"/>
                  </a:lnTo>
                  <a:lnTo>
                    <a:pt x="271204" y="31350"/>
                  </a:lnTo>
                  <a:lnTo>
                    <a:pt x="323424" y="0"/>
                  </a:lnTo>
                  <a:lnTo>
                    <a:pt x="346902" y="59182"/>
                  </a:lnTo>
                  <a:lnTo>
                    <a:pt x="314598" y="94337"/>
                  </a:lnTo>
                  <a:lnTo>
                    <a:pt x="327133" y="132423"/>
                  </a:lnTo>
                  <a:lnTo>
                    <a:pt x="362813" y="14951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197757" y="1409680"/>
              <a:ext cx="196009" cy="179018"/>
            </a:xfrm>
            <a:custGeom>
              <a:avLst/>
              <a:pathLst>
                <a:path w="196009" h="179018">
                  <a:moveTo>
                    <a:pt x="136847" y="66178"/>
                  </a:moveTo>
                  <a:lnTo>
                    <a:pt x="148071" y="107960"/>
                  </a:lnTo>
                  <a:lnTo>
                    <a:pt x="196009" y="153065"/>
                  </a:lnTo>
                  <a:lnTo>
                    <a:pt x="146468" y="177050"/>
                  </a:lnTo>
                  <a:lnTo>
                    <a:pt x="118645" y="179018"/>
                  </a:lnTo>
                  <a:lnTo>
                    <a:pt x="64554" y="155617"/>
                  </a:lnTo>
                  <a:lnTo>
                    <a:pt x="45915" y="157297"/>
                  </a:lnTo>
                  <a:lnTo>
                    <a:pt x="10012" y="167710"/>
                  </a:lnTo>
                  <a:lnTo>
                    <a:pt x="13303" y="95088"/>
                  </a:lnTo>
                  <a:lnTo>
                    <a:pt x="0" y="67782"/>
                  </a:lnTo>
                  <a:lnTo>
                    <a:pt x="1402" y="34710"/>
                  </a:lnTo>
                  <a:lnTo>
                    <a:pt x="29557" y="1808"/>
                  </a:lnTo>
                  <a:lnTo>
                    <a:pt x="9915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935355" y="3441962"/>
              <a:ext cx="309171" cy="229612"/>
            </a:xfrm>
            <a:custGeom>
              <a:avLst/>
              <a:pathLst>
                <a:path w="309171" h="229612">
                  <a:moveTo>
                    <a:pt x="78390" y="229612"/>
                  </a:moveTo>
                  <a:lnTo>
                    <a:pt x="35578" y="156010"/>
                  </a:lnTo>
                  <a:lnTo>
                    <a:pt x="0" y="142002"/>
                  </a:lnTo>
                  <a:lnTo>
                    <a:pt x="81069" y="103187"/>
                  </a:lnTo>
                  <a:lnTo>
                    <a:pt x="170895" y="81890"/>
                  </a:lnTo>
                  <a:lnTo>
                    <a:pt x="230233" y="96634"/>
                  </a:lnTo>
                  <a:lnTo>
                    <a:pt x="246952" y="78643"/>
                  </a:lnTo>
                  <a:lnTo>
                    <a:pt x="244109" y="2614"/>
                  </a:lnTo>
                  <a:lnTo>
                    <a:pt x="309171" y="0"/>
                  </a:lnTo>
                  <a:lnTo>
                    <a:pt x="293670" y="117452"/>
                  </a:lnTo>
                  <a:lnTo>
                    <a:pt x="252841" y="129347"/>
                  </a:lnTo>
                  <a:lnTo>
                    <a:pt x="210152" y="126629"/>
                  </a:lnTo>
                  <a:lnTo>
                    <a:pt x="177431" y="141267"/>
                  </a:lnTo>
                  <a:lnTo>
                    <a:pt x="154710" y="18073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957052" y="4901152"/>
              <a:ext cx="177642" cy="146850"/>
            </a:xfrm>
            <a:custGeom>
              <a:avLst/>
              <a:pathLst>
                <a:path w="177642" h="146850">
                  <a:moveTo>
                    <a:pt x="177642" y="48068"/>
                  </a:moveTo>
                  <a:lnTo>
                    <a:pt x="174816" y="76841"/>
                  </a:lnTo>
                  <a:lnTo>
                    <a:pt x="135304" y="129667"/>
                  </a:lnTo>
                  <a:lnTo>
                    <a:pt x="90914" y="146850"/>
                  </a:lnTo>
                  <a:lnTo>
                    <a:pt x="75196" y="110156"/>
                  </a:lnTo>
                  <a:lnTo>
                    <a:pt x="51725" y="103411"/>
                  </a:lnTo>
                  <a:lnTo>
                    <a:pt x="0" y="92030"/>
                  </a:lnTo>
                  <a:lnTo>
                    <a:pt x="53184" y="58912"/>
                  </a:lnTo>
                  <a:lnTo>
                    <a:pt x="57489" y="23441"/>
                  </a:lnTo>
                  <a:lnTo>
                    <a:pt x="99474" y="0"/>
                  </a:lnTo>
                  <a:lnTo>
                    <a:pt x="121460" y="17649"/>
                  </a:lnTo>
                  <a:lnTo>
                    <a:pt x="170815" y="346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997845" y="5404411"/>
              <a:ext cx="210149" cy="316095"/>
            </a:xfrm>
            <a:custGeom>
              <a:avLst/>
              <a:pathLst>
                <a:path w="210149" h="316095">
                  <a:moveTo>
                    <a:pt x="173005" y="0"/>
                  </a:moveTo>
                  <a:lnTo>
                    <a:pt x="146083" y="43667"/>
                  </a:lnTo>
                  <a:lnTo>
                    <a:pt x="179956" y="129266"/>
                  </a:lnTo>
                  <a:lnTo>
                    <a:pt x="210149" y="150713"/>
                  </a:lnTo>
                  <a:lnTo>
                    <a:pt x="179573" y="195398"/>
                  </a:lnTo>
                  <a:lnTo>
                    <a:pt x="168631" y="252954"/>
                  </a:lnTo>
                  <a:lnTo>
                    <a:pt x="177512" y="305113"/>
                  </a:lnTo>
                  <a:lnTo>
                    <a:pt x="153163" y="281200"/>
                  </a:lnTo>
                  <a:lnTo>
                    <a:pt x="95253" y="316095"/>
                  </a:lnTo>
                  <a:lnTo>
                    <a:pt x="32857" y="205767"/>
                  </a:lnTo>
                  <a:lnTo>
                    <a:pt x="0" y="181284"/>
                  </a:lnTo>
                  <a:lnTo>
                    <a:pt x="24145" y="158836"/>
                  </a:lnTo>
                  <a:lnTo>
                    <a:pt x="65525" y="156266"/>
                  </a:lnTo>
                  <a:lnTo>
                    <a:pt x="78023" y="84722"/>
                  </a:lnTo>
                  <a:lnTo>
                    <a:pt x="90709" y="55116"/>
                  </a:lnTo>
                  <a:lnTo>
                    <a:pt x="112412" y="50183"/>
                  </a:lnTo>
                  <a:lnTo>
                    <a:pt x="137146" y="13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829210" y="5848479"/>
              <a:ext cx="303873" cy="401715"/>
            </a:xfrm>
            <a:custGeom>
              <a:avLst/>
              <a:pathLst>
                <a:path w="303873" h="401715">
                  <a:moveTo>
                    <a:pt x="149452" y="137830"/>
                  </a:moveTo>
                  <a:lnTo>
                    <a:pt x="160710" y="153879"/>
                  </a:lnTo>
                  <a:lnTo>
                    <a:pt x="246053" y="190391"/>
                  </a:lnTo>
                  <a:lnTo>
                    <a:pt x="303873" y="239760"/>
                  </a:lnTo>
                  <a:lnTo>
                    <a:pt x="299980" y="251854"/>
                  </a:lnTo>
                  <a:lnTo>
                    <a:pt x="261888" y="265494"/>
                  </a:lnTo>
                  <a:lnTo>
                    <a:pt x="249639" y="323205"/>
                  </a:lnTo>
                  <a:lnTo>
                    <a:pt x="220399" y="361504"/>
                  </a:lnTo>
                  <a:lnTo>
                    <a:pt x="222370" y="401715"/>
                  </a:lnTo>
                  <a:lnTo>
                    <a:pt x="188465" y="359119"/>
                  </a:lnTo>
                  <a:lnTo>
                    <a:pt x="154974" y="340973"/>
                  </a:lnTo>
                  <a:lnTo>
                    <a:pt x="128095" y="291718"/>
                  </a:lnTo>
                  <a:lnTo>
                    <a:pt x="123829" y="238359"/>
                  </a:lnTo>
                  <a:lnTo>
                    <a:pt x="89005" y="163613"/>
                  </a:lnTo>
                  <a:lnTo>
                    <a:pt x="64740" y="184946"/>
                  </a:lnTo>
                  <a:lnTo>
                    <a:pt x="36395" y="162509"/>
                  </a:lnTo>
                  <a:lnTo>
                    <a:pt x="6768" y="120852"/>
                  </a:lnTo>
                  <a:lnTo>
                    <a:pt x="0" y="91501"/>
                  </a:lnTo>
                  <a:lnTo>
                    <a:pt x="61067" y="89266"/>
                  </a:lnTo>
                  <a:lnTo>
                    <a:pt x="19879" y="1568"/>
                  </a:lnTo>
                  <a:lnTo>
                    <a:pt x="68560" y="0"/>
                  </a:lnTo>
                  <a:lnTo>
                    <a:pt x="93293" y="58304"/>
                  </a:lnTo>
                  <a:lnTo>
                    <a:pt x="89534" y="1280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627564" y="4875204"/>
              <a:ext cx="141491" cy="197978"/>
            </a:xfrm>
            <a:custGeom>
              <a:avLst/>
              <a:pathLst>
                <a:path w="141491" h="197978">
                  <a:moveTo>
                    <a:pt x="141491" y="183923"/>
                  </a:moveTo>
                  <a:lnTo>
                    <a:pt x="93237" y="197978"/>
                  </a:lnTo>
                  <a:lnTo>
                    <a:pt x="51690" y="158579"/>
                  </a:lnTo>
                  <a:lnTo>
                    <a:pt x="27172" y="150762"/>
                  </a:lnTo>
                  <a:lnTo>
                    <a:pt x="14923" y="123878"/>
                  </a:lnTo>
                  <a:lnTo>
                    <a:pt x="0" y="92649"/>
                  </a:lnTo>
                  <a:lnTo>
                    <a:pt x="27760" y="78985"/>
                  </a:lnTo>
                  <a:lnTo>
                    <a:pt x="31402" y="49209"/>
                  </a:lnTo>
                  <a:lnTo>
                    <a:pt x="53190" y="16197"/>
                  </a:lnTo>
                  <a:lnTo>
                    <a:pt x="89859" y="0"/>
                  </a:lnTo>
                  <a:lnTo>
                    <a:pt x="131213" y="41117"/>
                  </a:lnTo>
                  <a:lnTo>
                    <a:pt x="121088" y="98270"/>
                  </a:lnTo>
                  <a:lnTo>
                    <a:pt x="132560" y="136013"/>
                  </a:lnTo>
                  <a:lnTo>
                    <a:pt x="113637" y="15286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768312" y="4759307"/>
              <a:ext cx="194372" cy="151393"/>
            </a:xfrm>
            <a:custGeom>
              <a:avLst/>
              <a:pathLst>
                <a:path w="194372" h="151393">
                  <a:moveTo>
                    <a:pt x="130760" y="151393"/>
                  </a:moveTo>
                  <a:lnTo>
                    <a:pt x="92124" y="128322"/>
                  </a:lnTo>
                  <a:lnTo>
                    <a:pt x="11386" y="94769"/>
                  </a:lnTo>
                  <a:lnTo>
                    <a:pt x="25373" y="59911"/>
                  </a:lnTo>
                  <a:lnTo>
                    <a:pt x="0" y="51583"/>
                  </a:lnTo>
                  <a:lnTo>
                    <a:pt x="11927" y="0"/>
                  </a:lnTo>
                  <a:lnTo>
                    <a:pt x="40241" y="23377"/>
                  </a:lnTo>
                  <a:lnTo>
                    <a:pt x="111879" y="27582"/>
                  </a:lnTo>
                  <a:lnTo>
                    <a:pt x="150158" y="53439"/>
                  </a:lnTo>
                  <a:lnTo>
                    <a:pt x="188205" y="66089"/>
                  </a:lnTo>
                  <a:lnTo>
                    <a:pt x="194372" y="103559"/>
                  </a:lnTo>
                  <a:lnTo>
                    <a:pt x="177212" y="12826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1043433" y="5261334"/>
              <a:ext cx="117248" cy="78164"/>
            </a:xfrm>
            <a:custGeom>
              <a:avLst/>
              <a:pathLst>
                <a:path w="117248" h="78164">
                  <a:moveTo>
                    <a:pt x="117248" y="29839"/>
                  </a:moveTo>
                  <a:lnTo>
                    <a:pt x="89392" y="75128"/>
                  </a:lnTo>
                  <a:lnTo>
                    <a:pt x="0" y="78164"/>
                  </a:lnTo>
                  <a:lnTo>
                    <a:pt x="34487" y="70245"/>
                  </a:lnTo>
                  <a:lnTo>
                    <a:pt x="32792" y="17521"/>
                  </a:lnTo>
                  <a:lnTo>
                    <a:pt x="9043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966841" y="4949221"/>
              <a:ext cx="301094" cy="225007"/>
            </a:xfrm>
            <a:custGeom>
              <a:avLst/>
              <a:pathLst>
                <a:path w="301094" h="225007">
                  <a:moveTo>
                    <a:pt x="184073" y="10115"/>
                  </a:moveTo>
                  <a:lnTo>
                    <a:pt x="273865" y="97756"/>
                  </a:lnTo>
                  <a:lnTo>
                    <a:pt x="282303" y="119406"/>
                  </a:lnTo>
                  <a:lnTo>
                    <a:pt x="301094" y="143255"/>
                  </a:lnTo>
                  <a:lnTo>
                    <a:pt x="289096" y="165286"/>
                  </a:lnTo>
                  <a:lnTo>
                    <a:pt x="201491" y="185450"/>
                  </a:lnTo>
                  <a:lnTo>
                    <a:pt x="158073" y="187827"/>
                  </a:lnTo>
                  <a:lnTo>
                    <a:pt x="139451" y="216513"/>
                  </a:lnTo>
                  <a:lnTo>
                    <a:pt x="101069" y="225007"/>
                  </a:lnTo>
                  <a:lnTo>
                    <a:pt x="70402" y="159332"/>
                  </a:lnTo>
                  <a:lnTo>
                    <a:pt x="24801" y="140098"/>
                  </a:lnTo>
                  <a:lnTo>
                    <a:pt x="0" y="88779"/>
                  </a:lnTo>
                  <a:lnTo>
                    <a:pt x="41936" y="55343"/>
                  </a:lnTo>
                  <a:lnTo>
                    <a:pt x="65408" y="62087"/>
                  </a:lnTo>
                  <a:lnTo>
                    <a:pt x="81125" y="98782"/>
                  </a:lnTo>
                  <a:lnTo>
                    <a:pt x="125516" y="81598"/>
                  </a:lnTo>
                  <a:lnTo>
                    <a:pt x="165027" y="28772"/>
                  </a:lnTo>
                  <a:lnTo>
                    <a:pt x="16785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717423" y="4854077"/>
              <a:ext cx="209262" cy="212039"/>
            </a:xfrm>
            <a:custGeom>
              <a:avLst/>
              <a:pathLst>
                <a:path w="209262" h="212039">
                  <a:moveTo>
                    <a:pt x="181649" y="56624"/>
                  </a:moveTo>
                  <a:lnTo>
                    <a:pt x="179304" y="71512"/>
                  </a:lnTo>
                  <a:lnTo>
                    <a:pt x="209262" y="115502"/>
                  </a:lnTo>
                  <a:lnTo>
                    <a:pt x="181847" y="115753"/>
                  </a:lnTo>
                  <a:lnTo>
                    <a:pt x="180260" y="146795"/>
                  </a:lnTo>
                  <a:lnTo>
                    <a:pt x="135869" y="160853"/>
                  </a:lnTo>
                  <a:lnTo>
                    <a:pt x="121175" y="212039"/>
                  </a:lnTo>
                  <a:lnTo>
                    <a:pt x="80887" y="195840"/>
                  </a:lnTo>
                  <a:lnTo>
                    <a:pt x="51632" y="205050"/>
                  </a:lnTo>
                  <a:lnTo>
                    <a:pt x="23777" y="173994"/>
                  </a:lnTo>
                  <a:lnTo>
                    <a:pt x="42700" y="157141"/>
                  </a:lnTo>
                  <a:lnTo>
                    <a:pt x="31229" y="119398"/>
                  </a:lnTo>
                  <a:lnTo>
                    <a:pt x="41354" y="62245"/>
                  </a:lnTo>
                  <a:lnTo>
                    <a:pt x="0" y="21127"/>
                  </a:lnTo>
                  <a:lnTo>
                    <a:pt x="55882" y="12361"/>
                  </a:lnTo>
                  <a:lnTo>
                    <a:pt x="62274" y="0"/>
                  </a:lnTo>
                  <a:lnTo>
                    <a:pt x="143013" y="3355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435477" y="5351954"/>
              <a:ext cx="105076" cy="165210"/>
            </a:xfrm>
            <a:custGeom>
              <a:avLst/>
              <a:pathLst>
                <a:path w="105076" h="165210">
                  <a:moveTo>
                    <a:pt x="0" y="160088"/>
                  </a:moveTo>
                  <a:lnTo>
                    <a:pt x="16522" y="95225"/>
                  </a:lnTo>
                  <a:lnTo>
                    <a:pt x="57473" y="39822"/>
                  </a:lnTo>
                  <a:lnTo>
                    <a:pt x="105076" y="0"/>
                  </a:lnTo>
                  <a:lnTo>
                    <a:pt x="89674" y="88593"/>
                  </a:lnTo>
                  <a:lnTo>
                    <a:pt x="65649" y="94215"/>
                  </a:lnTo>
                  <a:lnTo>
                    <a:pt x="28240" y="1652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588105" y="5324548"/>
              <a:ext cx="324648" cy="392732"/>
            </a:xfrm>
            <a:custGeom>
              <a:avLst/>
              <a:pathLst>
                <a:path w="324648" h="392732">
                  <a:moveTo>
                    <a:pt x="319632" y="35515"/>
                  </a:moveTo>
                  <a:lnTo>
                    <a:pt x="324648" y="34617"/>
                  </a:lnTo>
                  <a:lnTo>
                    <a:pt x="279875" y="82892"/>
                  </a:lnTo>
                  <a:lnTo>
                    <a:pt x="230293" y="37974"/>
                  </a:lnTo>
                  <a:lnTo>
                    <a:pt x="208047" y="60020"/>
                  </a:lnTo>
                  <a:lnTo>
                    <a:pt x="221963" y="105238"/>
                  </a:lnTo>
                  <a:lnTo>
                    <a:pt x="226233" y="153789"/>
                  </a:lnTo>
                  <a:lnTo>
                    <a:pt x="254899" y="197655"/>
                  </a:lnTo>
                  <a:lnTo>
                    <a:pt x="305237" y="236090"/>
                  </a:lnTo>
                  <a:lnTo>
                    <a:pt x="282759" y="294567"/>
                  </a:lnTo>
                  <a:lnTo>
                    <a:pt x="226988" y="339387"/>
                  </a:lnTo>
                  <a:lnTo>
                    <a:pt x="216023" y="360703"/>
                  </a:lnTo>
                  <a:lnTo>
                    <a:pt x="180245" y="383231"/>
                  </a:lnTo>
                  <a:lnTo>
                    <a:pt x="113863" y="392732"/>
                  </a:lnTo>
                  <a:lnTo>
                    <a:pt x="103224" y="379869"/>
                  </a:lnTo>
                  <a:lnTo>
                    <a:pt x="111967" y="317459"/>
                  </a:lnTo>
                  <a:lnTo>
                    <a:pt x="61242" y="280243"/>
                  </a:lnTo>
                  <a:lnTo>
                    <a:pt x="48982" y="255250"/>
                  </a:lnTo>
                  <a:lnTo>
                    <a:pt x="21396" y="247112"/>
                  </a:lnTo>
                  <a:lnTo>
                    <a:pt x="0" y="190344"/>
                  </a:lnTo>
                  <a:lnTo>
                    <a:pt x="15496" y="131961"/>
                  </a:lnTo>
                  <a:lnTo>
                    <a:pt x="57920" y="98304"/>
                  </a:lnTo>
                  <a:lnTo>
                    <a:pt x="128811" y="99061"/>
                  </a:lnTo>
                  <a:lnTo>
                    <a:pt x="148783" y="37206"/>
                  </a:lnTo>
                  <a:lnTo>
                    <a:pt x="212422" y="38792"/>
                  </a:lnTo>
                  <a:lnTo>
                    <a:pt x="233218" y="9741"/>
                  </a:lnTo>
                  <a:lnTo>
                    <a:pt x="28164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183988" y="5246566"/>
              <a:ext cx="35543" cy="34508"/>
            </a:xfrm>
            <a:custGeom>
              <a:avLst/>
              <a:pathLst>
                <a:path w="35543" h="34508">
                  <a:moveTo>
                    <a:pt x="35543" y="0"/>
                  </a:moveTo>
                  <a:lnTo>
                    <a:pt x="18809" y="30852"/>
                  </a:lnTo>
                  <a:lnTo>
                    <a:pt x="18673" y="31374"/>
                  </a:lnTo>
                  <a:lnTo>
                    <a:pt x="0" y="34508"/>
                  </a:lnTo>
                  <a:lnTo>
                    <a:pt x="13039" y="25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780240" y="4611680"/>
              <a:ext cx="276286" cy="381502"/>
            </a:xfrm>
            <a:custGeom>
              <a:avLst/>
              <a:pathLst>
                <a:path w="276286" h="381502">
                  <a:moveTo>
                    <a:pt x="195582" y="156696"/>
                  </a:moveTo>
                  <a:lnTo>
                    <a:pt x="217568" y="203941"/>
                  </a:lnTo>
                  <a:lnTo>
                    <a:pt x="254032" y="242769"/>
                  </a:lnTo>
                  <a:lnTo>
                    <a:pt x="276286" y="289472"/>
                  </a:lnTo>
                  <a:lnTo>
                    <a:pt x="234301" y="312914"/>
                  </a:lnTo>
                  <a:lnTo>
                    <a:pt x="229996" y="348384"/>
                  </a:lnTo>
                  <a:lnTo>
                    <a:pt x="176812" y="381502"/>
                  </a:lnTo>
                  <a:lnTo>
                    <a:pt x="146445" y="357899"/>
                  </a:lnTo>
                  <a:lnTo>
                    <a:pt x="116487" y="313909"/>
                  </a:lnTo>
                  <a:lnTo>
                    <a:pt x="118832" y="299021"/>
                  </a:lnTo>
                  <a:lnTo>
                    <a:pt x="165284" y="275896"/>
                  </a:lnTo>
                  <a:lnTo>
                    <a:pt x="182444" y="251187"/>
                  </a:lnTo>
                  <a:lnTo>
                    <a:pt x="176277" y="213716"/>
                  </a:lnTo>
                  <a:lnTo>
                    <a:pt x="138230" y="201067"/>
                  </a:lnTo>
                  <a:lnTo>
                    <a:pt x="99951" y="175210"/>
                  </a:lnTo>
                  <a:lnTo>
                    <a:pt x="28313" y="171004"/>
                  </a:lnTo>
                  <a:lnTo>
                    <a:pt x="0" y="147627"/>
                  </a:lnTo>
                  <a:lnTo>
                    <a:pt x="23303" y="103409"/>
                  </a:lnTo>
                  <a:lnTo>
                    <a:pt x="161926" y="0"/>
                  </a:lnTo>
                  <a:lnTo>
                    <a:pt x="155353" y="370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311875" y="5053245"/>
              <a:ext cx="358568" cy="570148"/>
            </a:xfrm>
            <a:custGeom>
              <a:avLst/>
              <a:pathLst>
                <a:path w="358568" h="570148">
                  <a:moveTo>
                    <a:pt x="290373" y="60904"/>
                  </a:moveTo>
                  <a:lnTo>
                    <a:pt x="319344" y="43349"/>
                  </a:lnTo>
                  <a:lnTo>
                    <a:pt x="358568" y="51061"/>
                  </a:lnTo>
                  <a:lnTo>
                    <a:pt x="317629" y="163069"/>
                  </a:lnTo>
                  <a:lnTo>
                    <a:pt x="295250" y="193480"/>
                  </a:lnTo>
                  <a:lnTo>
                    <a:pt x="228533" y="252354"/>
                  </a:lnTo>
                  <a:lnTo>
                    <a:pt x="229120" y="272838"/>
                  </a:lnTo>
                  <a:lnTo>
                    <a:pt x="226043" y="277941"/>
                  </a:lnTo>
                  <a:lnTo>
                    <a:pt x="188386" y="283474"/>
                  </a:lnTo>
                  <a:lnTo>
                    <a:pt x="162262" y="319816"/>
                  </a:lnTo>
                  <a:lnTo>
                    <a:pt x="181076" y="338531"/>
                  </a:lnTo>
                  <a:lnTo>
                    <a:pt x="140124" y="393934"/>
                  </a:lnTo>
                  <a:lnTo>
                    <a:pt x="123602" y="458797"/>
                  </a:lnTo>
                  <a:lnTo>
                    <a:pt x="112212" y="493416"/>
                  </a:lnTo>
                  <a:lnTo>
                    <a:pt x="94163" y="505337"/>
                  </a:lnTo>
                  <a:lnTo>
                    <a:pt x="45873" y="506429"/>
                  </a:lnTo>
                  <a:lnTo>
                    <a:pt x="63921" y="534861"/>
                  </a:lnTo>
                  <a:lnTo>
                    <a:pt x="15792" y="570148"/>
                  </a:lnTo>
                  <a:lnTo>
                    <a:pt x="0" y="524961"/>
                  </a:lnTo>
                  <a:lnTo>
                    <a:pt x="12895" y="485448"/>
                  </a:lnTo>
                  <a:lnTo>
                    <a:pt x="22532" y="432655"/>
                  </a:lnTo>
                  <a:lnTo>
                    <a:pt x="46013" y="433877"/>
                  </a:lnTo>
                  <a:lnTo>
                    <a:pt x="68699" y="406736"/>
                  </a:lnTo>
                  <a:lnTo>
                    <a:pt x="61842" y="376370"/>
                  </a:lnTo>
                  <a:lnTo>
                    <a:pt x="87352" y="352982"/>
                  </a:lnTo>
                  <a:lnTo>
                    <a:pt x="116567" y="351871"/>
                  </a:lnTo>
                  <a:lnTo>
                    <a:pt x="126717" y="313534"/>
                  </a:lnTo>
                  <a:lnTo>
                    <a:pt x="108406" y="288810"/>
                  </a:lnTo>
                  <a:lnTo>
                    <a:pt x="143199" y="207878"/>
                  </a:lnTo>
                  <a:lnTo>
                    <a:pt x="72819" y="130319"/>
                  </a:lnTo>
                  <a:lnTo>
                    <a:pt x="80108" y="89320"/>
                  </a:lnTo>
                  <a:lnTo>
                    <a:pt x="100941" y="65933"/>
                  </a:lnTo>
                  <a:lnTo>
                    <a:pt x="122163" y="0"/>
                  </a:lnTo>
                  <a:lnTo>
                    <a:pt x="177201" y="1718"/>
                  </a:lnTo>
                  <a:lnTo>
                    <a:pt x="170441" y="35710"/>
                  </a:lnTo>
                  <a:lnTo>
                    <a:pt x="189532" y="106206"/>
                  </a:lnTo>
                  <a:lnTo>
                    <a:pt x="214528" y="83969"/>
                  </a:lnTo>
                  <a:lnTo>
                    <a:pt x="262110" y="874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178055" y="5053245"/>
              <a:ext cx="277019" cy="485448"/>
            </a:xfrm>
            <a:custGeom>
              <a:avLst/>
              <a:pathLst>
                <a:path w="277019" h="485448">
                  <a:moveTo>
                    <a:pt x="255982" y="0"/>
                  </a:moveTo>
                  <a:lnTo>
                    <a:pt x="234761" y="65933"/>
                  </a:lnTo>
                  <a:lnTo>
                    <a:pt x="213928" y="89320"/>
                  </a:lnTo>
                  <a:lnTo>
                    <a:pt x="206638" y="130319"/>
                  </a:lnTo>
                  <a:lnTo>
                    <a:pt x="277019" y="207878"/>
                  </a:lnTo>
                  <a:lnTo>
                    <a:pt x="242226" y="288810"/>
                  </a:lnTo>
                  <a:lnTo>
                    <a:pt x="260536" y="313534"/>
                  </a:lnTo>
                  <a:lnTo>
                    <a:pt x="250386" y="351871"/>
                  </a:lnTo>
                  <a:lnTo>
                    <a:pt x="221172" y="352982"/>
                  </a:lnTo>
                  <a:lnTo>
                    <a:pt x="195662" y="376370"/>
                  </a:lnTo>
                  <a:lnTo>
                    <a:pt x="202519" y="406736"/>
                  </a:lnTo>
                  <a:lnTo>
                    <a:pt x="179833" y="433877"/>
                  </a:lnTo>
                  <a:lnTo>
                    <a:pt x="156351" y="432655"/>
                  </a:lnTo>
                  <a:lnTo>
                    <a:pt x="146715" y="485448"/>
                  </a:lnTo>
                  <a:lnTo>
                    <a:pt x="125717" y="474165"/>
                  </a:lnTo>
                  <a:lnTo>
                    <a:pt x="111677" y="427545"/>
                  </a:lnTo>
                  <a:lnTo>
                    <a:pt x="74883" y="434465"/>
                  </a:lnTo>
                  <a:lnTo>
                    <a:pt x="69334" y="408187"/>
                  </a:lnTo>
                  <a:lnTo>
                    <a:pt x="42410" y="399784"/>
                  </a:lnTo>
                  <a:lnTo>
                    <a:pt x="0" y="346496"/>
                  </a:lnTo>
                  <a:lnTo>
                    <a:pt x="21444" y="292914"/>
                  </a:lnTo>
                  <a:lnTo>
                    <a:pt x="50763" y="282372"/>
                  </a:lnTo>
                  <a:lnTo>
                    <a:pt x="85666" y="193487"/>
                  </a:lnTo>
                  <a:lnTo>
                    <a:pt x="55311" y="149210"/>
                  </a:lnTo>
                  <a:lnTo>
                    <a:pt x="61504" y="109292"/>
                  </a:lnTo>
                  <a:lnTo>
                    <a:pt x="104551" y="65395"/>
                  </a:lnTo>
                  <a:lnTo>
                    <a:pt x="137869" y="161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661757" y="4825302"/>
              <a:ext cx="209998" cy="291954"/>
            </a:xfrm>
            <a:custGeom>
              <a:avLst/>
              <a:pathLst>
                <a:path w="209998" h="291954">
                  <a:moveTo>
                    <a:pt x="187595" y="95575"/>
                  </a:moveTo>
                  <a:lnTo>
                    <a:pt x="209998" y="139576"/>
                  </a:lnTo>
                  <a:lnTo>
                    <a:pt x="208073" y="192437"/>
                  </a:lnTo>
                  <a:lnTo>
                    <a:pt x="180127" y="264257"/>
                  </a:lnTo>
                  <a:lnTo>
                    <a:pt x="141943" y="271795"/>
                  </a:lnTo>
                  <a:lnTo>
                    <a:pt x="110197" y="291954"/>
                  </a:lnTo>
                  <a:lnTo>
                    <a:pt x="65847" y="172771"/>
                  </a:lnTo>
                  <a:lnTo>
                    <a:pt x="79353" y="146221"/>
                  </a:lnTo>
                  <a:lnTo>
                    <a:pt x="47400" y="112843"/>
                  </a:lnTo>
                  <a:lnTo>
                    <a:pt x="0" y="105073"/>
                  </a:lnTo>
                  <a:lnTo>
                    <a:pt x="30854" y="0"/>
                  </a:lnTo>
                  <a:lnTo>
                    <a:pt x="76373" y="29241"/>
                  </a:lnTo>
                  <a:lnTo>
                    <a:pt x="121807" y="17482"/>
                  </a:lnTo>
                  <a:lnTo>
                    <a:pt x="141749" y="43173"/>
                  </a:lnTo>
                  <a:lnTo>
                    <a:pt x="175762" y="6077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602248" y="4930376"/>
              <a:ext cx="169706" cy="188775"/>
            </a:xfrm>
            <a:custGeom>
              <a:avLst/>
              <a:pathLst>
                <a:path w="169706" h="188775">
                  <a:moveTo>
                    <a:pt x="169706" y="186880"/>
                  </a:moveTo>
                  <a:lnTo>
                    <a:pt x="150823" y="188775"/>
                  </a:lnTo>
                  <a:lnTo>
                    <a:pt x="68195" y="173930"/>
                  </a:lnTo>
                  <a:lnTo>
                    <a:pt x="28971" y="166218"/>
                  </a:lnTo>
                  <a:lnTo>
                    <a:pt x="0" y="183772"/>
                  </a:lnTo>
                  <a:lnTo>
                    <a:pt x="27792" y="102237"/>
                  </a:lnTo>
                  <a:lnTo>
                    <a:pt x="19625" y="74796"/>
                  </a:lnTo>
                  <a:lnTo>
                    <a:pt x="36882" y="14526"/>
                  </a:lnTo>
                  <a:lnTo>
                    <a:pt x="59508" y="0"/>
                  </a:lnTo>
                  <a:lnTo>
                    <a:pt x="106909" y="7769"/>
                  </a:lnTo>
                  <a:lnTo>
                    <a:pt x="138862" y="41147"/>
                  </a:lnTo>
                  <a:lnTo>
                    <a:pt x="125356" y="6769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022504" y="3376703"/>
              <a:ext cx="494522" cy="314309"/>
            </a:xfrm>
            <a:custGeom>
              <a:avLst/>
              <a:pathLst>
                <a:path w="494522" h="314309">
                  <a:moveTo>
                    <a:pt x="417293" y="0"/>
                  </a:moveTo>
                  <a:lnTo>
                    <a:pt x="455522" y="15274"/>
                  </a:lnTo>
                  <a:lnTo>
                    <a:pt x="462309" y="43260"/>
                  </a:lnTo>
                  <a:lnTo>
                    <a:pt x="494522" y="70822"/>
                  </a:lnTo>
                  <a:lnTo>
                    <a:pt x="463107" y="119745"/>
                  </a:lnTo>
                  <a:lnTo>
                    <a:pt x="421077" y="150244"/>
                  </a:lnTo>
                  <a:lnTo>
                    <a:pt x="356774" y="164153"/>
                  </a:lnTo>
                  <a:lnTo>
                    <a:pt x="348970" y="197978"/>
                  </a:lnTo>
                  <a:lnTo>
                    <a:pt x="311511" y="197345"/>
                  </a:lnTo>
                  <a:lnTo>
                    <a:pt x="288804" y="216868"/>
                  </a:lnTo>
                  <a:lnTo>
                    <a:pt x="249708" y="227474"/>
                  </a:lnTo>
                  <a:lnTo>
                    <a:pt x="205456" y="216518"/>
                  </a:lnTo>
                  <a:lnTo>
                    <a:pt x="139671" y="236860"/>
                  </a:lnTo>
                  <a:lnTo>
                    <a:pt x="140608" y="280484"/>
                  </a:lnTo>
                  <a:lnTo>
                    <a:pt x="116260" y="314309"/>
                  </a:lnTo>
                  <a:lnTo>
                    <a:pt x="49772" y="306722"/>
                  </a:lnTo>
                  <a:lnTo>
                    <a:pt x="30363" y="312019"/>
                  </a:lnTo>
                  <a:lnTo>
                    <a:pt x="26563" y="308381"/>
                  </a:lnTo>
                  <a:lnTo>
                    <a:pt x="6104" y="277450"/>
                  </a:lnTo>
                  <a:lnTo>
                    <a:pt x="14831" y="222953"/>
                  </a:lnTo>
                  <a:lnTo>
                    <a:pt x="0" y="195279"/>
                  </a:lnTo>
                  <a:lnTo>
                    <a:pt x="9013" y="143417"/>
                  </a:lnTo>
                  <a:lnTo>
                    <a:pt x="44889" y="129179"/>
                  </a:lnTo>
                  <a:lnTo>
                    <a:pt x="96845" y="130330"/>
                  </a:lnTo>
                  <a:lnTo>
                    <a:pt x="133124" y="139489"/>
                  </a:lnTo>
                  <a:lnTo>
                    <a:pt x="170939" y="116413"/>
                  </a:lnTo>
                  <a:lnTo>
                    <a:pt x="221359" y="135070"/>
                  </a:lnTo>
                  <a:lnTo>
                    <a:pt x="253415" y="135085"/>
                  </a:lnTo>
                  <a:lnTo>
                    <a:pt x="286808" y="114940"/>
                  </a:lnTo>
                  <a:lnTo>
                    <a:pt x="316609" y="119642"/>
                  </a:lnTo>
                  <a:lnTo>
                    <a:pt x="355637" y="53003"/>
                  </a:lnTo>
                  <a:lnTo>
                    <a:pt x="394124" y="75626"/>
                  </a:lnTo>
                  <a:lnTo>
                    <a:pt x="417695" y="43054"/>
                  </a:lnTo>
                  <a:lnTo>
                    <a:pt x="380861" y="1085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613247" y="3480670"/>
              <a:ext cx="271695" cy="281851"/>
            </a:xfrm>
            <a:custGeom>
              <a:avLst/>
              <a:pathLst>
                <a:path w="271695" h="281851">
                  <a:moveTo>
                    <a:pt x="135468" y="61689"/>
                  </a:moveTo>
                  <a:lnTo>
                    <a:pt x="163014" y="97446"/>
                  </a:lnTo>
                  <a:lnTo>
                    <a:pt x="164608" y="129871"/>
                  </a:lnTo>
                  <a:lnTo>
                    <a:pt x="136640" y="196876"/>
                  </a:lnTo>
                  <a:lnTo>
                    <a:pt x="141508" y="235350"/>
                  </a:lnTo>
                  <a:lnTo>
                    <a:pt x="206051" y="203697"/>
                  </a:lnTo>
                  <a:lnTo>
                    <a:pt x="231160" y="169891"/>
                  </a:lnTo>
                  <a:lnTo>
                    <a:pt x="260488" y="179840"/>
                  </a:lnTo>
                  <a:lnTo>
                    <a:pt x="271695" y="206379"/>
                  </a:lnTo>
                  <a:lnTo>
                    <a:pt x="247066" y="263387"/>
                  </a:lnTo>
                  <a:lnTo>
                    <a:pt x="188486" y="281111"/>
                  </a:lnTo>
                  <a:lnTo>
                    <a:pt x="81056" y="281851"/>
                  </a:lnTo>
                  <a:lnTo>
                    <a:pt x="57327" y="272701"/>
                  </a:lnTo>
                  <a:lnTo>
                    <a:pt x="37404" y="264603"/>
                  </a:lnTo>
                  <a:lnTo>
                    <a:pt x="6517" y="228155"/>
                  </a:lnTo>
                  <a:lnTo>
                    <a:pt x="0" y="193952"/>
                  </a:lnTo>
                  <a:lnTo>
                    <a:pt x="24828" y="128690"/>
                  </a:lnTo>
                  <a:lnTo>
                    <a:pt x="52392" y="119019"/>
                  </a:lnTo>
                  <a:lnTo>
                    <a:pt x="49818" y="71007"/>
                  </a:lnTo>
                  <a:lnTo>
                    <a:pt x="19074" y="51252"/>
                  </a:lnTo>
                  <a:lnTo>
                    <a:pt x="46940" y="0"/>
                  </a:lnTo>
                  <a:lnTo>
                    <a:pt x="88815" y="19664"/>
                  </a:lnTo>
                  <a:lnTo>
                    <a:pt x="94275" y="419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643768" y="2144385"/>
              <a:ext cx="151766" cy="163825"/>
            </a:xfrm>
            <a:custGeom>
              <a:avLst/>
              <a:pathLst>
                <a:path w="151766" h="163825">
                  <a:moveTo>
                    <a:pt x="137434" y="120708"/>
                  </a:moveTo>
                  <a:lnTo>
                    <a:pt x="116282" y="149226"/>
                  </a:lnTo>
                  <a:lnTo>
                    <a:pt x="38283" y="163825"/>
                  </a:lnTo>
                  <a:lnTo>
                    <a:pt x="0" y="142456"/>
                  </a:lnTo>
                  <a:lnTo>
                    <a:pt x="1457" y="86087"/>
                  </a:lnTo>
                  <a:lnTo>
                    <a:pt x="34710" y="74846"/>
                  </a:lnTo>
                  <a:lnTo>
                    <a:pt x="53170" y="49431"/>
                  </a:lnTo>
                  <a:lnTo>
                    <a:pt x="106231" y="27819"/>
                  </a:lnTo>
                  <a:lnTo>
                    <a:pt x="132731" y="0"/>
                  </a:lnTo>
                  <a:lnTo>
                    <a:pt x="151766" y="338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412362" y="3745274"/>
              <a:ext cx="283156" cy="407526"/>
            </a:xfrm>
            <a:custGeom>
              <a:avLst/>
              <a:pathLst>
                <a:path w="283156" h="407526">
                  <a:moveTo>
                    <a:pt x="258213" y="8097"/>
                  </a:moveTo>
                  <a:lnTo>
                    <a:pt x="247505" y="71339"/>
                  </a:lnTo>
                  <a:lnTo>
                    <a:pt x="266983" y="108775"/>
                  </a:lnTo>
                  <a:lnTo>
                    <a:pt x="259011" y="153079"/>
                  </a:lnTo>
                  <a:lnTo>
                    <a:pt x="270680" y="189739"/>
                  </a:lnTo>
                  <a:lnTo>
                    <a:pt x="263627" y="220543"/>
                  </a:lnTo>
                  <a:lnTo>
                    <a:pt x="283156" y="260454"/>
                  </a:lnTo>
                  <a:lnTo>
                    <a:pt x="260930" y="314669"/>
                  </a:lnTo>
                  <a:lnTo>
                    <a:pt x="219717" y="386972"/>
                  </a:lnTo>
                  <a:lnTo>
                    <a:pt x="162991" y="385014"/>
                  </a:lnTo>
                  <a:lnTo>
                    <a:pt x="138476" y="407526"/>
                  </a:lnTo>
                  <a:lnTo>
                    <a:pt x="120620" y="381285"/>
                  </a:lnTo>
                  <a:lnTo>
                    <a:pt x="73391" y="360120"/>
                  </a:lnTo>
                  <a:lnTo>
                    <a:pt x="0" y="229925"/>
                  </a:lnTo>
                  <a:lnTo>
                    <a:pt x="30553" y="191033"/>
                  </a:lnTo>
                  <a:lnTo>
                    <a:pt x="33234" y="169993"/>
                  </a:lnTo>
                  <a:lnTo>
                    <a:pt x="75737" y="152306"/>
                  </a:lnTo>
                  <a:lnTo>
                    <a:pt x="103607" y="105980"/>
                  </a:lnTo>
                  <a:lnTo>
                    <a:pt x="96839" y="62016"/>
                  </a:lnTo>
                  <a:lnTo>
                    <a:pt x="122687" y="32555"/>
                  </a:lnTo>
                  <a:lnTo>
                    <a:pt x="148070" y="82571"/>
                  </a:lnTo>
                  <a:lnTo>
                    <a:pt x="198956" y="29576"/>
                  </a:lnTo>
                  <a:lnTo>
                    <a:pt x="23829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696779" y="2877070"/>
              <a:ext cx="366092" cy="466470"/>
            </a:xfrm>
            <a:custGeom>
              <a:avLst/>
              <a:pathLst>
                <a:path w="366092" h="466470">
                  <a:moveTo>
                    <a:pt x="360074" y="40317"/>
                  </a:moveTo>
                  <a:lnTo>
                    <a:pt x="366092" y="130329"/>
                  </a:lnTo>
                  <a:lnTo>
                    <a:pt x="324891" y="188931"/>
                  </a:lnTo>
                  <a:lnTo>
                    <a:pt x="288341" y="222543"/>
                  </a:lnTo>
                  <a:lnTo>
                    <a:pt x="300510" y="287929"/>
                  </a:lnTo>
                  <a:lnTo>
                    <a:pt x="341546" y="314134"/>
                  </a:lnTo>
                  <a:lnTo>
                    <a:pt x="355289" y="357522"/>
                  </a:lnTo>
                  <a:lnTo>
                    <a:pt x="323479" y="428967"/>
                  </a:lnTo>
                  <a:lnTo>
                    <a:pt x="285729" y="430299"/>
                  </a:lnTo>
                  <a:lnTo>
                    <a:pt x="244052" y="403375"/>
                  </a:lnTo>
                  <a:lnTo>
                    <a:pt x="230221" y="417711"/>
                  </a:lnTo>
                  <a:lnTo>
                    <a:pt x="167601" y="416572"/>
                  </a:lnTo>
                  <a:lnTo>
                    <a:pt x="133940" y="463441"/>
                  </a:lnTo>
                  <a:lnTo>
                    <a:pt x="81311" y="466470"/>
                  </a:lnTo>
                  <a:lnTo>
                    <a:pt x="0" y="459745"/>
                  </a:lnTo>
                  <a:lnTo>
                    <a:pt x="3617" y="425998"/>
                  </a:lnTo>
                  <a:lnTo>
                    <a:pt x="37486" y="392121"/>
                  </a:lnTo>
                  <a:lnTo>
                    <a:pt x="50987" y="357454"/>
                  </a:lnTo>
                  <a:lnTo>
                    <a:pt x="48163" y="317488"/>
                  </a:lnTo>
                  <a:lnTo>
                    <a:pt x="61483" y="314573"/>
                  </a:lnTo>
                  <a:lnTo>
                    <a:pt x="59400" y="225029"/>
                  </a:lnTo>
                  <a:lnTo>
                    <a:pt x="82546" y="184712"/>
                  </a:lnTo>
                  <a:lnTo>
                    <a:pt x="70510" y="126578"/>
                  </a:lnTo>
                  <a:lnTo>
                    <a:pt x="79769" y="93762"/>
                  </a:lnTo>
                  <a:lnTo>
                    <a:pt x="100369" y="81104"/>
                  </a:lnTo>
                  <a:lnTo>
                    <a:pt x="134626" y="95637"/>
                  </a:lnTo>
                  <a:lnTo>
                    <a:pt x="145736" y="134549"/>
                  </a:lnTo>
                  <a:lnTo>
                    <a:pt x="173648" y="128165"/>
                  </a:lnTo>
                  <a:lnTo>
                    <a:pt x="200362" y="91886"/>
                  </a:lnTo>
                  <a:lnTo>
                    <a:pt x="261932" y="47818"/>
                  </a:lnTo>
                  <a:lnTo>
                    <a:pt x="277209" y="24377"/>
                  </a:lnTo>
                  <a:lnTo>
                    <a:pt x="33322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1997301" y="2435449"/>
              <a:ext cx="425648" cy="383554"/>
            </a:xfrm>
            <a:custGeom>
              <a:avLst/>
              <a:pathLst>
                <a:path w="425648" h="383554">
                  <a:moveTo>
                    <a:pt x="260657" y="14167"/>
                  </a:moveTo>
                  <a:lnTo>
                    <a:pt x="312317" y="32039"/>
                  </a:lnTo>
                  <a:lnTo>
                    <a:pt x="365931" y="20682"/>
                  </a:lnTo>
                  <a:lnTo>
                    <a:pt x="378115" y="83917"/>
                  </a:lnTo>
                  <a:lnTo>
                    <a:pt x="409435" y="117552"/>
                  </a:lnTo>
                  <a:lnTo>
                    <a:pt x="393272" y="181702"/>
                  </a:lnTo>
                  <a:lnTo>
                    <a:pt x="418877" y="192562"/>
                  </a:lnTo>
                  <a:lnTo>
                    <a:pt x="425648" y="224978"/>
                  </a:lnTo>
                  <a:lnTo>
                    <a:pt x="384538" y="267970"/>
                  </a:lnTo>
                  <a:lnTo>
                    <a:pt x="382745" y="324418"/>
                  </a:lnTo>
                  <a:lnTo>
                    <a:pt x="373125" y="352862"/>
                  </a:lnTo>
                  <a:lnTo>
                    <a:pt x="306886" y="383554"/>
                  </a:lnTo>
                  <a:lnTo>
                    <a:pt x="229895" y="356667"/>
                  </a:lnTo>
                  <a:lnTo>
                    <a:pt x="234564" y="335703"/>
                  </a:lnTo>
                  <a:lnTo>
                    <a:pt x="198885" y="318613"/>
                  </a:lnTo>
                  <a:lnTo>
                    <a:pt x="186349" y="280528"/>
                  </a:lnTo>
                  <a:lnTo>
                    <a:pt x="218653" y="245372"/>
                  </a:lnTo>
                  <a:lnTo>
                    <a:pt x="195175" y="186190"/>
                  </a:lnTo>
                  <a:lnTo>
                    <a:pt x="160164" y="169481"/>
                  </a:lnTo>
                  <a:lnTo>
                    <a:pt x="119117" y="168666"/>
                  </a:lnTo>
                  <a:lnTo>
                    <a:pt x="57949" y="149919"/>
                  </a:lnTo>
                  <a:lnTo>
                    <a:pt x="0" y="104275"/>
                  </a:lnTo>
                  <a:lnTo>
                    <a:pt x="34263" y="32666"/>
                  </a:lnTo>
                  <a:lnTo>
                    <a:pt x="59618" y="29065"/>
                  </a:lnTo>
                  <a:lnTo>
                    <a:pt x="108689" y="0"/>
                  </a:lnTo>
                  <a:lnTo>
                    <a:pt x="154982" y="10313"/>
                  </a:lnTo>
                  <a:lnTo>
                    <a:pt x="166555" y="49224"/>
                  </a:lnTo>
                  <a:lnTo>
                    <a:pt x="229514" y="53444"/>
                  </a:lnTo>
                  <a:lnTo>
                    <a:pt x="229514" y="187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650718" y="1437630"/>
              <a:ext cx="152126" cy="221505"/>
            </a:xfrm>
            <a:custGeom>
              <a:avLst/>
              <a:pathLst>
                <a:path w="152126" h="221505">
                  <a:moveTo>
                    <a:pt x="152126" y="0"/>
                  </a:moveTo>
                  <a:lnTo>
                    <a:pt x="131052" y="37566"/>
                  </a:lnTo>
                  <a:lnTo>
                    <a:pt x="116530" y="111079"/>
                  </a:lnTo>
                  <a:lnTo>
                    <a:pt x="125004" y="159386"/>
                  </a:lnTo>
                  <a:lnTo>
                    <a:pt x="128779" y="221505"/>
                  </a:lnTo>
                  <a:lnTo>
                    <a:pt x="98154" y="212202"/>
                  </a:lnTo>
                  <a:lnTo>
                    <a:pt x="0" y="202793"/>
                  </a:lnTo>
                  <a:lnTo>
                    <a:pt x="49487" y="145704"/>
                  </a:lnTo>
                  <a:lnTo>
                    <a:pt x="48835" y="112032"/>
                  </a:lnTo>
                  <a:lnTo>
                    <a:pt x="84614" y="46324"/>
                  </a:lnTo>
                  <a:lnTo>
                    <a:pt x="88826" y="18767"/>
                  </a:lnTo>
                  <a:lnTo>
                    <a:pt x="121651" y="272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973893" y="2053193"/>
              <a:ext cx="160689" cy="110731"/>
            </a:xfrm>
            <a:custGeom>
              <a:avLst/>
              <a:pathLst>
                <a:path w="160689" h="110731">
                  <a:moveTo>
                    <a:pt x="160689" y="56213"/>
                  </a:moveTo>
                  <a:lnTo>
                    <a:pt x="159425" y="67640"/>
                  </a:lnTo>
                  <a:lnTo>
                    <a:pt x="109354" y="110731"/>
                  </a:lnTo>
                  <a:lnTo>
                    <a:pt x="84299" y="77255"/>
                  </a:lnTo>
                  <a:lnTo>
                    <a:pt x="0" y="16882"/>
                  </a:lnTo>
                  <a:lnTo>
                    <a:pt x="67993" y="0"/>
                  </a:lnTo>
                  <a:lnTo>
                    <a:pt x="88435" y="3715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410929" y="1870292"/>
              <a:ext cx="258307" cy="197183"/>
            </a:xfrm>
            <a:custGeom>
              <a:avLst/>
              <a:pathLst>
                <a:path w="258307" h="197183">
                  <a:moveTo>
                    <a:pt x="258307" y="100133"/>
                  </a:moveTo>
                  <a:lnTo>
                    <a:pt x="247234" y="165524"/>
                  </a:lnTo>
                  <a:lnTo>
                    <a:pt x="208361" y="197183"/>
                  </a:lnTo>
                  <a:lnTo>
                    <a:pt x="188296" y="182311"/>
                  </a:lnTo>
                  <a:lnTo>
                    <a:pt x="186387" y="128565"/>
                  </a:lnTo>
                  <a:lnTo>
                    <a:pt x="158811" y="137641"/>
                  </a:lnTo>
                  <a:lnTo>
                    <a:pt x="147747" y="180413"/>
                  </a:lnTo>
                  <a:lnTo>
                    <a:pt x="114706" y="179848"/>
                  </a:lnTo>
                  <a:lnTo>
                    <a:pt x="88869" y="151533"/>
                  </a:lnTo>
                  <a:lnTo>
                    <a:pt x="29836" y="131156"/>
                  </a:lnTo>
                  <a:lnTo>
                    <a:pt x="37438" y="83347"/>
                  </a:lnTo>
                  <a:lnTo>
                    <a:pt x="0" y="38719"/>
                  </a:lnTo>
                  <a:lnTo>
                    <a:pt x="10386" y="13110"/>
                  </a:lnTo>
                  <a:lnTo>
                    <a:pt x="137889" y="0"/>
                  </a:lnTo>
                  <a:lnTo>
                    <a:pt x="155399" y="54939"/>
                  </a:lnTo>
                  <a:lnTo>
                    <a:pt x="231428" y="804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980244" y="1658904"/>
              <a:ext cx="185088" cy="150329"/>
            </a:xfrm>
            <a:custGeom>
              <a:avLst/>
              <a:pathLst>
                <a:path w="185088" h="150329">
                  <a:moveTo>
                    <a:pt x="130797" y="22539"/>
                  </a:moveTo>
                  <a:lnTo>
                    <a:pt x="127055" y="50688"/>
                  </a:lnTo>
                  <a:lnTo>
                    <a:pt x="185088" y="68273"/>
                  </a:lnTo>
                  <a:lnTo>
                    <a:pt x="143791" y="128674"/>
                  </a:lnTo>
                  <a:lnTo>
                    <a:pt x="138716" y="150329"/>
                  </a:lnTo>
                  <a:lnTo>
                    <a:pt x="97679" y="107732"/>
                  </a:lnTo>
                  <a:lnTo>
                    <a:pt x="85083" y="59128"/>
                  </a:lnTo>
                  <a:lnTo>
                    <a:pt x="82791" y="35640"/>
                  </a:lnTo>
                  <a:lnTo>
                    <a:pt x="36792" y="36638"/>
                  </a:lnTo>
                  <a:lnTo>
                    <a:pt x="0" y="18222"/>
                  </a:lnTo>
                  <a:lnTo>
                    <a:pt x="4366" y="0"/>
                  </a:lnTo>
                  <a:lnTo>
                    <a:pt x="59494" y="5370"/>
                  </a:lnTo>
                  <a:lnTo>
                    <a:pt x="85389" y="2924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655660" y="2496177"/>
              <a:ext cx="132253" cy="104083"/>
            </a:xfrm>
            <a:custGeom>
              <a:avLst/>
              <a:pathLst>
                <a:path w="132253" h="104083">
                  <a:moveTo>
                    <a:pt x="132253" y="63369"/>
                  </a:moveTo>
                  <a:lnTo>
                    <a:pt x="110823" y="83600"/>
                  </a:lnTo>
                  <a:lnTo>
                    <a:pt x="93775" y="104083"/>
                  </a:lnTo>
                  <a:lnTo>
                    <a:pt x="37482" y="82449"/>
                  </a:lnTo>
                  <a:lnTo>
                    <a:pt x="281" y="68018"/>
                  </a:lnTo>
                  <a:lnTo>
                    <a:pt x="0" y="28677"/>
                  </a:lnTo>
                  <a:lnTo>
                    <a:pt x="26563" y="0"/>
                  </a:lnTo>
                  <a:lnTo>
                    <a:pt x="59304" y="34252"/>
                  </a:lnTo>
                  <a:lnTo>
                    <a:pt x="99063" y="3057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260496" y="2341709"/>
              <a:ext cx="186733" cy="227589"/>
            </a:xfrm>
            <a:custGeom>
              <a:avLst/>
              <a:pathLst>
                <a:path w="186733" h="227589">
                  <a:moveTo>
                    <a:pt x="120004" y="0"/>
                  </a:moveTo>
                  <a:lnTo>
                    <a:pt x="106128" y="49215"/>
                  </a:lnTo>
                  <a:lnTo>
                    <a:pt x="175029" y="124602"/>
                  </a:lnTo>
                  <a:lnTo>
                    <a:pt x="176827" y="162770"/>
                  </a:lnTo>
                  <a:lnTo>
                    <a:pt x="186733" y="210721"/>
                  </a:lnTo>
                  <a:lnTo>
                    <a:pt x="145665" y="227589"/>
                  </a:lnTo>
                  <a:lnTo>
                    <a:pt x="103624" y="184850"/>
                  </a:lnTo>
                  <a:lnTo>
                    <a:pt x="48762" y="156320"/>
                  </a:lnTo>
                  <a:lnTo>
                    <a:pt x="75047" y="113769"/>
                  </a:lnTo>
                  <a:lnTo>
                    <a:pt x="0" y="88489"/>
                  </a:lnTo>
                  <a:lnTo>
                    <a:pt x="63579" y="35165"/>
                  </a:lnTo>
                  <a:lnTo>
                    <a:pt x="83758" y="602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034606" y="1471100"/>
              <a:ext cx="149224" cy="114539"/>
            </a:xfrm>
            <a:custGeom>
              <a:avLst/>
              <a:pathLst>
                <a:path w="149224" h="114539">
                  <a:moveTo>
                    <a:pt x="97431" y="0"/>
                  </a:moveTo>
                  <a:lnTo>
                    <a:pt x="126905" y="48351"/>
                  </a:lnTo>
                  <a:lnTo>
                    <a:pt x="127350" y="104972"/>
                  </a:lnTo>
                  <a:lnTo>
                    <a:pt x="149224" y="110064"/>
                  </a:lnTo>
                  <a:lnTo>
                    <a:pt x="93801" y="114539"/>
                  </a:lnTo>
                  <a:lnTo>
                    <a:pt x="53858" y="104242"/>
                  </a:lnTo>
                  <a:lnTo>
                    <a:pt x="1058" y="107955"/>
                  </a:lnTo>
                  <a:lnTo>
                    <a:pt x="0" y="88082"/>
                  </a:lnTo>
                  <a:lnTo>
                    <a:pt x="40108" y="67633"/>
                  </a:lnTo>
                  <a:lnTo>
                    <a:pt x="50094" y="27843"/>
                  </a:lnTo>
                  <a:lnTo>
                    <a:pt x="68505" y="1194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363232" y="2416907"/>
              <a:ext cx="286133" cy="262323"/>
            </a:xfrm>
            <a:custGeom>
              <a:avLst/>
              <a:pathLst>
                <a:path w="286133" h="262323">
                  <a:moveTo>
                    <a:pt x="35190" y="0"/>
                  </a:moveTo>
                  <a:lnTo>
                    <a:pt x="91558" y="63919"/>
                  </a:lnTo>
                  <a:lnTo>
                    <a:pt x="94594" y="91596"/>
                  </a:lnTo>
                  <a:lnTo>
                    <a:pt x="133744" y="84761"/>
                  </a:lnTo>
                  <a:lnTo>
                    <a:pt x="161723" y="100181"/>
                  </a:lnTo>
                  <a:lnTo>
                    <a:pt x="203730" y="104469"/>
                  </a:lnTo>
                  <a:lnTo>
                    <a:pt x="264015" y="136223"/>
                  </a:lnTo>
                  <a:lnTo>
                    <a:pt x="286133" y="202239"/>
                  </a:lnTo>
                  <a:lnTo>
                    <a:pt x="233466" y="232788"/>
                  </a:lnTo>
                  <a:lnTo>
                    <a:pt x="172822" y="257166"/>
                  </a:lnTo>
                  <a:lnTo>
                    <a:pt x="70051" y="262323"/>
                  </a:lnTo>
                  <a:lnTo>
                    <a:pt x="59716" y="243519"/>
                  </a:lnTo>
                  <a:lnTo>
                    <a:pt x="52945" y="211104"/>
                  </a:lnTo>
                  <a:lnTo>
                    <a:pt x="27341" y="200244"/>
                  </a:lnTo>
                  <a:lnTo>
                    <a:pt x="43504" y="136093"/>
                  </a:lnTo>
                  <a:lnTo>
                    <a:pt x="12184" y="102458"/>
                  </a:lnTo>
                  <a:lnTo>
                    <a:pt x="0" y="39224"/>
                  </a:lnTo>
                  <a:lnTo>
                    <a:pt x="8434" y="42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349002" y="1656247"/>
              <a:ext cx="215678" cy="238442"/>
            </a:xfrm>
            <a:custGeom>
              <a:avLst/>
              <a:pathLst>
                <a:path w="215678" h="238442">
                  <a:moveTo>
                    <a:pt x="199730" y="20016"/>
                  </a:moveTo>
                  <a:lnTo>
                    <a:pt x="188426" y="43350"/>
                  </a:lnTo>
                  <a:lnTo>
                    <a:pt x="203294" y="110657"/>
                  </a:lnTo>
                  <a:lnTo>
                    <a:pt x="215678" y="172253"/>
                  </a:lnTo>
                  <a:lnTo>
                    <a:pt x="207179" y="210350"/>
                  </a:lnTo>
                  <a:lnTo>
                    <a:pt x="169042" y="224211"/>
                  </a:lnTo>
                  <a:lnTo>
                    <a:pt x="120213" y="209146"/>
                  </a:lnTo>
                  <a:lnTo>
                    <a:pt x="79138" y="208705"/>
                  </a:lnTo>
                  <a:lnTo>
                    <a:pt x="32919" y="238442"/>
                  </a:lnTo>
                  <a:lnTo>
                    <a:pt x="12168" y="171902"/>
                  </a:lnTo>
                  <a:lnTo>
                    <a:pt x="2317" y="67974"/>
                  </a:lnTo>
                  <a:lnTo>
                    <a:pt x="0" y="39791"/>
                  </a:lnTo>
                  <a:lnTo>
                    <a:pt x="67115" y="25031"/>
                  </a:lnTo>
                  <a:lnTo>
                    <a:pt x="124118" y="0"/>
                  </a:lnTo>
                  <a:lnTo>
                    <a:pt x="147785" y="168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1768020" y="2334734"/>
              <a:ext cx="424456" cy="384943"/>
            </a:xfrm>
            <a:custGeom>
              <a:avLst/>
              <a:pathLst>
                <a:path w="424456" h="384943">
                  <a:moveTo>
                    <a:pt x="263544" y="133381"/>
                  </a:moveTo>
                  <a:lnTo>
                    <a:pt x="229281" y="204990"/>
                  </a:lnTo>
                  <a:lnTo>
                    <a:pt x="287230" y="250634"/>
                  </a:lnTo>
                  <a:lnTo>
                    <a:pt x="348398" y="269381"/>
                  </a:lnTo>
                  <a:lnTo>
                    <a:pt x="389446" y="270196"/>
                  </a:lnTo>
                  <a:lnTo>
                    <a:pt x="424456" y="286905"/>
                  </a:lnTo>
                  <a:lnTo>
                    <a:pt x="372237" y="318256"/>
                  </a:lnTo>
                  <a:lnTo>
                    <a:pt x="324796" y="358753"/>
                  </a:lnTo>
                  <a:lnTo>
                    <a:pt x="287032" y="379218"/>
                  </a:lnTo>
                  <a:lnTo>
                    <a:pt x="242276" y="371816"/>
                  </a:lnTo>
                  <a:lnTo>
                    <a:pt x="196370" y="352179"/>
                  </a:lnTo>
                  <a:lnTo>
                    <a:pt x="163195" y="371837"/>
                  </a:lnTo>
                  <a:lnTo>
                    <a:pt x="135803" y="363911"/>
                  </a:lnTo>
                  <a:lnTo>
                    <a:pt x="71975" y="384943"/>
                  </a:lnTo>
                  <a:lnTo>
                    <a:pt x="22747" y="368834"/>
                  </a:lnTo>
                  <a:lnTo>
                    <a:pt x="18153" y="366624"/>
                  </a:lnTo>
                  <a:lnTo>
                    <a:pt x="19161" y="294810"/>
                  </a:lnTo>
                  <a:lnTo>
                    <a:pt x="0" y="253564"/>
                  </a:lnTo>
                  <a:lnTo>
                    <a:pt x="22515" y="207992"/>
                  </a:lnTo>
                  <a:lnTo>
                    <a:pt x="59784" y="198925"/>
                  </a:lnTo>
                  <a:lnTo>
                    <a:pt x="90526" y="222349"/>
                  </a:lnTo>
                  <a:lnTo>
                    <a:pt x="110918" y="214899"/>
                  </a:lnTo>
                  <a:lnTo>
                    <a:pt x="123011" y="117308"/>
                  </a:lnTo>
                  <a:lnTo>
                    <a:pt x="157006" y="54333"/>
                  </a:lnTo>
                  <a:lnTo>
                    <a:pt x="116480" y="17045"/>
                  </a:lnTo>
                  <a:lnTo>
                    <a:pt x="161673" y="0"/>
                  </a:lnTo>
                  <a:lnTo>
                    <a:pt x="183404" y="10188"/>
                  </a:lnTo>
                  <a:lnTo>
                    <a:pt x="228073" y="55831"/>
                  </a:lnTo>
                  <a:lnTo>
                    <a:pt x="260267" y="72540"/>
                  </a:lnTo>
                  <a:lnTo>
                    <a:pt x="274755" y="10514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806145" y="1932732"/>
              <a:ext cx="162675" cy="163975"/>
            </a:xfrm>
            <a:custGeom>
              <a:avLst/>
              <a:pathLst>
                <a:path w="162675" h="163975">
                  <a:moveTo>
                    <a:pt x="95361" y="41752"/>
                  </a:moveTo>
                  <a:lnTo>
                    <a:pt x="87262" y="75364"/>
                  </a:lnTo>
                  <a:lnTo>
                    <a:pt x="112179" y="98079"/>
                  </a:lnTo>
                  <a:lnTo>
                    <a:pt x="158130" y="104754"/>
                  </a:lnTo>
                  <a:lnTo>
                    <a:pt x="162675" y="128015"/>
                  </a:lnTo>
                  <a:lnTo>
                    <a:pt x="138189" y="147195"/>
                  </a:lnTo>
                  <a:lnTo>
                    <a:pt x="98109" y="156758"/>
                  </a:lnTo>
                  <a:lnTo>
                    <a:pt x="54036" y="163975"/>
                  </a:lnTo>
                  <a:lnTo>
                    <a:pt x="0" y="122671"/>
                  </a:lnTo>
                  <a:lnTo>
                    <a:pt x="13183" y="67285"/>
                  </a:lnTo>
                  <a:lnTo>
                    <a:pt x="5045" y="28829"/>
                  </a:lnTo>
                  <a:lnTo>
                    <a:pt x="13040" y="0"/>
                  </a:lnTo>
                  <a:lnTo>
                    <a:pt x="37596" y="2073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172522" y="3135176"/>
              <a:ext cx="176097" cy="309400"/>
            </a:xfrm>
            <a:custGeom>
              <a:avLst/>
              <a:pathLst>
                <a:path w="176097" h="309400">
                  <a:moveTo>
                    <a:pt x="165706" y="112921"/>
                  </a:moveTo>
                  <a:lnTo>
                    <a:pt x="153368" y="175671"/>
                  </a:lnTo>
                  <a:lnTo>
                    <a:pt x="115451" y="206927"/>
                  </a:lnTo>
                  <a:lnTo>
                    <a:pt x="150126" y="266515"/>
                  </a:lnTo>
                  <a:lnTo>
                    <a:pt x="176097" y="295567"/>
                  </a:lnTo>
                  <a:lnTo>
                    <a:pt x="72004" y="306786"/>
                  </a:lnTo>
                  <a:lnTo>
                    <a:pt x="6942" y="309400"/>
                  </a:lnTo>
                  <a:lnTo>
                    <a:pt x="0" y="304874"/>
                  </a:lnTo>
                  <a:lnTo>
                    <a:pt x="14341" y="243807"/>
                  </a:lnTo>
                  <a:lnTo>
                    <a:pt x="33281" y="217724"/>
                  </a:lnTo>
                  <a:lnTo>
                    <a:pt x="30301" y="165318"/>
                  </a:lnTo>
                  <a:lnTo>
                    <a:pt x="18997" y="149296"/>
                  </a:lnTo>
                  <a:lnTo>
                    <a:pt x="30679" y="86083"/>
                  </a:lnTo>
                  <a:lnTo>
                    <a:pt x="69285" y="73438"/>
                  </a:lnTo>
                  <a:lnTo>
                    <a:pt x="130013" y="0"/>
                  </a:lnTo>
                  <a:lnTo>
                    <a:pt x="152680" y="5435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632079" y="3753372"/>
              <a:ext cx="294491" cy="435217"/>
            </a:xfrm>
            <a:custGeom>
              <a:avLst/>
              <a:pathLst>
                <a:path w="294491" h="435217">
                  <a:moveTo>
                    <a:pt x="62224" y="9150"/>
                  </a:moveTo>
                  <a:lnTo>
                    <a:pt x="62498" y="55291"/>
                  </a:lnTo>
                  <a:lnTo>
                    <a:pt x="81504" y="79337"/>
                  </a:lnTo>
                  <a:lnTo>
                    <a:pt x="111728" y="77496"/>
                  </a:lnTo>
                  <a:lnTo>
                    <a:pt x="138605" y="106711"/>
                  </a:lnTo>
                  <a:lnTo>
                    <a:pt x="214378" y="112319"/>
                  </a:lnTo>
                  <a:lnTo>
                    <a:pt x="278143" y="98183"/>
                  </a:lnTo>
                  <a:lnTo>
                    <a:pt x="294491" y="127872"/>
                  </a:lnTo>
                  <a:lnTo>
                    <a:pt x="288695" y="183347"/>
                  </a:lnTo>
                  <a:lnTo>
                    <a:pt x="275366" y="207610"/>
                  </a:lnTo>
                  <a:lnTo>
                    <a:pt x="241215" y="213652"/>
                  </a:lnTo>
                  <a:lnTo>
                    <a:pt x="219812" y="279970"/>
                  </a:lnTo>
                  <a:lnTo>
                    <a:pt x="223877" y="320352"/>
                  </a:lnTo>
                  <a:lnTo>
                    <a:pt x="278563" y="435217"/>
                  </a:lnTo>
                  <a:lnTo>
                    <a:pt x="200650" y="422580"/>
                  </a:lnTo>
                  <a:lnTo>
                    <a:pt x="165503" y="397921"/>
                  </a:lnTo>
                  <a:lnTo>
                    <a:pt x="125808" y="398136"/>
                  </a:lnTo>
                  <a:lnTo>
                    <a:pt x="60269" y="366109"/>
                  </a:lnTo>
                  <a:lnTo>
                    <a:pt x="0" y="378874"/>
                  </a:lnTo>
                  <a:lnTo>
                    <a:pt x="41212" y="306571"/>
                  </a:lnTo>
                  <a:lnTo>
                    <a:pt x="63438" y="252357"/>
                  </a:lnTo>
                  <a:lnTo>
                    <a:pt x="43909" y="212445"/>
                  </a:lnTo>
                  <a:lnTo>
                    <a:pt x="50962" y="181642"/>
                  </a:lnTo>
                  <a:lnTo>
                    <a:pt x="39293" y="144981"/>
                  </a:lnTo>
                  <a:lnTo>
                    <a:pt x="47266" y="100677"/>
                  </a:lnTo>
                  <a:lnTo>
                    <a:pt x="27787" y="63241"/>
                  </a:lnTo>
                  <a:lnTo>
                    <a:pt x="3849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863773" y="1393355"/>
              <a:ext cx="284560" cy="149567"/>
            </a:xfrm>
            <a:custGeom>
              <a:avLst/>
              <a:pathLst>
                <a:path w="284560" h="149567">
                  <a:moveTo>
                    <a:pt x="259369" y="45999"/>
                  </a:moveTo>
                  <a:lnTo>
                    <a:pt x="279714" y="84995"/>
                  </a:lnTo>
                  <a:lnTo>
                    <a:pt x="284560" y="123998"/>
                  </a:lnTo>
                  <a:lnTo>
                    <a:pt x="252531" y="149567"/>
                  </a:lnTo>
                  <a:lnTo>
                    <a:pt x="217570" y="146877"/>
                  </a:lnTo>
                  <a:lnTo>
                    <a:pt x="190204" y="123776"/>
                  </a:lnTo>
                  <a:lnTo>
                    <a:pt x="147617" y="129221"/>
                  </a:lnTo>
                  <a:lnTo>
                    <a:pt x="130134" y="98674"/>
                  </a:lnTo>
                  <a:lnTo>
                    <a:pt x="130117" y="84188"/>
                  </a:lnTo>
                  <a:lnTo>
                    <a:pt x="53332" y="89098"/>
                  </a:lnTo>
                  <a:lnTo>
                    <a:pt x="5609" y="83129"/>
                  </a:lnTo>
                  <a:lnTo>
                    <a:pt x="0" y="58901"/>
                  </a:lnTo>
                  <a:lnTo>
                    <a:pt x="28194" y="72804"/>
                  </a:lnTo>
                  <a:lnTo>
                    <a:pt x="37370" y="0"/>
                  </a:lnTo>
                  <a:lnTo>
                    <a:pt x="102761" y="6444"/>
                  </a:lnTo>
                  <a:lnTo>
                    <a:pt x="115707" y="17999"/>
                  </a:lnTo>
                  <a:lnTo>
                    <a:pt x="231677" y="5222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922848" y="2254612"/>
              <a:ext cx="249815" cy="257258"/>
            </a:xfrm>
            <a:custGeom>
              <a:avLst/>
              <a:pathLst>
                <a:path w="249815" h="257258">
                  <a:moveTo>
                    <a:pt x="233004" y="75247"/>
                  </a:moveTo>
                  <a:lnTo>
                    <a:pt x="249815" y="106901"/>
                  </a:lnTo>
                  <a:lnTo>
                    <a:pt x="248467" y="140419"/>
                  </a:lnTo>
                  <a:lnTo>
                    <a:pt x="201349" y="172693"/>
                  </a:lnTo>
                  <a:lnTo>
                    <a:pt x="209958" y="257258"/>
                  </a:lnTo>
                  <a:lnTo>
                    <a:pt x="149400" y="243826"/>
                  </a:lnTo>
                  <a:lnTo>
                    <a:pt x="128582" y="253492"/>
                  </a:lnTo>
                  <a:lnTo>
                    <a:pt x="57656" y="183122"/>
                  </a:lnTo>
                  <a:lnTo>
                    <a:pt x="59578" y="135555"/>
                  </a:lnTo>
                  <a:lnTo>
                    <a:pt x="34452" y="120313"/>
                  </a:lnTo>
                  <a:lnTo>
                    <a:pt x="7689" y="128805"/>
                  </a:lnTo>
                  <a:lnTo>
                    <a:pt x="0" y="90409"/>
                  </a:lnTo>
                  <a:lnTo>
                    <a:pt x="24665" y="60986"/>
                  </a:lnTo>
                  <a:lnTo>
                    <a:pt x="69385" y="60770"/>
                  </a:lnTo>
                  <a:lnTo>
                    <a:pt x="93157" y="15492"/>
                  </a:lnTo>
                  <a:lnTo>
                    <a:pt x="162063" y="20076"/>
                  </a:lnTo>
                  <a:lnTo>
                    <a:pt x="171416" y="0"/>
                  </a:lnTo>
                  <a:lnTo>
                    <a:pt x="228927" y="549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2864380" y="2856911"/>
              <a:ext cx="486667" cy="659280"/>
            </a:xfrm>
            <a:custGeom>
              <a:avLst/>
              <a:pathLst>
                <a:path w="486667" h="659280">
                  <a:moveTo>
                    <a:pt x="400454" y="334127"/>
                  </a:moveTo>
                  <a:lnTo>
                    <a:pt x="369303" y="423616"/>
                  </a:lnTo>
                  <a:lnTo>
                    <a:pt x="372557" y="474291"/>
                  </a:lnTo>
                  <a:lnTo>
                    <a:pt x="401340" y="515600"/>
                  </a:lnTo>
                  <a:lnTo>
                    <a:pt x="359606" y="549304"/>
                  </a:lnTo>
                  <a:lnTo>
                    <a:pt x="362515" y="580235"/>
                  </a:lnTo>
                  <a:lnTo>
                    <a:pt x="412648" y="637093"/>
                  </a:lnTo>
                  <a:lnTo>
                    <a:pt x="411539" y="654876"/>
                  </a:lnTo>
                  <a:lnTo>
                    <a:pt x="379484" y="654861"/>
                  </a:lnTo>
                  <a:lnTo>
                    <a:pt x="329064" y="636204"/>
                  </a:lnTo>
                  <a:lnTo>
                    <a:pt x="291249" y="659280"/>
                  </a:lnTo>
                  <a:lnTo>
                    <a:pt x="254969" y="650122"/>
                  </a:lnTo>
                  <a:lnTo>
                    <a:pt x="267008" y="627858"/>
                  </a:lnTo>
                  <a:lnTo>
                    <a:pt x="274280" y="566979"/>
                  </a:lnTo>
                  <a:lnTo>
                    <a:pt x="238405" y="540466"/>
                  </a:lnTo>
                  <a:lnTo>
                    <a:pt x="200105" y="497752"/>
                  </a:lnTo>
                  <a:lnTo>
                    <a:pt x="161320" y="489406"/>
                  </a:lnTo>
                  <a:lnTo>
                    <a:pt x="118118" y="524657"/>
                  </a:lnTo>
                  <a:lnTo>
                    <a:pt x="63503" y="544268"/>
                  </a:lnTo>
                  <a:lnTo>
                    <a:pt x="9663" y="549652"/>
                  </a:lnTo>
                  <a:lnTo>
                    <a:pt x="17255" y="447827"/>
                  </a:lnTo>
                  <a:lnTo>
                    <a:pt x="0" y="436731"/>
                  </a:lnTo>
                  <a:lnTo>
                    <a:pt x="62620" y="437871"/>
                  </a:lnTo>
                  <a:lnTo>
                    <a:pt x="76451" y="423534"/>
                  </a:lnTo>
                  <a:lnTo>
                    <a:pt x="118128" y="450458"/>
                  </a:lnTo>
                  <a:lnTo>
                    <a:pt x="155878" y="449126"/>
                  </a:lnTo>
                  <a:lnTo>
                    <a:pt x="187688" y="377681"/>
                  </a:lnTo>
                  <a:lnTo>
                    <a:pt x="173945" y="334293"/>
                  </a:lnTo>
                  <a:lnTo>
                    <a:pt x="132909" y="308088"/>
                  </a:lnTo>
                  <a:lnTo>
                    <a:pt x="120740" y="242702"/>
                  </a:lnTo>
                  <a:lnTo>
                    <a:pt x="157290" y="209090"/>
                  </a:lnTo>
                  <a:lnTo>
                    <a:pt x="198491" y="150488"/>
                  </a:lnTo>
                  <a:lnTo>
                    <a:pt x="192473" y="60476"/>
                  </a:lnTo>
                  <a:lnTo>
                    <a:pt x="253994" y="32331"/>
                  </a:lnTo>
                  <a:lnTo>
                    <a:pt x="290176" y="35771"/>
                  </a:lnTo>
                  <a:lnTo>
                    <a:pt x="301263" y="0"/>
                  </a:lnTo>
                  <a:lnTo>
                    <a:pt x="359129" y="14064"/>
                  </a:lnTo>
                  <a:lnTo>
                    <a:pt x="366304" y="44537"/>
                  </a:lnTo>
                  <a:lnTo>
                    <a:pt x="407042" y="64696"/>
                  </a:lnTo>
                  <a:lnTo>
                    <a:pt x="430622" y="97267"/>
                  </a:lnTo>
                  <a:lnTo>
                    <a:pt x="413061" y="155645"/>
                  </a:lnTo>
                  <a:lnTo>
                    <a:pt x="469075" y="172053"/>
                  </a:lnTo>
                  <a:lnTo>
                    <a:pt x="486667" y="193619"/>
                  </a:lnTo>
                  <a:lnTo>
                    <a:pt x="463057" y="232531"/>
                  </a:lnTo>
                  <a:lnTo>
                    <a:pt x="440374" y="242844"/>
                  </a:lnTo>
                  <a:lnTo>
                    <a:pt x="391303" y="2906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598509" y="3264458"/>
              <a:ext cx="247341" cy="235372"/>
            </a:xfrm>
            <a:custGeom>
              <a:avLst/>
              <a:pathLst>
                <a:path w="247341" h="235372">
                  <a:moveTo>
                    <a:pt x="247341" y="191097"/>
                  </a:moveTo>
                  <a:lnTo>
                    <a:pt x="241621" y="235293"/>
                  </a:lnTo>
                  <a:lnTo>
                    <a:pt x="188999" y="235372"/>
                  </a:lnTo>
                  <a:lnTo>
                    <a:pt x="159647" y="222520"/>
                  </a:lnTo>
                  <a:lnTo>
                    <a:pt x="121755" y="233228"/>
                  </a:lnTo>
                  <a:lnTo>
                    <a:pt x="33482" y="232594"/>
                  </a:lnTo>
                  <a:lnTo>
                    <a:pt x="14289" y="208790"/>
                  </a:lnTo>
                  <a:lnTo>
                    <a:pt x="0" y="149077"/>
                  </a:lnTo>
                  <a:lnTo>
                    <a:pt x="91290" y="156880"/>
                  </a:lnTo>
                  <a:lnTo>
                    <a:pt x="110601" y="127676"/>
                  </a:lnTo>
                  <a:lnTo>
                    <a:pt x="143223" y="114894"/>
                  </a:lnTo>
                  <a:lnTo>
                    <a:pt x="166982" y="74990"/>
                  </a:lnTo>
                  <a:lnTo>
                    <a:pt x="178240" y="0"/>
                  </a:lnTo>
                  <a:lnTo>
                    <a:pt x="193368" y="56089"/>
                  </a:lnTo>
                  <a:lnTo>
                    <a:pt x="205228" y="1498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1228256" y="5245165"/>
              <a:ext cx="23727" cy="19801"/>
            </a:xfrm>
            <a:custGeom>
              <a:avLst/>
              <a:pathLst>
                <a:path w="23727" h="19801">
                  <a:moveTo>
                    <a:pt x="381" y="9"/>
                  </a:moveTo>
                  <a:lnTo>
                    <a:pt x="23727" y="18027"/>
                  </a:lnTo>
                  <a:lnTo>
                    <a:pt x="21763" y="19801"/>
                  </a:lnTo>
                  <a:lnTo>
                    <a:pt x="399" y="19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1960659" y="1417366"/>
              <a:ext cx="215906" cy="150615"/>
            </a:xfrm>
            <a:custGeom>
              <a:avLst/>
              <a:pathLst>
                <a:path w="215906" h="150615">
                  <a:moveTo>
                    <a:pt x="187323" y="19014"/>
                  </a:moveTo>
                  <a:lnTo>
                    <a:pt x="215906" y="53299"/>
                  </a:lnTo>
                  <a:lnTo>
                    <a:pt x="185486" y="72910"/>
                  </a:lnTo>
                  <a:lnTo>
                    <a:pt x="191170" y="96835"/>
                  </a:lnTo>
                  <a:lnTo>
                    <a:pt x="175105" y="129482"/>
                  </a:lnTo>
                  <a:lnTo>
                    <a:pt x="78187" y="150615"/>
                  </a:lnTo>
                  <a:lnTo>
                    <a:pt x="49024" y="137630"/>
                  </a:lnTo>
                  <a:lnTo>
                    <a:pt x="30845" y="104490"/>
                  </a:lnTo>
                  <a:lnTo>
                    <a:pt x="0" y="76017"/>
                  </a:lnTo>
                  <a:lnTo>
                    <a:pt x="39134" y="18363"/>
                  </a:lnTo>
                  <a:lnTo>
                    <a:pt x="71724" y="3014"/>
                  </a:lnTo>
                  <a:lnTo>
                    <a:pt x="14070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766483" y="2521097"/>
              <a:ext cx="295127" cy="315754"/>
            </a:xfrm>
            <a:custGeom>
              <a:avLst/>
              <a:pathLst>
                <a:path w="295127" h="315754">
                  <a:moveTo>
                    <a:pt x="163914" y="12731"/>
                  </a:moveTo>
                  <a:lnTo>
                    <a:pt x="228913" y="55455"/>
                  </a:lnTo>
                  <a:lnTo>
                    <a:pt x="222476" y="78037"/>
                  </a:lnTo>
                  <a:lnTo>
                    <a:pt x="251977" y="122313"/>
                  </a:lnTo>
                  <a:lnTo>
                    <a:pt x="295127" y="152249"/>
                  </a:lnTo>
                  <a:lnTo>
                    <a:pt x="276450" y="185809"/>
                  </a:lnTo>
                  <a:lnTo>
                    <a:pt x="233889" y="212745"/>
                  </a:lnTo>
                  <a:lnTo>
                    <a:pt x="217756" y="244141"/>
                  </a:lnTo>
                  <a:lnTo>
                    <a:pt x="176206" y="258300"/>
                  </a:lnTo>
                  <a:lnTo>
                    <a:pt x="167096" y="285897"/>
                  </a:lnTo>
                  <a:lnTo>
                    <a:pt x="183900" y="312348"/>
                  </a:lnTo>
                  <a:lnTo>
                    <a:pt x="68718" y="315754"/>
                  </a:lnTo>
                  <a:lnTo>
                    <a:pt x="45861" y="310234"/>
                  </a:lnTo>
                  <a:lnTo>
                    <a:pt x="1609" y="219500"/>
                  </a:lnTo>
                  <a:lnTo>
                    <a:pt x="24251" y="186570"/>
                  </a:lnTo>
                  <a:lnTo>
                    <a:pt x="28453" y="157202"/>
                  </a:lnTo>
                  <a:lnTo>
                    <a:pt x="10939" y="129349"/>
                  </a:lnTo>
                  <a:lnTo>
                    <a:pt x="15387" y="79266"/>
                  </a:lnTo>
                  <a:lnTo>
                    <a:pt x="0" y="58680"/>
                  </a:lnTo>
                  <a:lnTo>
                    <a:pt x="21430" y="38449"/>
                  </a:lnTo>
                  <a:lnTo>
                    <a:pt x="53538" y="15734"/>
                  </a:lnTo>
                  <a:lnTo>
                    <a:pt x="77953" y="2568"/>
                  </a:lnTo>
                  <a:lnTo>
                    <a:pt x="13355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301350" y="1425150"/>
              <a:ext cx="22215" cy="33298"/>
            </a:xfrm>
            <a:custGeom>
              <a:avLst/>
              <a:pathLst>
                <a:path w="22215" h="33298">
                  <a:moveTo>
                    <a:pt x="11153" y="0"/>
                  </a:moveTo>
                  <a:lnTo>
                    <a:pt x="22215" y="17312"/>
                  </a:lnTo>
                  <a:lnTo>
                    <a:pt x="0" y="3329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301350" y="1442463"/>
              <a:ext cx="30965" cy="37713"/>
            </a:xfrm>
            <a:custGeom>
              <a:avLst/>
              <a:pathLst>
                <a:path w="30965" h="37713">
                  <a:moveTo>
                    <a:pt x="30965" y="25412"/>
                  </a:moveTo>
                  <a:lnTo>
                    <a:pt x="16209" y="37713"/>
                  </a:lnTo>
                  <a:lnTo>
                    <a:pt x="0" y="15985"/>
                  </a:lnTo>
                  <a:lnTo>
                    <a:pt x="2221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287973" y="3171055"/>
              <a:ext cx="545101" cy="311415"/>
            </a:xfrm>
            <a:custGeom>
              <a:avLst/>
              <a:pathLst>
                <a:path w="545101" h="311415">
                  <a:moveTo>
                    <a:pt x="524850" y="49194"/>
                  </a:moveTo>
                  <a:lnTo>
                    <a:pt x="516660" y="89443"/>
                  </a:lnTo>
                  <a:lnTo>
                    <a:pt x="525850" y="154827"/>
                  </a:lnTo>
                  <a:lnTo>
                    <a:pt x="545101" y="196208"/>
                  </a:lnTo>
                  <a:lnTo>
                    <a:pt x="540925" y="286387"/>
                  </a:lnTo>
                  <a:lnTo>
                    <a:pt x="474932" y="224112"/>
                  </a:lnTo>
                  <a:lnTo>
                    <a:pt x="429924" y="250575"/>
                  </a:lnTo>
                  <a:lnTo>
                    <a:pt x="397709" y="252507"/>
                  </a:lnTo>
                  <a:lnTo>
                    <a:pt x="314483" y="291276"/>
                  </a:lnTo>
                  <a:lnTo>
                    <a:pt x="232556" y="303731"/>
                  </a:lnTo>
                  <a:lnTo>
                    <a:pt x="180780" y="294251"/>
                  </a:lnTo>
                  <a:lnTo>
                    <a:pt x="124054" y="311415"/>
                  </a:lnTo>
                  <a:lnTo>
                    <a:pt x="83594" y="307348"/>
                  </a:lnTo>
                  <a:lnTo>
                    <a:pt x="76908" y="288063"/>
                  </a:lnTo>
                  <a:lnTo>
                    <a:pt x="60645" y="259687"/>
                  </a:lnTo>
                  <a:lnTo>
                    <a:pt x="34675" y="230635"/>
                  </a:lnTo>
                  <a:lnTo>
                    <a:pt x="0" y="171048"/>
                  </a:lnTo>
                  <a:lnTo>
                    <a:pt x="37917" y="139791"/>
                  </a:lnTo>
                  <a:lnTo>
                    <a:pt x="50255" y="77041"/>
                  </a:lnTo>
                  <a:lnTo>
                    <a:pt x="71569" y="82581"/>
                  </a:lnTo>
                  <a:lnTo>
                    <a:pt x="134036" y="48129"/>
                  </a:lnTo>
                  <a:lnTo>
                    <a:pt x="173183" y="54731"/>
                  </a:lnTo>
                  <a:lnTo>
                    <a:pt x="284439" y="45976"/>
                  </a:lnTo>
                  <a:lnTo>
                    <a:pt x="343209" y="3394"/>
                  </a:lnTo>
                  <a:lnTo>
                    <a:pt x="365582" y="0"/>
                  </a:lnTo>
                  <a:lnTo>
                    <a:pt x="375439" y="31551"/>
                  </a:lnTo>
                  <a:lnTo>
                    <a:pt x="404622" y="74638"/>
                  </a:lnTo>
                  <a:lnTo>
                    <a:pt x="429275" y="873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490893" y="1579074"/>
              <a:ext cx="224419" cy="243128"/>
            </a:xfrm>
            <a:custGeom>
              <a:avLst/>
              <a:pathLst>
                <a:path w="224419" h="243128">
                  <a:moveTo>
                    <a:pt x="101275" y="5724"/>
                  </a:moveTo>
                  <a:lnTo>
                    <a:pt x="179832" y="14026"/>
                  </a:lnTo>
                  <a:lnTo>
                    <a:pt x="167170" y="47426"/>
                  </a:lnTo>
                  <a:lnTo>
                    <a:pt x="185915" y="90109"/>
                  </a:lnTo>
                  <a:lnTo>
                    <a:pt x="163891" y="105227"/>
                  </a:lnTo>
                  <a:lnTo>
                    <a:pt x="175014" y="146406"/>
                  </a:lnTo>
                  <a:lnTo>
                    <a:pt x="218583" y="164853"/>
                  </a:lnTo>
                  <a:lnTo>
                    <a:pt x="224419" y="185489"/>
                  </a:lnTo>
                  <a:lnTo>
                    <a:pt x="205105" y="243128"/>
                  </a:lnTo>
                  <a:lnTo>
                    <a:pt x="174639" y="230101"/>
                  </a:lnTo>
                  <a:lnTo>
                    <a:pt x="144621" y="237921"/>
                  </a:lnTo>
                  <a:lnTo>
                    <a:pt x="95920" y="188723"/>
                  </a:lnTo>
                  <a:lnTo>
                    <a:pt x="27306" y="177921"/>
                  </a:lnTo>
                  <a:lnTo>
                    <a:pt x="0" y="139722"/>
                  </a:lnTo>
                  <a:lnTo>
                    <a:pt x="4155" y="91399"/>
                  </a:lnTo>
                  <a:lnTo>
                    <a:pt x="32074" y="46834"/>
                  </a:lnTo>
                  <a:lnTo>
                    <a:pt x="5011" y="13756"/>
                  </a:lnTo>
                  <a:lnTo>
                    <a:pt x="958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402541" y="3656555"/>
              <a:ext cx="54101" cy="96870"/>
            </a:xfrm>
            <a:custGeom>
              <a:avLst/>
              <a:pathLst>
                <a:path w="54101" h="96870">
                  <a:moveTo>
                    <a:pt x="46043" y="8355"/>
                  </a:moveTo>
                  <a:lnTo>
                    <a:pt x="37500" y="44062"/>
                  </a:lnTo>
                  <a:lnTo>
                    <a:pt x="54101" y="84833"/>
                  </a:lnTo>
                  <a:lnTo>
                    <a:pt x="47442" y="96870"/>
                  </a:lnTo>
                  <a:lnTo>
                    <a:pt x="9266" y="77044"/>
                  </a:lnTo>
                  <a:lnTo>
                    <a:pt x="0" y="5429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1498091" y="2026491"/>
              <a:ext cx="270378" cy="325655"/>
            </a:xfrm>
            <a:custGeom>
              <a:avLst/>
              <a:pathLst>
                <a:path w="270378" h="325655">
                  <a:moveTo>
                    <a:pt x="270378" y="203021"/>
                  </a:moveTo>
                  <a:lnTo>
                    <a:pt x="240729" y="240036"/>
                  </a:lnTo>
                  <a:lnTo>
                    <a:pt x="218182" y="240046"/>
                  </a:lnTo>
                  <a:lnTo>
                    <a:pt x="154973" y="248989"/>
                  </a:lnTo>
                  <a:lnTo>
                    <a:pt x="127210" y="288405"/>
                  </a:lnTo>
                  <a:lnTo>
                    <a:pt x="95004" y="289762"/>
                  </a:lnTo>
                  <a:lnTo>
                    <a:pt x="41966" y="325655"/>
                  </a:lnTo>
                  <a:lnTo>
                    <a:pt x="0" y="292877"/>
                  </a:lnTo>
                  <a:lnTo>
                    <a:pt x="10609" y="264079"/>
                  </a:lnTo>
                  <a:lnTo>
                    <a:pt x="71497" y="261660"/>
                  </a:lnTo>
                  <a:lnTo>
                    <a:pt x="102162" y="203587"/>
                  </a:lnTo>
                  <a:lnTo>
                    <a:pt x="58873" y="48325"/>
                  </a:lnTo>
                  <a:lnTo>
                    <a:pt x="127356" y="7676"/>
                  </a:lnTo>
                  <a:lnTo>
                    <a:pt x="161650" y="0"/>
                  </a:lnTo>
                  <a:lnTo>
                    <a:pt x="197470" y="5884"/>
                  </a:lnTo>
                  <a:lnTo>
                    <a:pt x="250727" y="101456"/>
                  </a:lnTo>
                  <a:lnTo>
                    <a:pt x="242791" y="1583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1198712" y="5267705"/>
              <a:ext cx="29904" cy="34743"/>
            </a:xfrm>
            <a:custGeom>
              <a:avLst/>
              <a:pathLst>
                <a:path w="29904" h="34743">
                  <a:moveTo>
                    <a:pt x="29904" y="0"/>
                  </a:moveTo>
                  <a:lnTo>
                    <a:pt x="28011" y="24874"/>
                  </a:lnTo>
                  <a:lnTo>
                    <a:pt x="14543" y="25480"/>
                  </a:lnTo>
                  <a:lnTo>
                    <a:pt x="0" y="34743"/>
                  </a:lnTo>
                  <a:lnTo>
                    <a:pt x="3949" y="10235"/>
                  </a:lnTo>
                  <a:lnTo>
                    <a:pt x="4085" y="97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440042" y="3605086"/>
              <a:ext cx="105478" cy="136303"/>
            </a:xfrm>
            <a:custGeom>
              <a:avLst/>
              <a:pathLst>
                <a:path w="105478" h="136303">
                  <a:moveTo>
                    <a:pt x="105478" y="10038"/>
                  </a:moveTo>
                  <a:lnTo>
                    <a:pt x="23759" y="126102"/>
                  </a:lnTo>
                  <a:lnTo>
                    <a:pt x="16600" y="136303"/>
                  </a:lnTo>
                  <a:lnTo>
                    <a:pt x="0" y="95532"/>
                  </a:lnTo>
                  <a:lnTo>
                    <a:pt x="8542" y="59825"/>
                  </a:lnTo>
                  <a:lnTo>
                    <a:pt x="33271" y="7272"/>
                  </a:lnTo>
                  <a:lnTo>
                    <a:pt x="8946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006541" y="1032951"/>
              <a:ext cx="266224" cy="354303"/>
            </a:xfrm>
            <a:custGeom>
              <a:avLst/>
              <a:pathLst>
                <a:path w="266224" h="354303">
                  <a:moveTo>
                    <a:pt x="252364" y="16288"/>
                  </a:moveTo>
                  <a:lnTo>
                    <a:pt x="249748" y="59775"/>
                  </a:lnTo>
                  <a:lnTo>
                    <a:pt x="266224" y="139462"/>
                  </a:lnTo>
                  <a:lnTo>
                    <a:pt x="262091" y="195392"/>
                  </a:lnTo>
                  <a:lnTo>
                    <a:pt x="231705" y="259342"/>
                  </a:lnTo>
                  <a:lnTo>
                    <a:pt x="250672" y="284730"/>
                  </a:lnTo>
                  <a:lnTo>
                    <a:pt x="235095" y="318240"/>
                  </a:lnTo>
                  <a:lnTo>
                    <a:pt x="196057" y="354303"/>
                  </a:lnTo>
                  <a:lnTo>
                    <a:pt x="182195" y="352972"/>
                  </a:lnTo>
                  <a:lnTo>
                    <a:pt x="108715" y="273707"/>
                  </a:lnTo>
                  <a:lnTo>
                    <a:pt x="53801" y="280938"/>
                  </a:lnTo>
                  <a:lnTo>
                    <a:pt x="1211" y="275078"/>
                  </a:lnTo>
                  <a:lnTo>
                    <a:pt x="0" y="255733"/>
                  </a:lnTo>
                  <a:lnTo>
                    <a:pt x="28031" y="169933"/>
                  </a:lnTo>
                  <a:lnTo>
                    <a:pt x="27529" y="115703"/>
                  </a:lnTo>
                  <a:lnTo>
                    <a:pt x="61143" y="0"/>
                  </a:lnTo>
                  <a:lnTo>
                    <a:pt x="159080" y="18447"/>
                  </a:lnTo>
                  <a:lnTo>
                    <a:pt x="215750" y="1051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201868" y="2071502"/>
              <a:ext cx="37271" cy="20214"/>
            </a:xfrm>
            <a:custGeom>
              <a:avLst/>
              <a:pathLst>
                <a:path w="37271" h="20214">
                  <a:moveTo>
                    <a:pt x="37271" y="20214"/>
                  </a:moveTo>
                  <a:lnTo>
                    <a:pt x="0" y="17975"/>
                  </a:lnTo>
                  <a:lnTo>
                    <a:pt x="3291" y="2657"/>
                  </a:lnTo>
                  <a:lnTo>
                    <a:pt x="1594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548818" y="1839236"/>
              <a:ext cx="273632" cy="131189"/>
            </a:xfrm>
            <a:custGeom>
              <a:avLst/>
              <a:pathLst>
                <a:path w="273632" h="131189">
                  <a:moveTo>
                    <a:pt x="273632" y="34591"/>
                  </a:moveTo>
                  <a:lnTo>
                    <a:pt x="249787" y="53687"/>
                  </a:lnTo>
                  <a:lnTo>
                    <a:pt x="220751" y="103821"/>
                  </a:lnTo>
                  <a:lnTo>
                    <a:pt x="125711" y="121039"/>
                  </a:lnTo>
                  <a:lnTo>
                    <a:pt x="120417" y="131189"/>
                  </a:lnTo>
                  <a:lnTo>
                    <a:pt x="93539" y="111490"/>
                  </a:lnTo>
                  <a:lnTo>
                    <a:pt x="17510" y="85995"/>
                  </a:lnTo>
                  <a:lnTo>
                    <a:pt x="0" y="31055"/>
                  </a:lnTo>
                  <a:lnTo>
                    <a:pt x="37687" y="28699"/>
                  </a:lnTo>
                  <a:lnTo>
                    <a:pt x="107612" y="56770"/>
                  </a:lnTo>
                  <a:lnTo>
                    <a:pt x="139329" y="36819"/>
                  </a:lnTo>
                  <a:lnTo>
                    <a:pt x="165899" y="39171"/>
                  </a:lnTo>
                  <a:lnTo>
                    <a:pt x="219795" y="15181"/>
                  </a:lnTo>
                  <a:lnTo>
                    <a:pt x="26433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041886" y="2006942"/>
              <a:ext cx="92695" cy="102465"/>
            </a:xfrm>
            <a:custGeom>
              <a:avLst/>
              <a:pathLst>
                <a:path w="92695" h="102465">
                  <a:moveTo>
                    <a:pt x="82297" y="50056"/>
                  </a:moveTo>
                  <a:lnTo>
                    <a:pt x="88850" y="88146"/>
                  </a:lnTo>
                  <a:lnTo>
                    <a:pt x="92695" y="102465"/>
                  </a:lnTo>
                  <a:lnTo>
                    <a:pt x="20441" y="83403"/>
                  </a:lnTo>
                  <a:lnTo>
                    <a:pt x="0" y="46251"/>
                  </a:lnTo>
                  <a:lnTo>
                    <a:pt x="2617" y="0"/>
                  </a:lnTo>
                  <a:lnTo>
                    <a:pt x="48924" y="1819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824112" y="4154145"/>
              <a:ext cx="527146" cy="611524"/>
            </a:xfrm>
            <a:custGeom>
              <a:avLst/>
              <a:pathLst>
                <a:path w="527146" h="611524">
                  <a:moveTo>
                    <a:pt x="526006" y="104426"/>
                  </a:moveTo>
                  <a:lnTo>
                    <a:pt x="527146" y="150275"/>
                  </a:lnTo>
                  <a:lnTo>
                    <a:pt x="501416" y="186730"/>
                  </a:lnTo>
                  <a:lnTo>
                    <a:pt x="506693" y="255832"/>
                  </a:lnTo>
                  <a:lnTo>
                    <a:pt x="467693" y="315346"/>
                  </a:lnTo>
                  <a:lnTo>
                    <a:pt x="435555" y="343311"/>
                  </a:lnTo>
                  <a:lnTo>
                    <a:pt x="403504" y="406644"/>
                  </a:lnTo>
                  <a:lnTo>
                    <a:pt x="391607" y="448713"/>
                  </a:lnTo>
                  <a:lnTo>
                    <a:pt x="402253" y="527225"/>
                  </a:lnTo>
                  <a:lnTo>
                    <a:pt x="354255" y="544790"/>
                  </a:lnTo>
                  <a:lnTo>
                    <a:pt x="295373" y="611524"/>
                  </a:lnTo>
                  <a:lnTo>
                    <a:pt x="248077" y="547745"/>
                  </a:lnTo>
                  <a:lnTo>
                    <a:pt x="242881" y="517012"/>
                  </a:lnTo>
                  <a:lnTo>
                    <a:pt x="248514" y="452245"/>
                  </a:lnTo>
                  <a:lnTo>
                    <a:pt x="234085" y="398116"/>
                  </a:lnTo>
                  <a:lnTo>
                    <a:pt x="199534" y="367984"/>
                  </a:lnTo>
                  <a:lnTo>
                    <a:pt x="175704" y="327191"/>
                  </a:lnTo>
                  <a:lnTo>
                    <a:pt x="136453" y="303725"/>
                  </a:lnTo>
                  <a:lnTo>
                    <a:pt x="115070" y="311690"/>
                  </a:lnTo>
                  <a:lnTo>
                    <a:pt x="85471" y="365716"/>
                  </a:lnTo>
                  <a:lnTo>
                    <a:pt x="40372" y="308177"/>
                  </a:lnTo>
                  <a:lnTo>
                    <a:pt x="0" y="237961"/>
                  </a:lnTo>
                  <a:lnTo>
                    <a:pt x="12130" y="211275"/>
                  </a:lnTo>
                  <a:lnTo>
                    <a:pt x="78452" y="149988"/>
                  </a:lnTo>
                  <a:lnTo>
                    <a:pt x="118015" y="105335"/>
                  </a:lnTo>
                  <a:lnTo>
                    <a:pt x="178507" y="0"/>
                  </a:lnTo>
                  <a:lnTo>
                    <a:pt x="252984" y="60194"/>
                  </a:lnTo>
                  <a:lnTo>
                    <a:pt x="302898" y="85590"/>
                  </a:lnTo>
                  <a:lnTo>
                    <a:pt x="402298" y="123912"/>
                  </a:lnTo>
                  <a:lnTo>
                    <a:pt x="457025" y="104370"/>
                  </a:lnTo>
                  <a:lnTo>
                    <a:pt x="501919" y="11174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819186" y="1830995"/>
              <a:ext cx="158089" cy="143489"/>
            </a:xfrm>
            <a:custGeom>
              <a:avLst/>
              <a:pathLst>
                <a:path w="158089" h="143489">
                  <a:moveTo>
                    <a:pt x="139970" y="1661"/>
                  </a:moveTo>
                  <a:lnTo>
                    <a:pt x="130803" y="53355"/>
                  </a:lnTo>
                  <a:lnTo>
                    <a:pt x="158089" y="78205"/>
                  </a:lnTo>
                  <a:lnTo>
                    <a:pt x="149363" y="122976"/>
                  </a:lnTo>
                  <a:lnTo>
                    <a:pt x="82320" y="143489"/>
                  </a:lnTo>
                  <a:lnTo>
                    <a:pt x="24555" y="122471"/>
                  </a:lnTo>
                  <a:lnTo>
                    <a:pt x="0" y="101737"/>
                  </a:lnTo>
                  <a:lnTo>
                    <a:pt x="2985" y="94024"/>
                  </a:lnTo>
                  <a:lnTo>
                    <a:pt x="8935" y="52108"/>
                  </a:lnTo>
                  <a:lnTo>
                    <a:pt x="37237" y="33782"/>
                  </a:lnTo>
                  <a:lnTo>
                    <a:pt x="12980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540409" y="5104307"/>
              <a:ext cx="280914" cy="319303"/>
            </a:xfrm>
            <a:custGeom>
              <a:avLst/>
              <a:pathLst>
                <a:path w="280914" h="319303">
                  <a:moveTo>
                    <a:pt x="212662" y="14845"/>
                  </a:moveTo>
                  <a:lnTo>
                    <a:pt x="257646" y="68996"/>
                  </a:lnTo>
                  <a:lnTo>
                    <a:pt x="247046" y="145542"/>
                  </a:lnTo>
                  <a:lnTo>
                    <a:pt x="268119" y="196309"/>
                  </a:lnTo>
                  <a:lnTo>
                    <a:pt x="280914" y="229983"/>
                  </a:lnTo>
                  <a:lnTo>
                    <a:pt x="260118" y="259034"/>
                  </a:lnTo>
                  <a:lnTo>
                    <a:pt x="196479" y="257448"/>
                  </a:lnTo>
                  <a:lnTo>
                    <a:pt x="176507" y="319303"/>
                  </a:lnTo>
                  <a:lnTo>
                    <a:pt x="105616" y="318546"/>
                  </a:lnTo>
                  <a:lnTo>
                    <a:pt x="68532" y="282129"/>
                  </a:lnTo>
                  <a:lnTo>
                    <a:pt x="44197" y="273482"/>
                  </a:lnTo>
                  <a:lnTo>
                    <a:pt x="32674" y="237586"/>
                  </a:lnTo>
                  <a:lnTo>
                    <a:pt x="586" y="221776"/>
                  </a:lnTo>
                  <a:lnTo>
                    <a:pt x="0" y="201292"/>
                  </a:lnTo>
                  <a:lnTo>
                    <a:pt x="66716" y="142418"/>
                  </a:lnTo>
                  <a:lnTo>
                    <a:pt x="89095" y="112007"/>
                  </a:lnTo>
                  <a:lnTo>
                    <a:pt x="13003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703414" y="4462098"/>
              <a:ext cx="292855" cy="290667"/>
            </a:xfrm>
            <a:custGeom>
              <a:avLst/>
              <a:pathLst>
                <a:path w="292855" h="290667">
                  <a:moveTo>
                    <a:pt x="268838" y="124175"/>
                  </a:moveTo>
                  <a:lnTo>
                    <a:pt x="292855" y="146663"/>
                  </a:lnTo>
                  <a:lnTo>
                    <a:pt x="263918" y="181265"/>
                  </a:lnTo>
                  <a:lnTo>
                    <a:pt x="242170" y="244691"/>
                  </a:lnTo>
                  <a:lnTo>
                    <a:pt x="189722" y="232746"/>
                  </a:lnTo>
                  <a:lnTo>
                    <a:pt x="178217" y="262920"/>
                  </a:lnTo>
                  <a:lnTo>
                    <a:pt x="135054" y="290667"/>
                  </a:lnTo>
                  <a:lnTo>
                    <a:pt x="77400" y="217790"/>
                  </a:lnTo>
                  <a:lnTo>
                    <a:pt x="59188" y="219986"/>
                  </a:lnTo>
                  <a:lnTo>
                    <a:pt x="22694" y="105005"/>
                  </a:lnTo>
                  <a:lnTo>
                    <a:pt x="7671" y="81559"/>
                  </a:lnTo>
                  <a:lnTo>
                    <a:pt x="0" y="31531"/>
                  </a:lnTo>
                  <a:lnTo>
                    <a:pt x="35666" y="10673"/>
                  </a:lnTo>
                  <a:lnTo>
                    <a:pt x="99671" y="0"/>
                  </a:lnTo>
                  <a:lnTo>
                    <a:pt x="131012" y="1588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124184" y="1993038"/>
              <a:ext cx="150639" cy="102050"/>
            </a:xfrm>
            <a:custGeom>
              <a:avLst/>
              <a:pathLst>
                <a:path w="150639" h="102050">
                  <a:moveTo>
                    <a:pt x="150073" y="21134"/>
                  </a:moveTo>
                  <a:lnTo>
                    <a:pt x="150639" y="51389"/>
                  </a:lnTo>
                  <a:lnTo>
                    <a:pt x="117678" y="62701"/>
                  </a:lnTo>
                  <a:lnTo>
                    <a:pt x="92049" y="45814"/>
                  </a:lnTo>
                  <a:lnTo>
                    <a:pt x="43081" y="38364"/>
                  </a:lnTo>
                  <a:lnTo>
                    <a:pt x="50165" y="65646"/>
                  </a:lnTo>
                  <a:lnTo>
                    <a:pt x="44679" y="92196"/>
                  </a:lnTo>
                  <a:lnTo>
                    <a:pt x="6552" y="102050"/>
                  </a:lnTo>
                  <a:lnTo>
                    <a:pt x="0" y="63960"/>
                  </a:lnTo>
                  <a:lnTo>
                    <a:pt x="65938" y="0"/>
                  </a:lnTo>
                  <a:lnTo>
                    <a:pt x="96621" y="5496"/>
                  </a:lnTo>
                  <a:lnTo>
                    <a:pt x="117528" y="300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330622" y="4822887"/>
              <a:ext cx="377994" cy="227472"/>
            </a:xfrm>
            <a:custGeom>
              <a:avLst/>
              <a:pathLst>
                <a:path w="377994" h="227472">
                  <a:moveTo>
                    <a:pt x="183925" y="41690"/>
                  </a:moveTo>
                  <a:lnTo>
                    <a:pt x="182957" y="70620"/>
                  </a:lnTo>
                  <a:lnTo>
                    <a:pt x="218567" y="105683"/>
                  </a:lnTo>
                  <a:lnTo>
                    <a:pt x="273426" y="118368"/>
                  </a:lnTo>
                  <a:lnTo>
                    <a:pt x="318673" y="109638"/>
                  </a:lnTo>
                  <a:lnTo>
                    <a:pt x="325791" y="86458"/>
                  </a:lnTo>
                  <a:lnTo>
                    <a:pt x="377994" y="121215"/>
                  </a:lnTo>
                  <a:lnTo>
                    <a:pt x="370630" y="130136"/>
                  </a:lnTo>
                  <a:lnTo>
                    <a:pt x="377295" y="196355"/>
                  </a:lnTo>
                  <a:lnTo>
                    <a:pt x="335893" y="227472"/>
                  </a:lnTo>
                  <a:lnTo>
                    <a:pt x="293565" y="224516"/>
                  </a:lnTo>
                  <a:lnTo>
                    <a:pt x="263078" y="205204"/>
                  </a:lnTo>
                  <a:lnTo>
                    <a:pt x="248462" y="204537"/>
                  </a:lnTo>
                  <a:lnTo>
                    <a:pt x="224323" y="155344"/>
                  </a:lnTo>
                  <a:lnTo>
                    <a:pt x="105796" y="143034"/>
                  </a:lnTo>
                  <a:lnTo>
                    <a:pt x="75446" y="147010"/>
                  </a:lnTo>
                  <a:lnTo>
                    <a:pt x="26530" y="113917"/>
                  </a:lnTo>
                  <a:lnTo>
                    <a:pt x="0" y="79500"/>
                  </a:lnTo>
                  <a:lnTo>
                    <a:pt x="34775" y="46851"/>
                  </a:lnTo>
                  <a:lnTo>
                    <a:pt x="59716" y="47265"/>
                  </a:lnTo>
                  <a:lnTo>
                    <a:pt x="68913" y="18511"/>
                  </a:lnTo>
                  <a:lnTo>
                    <a:pt x="98004" y="0"/>
                  </a:lnTo>
                  <a:lnTo>
                    <a:pt x="134817" y="83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406069" y="4965922"/>
              <a:ext cx="191177" cy="229468"/>
            </a:xfrm>
            <a:custGeom>
              <a:avLst/>
              <a:pathLst>
                <a:path w="191177" h="229468">
                  <a:moveTo>
                    <a:pt x="187631" y="62169"/>
                  </a:moveTo>
                  <a:lnTo>
                    <a:pt x="191177" y="88279"/>
                  </a:lnTo>
                  <a:lnTo>
                    <a:pt x="168066" y="137927"/>
                  </a:lnTo>
                  <a:lnTo>
                    <a:pt x="165405" y="203623"/>
                  </a:lnTo>
                  <a:lnTo>
                    <a:pt x="109019" y="229468"/>
                  </a:lnTo>
                  <a:lnTo>
                    <a:pt x="63859" y="200337"/>
                  </a:lnTo>
                  <a:lnTo>
                    <a:pt x="65543" y="151146"/>
                  </a:lnTo>
                  <a:lnTo>
                    <a:pt x="35601" y="131381"/>
                  </a:lnTo>
                  <a:lnTo>
                    <a:pt x="48798" y="93113"/>
                  </a:lnTo>
                  <a:lnTo>
                    <a:pt x="26029" y="39434"/>
                  </a:lnTo>
                  <a:lnTo>
                    <a:pt x="0" y="3975"/>
                  </a:lnTo>
                  <a:lnTo>
                    <a:pt x="30350" y="0"/>
                  </a:lnTo>
                  <a:lnTo>
                    <a:pt x="148877" y="12310"/>
                  </a:lnTo>
                  <a:lnTo>
                    <a:pt x="173015" y="6150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145112" y="1351191"/>
              <a:ext cx="172446" cy="174729"/>
            </a:xfrm>
            <a:custGeom>
              <a:avLst/>
              <a:pathLst>
                <a:path w="172446" h="174729">
                  <a:moveTo>
                    <a:pt x="167391" y="73958"/>
                  </a:moveTo>
                  <a:lnTo>
                    <a:pt x="156237" y="107257"/>
                  </a:lnTo>
                  <a:lnTo>
                    <a:pt x="172446" y="128985"/>
                  </a:lnTo>
                  <a:lnTo>
                    <a:pt x="133702" y="164596"/>
                  </a:lnTo>
                  <a:lnTo>
                    <a:pt x="104539" y="143464"/>
                  </a:lnTo>
                  <a:lnTo>
                    <a:pt x="66325" y="146520"/>
                  </a:lnTo>
                  <a:lnTo>
                    <a:pt x="50134" y="174729"/>
                  </a:lnTo>
                  <a:lnTo>
                    <a:pt x="6717" y="163010"/>
                  </a:lnTo>
                  <a:lnTo>
                    <a:pt x="1033" y="139085"/>
                  </a:lnTo>
                  <a:lnTo>
                    <a:pt x="31453" y="119474"/>
                  </a:lnTo>
                  <a:lnTo>
                    <a:pt x="2870" y="85189"/>
                  </a:lnTo>
                  <a:lnTo>
                    <a:pt x="0" y="65132"/>
                  </a:lnTo>
                  <a:lnTo>
                    <a:pt x="57486" y="36062"/>
                  </a:lnTo>
                  <a:lnTo>
                    <a:pt x="96524" y="0"/>
                  </a:lnTo>
                  <a:lnTo>
                    <a:pt x="119623" y="15146"/>
                  </a:lnTo>
                  <a:lnTo>
                    <a:pt x="168397" y="2380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245678" y="2068770"/>
              <a:ext cx="154953" cy="117399"/>
            </a:xfrm>
            <a:custGeom>
              <a:avLst/>
              <a:pathLst>
                <a:path w="154953" h="117399">
                  <a:moveTo>
                    <a:pt x="135059" y="11257"/>
                  </a:moveTo>
                  <a:lnTo>
                    <a:pt x="149906" y="22571"/>
                  </a:lnTo>
                  <a:lnTo>
                    <a:pt x="154953" y="57699"/>
                  </a:lnTo>
                  <a:lnTo>
                    <a:pt x="132383" y="117399"/>
                  </a:lnTo>
                  <a:lnTo>
                    <a:pt x="72486" y="101237"/>
                  </a:lnTo>
                  <a:lnTo>
                    <a:pt x="16300" y="41981"/>
                  </a:lnTo>
                  <a:lnTo>
                    <a:pt x="0" y="16243"/>
                  </a:lnTo>
                  <a:lnTo>
                    <a:pt x="3945" y="11148"/>
                  </a:lnTo>
                  <a:lnTo>
                    <a:pt x="53271" y="0"/>
                  </a:lnTo>
                  <a:lnTo>
                    <a:pt x="88010" y="2324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178087" y="2194165"/>
              <a:ext cx="656694" cy="424981"/>
            </a:xfrm>
            <a:custGeom>
              <a:avLst/>
              <a:pathLst>
                <a:path w="656694" h="424981">
                  <a:moveTo>
                    <a:pt x="166580" y="0"/>
                  </a:moveTo>
                  <a:lnTo>
                    <a:pt x="190374" y="42097"/>
                  </a:lnTo>
                  <a:lnTo>
                    <a:pt x="250500" y="50604"/>
                  </a:lnTo>
                  <a:lnTo>
                    <a:pt x="261663" y="67505"/>
                  </a:lnTo>
                  <a:lnTo>
                    <a:pt x="378268" y="72542"/>
                  </a:lnTo>
                  <a:lnTo>
                    <a:pt x="432425" y="52954"/>
                  </a:lnTo>
                  <a:lnTo>
                    <a:pt x="476785" y="101633"/>
                  </a:lnTo>
                  <a:lnTo>
                    <a:pt x="461645" y="157959"/>
                  </a:lnTo>
                  <a:lnTo>
                    <a:pt x="467600" y="177783"/>
                  </a:lnTo>
                  <a:lnTo>
                    <a:pt x="519822" y="171559"/>
                  </a:lnTo>
                  <a:lnTo>
                    <a:pt x="572608" y="177362"/>
                  </a:lnTo>
                  <a:lnTo>
                    <a:pt x="642592" y="239150"/>
                  </a:lnTo>
                  <a:lnTo>
                    <a:pt x="656694" y="277368"/>
                  </a:lnTo>
                  <a:lnTo>
                    <a:pt x="641611" y="309682"/>
                  </a:lnTo>
                  <a:lnTo>
                    <a:pt x="598740" y="317688"/>
                  </a:lnTo>
                  <a:lnTo>
                    <a:pt x="572247" y="375456"/>
                  </a:lnTo>
                  <a:lnTo>
                    <a:pt x="552399" y="378176"/>
                  </a:lnTo>
                  <a:lnTo>
                    <a:pt x="516290" y="419900"/>
                  </a:lnTo>
                  <a:lnTo>
                    <a:pt x="471279" y="424981"/>
                  </a:lnTo>
                  <a:lnTo>
                    <a:pt x="449161" y="358965"/>
                  </a:lnTo>
                  <a:lnTo>
                    <a:pt x="388876" y="327211"/>
                  </a:lnTo>
                  <a:lnTo>
                    <a:pt x="346869" y="322923"/>
                  </a:lnTo>
                  <a:lnTo>
                    <a:pt x="318889" y="307503"/>
                  </a:lnTo>
                  <a:lnTo>
                    <a:pt x="279740" y="314338"/>
                  </a:lnTo>
                  <a:lnTo>
                    <a:pt x="276704" y="286661"/>
                  </a:lnTo>
                  <a:lnTo>
                    <a:pt x="220335" y="222741"/>
                  </a:lnTo>
                  <a:lnTo>
                    <a:pt x="228775" y="181720"/>
                  </a:lnTo>
                  <a:lnTo>
                    <a:pt x="258515" y="164409"/>
                  </a:lnTo>
                  <a:lnTo>
                    <a:pt x="244602" y="100136"/>
                  </a:lnTo>
                  <a:lnTo>
                    <a:pt x="198921" y="100636"/>
                  </a:lnTo>
                  <a:lnTo>
                    <a:pt x="198632" y="146122"/>
                  </a:lnTo>
                  <a:lnTo>
                    <a:pt x="137215" y="150104"/>
                  </a:lnTo>
                  <a:lnTo>
                    <a:pt x="76312" y="141938"/>
                  </a:lnTo>
                  <a:lnTo>
                    <a:pt x="44260" y="120447"/>
                  </a:lnTo>
                  <a:lnTo>
                    <a:pt x="24807" y="81944"/>
                  </a:lnTo>
                  <a:lnTo>
                    <a:pt x="22154" y="48812"/>
                  </a:lnTo>
                  <a:lnTo>
                    <a:pt x="0" y="32287"/>
                  </a:lnTo>
                  <a:lnTo>
                    <a:pt x="71007" y="36277"/>
                  </a:lnTo>
                  <a:lnTo>
                    <a:pt x="109028" y="807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977194" y="3552335"/>
              <a:ext cx="440345" cy="527886"/>
            </a:xfrm>
            <a:custGeom>
              <a:avLst/>
              <a:pathLst>
                <a:path w="440345" h="527886">
                  <a:moveTo>
                    <a:pt x="401763" y="33624"/>
                  </a:moveTo>
                  <a:lnTo>
                    <a:pt x="408085" y="123485"/>
                  </a:lnTo>
                  <a:lnTo>
                    <a:pt x="440345" y="197531"/>
                  </a:lnTo>
                  <a:lnTo>
                    <a:pt x="435219" y="255882"/>
                  </a:lnTo>
                  <a:lnTo>
                    <a:pt x="417651" y="280918"/>
                  </a:lnTo>
                  <a:lnTo>
                    <a:pt x="341029" y="288448"/>
                  </a:lnTo>
                  <a:lnTo>
                    <a:pt x="315899" y="299691"/>
                  </a:lnTo>
                  <a:lnTo>
                    <a:pt x="261069" y="350662"/>
                  </a:lnTo>
                  <a:lnTo>
                    <a:pt x="215259" y="381143"/>
                  </a:lnTo>
                  <a:lnTo>
                    <a:pt x="78325" y="527886"/>
                  </a:lnTo>
                  <a:lnTo>
                    <a:pt x="79642" y="494328"/>
                  </a:lnTo>
                  <a:lnTo>
                    <a:pt x="35293" y="471532"/>
                  </a:lnTo>
                  <a:lnTo>
                    <a:pt x="18009" y="409207"/>
                  </a:lnTo>
                  <a:lnTo>
                    <a:pt x="0" y="379593"/>
                  </a:lnTo>
                  <a:lnTo>
                    <a:pt x="113" y="333443"/>
                  </a:lnTo>
                  <a:lnTo>
                    <a:pt x="2807" y="246502"/>
                  </a:lnTo>
                  <a:lnTo>
                    <a:pt x="23299" y="233186"/>
                  </a:lnTo>
                  <a:lnTo>
                    <a:pt x="34133" y="178612"/>
                  </a:lnTo>
                  <a:lnTo>
                    <a:pt x="24783" y="144101"/>
                  </a:lnTo>
                  <a:lnTo>
                    <a:pt x="88197" y="115351"/>
                  </a:lnTo>
                  <a:lnTo>
                    <a:pt x="141936" y="13504"/>
                  </a:lnTo>
                  <a:lnTo>
                    <a:pt x="172429" y="0"/>
                  </a:lnTo>
                  <a:lnTo>
                    <a:pt x="241426" y="7713"/>
                  </a:lnTo>
                  <a:lnTo>
                    <a:pt x="308927" y="43433"/>
                  </a:lnTo>
                  <a:lnTo>
                    <a:pt x="358386" y="321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512556" y="3269192"/>
              <a:ext cx="369079" cy="269008"/>
            </a:xfrm>
            <a:custGeom>
              <a:avLst/>
              <a:pathLst>
                <a:path w="369079" h="269008">
                  <a:moveTo>
                    <a:pt x="351823" y="24450"/>
                  </a:moveTo>
                  <a:lnTo>
                    <a:pt x="369079" y="35547"/>
                  </a:lnTo>
                  <a:lnTo>
                    <a:pt x="361487" y="137372"/>
                  </a:lnTo>
                  <a:lnTo>
                    <a:pt x="343945" y="162553"/>
                  </a:lnTo>
                  <a:lnTo>
                    <a:pt x="360149" y="242653"/>
                  </a:lnTo>
                  <a:lnTo>
                    <a:pt x="332803" y="239462"/>
                  </a:lnTo>
                  <a:lnTo>
                    <a:pt x="309613" y="212020"/>
                  </a:lnTo>
                  <a:lnTo>
                    <a:pt x="284536" y="225794"/>
                  </a:lnTo>
                  <a:lnTo>
                    <a:pt x="219665" y="225363"/>
                  </a:lnTo>
                  <a:lnTo>
                    <a:pt x="182414" y="257412"/>
                  </a:lnTo>
                  <a:lnTo>
                    <a:pt x="171214" y="269008"/>
                  </a:lnTo>
                  <a:lnTo>
                    <a:pt x="129498" y="252818"/>
                  </a:lnTo>
                  <a:lnTo>
                    <a:pt x="116598" y="268667"/>
                  </a:lnTo>
                  <a:lnTo>
                    <a:pt x="84242" y="242753"/>
                  </a:lnTo>
                  <a:lnTo>
                    <a:pt x="64363" y="193709"/>
                  </a:lnTo>
                  <a:lnTo>
                    <a:pt x="6842" y="149805"/>
                  </a:lnTo>
                  <a:lnTo>
                    <a:pt x="0" y="124888"/>
                  </a:lnTo>
                  <a:lnTo>
                    <a:pt x="36843" y="106427"/>
                  </a:lnTo>
                  <a:lnTo>
                    <a:pt x="117438" y="133811"/>
                  </a:lnTo>
                  <a:lnTo>
                    <a:pt x="136811" y="129473"/>
                  </a:lnTo>
                  <a:lnTo>
                    <a:pt x="158501" y="92388"/>
                  </a:lnTo>
                  <a:lnTo>
                    <a:pt x="179757" y="27583"/>
                  </a:lnTo>
                  <a:lnTo>
                    <a:pt x="221709" y="0"/>
                  </a:lnTo>
                  <a:lnTo>
                    <a:pt x="187840" y="33877"/>
                  </a:lnTo>
                  <a:lnTo>
                    <a:pt x="184222" y="67624"/>
                  </a:lnTo>
                  <a:lnTo>
                    <a:pt x="265533" y="74348"/>
                  </a:lnTo>
                  <a:lnTo>
                    <a:pt x="318163" y="713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926755" y="5585695"/>
              <a:ext cx="166342" cy="181790"/>
            </a:xfrm>
            <a:custGeom>
              <a:avLst/>
              <a:pathLst>
                <a:path w="166342" h="181790">
                  <a:moveTo>
                    <a:pt x="166342" y="134811"/>
                  </a:moveTo>
                  <a:lnTo>
                    <a:pt x="103400" y="178376"/>
                  </a:lnTo>
                  <a:lnTo>
                    <a:pt x="61926" y="181790"/>
                  </a:lnTo>
                  <a:lnTo>
                    <a:pt x="9205" y="123057"/>
                  </a:lnTo>
                  <a:lnTo>
                    <a:pt x="0" y="101582"/>
                  </a:lnTo>
                  <a:lnTo>
                    <a:pt x="14982" y="50668"/>
                  </a:lnTo>
                  <a:lnTo>
                    <a:pt x="59752" y="3767"/>
                  </a:lnTo>
                  <a:lnTo>
                    <a:pt x="71089" y="0"/>
                  </a:lnTo>
                  <a:lnTo>
                    <a:pt x="103946" y="2448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731263" y="2880131"/>
              <a:ext cx="373587" cy="344483"/>
            </a:xfrm>
            <a:custGeom>
              <a:avLst/>
              <a:pathLst>
                <a:path w="373587" h="344483">
                  <a:moveTo>
                    <a:pt x="264969" y="0"/>
                  </a:moveTo>
                  <a:lnTo>
                    <a:pt x="270761" y="46545"/>
                  </a:lnTo>
                  <a:lnTo>
                    <a:pt x="262277" y="125195"/>
                  </a:lnTo>
                  <a:lnTo>
                    <a:pt x="209255" y="165138"/>
                  </a:lnTo>
                  <a:lnTo>
                    <a:pt x="242562" y="234050"/>
                  </a:lnTo>
                  <a:lnTo>
                    <a:pt x="290995" y="249295"/>
                  </a:lnTo>
                  <a:lnTo>
                    <a:pt x="322481" y="259677"/>
                  </a:lnTo>
                  <a:lnTo>
                    <a:pt x="373587" y="324042"/>
                  </a:lnTo>
                  <a:lnTo>
                    <a:pt x="347074" y="310187"/>
                  </a:lnTo>
                  <a:lnTo>
                    <a:pt x="260463" y="309176"/>
                  </a:lnTo>
                  <a:lnTo>
                    <a:pt x="206610" y="344483"/>
                  </a:lnTo>
                  <a:lnTo>
                    <a:pt x="173926" y="327565"/>
                  </a:lnTo>
                  <a:lnTo>
                    <a:pt x="129455" y="309658"/>
                  </a:lnTo>
                  <a:lnTo>
                    <a:pt x="80420" y="309590"/>
                  </a:lnTo>
                  <a:lnTo>
                    <a:pt x="62389" y="290284"/>
                  </a:lnTo>
                  <a:lnTo>
                    <a:pt x="62985" y="253625"/>
                  </a:lnTo>
                  <a:lnTo>
                    <a:pt x="0" y="158332"/>
                  </a:lnTo>
                  <a:lnTo>
                    <a:pt x="49966" y="156844"/>
                  </a:lnTo>
                  <a:lnTo>
                    <a:pt x="89402" y="129180"/>
                  </a:lnTo>
                  <a:lnTo>
                    <a:pt x="134804" y="116776"/>
                  </a:lnTo>
                  <a:lnTo>
                    <a:pt x="135396" y="61718"/>
                  </a:lnTo>
                  <a:lnTo>
                    <a:pt x="189653" y="51998"/>
                  </a:lnTo>
                  <a:lnTo>
                    <a:pt x="196798" y="233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126196" y="1581165"/>
              <a:ext cx="162225" cy="109929"/>
            </a:xfrm>
            <a:custGeom>
              <a:avLst/>
              <a:pathLst>
                <a:path w="162225" h="109929">
                  <a:moveTo>
                    <a:pt x="57634" y="0"/>
                  </a:moveTo>
                  <a:lnTo>
                    <a:pt x="81246" y="197"/>
                  </a:lnTo>
                  <a:lnTo>
                    <a:pt x="112494" y="13299"/>
                  </a:lnTo>
                  <a:lnTo>
                    <a:pt x="124776" y="58944"/>
                  </a:lnTo>
                  <a:lnTo>
                    <a:pt x="162225" y="75473"/>
                  </a:lnTo>
                  <a:lnTo>
                    <a:pt x="112678" y="90225"/>
                  </a:lnTo>
                  <a:lnTo>
                    <a:pt x="83222" y="109929"/>
                  </a:lnTo>
                  <a:lnTo>
                    <a:pt x="82051" y="62230"/>
                  </a:lnTo>
                  <a:lnTo>
                    <a:pt x="51552" y="59365"/>
                  </a:lnTo>
                  <a:lnTo>
                    <a:pt x="36043" y="77215"/>
                  </a:lnTo>
                  <a:lnTo>
                    <a:pt x="0" y="78792"/>
                  </a:lnTo>
                  <a:lnTo>
                    <a:pt x="2211" y="447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1989913" y="2706551"/>
              <a:ext cx="65139" cy="154132"/>
            </a:xfrm>
            <a:custGeom>
              <a:avLst/>
              <a:pathLst>
                <a:path w="65139" h="154132">
                  <a:moveTo>
                    <a:pt x="65139" y="7401"/>
                  </a:moveTo>
                  <a:lnTo>
                    <a:pt x="59047" y="34612"/>
                  </a:lnTo>
                  <a:lnTo>
                    <a:pt x="32089" y="55606"/>
                  </a:lnTo>
                  <a:lnTo>
                    <a:pt x="25949" y="119776"/>
                  </a:lnTo>
                  <a:lnTo>
                    <a:pt x="0" y="154132"/>
                  </a:lnTo>
                  <a:lnTo>
                    <a:pt x="17826" y="52859"/>
                  </a:lnTo>
                  <a:lnTo>
                    <a:pt x="30435" y="19395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6266574" y="3551246"/>
              <a:ext cx="286608" cy="211533"/>
            </a:xfrm>
            <a:custGeom>
              <a:avLst/>
              <a:pathLst>
                <a:path w="286608" h="211533">
                  <a:moveTo>
                    <a:pt x="105655" y="0"/>
                  </a:moveTo>
                  <a:lnTo>
                    <a:pt x="180071" y="87065"/>
                  </a:lnTo>
                  <a:lnTo>
                    <a:pt x="179125" y="137416"/>
                  </a:lnTo>
                  <a:lnTo>
                    <a:pt x="214943" y="122347"/>
                  </a:lnTo>
                  <a:lnTo>
                    <a:pt x="253229" y="136136"/>
                  </a:lnTo>
                  <a:lnTo>
                    <a:pt x="286608" y="126527"/>
                  </a:lnTo>
                  <a:lnTo>
                    <a:pt x="277081" y="188538"/>
                  </a:lnTo>
                  <a:lnTo>
                    <a:pt x="252913" y="211533"/>
                  </a:lnTo>
                  <a:lnTo>
                    <a:pt x="202621" y="207837"/>
                  </a:lnTo>
                  <a:lnTo>
                    <a:pt x="170053" y="192456"/>
                  </a:lnTo>
                  <a:lnTo>
                    <a:pt x="112176" y="122346"/>
                  </a:lnTo>
                  <a:lnTo>
                    <a:pt x="61394" y="128681"/>
                  </a:lnTo>
                  <a:lnTo>
                    <a:pt x="0" y="168244"/>
                  </a:lnTo>
                  <a:lnTo>
                    <a:pt x="3294" y="127801"/>
                  </a:lnTo>
                  <a:lnTo>
                    <a:pt x="1646" y="73986"/>
                  </a:lnTo>
                  <a:lnTo>
                    <a:pt x="64429" y="364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445700" y="3638311"/>
              <a:ext cx="35817" cy="50351"/>
            </a:xfrm>
            <a:custGeom>
              <a:avLst/>
              <a:pathLst>
                <a:path w="35817" h="50351">
                  <a:moveTo>
                    <a:pt x="35817" y="35282"/>
                  </a:moveTo>
                  <a:lnTo>
                    <a:pt x="0" y="50351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129486" y="1443958"/>
              <a:ext cx="182701" cy="137404"/>
            </a:xfrm>
            <a:custGeom>
              <a:avLst/>
              <a:pathLst>
                <a:path w="182701" h="137404">
                  <a:moveTo>
                    <a:pt x="177792" y="90890"/>
                  </a:moveTo>
                  <a:lnTo>
                    <a:pt x="182701" y="125898"/>
                  </a:lnTo>
                  <a:lnTo>
                    <a:pt x="141302" y="114386"/>
                  </a:lnTo>
                  <a:lnTo>
                    <a:pt x="91441" y="118700"/>
                  </a:lnTo>
                  <a:lnTo>
                    <a:pt x="77956" y="137404"/>
                  </a:lnTo>
                  <a:lnTo>
                    <a:pt x="54344" y="137206"/>
                  </a:lnTo>
                  <a:lnTo>
                    <a:pt x="32470" y="132114"/>
                  </a:lnTo>
                  <a:lnTo>
                    <a:pt x="32025" y="75493"/>
                  </a:lnTo>
                  <a:lnTo>
                    <a:pt x="2550" y="27142"/>
                  </a:lnTo>
                  <a:lnTo>
                    <a:pt x="0" y="0"/>
                  </a:lnTo>
                  <a:lnTo>
                    <a:pt x="73687" y="4163"/>
                  </a:lnTo>
                  <a:lnTo>
                    <a:pt x="133333" y="53503"/>
                  </a:lnTo>
                  <a:lnTo>
                    <a:pt x="141377" y="7492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614110" y="2578626"/>
              <a:ext cx="180827" cy="129040"/>
            </a:xfrm>
            <a:custGeom>
              <a:avLst/>
              <a:pathLst>
                <a:path w="180827" h="129040">
                  <a:moveTo>
                    <a:pt x="152373" y="1150"/>
                  </a:moveTo>
                  <a:lnTo>
                    <a:pt x="167760" y="21736"/>
                  </a:lnTo>
                  <a:lnTo>
                    <a:pt x="163312" y="71819"/>
                  </a:lnTo>
                  <a:lnTo>
                    <a:pt x="180827" y="99672"/>
                  </a:lnTo>
                  <a:lnTo>
                    <a:pt x="176625" y="129040"/>
                  </a:lnTo>
                  <a:lnTo>
                    <a:pt x="142176" y="93400"/>
                  </a:lnTo>
                  <a:lnTo>
                    <a:pt x="99509" y="82135"/>
                  </a:lnTo>
                  <a:lnTo>
                    <a:pt x="71786" y="87782"/>
                  </a:lnTo>
                  <a:lnTo>
                    <a:pt x="58482" y="66357"/>
                  </a:lnTo>
                  <a:lnTo>
                    <a:pt x="21755" y="81529"/>
                  </a:lnTo>
                  <a:lnTo>
                    <a:pt x="0" y="69363"/>
                  </a:lnTo>
                  <a:lnTo>
                    <a:pt x="24927" y="48475"/>
                  </a:lnTo>
                  <a:lnTo>
                    <a:pt x="67449" y="37661"/>
                  </a:lnTo>
                  <a:lnTo>
                    <a:pt x="79032" y="0"/>
                  </a:lnTo>
                  <a:lnTo>
                    <a:pt x="135325" y="216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975125" y="1390562"/>
              <a:ext cx="376194" cy="346799"/>
            </a:xfrm>
            <a:custGeom>
              <a:avLst/>
              <a:pathLst>
                <a:path w="376194" h="346799">
                  <a:moveTo>
                    <a:pt x="252730" y="37609"/>
                  </a:moveTo>
                  <a:lnTo>
                    <a:pt x="282614" y="72718"/>
                  </a:lnTo>
                  <a:lnTo>
                    <a:pt x="315865" y="99001"/>
                  </a:lnTo>
                  <a:lnTo>
                    <a:pt x="352464" y="98949"/>
                  </a:lnTo>
                  <a:lnTo>
                    <a:pt x="374150" y="94506"/>
                  </a:lnTo>
                  <a:lnTo>
                    <a:pt x="374192" y="95018"/>
                  </a:lnTo>
                  <a:lnTo>
                    <a:pt x="375456" y="110299"/>
                  </a:lnTo>
                  <a:lnTo>
                    <a:pt x="360025" y="192125"/>
                  </a:lnTo>
                  <a:lnTo>
                    <a:pt x="363042" y="217739"/>
                  </a:lnTo>
                  <a:lnTo>
                    <a:pt x="373876" y="305475"/>
                  </a:lnTo>
                  <a:lnTo>
                    <a:pt x="376194" y="333658"/>
                  </a:lnTo>
                  <a:lnTo>
                    <a:pt x="295975" y="342498"/>
                  </a:lnTo>
                  <a:lnTo>
                    <a:pt x="246548" y="302082"/>
                  </a:lnTo>
                  <a:lnTo>
                    <a:pt x="210842" y="346799"/>
                  </a:lnTo>
                  <a:lnTo>
                    <a:pt x="188560" y="333314"/>
                  </a:lnTo>
                  <a:lnTo>
                    <a:pt x="195565" y="315103"/>
                  </a:lnTo>
                  <a:lnTo>
                    <a:pt x="103376" y="278628"/>
                  </a:lnTo>
                  <a:lnTo>
                    <a:pt x="86060" y="282073"/>
                  </a:lnTo>
                  <a:lnTo>
                    <a:pt x="93937" y="257445"/>
                  </a:lnTo>
                  <a:lnTo>
                    <a:pt x="64309" y="238793"/>
                  </a:lnTo>
                  <a:lnTo>
                    <a:pt x="13314" y="250658"/>
                  </a:lnTo>
                  <a:lnTo>
                    <a:pt x="1743" y="233526"/>
                  </a:lnTo>
                  <a:lnTo>
                    <a:pt x="37331" y="195529"/>
                  </a:lnTo>
                  <a:lnTo>
                    <a:pt x="0" y="174354"/>
                  </a:lnTo>
                  <a:lnTo>
                    <a:pt x="1821" y="120857"/>
                  </a:lnTo>
                  <a:lnTo>
                    <a:pt x="18782" y="101467"/>
                  </a:lnTo>
                  <a:lnTo>
                    <a:pt x="36265" y="132015"/>
                  </a:lnTo>
                  <a:lnTo>
                    <a:pt x="78852" y="126569"/>
                  </a:lnTo>
                  <a:lnTo>
                    <a:pt x="106218" y="149670"/>
                  </a:lnTo>
                  <a:lnTo>
                    <a:pt x="141179" y="152360"/>
                  </a:lnTo>
                  <a:lnTo>
                    <a:pt x="173208" y="126791"/>
                  </a:lnTo>
                  <a:lnTo>
                    <a:pt x="168362" y="87788"/>
                  </a:lnTo>
                  <a:lnTo>
                    <a:pt x="148017" y="48792"/>
                  </a:lnTo>
                  <a:lnTo>
                    <a:pt x="198003" y="25682"/>
                  </a:lnTo>
                  <a:lnTo>
                    <a:pt x="22709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254399" y="2294302"/>
              <a:ext cx="182202" cy="173186"/>
            </a:xfrm>
            <a:custGeom>
              <a:avLst/>
              <a:pathLst>
                <a:path w="182202" h="173186">
                  <a:moveTo>
                    <a:pt x="144023" y="122605"/>
                  </a:moveTo>
                  <a:lnTo>
                    <a:pt x="117267" y="126867"/>
                  </a:lnTo>
                  <a:lnTo>
                    <a:pt x="108833" y="161829"/>
                  </a:lnTo>
                  <a:lnTo>
                    <a:pt x="55219" y="173186"/>
                  </a:lnTo>
                  <a:lnTo>
                    <a:pt x="3559" y="155314"/>
                  </a:lnTo>
                  <a:lnTo>
                    <a:pt x="10610" y="87021"/>
                  </a:lnTo>
                  <a:lnTo>
                    <a:pt x="23431" y="63739"/>
                  </a:lnTo>
                  <a:lnTo>
                    <a:pt x="0" y="41801"/>
                  </a:lnTo>
                  <a:lnTo>
                    <a:pt x="60902" y="49967"/>
                  </a:lnTo>
                  <a:lnTo>
                    <a:pt x="122320" y="45986"/>
                  </a:lnTo>
                  <a:lnTo>
                    <a:pt x="122609" y="499"/>
                  </a:lnTo>
                  <a:lnTo>
                    <a:pt x="168290" y="0"/>
                  </a:lnTo>
                  <a:lnTo>
                    <a:pt x="182202" y="64272"/>
                  </a:lnTo>
                  <a:lnTo>
                    <a:pt x="152462" y="8158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220034" y="6262704"/>
              <a:ext cx="7394" cy="9002"/>
            </a:xfrm>
            <a:custGeom>
              <a:avLst/>
              <a:pathLst>
                <a:path w="7394" h="9002">
                  <a:moveTo>
                    <a:pt x="7394" y="6340"/>
                  </a:moveTo>
                  <a:lnTo>
                    <a:pt x="571" y="9002"/>
                  </a:lnTo>
                  <a:lnTo>
                    <a:pt x="0" y="491"/>
                  </a:lnTo>
                  <a:lnTo>
                    <a:pt x="555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6430025" y="2733062"/>
              <a:ext cx="543772" cy="260373"/>
            </a:xfrm>
            <a:custGeom>
              <a:avLst/>
              <a:pathLst>
                <a:path w="543772" h="260373">
                  <a:moveTo>
                    <a:pt x="543772" y="3760"/>
                  </a:moveTo>
                  <a:lnTo>
                    <a:pt x="536118" y="61229"/>
                  </a:lnTo>
                  <a:lnTo>
                    <a:pt x="529375" y="86119"/>
                  </a:lnTo>
                  <a:lnTo>
                    <a:pt x="486698" y="161372"/>
                  </a:lnTo>
                  <a:lnTo>
                    <a:pt x="489275" y="209453"/>
                  </a:lnTo>
                  <a:lnTo>
                    <a:pt x="488433" y="212251"/>
                  </a:lnTo>
                  <a:lnTo>
                    <a:pt x="468295" y="260373"/>
                  </a:lnTo>
                  <a:lnTo>
                    <a:pt x="380292" y="234167"/>
                  </a:lnTo>
                  <a:lnTo>
                    <a:pt x="348476" y="196082"/>
                  </a:lnTo>
                  <a:lnTo>
                    <a:pt x="278132" y="167806"/>
                  </a:lnTo>
                  <a:lnTo>
                    <a:pt x="197421" y="166283"/>
                  </a:lnTo>
                  <a:lnTo>
                    <a:pt x="149691" y="246314"/>
                  </a:lnTo>
                  <a:lnTo>
                    <a:pt x="126800" y="240704"/>
                  </a:lnTo>
                  <a:lnTo>
                    <a:pt x="122903" y="229607"/>
                  </a:lnTo>
                  <a:lnTo>
                    <a:pt x="93008" y="170311"/>
                  </a:lnTo>
                  <a:lnTo>
                    <a:pt x="29830" y="135681"/>
                  </a:lnTo>
                  <a:lnTo>
                    <a:pt x="0" y="119303"/>
                  </a:lnTo>
                  <a:lnTo>
                    <a:pt x="56875" y="58424"/>
                  </a:lnTo>
                  <a:lnTo>
                    <a:pt x="75048" y="54110"/>
                  </a:lnTo>
                  <a:lnTo>
                    <a:pt x="88282" y="79454"/>
                  </a:lnTo>
                  <a:lnTo>
                    <a:pt x="301763" y="90293"/>
                  </a:lnTo>
                  <a:lnTo>
                    <a:pt x="328119" y="101989"/>
                  </a:lnTo>
                  <a:lnTo>
                    <a:pt x="348703" y="87677"/>
                  </a:lnTo>
                  <a:lnTo>
                    <a:pt x="356628" y="24978"/>
                  </a:lnTo>
                  <a:lnTo>
                    <a:pt x="401216" y="10851"/>
                  </a:lnTo>
                  <a:lnTo>
                    <a:pt x="444272" y="0"/>
                  </a:lnTo>
                  <a:lnTo>
                    <a:pt x="488822" y="74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791906" y="1977281"/>
              <a:ext cx="177156" cy="272785"/>
            </a:xfrm>
            <a:custGeom>
              <a:avLst/>
              <a:pathLst>
                <a:path w="177156" h="272785">
                  <a:moveTo>
                    <a:pt x="154792" y="186648"/>
                  </a:moveTo>
                  <a:lnTo>
                    <a:pt x="131946" y="179434"/>
                  </a:lnTo>
                  <a:lnTo>
                    <a:pt x="116788" y="212553"/>
                  </a:lnTo>
                  <a:lnTo>
                    <a:pt x="152840" y="249350"/>
                  </a:lnTo>
                  <a:lnTo>
                    <a:pt x="141969" y="272785"/>
                  </a:lnTo>
                  <a:lnTo>
                    <a:pt x="114280" y="269469"/>
                  </a:lnTo>
                  <a:lnTo>
                    <a:pt x="95053" y="242731"/>
                  </a:lnTo>
                  <a:lnTo>
                    <a:pt x="29462" y="270333"/>
                  </a:lnTo>
                  <a:lnTo>
                    <a:pt x="718" y="265938"/>
                  </a:lnTo>
                  <a:lnTo>
                    <a:pt x="0" y="237686"/>
                  </a:lnTo>
                  <a:lnTo>
                    <a:pt x="35395" y="177466"/>
                  </a:lnTo>
                  <a:lnTo>
                    <a:pt x="48739" y="232738"/>
                  </a:lnTo>
                  <a:lnTo>
                    <a:pt x="92337" y="200642"/>
                  </a:lnTo>
                  <a:lnTo>
                    <a:pt x="75599" y="153688"/>
                  </a:lnTo>
                  <a:lnTo>
                    <a:pt x="34708" y="134981"/>
                  </a:lnTo>
                  <a:lnTo>
                    <a:pt x="28015" y="96428"/>
                  </a:lnTo>
                  <a:lnTo>
                    <a:pt x="31116" y="31872"/>
                  </a:lnTo>
                  <a:lnTo>
                    <a:pt x="48142" y="755"/>
                  </a:lnTo>
                  <a:lnTo>
                    <a:pt x="74264" y="0"/>
                  </a:lnTo>
                  <a:lnTo>
                    <a:pt x="90759" y="30722"/>
                  </a:lnTo>
                  <a:lnTo>
                    <a:pt x="127842" y="58033"/>
                  </a:lnTo>
                  <a:lnTo>
                    <a:pt x="127070" y="104145"/>
                  </a:lnTo>
                  <a:lnTo>
                    <a:pt x="159341" y="134754"/>
                  </a:lnTo>
                  <a:lnTo>
                    <a:pt x="177156" y="16741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067368" y="2874259"/>
              <a:ext cx="157881" cy="219391"/>
            </a:xfrm>
            <a:custGeom>
              <a:avLst/>
              <a:pathLst>
                <a:path w="157881" h="219391">
                  <a:moveTo>
                    <a:pt x="123902" y="23275"/>
                  </a:moveTo>
                  <a:lnTo>
                    <a:pt x="157881" y="117595"/>
                  </a:lnTo>
                  <a:lnTo>
                    <a:pt x="134145" y="151687"/>
                  </a:lnTo>
                  <a:lnTo>
                    <a:pt x="124676" y="150335"/>
                  </a:lnTo>
                  <a:lnTo>
                    <a:pt x="45116" y="210214"/>
                  </a:lnTo>
                  <a:lnTo>
                    <a:pt x="14904" y="219391"/>
                  </a:lnTo>
                  <a:lnTo>
                    <a:pt x="31377" y="193901"/>
                  </a:lnTo>
                  <a:lnTo>
                    <a:pt x="27468" y="138109"/>
                  </a:lnTo>
                  <a:lnTo>
                    <a:pt x="5642" y="99227"/>
                  </a:lnTo>
                  <a:lnTo>
                    <a:pt x="0" y="30882"/>
                  </a:lnTo>
                  <a:lnTo>
                    <a:pt x="25412" y="0"/>
                  </a:lnTo>
                  <a:lnTo>
                    <a:pt x="66784" y="279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826614" y="2112263"/>
              <a:ext cx="57629" cy="97756"/>
            </a:xfrm>
            <a:custGeom>
              <a:avLst/>
              <a:pathLst>
                <a:path w="57629" h="97756">
                  <a:moveTo>
                    <a:pt x="687" y="42484"/>
                  </a:moveTo>
                  <a:lnTo>
                    <a:pt x="0" y="0"/>
                  </a:lnTo>
                  <a:lnTo>
                    <a:pt x="40891" y="18706"/>
                  </a:lnTo>
                  <a:lnTo>
                    <a:pt x="57629" y="65660"/>
                  </a:lnTo>
                  <a:lnTo>
                    <a:pt x="14031" y="9775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022259" y="3024595"/>
              <a:ext cx="333512" cy="196664"/>
            </a:xfrm>
            <a:custGeom>
              <a:avLst/>
              <a:pathLst>
                <a:path w="333512" h="196664">
                  <a:moveTo>
                    <a:pt x="179254" y="1352"/>
                  </a:moveTo>
                  <a:lnTo>
                    <a:pt x="185085" y="37772"/>
                  </a:lnTo>
                  <a:lnTo>
                    <a:pt x="229137" y="55505"/>
                  </a:lnTo>
                  <a:lnTo>
                    <a:pt x="286400" y="40308"/>
                  </a:lnTo>
                  <a:lnTo>
                    <a:pt x="333512" y="57465"/>
                  </a:lnTo>
                  <a:lnTo>
                    <a:pt x="324879" y="82469"/>
                  </a:lnTo>
                  <a:lnTo>
                    <a:pt x="280276" y="110580"/>
                  </a:lnTo>
                  <a:lnTo>
                    <a:pt x="219548" y="184018"/>
                  </a:lnTo>
                  <a:lnTo>
                    <a:pt x="180943" y="196664"/>
                  </a:lnTo>
                  <a:lnTo>
                    <a:pt x="91115" y="185000"/>
                  </a:lnTo>
                  <a:lnTo>
                    <a:pt x="82592" y="179579"/>
                  </a:lnTo>
                  <a:lnTo>
                    <a:pt x="31485" y="115214"/>
                  </a:lnTo>
                  <a:lnTo>
                    <a:pt x="0" y="104831"/>
                  </a:lnTo>
                  <a:lnTo>
                    <a:pt x="60013" y="69056"/>
                  </a:lnTo>
                  <a:lnTo>
                    <a:pt x="90225" y="59878"/>
                  </a:lnTo>
                  <a:lnTo>
                    <a:pt x="16978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475653" y="5738072"/>
              <a:ext cx="221493" cy="295278"/>
            </a:xfrm>
            <a:custGeom>
              <a:avLst/>
              <a:pathLst>
                <a:path w="221493" h="295278">
                  <a:moveTo>
                    <a:pt x="221493" y="158935"/>
                  </a:moveTo>
                  <a:lnTo>
                    <a:pt x="205928" y="191424"/>
                  </a:lnTo>
                  <a:lnTo>
                    <a:pt x="220150" y="226342"/>
                  </a:lnTo>
                  <a:lnTo>
                    <a:pt x="175869" y="226704"/>
                  </a:lnTo>
                  <a:lnTo>
                    <a:pt x="154505" y="238670"/>
                  </a:lnTo>
                  <a:lnTo>
                    <a:pt x="116343" y="280819"/>
                  </a:lnTo>
                  <a:lnTo>
                    <a:pt x="81893" y="295278"/>
                  </a:lnTo>
                  <a:lnTo>
                    <a:pt x="50155" y="257714"/>
                  </a:lnTo>
                  <a:lnTo>
                    <a:pt x="0" y="276256"/>
                  </a:lnTo>
                  <a:lnTo>
                    <a:pt x="31676" y="179649"/>
                  </a:lnTo>
                  <a:lnTo>
                    <a:pt x="80530" y="104767"/>
                  </a:lnTo>
                  <a:lnTo>
                    <a:pt x="95294" y="60306"/>
                  </a:lnTo>
                  <a:lnTo>
                    <a:pt x="76859" y="0"/>
                  </a:lnTo>
                  <a:lnTo>
                    <a:pt x="99786" y="14018"/>
                  </a:lnTo>
                  <a:lnTo>
                    <a:pt x="114362" y="49938"/>
                  </a:lnTo>
                  <a:lnTo>
                    <a:pt x="180426" y="85302"/>
                  </a:lnTo>
                  <a:lnTo>
                    <a:pt x="179076" y="117186"/>
                  </a:lnTo>
                  <a:lnTo>
                    <a:pt x="205526" y="12636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477096" y="5545783"/>
              <a:ext cx="413182" cy="394197"/>
            </a:xfrm>
            <a:custGeom>
              <a:avLst/>
              <a:pathLst>
                <a:path w="413182" h="394197">
                  <a:moveTo>
                    <a:pt x="144442" y="12917"/>
                  </a:moveTo>
                  <a:lnTo>
                    <a:pt x="160080" y="27553"/>
                  </a:lnTo>
                  <a:lnTo>
                    <a:pt x="147974" y="94705"/>
                  </a:lnTo>
                  <a:lnTo>
                    <a:pt x="171322" y="115693"/>
                  </a:lnTo>
                  <a:lnTo>
                    <a:pt x="297907" y="138471"/>
                  </a:lnTo>
                  <a:lnTo>
                    <a:pt x="308056" y="173470"/>
                  </a:lnTo>
                  <a:lnTo>
                    <a:pt x="357722" y="208581"/>
                  </a:lnTo>
                  <a:lnTo>
                    <a:pt x="372297" y="225767"/>
                  </a:lnTo>
                  <a:lnTo>
                    <a:pt x="371993" y="304264"/>
                  </a:lnTo>
                  <a:lnTo>
                    <a:pt x="413182" y="391962"/>
                  </a:lnTo>
                  <a:lnTo>
                    <a:pt x="352114" y="394197"/>
                  </a:lnTo>
                  <a:lnTo>
                    <a:pt x="343426" y="364048"/>
                  </a:lnTo>
                  <a:lnTo>
                    <a:pt x="299323" y="348913"/>
                  </a:lnTo>
                  <a:lnTo>
                    <a:pt x="276108" y="306994"/>
                  </a:lnTo>
                  <a:lnTo>
                    <a:pt x="254317" y="309193"/>
                  </a:lnTo>
                  <a:lnTo>
                    <a:pt x="248479" y="354046"/>
                  </a:lnTo>
                  <a:lnTo>
                    <a:pt x="220050" y="351224"/>
                  </a:lnTo>
                  <a:lnTo>
                    <a:pt x="204083" y="318659"/>
                  </a:lnTo>
                  <a:lnTo>
                    <a:pt x="177633" y="309475"/>
                  </a:lnTo>
                  <a:lnTo>
                    <a:pt x="178984" y="277592"/>
                  </a:lnTo>
                  <a:lnTo>
                    <a:pt x="112919" y="242228"/>
                  </a:lnTo>
                  <a:lnTo>
                    <a:pt x="98343" y="206308"/>
                  </a:lnTo>
                  <a:lnTo>
                    <a:pt x="75417" y="192289"/>
                  </a:lnTo>
                  <a:lnTo>
                    <a:pt x="73166" y="82571"/>
                  </a:lnTo>
                  <a:lnTo>
                    <a:pt x="0" y="71329"/>
                  </a:lnTo>
                  <a:lnTo>
                    <a:pt x="1811" y="25973"/>
                  </a:lnTo>
                  <a:lnTo>
                    <a:pt x="28143" y="25417"/>
                  </a:lnTo>
                  <a:lnTo>
                    <a:pt x="40121" y="0"/>
                  </a:lnTo>
                  <a:lnTo>
                    <a:pt x="66478" y="2820"/>
                  </a:lnTo>
                  <a:lnTo>
                    <a:pt x="84372" y="209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402731" y="5976743"/>
              <a:ext cx="234281" cy="277939"/>
            </a:xfrm>
            <a:custGeom>
              <a:avLst/>
              <a:pathLst>
                <a:path w="234281" h="277939">
                  <a:moveTo>
                    <a:pt x="72922" y="37585"/>
                  </a:moveTo>
                  <a:lnTo>
                    <a:pt x="123077" y="19043"/>
                  </a:lnTo>
                  <a:lnTo>
                    <a:pt x="154816" y="56607"/>
                  </a:lnTo>
                  <a:lnTo>
                    <a:pt x="189265" y="42148"/>
                  </a:lnTo>
                  <a:lnTo>
                    <a:pt x="227427" y="0"/>
                  </a:lnTo>
                  <a:lnTo>
                    <a:pt x="232315" y="26573"/>
                  </a:lnTo>
                  <a:lnTo>
                    <a:pt x="223317" y="86273"/>
                  </a:lnTo>
                  <a:lnTo>
                    <a:pt x="234281" y="125934"/>
                  </a:lnTo>
                  <a:lnTo>
                    <a:pt x="210914" y="169582"/>
                  </a:lnTo>
                  <a:lnTo>
                    <a:pt x="185679" y="192897"/>
                  </a:lnTo>
                  <a:lnTo>
                    <a:pt x="196173" y="216528"/>
                  </a:lnTo>
                  <a:lnTo>
                    <a:pt x="199611" y="277939"/>
                  </a:lnTo>
                  <a:lnTo>
                    <a:pt x="159038" y="255111"/>
                  </a:lnTo>
                  <a:lnTo>
                    <a:pt x="75481" y="251447"/>
                  </a:lnTo>
                  <a:lnTo>
                    <a:pt x="29260" y="256791"/>
                  </a:lnTo>
                  <a:lnTo>
                    <a:pt x="0" y="235331"/>
                  </a:lnTo>
                  <a:lnTo>
                    <a:pt x="29888" y="187678"/>
                  </a:lnTo>
                  <a:lnTo>
                    <a:pt x="54560" y="188420"/>
                  </a:lnTo>
                  <a:lnTo>
                    <a:pt x="82933" y="775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584541" y="1860891"/>
              <a:ext cx="320054" cy="432130"/>
            </a:xfrm>
            <a:custGeom>
              <a:avLst/>
              <a:pathLst>
                <a:path w="320054" h="432130">
                  <a:moveTo>
                    <a:pt x="236649" y="128673"/>
                  </a:moveTo>
                  <a:lnTo>
                    <a:pt x="233469" y="187418"/>
                  </a:lnTo>
                  <a:lnTo>
                    <a:pt x="245041" y="227456"/>
                  </a:lnTo>
                  <a:lnTo>
                    <a:pt x="282165" y="276283"/>
                  </a:lnTo>
                  <a:lnTo>
                    <a:pt x="295665" y="319737"/>
                  </a:lnTo>
                  <a:lnTo>
                    <a:pt x="320054" y="340246"/>
                  </a:lnTo>
                  <a:lnTo>
                    <a:pt x="302850" y="373167"/>
                  </a:lnTo>
                  <a:lnTo>
                    <a:pt x="305291" y="407500"/>
                  </a:lnTo>
                  <a:lnTo>
                    <a:pt x="248933" y="432130"/>
                  </a:lnTo>
                  <a:lnTo>
                    <a:pt x="202481" y="407619"/>
                  </a:lnTo>
                  <a:lnTo>
                    <a:pt x="142795" y="419476"/>
                  </a:lnTo>
                  <a:lnTo>
                    <a:pt x="93598" y="402624"/>
                  </a:lnTo>
                  <a:lnTo>
                    <a:pt x="91555" y="336033"/>
                  </a:lnTo>
                  <a:lnTo>
                    <a:pt x="70636" y="302357"/>
                  </a:lnTo>
                  <a:lnTo>
                    <a:pt x="70316" y="245084"/>
                  </a:lnTo>
                  <a:lnTo>
                    <a:pt x="59552" y="182524"/>
                  </a:lnTo>
                  <a:lnTo>
                    <a:pt x="14549" y="177698"/>
                  </a:lnTo>
                  <a:lnTo>
                    <a:pt x="0" y="116537"/>
                  </a:lnTo>
                  <a:lnTo>
                    <a:pt x="5385" y="40401"/>
                  </a:lnTo>
                  <a:lnTo>
                    <a:pt x="9420" y="29893"/>
                  </a:lnTo>
                  <a:lnTo>
                    <a:pt x="55406" y="43651"/>
                  </a:lnTo>
                  <a:lnTo>
                    <a:pt x="94613" y="0"/>
                  </a:lnTo>
                  <a:lnTo>
                    <a:pt x="125801" y="101626"/>
                  </a:lnTo>
                  <a:lnTo>
                    <a:pt x="143689" y="122919"/>
                  </a:lnTo>
                  <a:lnTo>
                    <a:pt x="194528" y="13499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563912" y="1581402"/>
              <a:ext cx="238924" cy="323141"/>
            </a:xfrm>
            <a:custGeom>
              <a:avLst/>
              <a:pathLst>
                <a:path w="238924" h="323141">
                  <a:moveTo>
                    <a:pt x="207736" y="46668"/>
                  </a:moveTo>
                  <a:lnTo>
                    <a:pt x="238924" y="99606"/>
                  </a:lnTo>
                  <a:lnTo>
                    <a:pt x="184670" y="152955"/>
                  </a:lnTo>
                  <a:lnTo>
                    <a:pt x="172134" y="181762"/>
                  </a:lnTo>
                  <a:lnTo>
                    <a:pt x="112429" y="243793"/>
                  </a:lnTo>
                  <a:lnTo>
                    <a:pt x="115242" y="279489"/>
                  </a:lnTo>
                  <a:lnTo>
                    <a:pt x="76034" y="323141"/>
                  </a:lnTo>
                  <a:lnTo>
                    <a:pt x="30049" y="309383"/>
                  </a:lnTo>
                  <a:lnTo>
                    <a:pt x="42612" y="286418"/>
                  </a:lnTo>
                  <a:lnTo>
                    <a:pt x="39015" y="191253"/>
                  </a:lnTo>
                  <a:lnTo>
                    <a:pt x="410" y="70264"/>
                  </a:lnTo>
                  <a:lnTo>
                    <a:pt x="0" y="59972"/>
                  </a:lnTo>
                  <a:lnTo>
                    <a:pt x="11571" y="18719"/>
                  </a:lnTo>
                  <a:lnTo>
                    <a:pt x="32159" y="6261"/>
                  </a:lnTo>
                  <a:lnTo>
                    <a:pt x="87923" y="0"/>
                  </a:lnTo>
                  <a:lnTo>
                    <a:pt x="137135" y="36764"/>
                  </a:lnTo>
                  <a:lnTo>
                    <a:pt x="193608" y="5678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299090" y="3334616"/>
              <a:ext cx="255428" cy="297582"/>
            </a:xfrm>
            <a:custGeom>
              <a:avLst/>
              <a:pathLst>
                <a:path w="255428" h="297582">
                  <a:moveTo>
                    <a:pt x="225668" y="76784"/>
                  </a:moveTo>
                  <a:lnTo>
                    <a:pt x="255428" y="120519"/>
                  </a:lnTo>
                  <a:lnTo>
                    <a:pt x="212671" y="152520"/>
                  </a:lnTo>
                  <a:lnTo>
                    <a:pt x="187298" y="185463"/>
                  </a:lnTo>
                  <a:lnTo>
                    <a:pt x="178354" y="223382"/>
                  </a:lnTo>
                  <a:lnTo>
                    <a:pt x="56171" y="280472"/>
                  </a:lnTo>
                  <a:lnTo>
                    <a:pt x="1426" y="297582"/>
                  </a:lnTo>
                  <a:lnTo>
                    <a:pt x="0" y="266348"/>
                  </a:lnTo>
                  <a:lnTo>
                    <a:pt x="36431" y="219779"/>
                  </a:lnTo>
                  <a:lnTo>
                    <a:pt x="64901" y="203964"/>
                  </a:lnTo>
                  <a:lnTo>
                    <a:pt x="66061" y="180868"/>
                  </a:lnTo>
                  <a:lnTo>
                    <a:pt x="104264" y="141964"/>
                  </a:lnTo>
                  <a:lnTo>
                    <a:pt x="101564" y="107155"/>
                  </a:lnTo>
                  <a:lnTo>
                    <a:pt x="122783" y="61128"/>
                  </a:lnTo>
                  <a:lnTo>
                    <a:pt x="142065" y="45613"/>
                  </a:lnTo>
                  <a:lnTo>
                    <a:pt x="159907" y="0"/>
                  </a:lnTo>
                  <a:lnTo>
                    <a:pt x="165389" y="45690"/>
                  </a:lnTo>
                  <a:lnTo>
                    <a:pt x="181932" y="6748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252897" y="3011904"/>
              <a:ext cx="206576" cy="379148"/>
            </a:xfrm>
            <a:custGeom>
              <a:avLst/>
              <a:pathLst>
                <a:path w="206576" h="379148">
                  <a:moveTo>
                    <a:pt x="119917" y="0"/>
                  </a:moveTo>
                  <a:lnTo>
                    <a:pt x="184582" y="20301"/>
                  </a:lnTo>
                  <a:lnTo>
                    <a:pt x="195635" y="43468"/>
                  </a:lnTo>
                  <a:lnTo>
                    <a:pt x="181476" y="98195"/>
                  </a:lnTo>
                  <a:lnTo>
                    <a:pt x="206576" y="112840"/>
                  </a:lnTo>
                  <a:lnTo>
                    <a:pt x="196502" y="204014"/>
                  </a:lnTo>
                  <a:lnTo>
                    <a:pt x="145856" y="216084"/>
                  </a:lnTo>
                  <a:lnTo>
                    <a:pt x="107202" y="277322"/>
                  </a:lnTo>
                  <a:lnTo>
                    <a:pt x="84462" y="352215"/>
                  </a:lnTo>
                  <a:lnTo>
                    <a:pt x="47782" y="379148"/>
                  </a:lnTo>
                  <a:lnTo>
                    <a:pt x="0" y="374078"/>
                  </a:lnTo>
                  <a:lnTo>
                    <a:pt x="12498" y="360105"/>
                  </a:lnTo>
                  <a:lnTo>
                    <a:pt x="5275" y="237137"/>
                  </a:lnTo>
                  <a:lnTo>
                    <a:pt x="33178" y="231065"/>
                  </a:lnTo>
                  <a:lnTo>
                    <a:pt x="34214" y="205104"/>
                  </a:lnTo>
                  <a:lnTo>
                    <a:pt x="7316" y="151095"/>
                  </a:lnTo>
                  <a:lnTo>
                    <a:pt x="22738" y="99695"/>
                  </a:lnTo>
                  <a:lnTo>
                    <a:pt x="50474" y="74789"/>
                  </a:lnTo>
                  <a:lnTo>
                    <a:pt x="96340" y="5356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195247" y="1494656"/>
              <a:ext cx="171144" cy="216693"/>
            </a:xfrm>
            <a:custGeom>
              <a:avLst/>
              <a:pathLst>
                <a:path w="171144" h="216693">
                  <a:moveTo>
                    <a:pt x="83567" y="21131"/>
                  </a:moveTo>
                  <a:lnTo>
                    <a:pt x="104345" y="29331"/>
                  </a:lnTo>
                  <a:lnTo>
                    <a:pt x="136480" y="84336"/>
                  </a:lnTo>
                  <a:lnTo>
                    <a:pt x="138439" y="104698"/>
                  </a:lnTo>
                  <a:lnTo>
                    <a:pt x="171144" y="171736"/>
                  </a:lnTo>
                  <a:lnTo>
                    <a:pt x="163195" y="201339"/>
                  </a:lnTo>
                  <a:lnTo>
                    <a:pt x="124166" y="216693"/>
                  </a:lnTo>
                  <a:lnTo>
                    <a:pt x="113552" y="174903"/>
                  </a:lnTo>
                  <a:lnTo>
                    <a:pt x="72202" y="137901"/>
                  </a:lnTo>
                  <a:lnTo>
                    <a:pt x="27053" y="114029"/>
                  </a:lnTo>
                  <a:lnTo>
                    <a:pt x="31736" y="74796"/>
                  </a:lnTo>
                  <a:lnTo>
                    <a:pt x="0" y="31265"/>
                  </a:lnTo>
                  <a:lnTo>
                    <a:pt x="16190" y="3055"/>
                  </a:lnTo>
                  <a:lnTo>
                    <a:pt x="5440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344667" y="1901293"/>
              <a:ext cx="333471" cy="394506"/>
            </a:xfrm>
            <a:custGeom>
              <a:avLst/>
              <a:pathLst>
                <a:path w="333471" h="394506">
                  <a:moveTo>
                    <a:pt x="245259" y="0"/>
                  </a:moveTo>
                  <a:lnTo>
                    <a:pt x="239873" y="76136"/>
                  </a:lnTo>
                  <a:lnTo>
                    <a:pt x="254422" y="137297"/>
                  </a:lnTo>
                  <a:lnTo>
                    <a:pt x="299426" y="142123"/>
                  </a:lnTo>
                  <a:lnTo>
                    <a:pt x="310189" y="204683"/>
                  </a:lnTo>
                  <a:lnTo>
                    <a:pt x="310510" y="261956"/>
                  </a:lnTo>
                  <a:lnTo>
                    <a:pt x="331428" y="295632"/>
                  </a:lnTo>
                  <a:lnTo>
                    <a:pt x="333471" y="362223"/>
                  </a:lnTo>
                  <a:lnTo>
                    <a:pt x="310205" y="394506"/>
                  </a:lnTo>
                  <a:lnTo>
                    <a:pt x="265845" y="345827"/>
                  </a:lnTo>
                  <a:lnTo>
                    <a:pt x="211687" y="365415"/>
                  </a:lnTo>
                  <a:lnTo>
                    <a:pt x="95083" y="360378"/>
                  </a:lnTo>
                  <a:lnTo>
                    <a:pt x="83920" y="343477"/>
                  </a:lnTo>
                  <a:lnTo>
                    <a:pt x="23794" y="334970"/>
                  </a:lnTo>
                  <a:lnTo>
                    <a:pt x="0" y="292872"/>
                  </a:lnTo>
                  <a:lnTo>
                    <a:pt x="7921" y="266644"/>
                  </a:lnTo>
                  <a:lnTo>
                    <a:pt x="5638" y="163992"/>
                  </a:lnTo>
                  <a:lnTo>
                    <a:pt x="40340" y="145496"/>
                  </a:lnTo>
                  <a:lnTo>
                    <a:pt x="46478" y="106221"/>
                  </a:lnTo>
                  <a:lnTo>
                    <a:pt x="33119" y="89701"/>
                  </a:lnTo>
                  <a:lnTo>
                    <a:pt x="51298" y="61340"/>
                  </a:lnTo>
                  <a:lnTo>
                    <a:pt x="60815" y="15711"/>
                  </a:lnTo>
                  <a:lnTo>
                    <a:pt x="98599" y="19604"/>
                  </a:lnTo>
                  <a:lnTo>
                    <a:pt x="136233" y="787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948945" y="1797079"/>
              <a:ext cx="314982" cy="504657"/>
            </a:xfrm>
            <a:custGeom>
              <a:avLst/>
              <a:pathLst>
                <a:path w="314982" h="504657">
                  <a:moveTo>
                    <a:pt x="276808" y="107366"/>
                  </a:moveTo>
                  <a:lnTo>
                    <a:pt x="312076" y="112489"/>
                  </a:lnTo>
                  <a:lnTo>
                    <a:pt x="314982" y="188900"/>
                  </a:lnTo>
                  <a:lnTo>
                    <a:pt x="308309" y="207006"/>
                  </a:lnTo>
                  <a:lnTo>
                    <a:pt x="275734" y="244042"/>
                  </a:lnTo>
                  <a:lnTo>
                    <a:pt x="259692" y="239771"/>
                  </a:lnTo>
                  <a:lnTo>
                    <a:pt x="215748" y="157512"/>
                  </a:lnTo>
                  <a:lnTo>
                    <a:pt x="176993" y="143313"/>
                  </a:lnTo>
                  <a:lnTo>
                    <a:pt x="143566" y="149780"/>
                  </a:lnTo>
                  <a:lnTo>
                    <a:pt x="125153" y="221528"/>
                  </a:lnTo>
                  <a:lnTo>
                    <a:pt x="128113" y="294243"/>
                  </a:lnTo>
                  <a:lnTo>
                    <a:pt x="120021" y="364123"/>
                  </a:lnTo>
                  <a:lnTo>
                    <a:pt x="132285" y="392174"/>
                  </a:lnTo>
                  <a:lnTo>
                    <a:pt x="118592" y="451543"/>
                  </a:lnTo>
                  <a:lnTo>
                    <a:pt x="92174" y="499891"/>
                  </a:lnTo>
                  <a:lnTo>
                    <a:pt x="64629" y="504657"/>
                  </a:lnTo>
                  <a:lnTo>
                    <a:pt x="43882" y="482111"/>
                  </a:lnTo>
                  <a:lnTo>
                    <a:pt x="59108" y="455824"/>
                  </a:lnTo>
                  <a:lnTo>
                    <a:pt x="43799" y="403325"/>
                  </a:lnTo>
                  <a:lnTo>
                    <a:pt x="82109" y="339763"/>
                  </a:lnTo>
                  <a:lnTo>
                    <a:pt x="82481" y="320671"/>
                  </a:lnTo>
                  <a:lnTo>
                    <a:pt x="52938" y="275249"/>
                  </a:lnTo>
                  <a:lnTo>
                    <a:pt x="7635" y="248820"/>
                  </a:lnTo>
                  <a:lnTo>
                    <a:pt x="0" y="191644"/>
                  </a:lnTo>
                  <a:lnTo>
                    <a:pt x="48605" y="155632"/>
                  </a:lnTo>
                  <a:lnTo>
                    <a:pt x="52465" y="81856"/>
                  </a:lnTo>
                  <a:lnTo>
                    <a:pt x="40476" y="60788"/>
                  </a:lnTo>
                  <a:lnTo>
                    <a:pt x="62739" y="30438"/>
                  </a:lnTo>
                  <a:lnTo>
                    <a:pt x="68419" y="0"/>
                  </a:lnTo>
                  <a:lnTo>
                    <a:pt x="118949" y="11959"/>
                  </a:lnTo>
                  <a:lnTo>
                    <a:pt x="172585" y="87760"/>
                  </a:lnTo>
                  <a:lnTo>
                    <a:pt x="218573" y="8286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642745" y="1491157"/>
              <a:ext cx="442581" cy="340589"/>
            </a:xfrm>
            <a:custGeom>
              <a:avLst/>
              <a:pathLst>
                <a:path w="442581" h="340589">
                  <a:moveTo>
                    <a:pt x="401315" y="75478"/>
                  </a:moveTo>
                  <a:lnTo>
                    <a:pt x="378323" y="88405"/>
                  </a:lnTo>
                  <a:lnTo>
                    <a:pt x="424848" y="140239"/>
                  </a:lnTo>
                  <a:lnTo>
                    <a:pt x="442581" y="180488"/>
                  </a:lnTo>
                  <a:lnTo>
                    <a:pt x="439177" y="232551"/>
                  </a:lnTo>
                  <a:lnTo>
                    <a:pt x="400833" y="281793"/>
                  </a:lnTo>
                  <a:lnTo>
                    <a:pt x="408272" y="318415"/>
                  </a:lnTo>
                  <a:lnTo>
                    <a:pt x="367848" y="287105"/>
                  </a:lnTo>
                  <a:lnTo>
                    <a:pt x="219532" y="312992"/>
                  </a:lnTo>
                  <a:lnTo>
                    <a:pt x="135310" y="338439"/>
                  </a:lnTo>
                  <a:lnTo>
                    <a:pt x="124230" y="340589"/>
                  </a:lnTo>
                  <a:lnTo>
                    <a:pt x="92702" y="280483"/>
                  </a:lnTo>
                  <a:lnTo>
                    <a:pt x="57147" y="180955"/>
                  </a:lnTo>
                  <a:lnTo>
                    <a:pt x="12159" y="141668"/>
                  </a:lnTo>
                  <a:lnTo>
                    <a:pt x="0" y="94137"/>
                  </a:lnTo>
                  <a:lnTo>
                    <a:pt x="17169" y="64399"/>
                  </a:lnTo>
                  <a:lnTo>
                    <a:pt x="58172" y="27095"/>
                  </a:lnTo>
                  <a:lnTo>
                    <a:pt x="81207" y="23523"/>
                  </a:lnTo>
                  <a:lnTo>
                    <a:pt x="156121" y="20201"/>
                  </a:lnTo>
                  <a:lnTo>
                    <a:pt x="210057" y="0"/>
                  </a:lnTo>
                  <a:lnTo>
                    <a:pt x="268299" y="10909"/>
                  </a:lnTo>
                  <a:lnTo>
                    <a:pt x="319625" y="5819"/>
                  </a:lnTo>
                  <a:lnTo>
                    <a:pt x="345166" y="1512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049614" y="1989110"/>
              <a:ext cx="301213" cy="367094"/>
            </a:xfrm>
            <a:custGeom>
              <a:avLst/>
              <a:pathLst>
                <a:path w="301213" h="367094">
                  <a:moveTo>
                    <a:pt x="301213" y="58985"/>
                  </a:moveTo>
                  <a:lnTo>
                    <a:pt x="296151" y="123099"/>
                  </a:lnTo>
                  <a:lnTo>
                    <a:pt x="299505" y="180232"/>
                  </a:lnTo>
                  <a:lnTo>
                    <a:pt x="256759" y="278547"/>
                  </a:lnTo>
                  <a:lnTo>
                    <a:pt x="254370" y="289263"/>
                  </a:lnTo>
                  <a:lnTo>
                    <a:pt x="158607" y="305154"/>
                  </a:lnTo>
                  <a:lnTo>
                    <a:pt x="107868" y="304266"/>
                  </a:lnTo>
                  <a:lnTo>
                    <a:pt x="76060" y="331271"/>
                  </a:lnTo>
                  <a:lnTo>
                    <a:pt x="15096" y="367094"/>
                  </a:lnTo>
                  <a:lnTo>
                    <a:pt x="21466" y="302879"/>
                  </a:lnTo>
                  <a:lnTo>
                    <a:pt x="53998" y="243834"/>
                  </a:lnTo>
                  <a:lnTo>
                    <a:pt x="47526" y="213660"/>
                  </a:lnTo>
                  <a:lnTo>
                    <a:pt x="3354" y="132278"/>
                  </a:lnTo>
                  <a:lnTo>
                    <a:pt x="0" y="94094"/>
                  </a:lnTo>
                  <a:lnTo>
                    <a:pt x="84041" y="108181"/>
                  </a:lnTo>
                  <a:lnTo>
                    <a:pt x="155111" y="73785"/>
                  </a:lnTo>
                  <a:lnTo>
                    <a:pt x="186131" y="16903"/>
                  </a:lnTo>
                  <a:lnTo>
                    <a:pt x="214536" y="0"/>
                  </a:lnTo>
                  <a:lnTo>
                    <a:pt x="272053" y="1763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278815" y="1467876"/>
              <a:ext cx="285507" cy="224328"/>
            </a:xfrm>
            <a:custGeom>
              <a:avLst/>
              <a:pathLst>
                <a:path w="285507" h="224328">
                  <a:moveTo>
                    <a:pt x="174742" y="35464"/>
                  </a:moveTo>
                  <a:lnTo>
                    <a:pt x="222602" y="125902"/>
                  </a:lnTo>
                  <a:lnTo>
                    <a:pt x="285097" y="173498"/>
                  </a:lnTo>
                  <a:lnTo>
                    <a:pt x="285507" y="183790"/>
                  </a:lnTo>
                  <a:lnTo>
                    <a:pt x="250801" y="184633"/>
                  </a:lnTo>
                  <a:lnTo>
                    <a:pt x="225532" y="201725"/>
                  </a:lnTo>
                  <a:lnTo>
                    <a:pt x="181877" y="194682"/>
                  </a:lnTo>
                  <a:lnTo>
                    <a:pt x="156363" y="224328"/>
                  </a:lnTo>
                  <a:lnTo>
                    <a:pt x="87576" y="198517"/>
                  </a:lnTo>
                  <a:lnTo>
                    <a:pt x="54872" y="131479"/>
                  </a:lnTo>
                  <a:lnTo>
                    <a:pt x="52912" y="111116"/>
                  </a:lnTo>
                  <a:lnTo>
                    <a:pt x="20777" y="56112"/>
                  </a:lnTo>
                  <a:lnTo>
                    <a:pt x="0" y="47912"/>
                  </a:lnTo>
                  <a:lnTo>
                    <a:pt x="38743" y="12300"/>
                  </a:lnTo>
                  <a:lnTo>
                    <a:pt x="53500" y="0"/>
                  </a:lnTo>
                  <a:lnTo>
                    <a:pt x="95704" y="30676"/>
                  </a:lnTo>
                  <a:lnTo>
                    <a:pt x="116347" y="2389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545719" y="2265094"/>
              <a:ext cx="392046" cy="367424"/>
            </a:xfrm>
            <a:custGeom>
              <a:avLst/>
              <a:pathLst>
                <a:path w="392046" h="367424">
                  <a:moveTo>
                    <a:pt x="235483" y="0"/>
                  </a:moveTo>
                  <a:lnTo>
                    <a:pt x="258496" y="34854"/>
                  </a:lnTo>
                  <a:lnTo>
                    <a:pt x="255848" y="101133"/>
                  </a:lnTo>
                  <a:lnTo>
                    <a:pt x="289556" y="171012"/>
                  </a:lnTo>
                  <a:lnTo>
                    <a:pt x="339735" y="180596"/>
                  </a:lnTo>
                  <a:lnTo>
                    <a:pt x="377498" y="178010"/>
                  </a:lnTo>
                  <a:lnTo>
                    <a:pt x="392046" y="233764"/>
                  </a:lnTo>
                  <a:lnTo>
                    <a:pt x="389314" y="259324"/>
                  </a:lnTo>
                  <a:lnTo>
                    <a:pt x="385982" y="288841"/>
                  </a:lnTo>
                  <a:lnTo>
                    <a:pt x="346571" y="367424"/>
                  </a:lnTo>
                  <a:lnTo>
                    <a:pt x="312178" y="334837"/>
                  </a:lnTo>
                  <a:lnTo>
                    <a:pt x="292034" y="312609"/>
                  </a:lnTo>
                  <a:lnTo>
                    <a:pt x="259700" y="243798"/>
                  </a:lnTo>
                  <a:lnTo>
                    <a:pt x="218686" y="245175"/>
                  </a:lnTo>
                  <a:lnTo>
                    <a:pt x="122755" y="204439"/>
                  </a:lnTo>
                  <a:lnTo>
                    <a:pt x="85766" y="214143"/>
                  </a:lnTo>
                  <a:lnTo>
                    <a:pt x="66259" y="215436"/>
                  </a:lnTo>
                  <a:lnTo>
                    <a:pt x="0" y="182948"/>
                  </a:lnTo>
                  <a:lnTo>
                    <a:pt x="32134" y="156674"/>
                  </a:lnTo>
                  <a:lnTo>
                    <a:pt x="41099" y="128095"/>
                  </a:lnTo>
                  <a:lnTo>
                    <a:pt x="41008" y="85635"/>
                  </a:lnTo>
                  <a:lnTo>
                    <a:pt x="77235" y="54204"/>
                  </a:lnTo>
                  <a:lnTo>
                    <a:pt x="136333" y="43116"/>
                  </a:lnTo>
                  <a:lnTo>
                    <a:pt x="214331" y="2851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608237" y="1829597"/>
              <a:ext cx="495376" cy="616093"/>
            </a:xfrm>
            <a:custGeom>
              <a:avLst/>
              <a:pathLst>
                <a:path w="495376" h="616093">
                  <a:moveTo>
                    <a:pt x="441377" y="253607"/>
                  </a:moveTo>
                  <a:lnTo>
                    <a:pt x="444732" y="291791"/>
                  </a:lnTo>
                  <a:lnTo>
                    <a:pt x="488904" y="373173"/>
                  </a:lnTo>
                  <a:lnTo>
                    <a:pt x="495376" y="403347"/>
                  </a:lnTo>
                  <a:lnTo>
                    <a:pt x="462844" y="462392"/>
                  </a:lnTo>
                  <a:lnTo>
                    <a:pt x="456473" y="526607"/>
                  </a:lnTo>
                  <a:lnTo>
                    <a:pt x="434468" y="545968"/>
                  </a:lnTo>
                  <a:lnTo>
                    <a:pt x="402975" y="596195"/>
                  </a:lnTo>
                  <a:lnTo>
                    <a:pt x="314980" y="613507"/>
                  </a:lnTo>
                  <a:lnTo>
                    <a:pt x="277217" y="616093"/>
                  </a:lnTo>
                  <a:lnTo>
                    <a:pt x="227038" y="606509"/>
                  </a:lnTo>
                  <a:lnTo>
                    <a:pt x="193330" y="536631"/>
                  </a:lnTo>
                  <a:lnTo>
                    <a:pt x="195978" y="470351"/>
                  </a:lnTo>
                  <a:lnTo>
                    <a:pt x="172965" y="435497"/>
                  </a:lnTo>
                  <a:lnTo>
                    <a:pt x="187297" y="348675"/>
                  </a:lnTo>
                  <a:lnTo>
                    <a:pt x="168262" y="314788"/>
                  </a:lnTo>
                  <a:lnTo>
                    <a:pt x="141763" y="342608"/>
                  </a:lnTo>
                  <a:lnTo>
                    <a:pt x="80155" y="324554"/>
                  </a:lnTo>
                  <a:lnTo>
                    <a:pt x="40323" y="287399"/>
                  </a:lnTo>
                  <a:lnTo>
                    <a:pt x="0" y="222478"/>
                  </a:lnTo>
                  <a:lnTo>
                    <a:pt x="7880" y="181569"/>
                  </a:lnTo>
                  <a:lnTo>
                    <a:pt x="37103" y="171317"/>
                  </a:lnTo>
                  <a:lnTo>
                    <a:pt x="88383" y="125316"/>
                  </a:lnTo>
                  <a:lnTo>
                    <a:pt x="106439" y="88822"/>
                  </a:lnTo>
                  <a:lnTo>
                    <a:pt x="145298" y="47911"/>
                  </a:lnTo>
                  <a:lnTo>
                    <a:pt x="158738" y="2149"/>
                  </a:lnTo>
                  <a:lnTo>
                    <a:pt x="169818" y="0"/>
                  </a:lnTo>
                  <a:lnTo>
                    <a:pt x="184170" y="10531"/>
                  </a:lnTo>
                  <a:lnTo>
                    <a:pt x="221596" y="84401"/>
                  </a:lnTo>
                  <a:lnTo>
                    <a:pt x="291053" y="96811"/>
                  </a:lnTo>
                  <a:lnTo>
                    <a:pt x="292917" y="175717"/>
                  </a:lnTo>
                  <a:lnTo>
                    <a:pt x="338173" y="231490"/>
                  </a:lnTo>
                  <a:lnTo>
                    <a:pt x="419090" y="26052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417876" y="966452"/>
              <a:ext cx="352728" cy="245304"/>
            </a:xfrm>
            <a:custGeom>
              <a:avLst/>
              <a:pathLst>
                <a:path w="352728" h="245304">
                  <a:moveTo>
                    <a:pt x="63994" y="0"/>
                  </a:moveTo>
                  <a:lnTo>
                    <a:pt x="176747" y="50647"/>
                  </a:lnTo>
                  <a:lnTo>
                    <a:pt x="352728" y="111151"/>
                  </a:lnTo>
                  <a:lnTo>
                    <a:pt x="329723" y="125061"/>
                  </a:lnTo>
                  <a:lnTo>
                    <a:pt x="278598" y="183576"/>
                  </a:lnTo>
                  <a:lnTo>
                    <a:pt x="223904" y="177503"/>
                  </a:lnTo>
                  <a:lnTo>
                    <a:pt x="183629" y="245304"/>
                  </a:lnTo>
                  <a:lnTo>
                    <a:pt x="158126" y="239336"/>
                  </a:lnTo>
                  <a:lnTo>
                    <a:pt x="150714" y="182422"/>
                  </a:lnTo>
                  <a:lnTo>
                    <a:pt x="120005" y="158291"/>
                  </a:lnTo>
                  <a:lnTo>
                    <a:pt x="85436" y="183105"/>
                  </a:lnTo>
                  <a:lnTo>
                    <a:pt x="80818" y="227028"/>
                  </a:lnTo>
                  <a:lnTo>
                    <a:pt x="55797" y="192778"/>
                  </a:lnTo>
                  <a:lnTo>
                    <a:pt x="55272" y="137750"/>
                  </a:lnTo>
                  <a:lnTo>
                    <a:pt x="20725" y="123631"/>
                  </a:lnTo>
                  <a:lnTo>
                    <a:pt x="20191" y="68746"/>
                  </a:lnTo>
                  <a:lnTo>
                    <a:pt x="0" y="540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021068" y="1483677"/>
              <a:ext cx="467371" cy="356536"/>
            </a:xfrm>
            <a:custGeom>
              <a:avLst/>
              <a:pathLst>
                <a:path w="467371" h="356536">
                  <a:moveTo>
                    <a:pt x="457812" y="165614"/>
                  </a:moveTo>
                  <a:lnTo>
                    <a:pt x="467371" y="183675"/>
                  </a:lnTo>
                  <a:lnTo>
                    <a:pt x="432655" y="245259"/>
                  </a:lnTo>
                  <a:lnTo>
                    <a:pt x="412029" y="281347"/>
                  </a:lnTo>
                  <a:lnTo>
                    <a:pt x="332783" y="339255"/>
                  </a:lnTo>
                  <a:lnTo>
                    <a:pt x="293350" y="356536"/>
                  </a:lnTo>
                  <a:lnTo>
                    <a:pt x="170366" y="323420"/>
                  </a:lnTo>
                  <a:lnTo>
                    <a:pt x="137397" y="304821"/>
                  </a:lnTo>
                  <a:lnTo>
                    <a:pt x="53456" y="333505"/>
                  </a:lnTo>
                  <a:lnTo>
                    <a:pt x="29949" y="325894"/>
                  </a:lnTo>
                  <a:lnTo>
                    <a:pt x="22510" y="289273"/>
                  </a:lnTo>
                  <a:lnTo>
                    <a:pt x="60853" y="240031"/>
                  </a:lnTo>
                  <a:lnTo>
                    <a:pt x="64257" y="187967"/>
                  </a:lnTo>
                  <a:lnTo>
                    <a:pt x="46525" y="147719"/>
                  </a:lnTo>
                  <a:lnTo>
                    <a:pt x="0" y="95885"/>
                  </a:lnTo>
                  <a:lnTo>
                    <a:pt x="22992" y="82958"/>
                  </a:lnTo>
                  <a:lnTo>
                    <a:pt x="111425" y="77568"/>
                  </a:lnTo>
                  <a:lnTo>
                    <a:pt x="135273" y="29260"/>
                  </a:lnTo>
                  <a:lnTo>
                    <a:pt x="157622" y="18661"/>
                  </a:lnTo>
                  <a:lnTo>
                    <a:pt x="210263" y="62496"/>
                  </a:lnTo>
                  <a:lnTo>
                    <a:pt x="261682" y="81262"/>
                  </a:lnTo>
                  <a:lnTo>
                    <a:pt x="311551" y="66109"/>
                  </a:lnTo>
                  <a:lnTo>
                    <a:pt x="362614" y="21647"/>
                  </a:lnTo>
                  <a:lnTo>
                    <a:pt x="416234" y="0"/>
                  </a:lnTo>
                  <a:lnTo>
                    <a:pt x="398856" y="61551"/>
                  </a:lnTo>
                  <a:lnTo>
                    <a:pt x="439767" y="12537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452333" y="1124743"/>
              <a:ext cx="313454" cy="306764"/>
            </a:xfrm>
            <a:custGeom>
              <a:avLst/>
              <a:pathLst>
                <a:path w="313454" h="306764">
                  <a:moveTo>
                    <a:pt x="244141" y="25285"/>
                  </a:moveTo>
                  <a:lnTo>
                    <a:pt x="295400" y="124242"/>
                  </a:lnTo>
                  <a:lnTo>
                    <a:pt x="251877" y="216580"/>
                  </a:lnTo>
                  <a:lnTo>
                    <a:pt x="255209" y="229463"/>
                  </a:lnTo>
                  <a:lnTo>
                    <a:pt x="313454" y="291386"/>
                  </a:lnTo>
                  <a:lnTo>
                    <a:pt x="309253" y="305500"/>
                  </a:lnTo>
                  <a:lnTo>
                    <a:pt x="252786" y="306764"/>
                  </a:lnTo>
                  <a:lnTo>
                    <a:pt x="191902" y="265966"/>
                  </a:lnTo>
                  <a:lnTo>
                    <a:pt x="132837" y="266887"/>
                  </a:lnTo>
                  <a:lnTo>
                    <a:pt x="131364" y="217897"/>
                  </a:lnTo>
                  <a:lnTo>
                    <a:pt x="152994" y="224895"/>
                  </a:lnTo>
                  <a:lnTo>
                    <a:pt x="206467" y="204157"/>
                  </a:lnTo>
                  <a:lnTo>
                    <a:pt x="202374" y="189725"/>
                  </a:lnTo>
                  <a:lnTo>
                    <a:pt x="132308" y="172579"/>
                  </a:lnTo>
                  <a:lnTo>
                    <a:pt x="53699" y="184037"/>
                  </a:lnTo>
                  <a:lnTo>
                    <a:pt x="0" y="151412"/>
                  </a:lnTo>
                  <a:lnTo>
                    <a:pt x="46361" y="68737"/>
                  </a:lnTo>
                  <a:lnTo>
                    <a:pt x="50979" y="24814"/>
                  </a:lnTo>
                  <a:lnTo>
                    <a:pt x="85549" y="0"/>
                  </a:lnTo>
                  <a:lnTo>
                    <a:pt x="116257" y="24131"/>
                  </a:lnTo>
                  <a:lnTo>
                    <a:pt x="123670" y="81045"/>
                  </a:lnTo>
                  <a:lnTo>
                    <a:pt x="149173" y="87013"/>
                  </a:lnTo>
                  <a:lnTo>
                    <a:pt x="189448" y="1921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923217" y="2246837"/>
              <a:ext cx="495720" cy="385276"/>
            </a:xfrm>
            <a:custGeom>
              <a:avLst/>
              <a:pathLst>
                <a:path w="495720" h="385276">
                  <a:moveTo>
                    <a:pt x="475386" y="123258"/>
                  </a:moveTo>
                  <a:lnTo>
                    <a:pt x="421416" y="163462"/>
                  </a:lnTo>
                  <a:lnTo>
                    <a:pt x="388144" y="228901"/>
                  </a:lnTo>
                  <a:lnTo>
                    <a:pt x="342374" y="255622"/>
                  </a:lnTo>
                  <a:lnTo>
                    <a:pt x="346502" y="314160"/>
                  </a:lnTo>
                  <a:lnTo>
                    <a:pt x="364588" y="364043"/>
                  </a:lnTo>
                  <a:lnTo>
                    <a:pt x="284933" y="385276"/>
                  </a:lnTo>
                  <a:lnTo>
                    <a:pt x="222899" y="326074"/>
                  </a:lnTo>
                  <a:lnTo>
                    <a:pt x="196190" y="344658"/>
                  </a:lnTo>
                  <a:lnTo>
                    <a:pt x="144755" y="298383"/>
                  </a:lnTo>
                  <a:lnTo>
                    <a:pt x="11815" y="277580"/>
                  </a:lnTo>
                  <a:lnTo>
                    <a:pt x="14547" y="252021"/>
                  </a:lnTo>
                  <a:lnTo>
                    <a:pt x="0" y="196267"/>
                  </a:lnTo>
                  <a:lnTo>
                    <a:pt x="87994" y="178954"/>
                  </a:lnTo>
                  <a:lnTo>
                    <a:pt x="119487" y="128727"/>
                  </a:lnTo>
                  <a:lnTo>
                    <a:pt x="141493" y="109366"/>
                  </a:lnTo>
                  <a:lnTo>
                    <a:pt x="202457" y="73543"/>
                  </a:lnTo>
                  <a:lnTo>
                    <a:pt x="234265" y="46539"/>
                  </a:lnTo>
                  <a:lnTo>
                    <a:pt x="285004" y="47427"/>
                  </a:lnTo>
                  <a:lnTo>
                    <a:pt x="380767" y="31535"/>
                  </a:lnTo>
                  <a:lnTo>
                    <a:pt x="383156" y="20820"/>
                  </a:lnTo>
                  <a:lnTo>
                    <a:pt x="409366" y="35702"/>
                  </a:lnTo>
                  <a:lnTo>
                    <a:pt x="438833" y="0"/>
                  </a:lnTo>
                  <a:lnTo>
                    <a:pt x="453308" y="49848"/>
                  </a:lnTo>
                  <a:lnTo>
                    <a:pt x="495720" y="8420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892290" y="2524418"/>
              <a:ext cx="315861" cy="379084"/>
            </a:xfrm>
            <a:custGeom>
              <a:avLst/>
              <a:pathLst>
                <a:path w="315861" h="379084">
                  <a:moveTo>
                    <a:pt x="315861" y="107696"/>
                  </a:moveTo>
                  <a:lnTo>
                    <a:pt x="274778" y="146763"/>
                  </a:lnTo>
                  <a:lnTo>
                    <a:pt x="208962" y="165009"/>
                  </a:lnTo>
                  <a:lnTo>
                    <a:pt x="129599" y="194404"/>
                  </a:lnTo>
                  <a:lnTo>
                    <a:pt x="161325" y="248874"/>
                  </a:lnTo>
                  <a:lnTo>
                    <a:pt x="150616" y="276506"/>
                  </a:lnTo>
                  <a:lnTo>
                    <a:pt x="177792" y="314095"/>
                  </a:lnTo>
                  <a:lnTo>
                    <a:pt x="148201" y="339165"/>
                  </a:lnTo>
                  <a:lnTo>
                    <a:pt x="103942" y="355712"/>
                  </a:lnTo>
                  <a:lnTo>
                    <a:pt x="35771" y="379084"/>
                  </a:lnTo>
                  <a:lnTo>
                    <a:pt x="31664" y="353855"/>
                  </a:lnTo>
                  <a:lnTo>
                    <a:pt x="31850" y="305565"/>
                  </a:lnTo>
                  <a:lnTo>
                    <a:pt x="45685" y="214504"/>
                  </a:lnTo>
                  <a:lnTo>
                    <a:pt x="40663" y="165530"/>
                  </a:lnTo>
                  <a:lnTo>
                    <a:pt x="0" y="108100"/>
                  </a:lnTo>
                  <a:lnTo>
                    <a:pt x="39411" y="29517"/>
                  </a:lnTo>
                  <a:lnTo>
                    <a:pt x="42743" y="0"/>
                  </a:lnTo>
                  <a:lnTo>
                    <a:pt x="175682" y="20802"/>
                  </a:lnTo>
                  <a:lnTo>
                    <a:pt x="227118" y="67077"/>
                  </a:lnTo>
                  <a:lnTo>
                    <a:pt x="253826" y="4849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124221" y="1890485"/>
              <a:ext cx="281261" cy="339957"/>
            </a:xfrm>
            <a:custGeom>
              <a:avLst/>
              <a:pathLst>
                <a:path w="281261" h="339957">
                  <a:moveTo>
                    <a:pt x="213674" y="15167"/>
                  </a:moveTo>
                  <a:lnTo>
                    <a:pt x="281261" y="26519"/>
                  </a:lnTo>
                  <a:lnTo>
                    <a:pt x="271744" y="72147"/>
                  </a:lnTo>
                  <a:lnTo>
                    <a:pt x="253565" y="100509"/>
                  </a:lnTo>
                  <a:lnTo>
                    <a:pt x="266924" y="117029"/>
                  </a:lnTo>
                  <a:lnTo>
                    <a:pt x="260786" y="156303"/>
                  </a:lnTo>
                  <a:lnTo>
                    <a:pt x="226084" y="174799"/>
                  </a:lnTo>
                  <a:lnTo>
                    <a:pt x="228368" y="277452"/>
                  </a:lnTo>
                  <a:lnTo>
                    <a:pt x="220446" y="303680"/>
                  </a:lnTo>
                  <a:lnTo>
                    <a:pt x="162893" y="311751"/>
                  </a:lnTo>
                  <a:lnTo>
                    <a:pt x="124873" y="339957"/>
                  </a:lnTo>
                  <a:lnTo>
                    <a:pt x="53865" y="335968"/>
                  </a:lnTo>
                  <a:lnTo>
                    <a:pt x="11948" y="333879"/>
                  </a:lnTo>
                  <a:lnTo>
                    <a:pt x="0" y="294481"/>
                  </a:lnTo>
                  <a:lnTo>
                    <a:pt x="11105" y="269717"/>
                  </a:lnTo>
                  <a:lnTo>
                    <a:pt x="19719" y="160576"/>
                  </a:lnTo>
                  <a:lnTo>
                    <a:pt x="16664" y="32233"/>
                  </a:lnTo>
                  <a:lnTo>
                    <a:pt x="34193" y="2268"/>
                  </a:lnTo>
                  <a:lnTo>
                    <a:pt x="114707" y="14981"/>
                  </a:lnTo>
                  <a:lnTo>
                    <a:pt x="15341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257254" y="1875320"/>
              <a:ext cx="152439" cy="148545"/>
            </a:xfrm>
            <a:custGeom>
              <a:avLst/>
              <a:pathLst>
                <a:path w="152439" h="148545">
                  <a:moveTo>
                    <a:pt x="124897" y="20689"/>
                  </a:moveTo>
                  <a:lnTo>
                    <a:pt x="139141" y="46963"/>
                  </a:lnTo>
                  <a:lnTo>
                    <a:pt x="152439" y="85292"/>
                  </a:lnTo>
                  <a:lnTo>
                    <a:pt x="130910" y="140112"/>
                  </a:lnTo>
                  <a:lnTo>
                    <a:pt x="55585" y="148545"/>
                  </a:lnTo>
                  <a:lnTo>
                    <a:pt x="0" y="128765"/>
                  </a:lnTo>
                  <a:lnTo>
                    <a:pt x="6673" y="110659"/>
                  </a:lnTo>
                  <a:lnTo>
                    <a:pt x="3767" y="34249"/>
                  </a:lnTo>
                  <a:lnTo>
                    <a:pt x="18662" y="13624"/>
                  </a:lnTo>
                  <a:lnTo>
                    <a:pt x="57134" y="0"/>
                  </a:lnTo>
                  <a:lnTo>
                    <a:pt x="90667" y="2274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041119" y="1940393"/>
              <a:ext cx="227224" cy="569550"/>
            </a:xfrm>
            <a:custGeom>
              <a:avLst/>
              <a:pathLst>
                <a:path w="227224" h="569550">
                  <a:moveTo>
                    <a:pt x="183560" y="100728"/>
                  </a:moveTo>
                  <a:lnTo>
                    <a:pt x="164708" y="132096"/>
                  </a:lnTo>
                  <a:lnTo>
                    <a:pt x="137081" y="129115"/>
                  </a:lnTo>
                  <a:lnTo>
                    <a:pt x="107630" y="234277"/>
                  </a:lnTo>
                  <a:lnTo>
                    <a:pt x="113575" y="362599"/>
                  </a:lnTo>
                  <a:lnTo>
                    <a:pt x="160866" y="395203"/>
                  </a:lnTo>
                  <a:lnTo>
                    <a:pt x="196742" y="364114"/>
                  </a:lnTo>
                  <a:lnTo>
                    <a:pt x="225348" y="388647"/>
                  </a:lnTo>
                  <a:lnTo>
                    <a:pt x="227224" y="434225"/>
                  </a:lnTo>
                  <a:lnTo>
                    <a:pt x="216440" y="489300"/>
                  </a:lnTo>
                  <a:lnTo>
                    <a:pt x="202376" y="513038"/>
                  </a:lnTo>
                  <a:lnTo>
                    <a:pt x="142997" y="554506"/>
                  </a:lnTo>
                  <a:lnTo>
                    <a:pt x="134005" y="569550"/>
                  </a:lnTo>
                  <a:lnTo>
                    <a:pt x="88216" y="503028"/>
                  </a:lnTo>
                  <a:lnTo>
                    <a:pt x="83601" y="439475"/>
                  </a:lnTo>
                  <a:lnTo>
                    <a:pt x="67694" y="389843"/>
                  </a:lnTo>
                  <a:lnTo>
                    <a:pt x="0" y="356577"/>
                  </a:lnTo>
                  <a:lnTo>
                    <a:pt x="26417" y="308229"/>
                  </a:lnTo>
                  <a:lnTo>
                    <a:pt x="40111" y="248860"/>
                  </a:lnTo>
                  <a:lnTo>
                    <a:pt x="27847" y="220809"/>
                  </a:lnTo>
                  <a:lnTo>
                    <a:pt x="35939" y="150929"/>
                  </a:lnTo>
                  <a:lnTo>
                    <a:pt x="32979" y="78214"/>
                  </a:lnTo>
                  <a:lnTo>
                    <a:pt x="51391" y="6466"/>
                  </a:lnTo>
                  <a:lnTo>
                    <a:pt x="84818" y="0"/>
                  </a:lnTo>
                  <a:lnTo>
                    <a:pt x="123574" y="14198"/>
                  </a:lnTo>
                  <a:lnTo>
                    <a:pt x="167517" y="9645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238247" y="1131325"/>
              <a:ext cx="260447" cy="227980"/>
            </a:xfrm>
            <a:custGeom>
              <a:avLst/>
              <a:pathLst>
                <a:path w="260447" h="227980">
                  <a:moveTo>
                    <a:pt x="235427" y="27904"/>
                  </a:moveTo>
                  <a:lnTo>
                    <a:pt x="260447" y="62154"/>
                  </a:lnTo>
                  <a:lnTo>
                    <a:pt x="214085" y="144830"/>
                  </a:lnTo>
                  <a:lnTo>
                    <a:pt x="160559" y="170341"/>
                  </a:lnTo>
                  <a:lnTo>
                    <a:pt x="109717" y="227980"/>
                  </a:lnTo>
                  <a:lnTo>
                    <a:pt x="111032" y="197769"/>
                  </a:lnTo>
                  <a:lnTo>
                    <a:pt x="79243" y="158250"/>
                  </a:lnTo>
                  <a:lnTo>
                    <a:pt x="59012" y="154062"/>
                  </a:lnTo>
                  <a:lnTo>
                    <a:pt x="18967" y="186356"/>
                  </a:lnTo>
                  <a:lnTo>
                    <a:pt x="0" y="160968"/>
                  </a:lnTo>
                  <a:lnTo>
                    <a:pt x="30385" y="97018"/>
                  </a:lnTo>
                  <a:lnTo>
                    <a:pt x="34518" y="41087"/>
                  </a:lnTo>
                  <a:lnTo>
                    <a:pt x="87364" y="52938"/>
                  </a:lnTo>
                  <a:lnTo>
                    <a:pt x="95703" y="8460"/>
                  </a:lnTo>
                  <a:lnTo>
                    <a:pt x="136500" y="0"/>
                  </a:lnTo>
                  <a:lnTo>
                    <a:pt x="148113" y="46529"/>
                  </a:lnTo>
                  <a:lnTo>
                    <a:pt x="180991" y="7030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256290" y="971859"/>
              <a:ext cx="217384" cy="229775"/>
            </a:xfrm>
            <a:custGeom>
              <a:avLst/>
              <a:pathLst>
                <a:path w="217384" h="229775">
                  <a:moveTo>
                    <a:pt x="217384" y="187370"/>
                  </a:moveTo>
                  <a:lnTo>
                    <a:pt x="162948" y="229775"/>
                  </a:lnTo>
                  <a:lnTo>
                    <a:pt x="130070" y="205995"/>
                  </a:lnTo>
                  <a:lnTo>
                    <a:pt x="118457" y="159466"/>
                  </a:lnTo>
                  <a:lnTo>
                    <a:pt x="77660" y="167926"/>
                  </a:lnTo>
                  <a:lnTo>
                    <a:pt x="69321" y="212404"/>
                  </a:lnTo>
                  <a:lnTo>
                    <a:pt x="16475" y="200553"/>
                  </a:lnTo>
                  <a:lnTo>
                    <a:pt x="0" y="120867"/>
                  </a:lnTo>
                  <a:lnTo>
                    <a:pt x="2615" y="77380"/>
                  </a:lnTo>
                  <a:lnTo>
                    <a:pt x="51269" y="76209"/>
                  </a:lnTo>
                  <a:lnTo>
                    <a:pt x="79136" y="63019"/>
                  </a:lnTo>
                  <a:lnTo>
                    <a:pt x="115484" y="17620"/>
                  </a:lnTo>
                  <a:lnTo>
                    <a:pt x="161586" y="0"/>
                  </a:lnTo>
                  <a:lnTo>
                    <a:pt x="181778" y="63339"/>
                  </a:lnTo>
                  <a:lnTo>
                    <a:pt x="182311" y="118224"/>
                  </a:lnTo>
                  <a:lnTo>
                    <a:pt x="216858" y="13234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704211" y="1248985"/>
              <a:ext cx="498008" cy="230600"/>
            </a:xfrm>
            <a:custGeom>
              <a:avLst/>
              <a:pathLst>
                <a:path w="498008" h="230600">
                  <a:moveTo>
                    <a:pt x="426507" y="22923"/>
                  </a:moveTo>
                  <a:lnTo>
                    <a:pt x="431892" y="28085"/>
                  </a:lnTo>
                  <a:lnTo>
                    <a:pt x="454733" y="66936"/>
                  </a:lnTo>
                  <a:lnTo>
                    <a:pt x="461442" y="79777"/>
                  </a:lnTo>
                  <a:lnTo>
                    <a:pt x="472787" y="98119"/>
                  </a:lnTo>
                  <a:lnTo>
                    <a:pt x="498008" y="141576"/>
                  </a:lnTo>
                  <a:lnTo>
                    <a:pt x="468918" y="167259"/>
                  </a:lnTo>
                  <a:lnTo>
                    <a:pt x="418932" y="190369"/>
                  </a:lnTo>
                  <a:lnTo>
                    <a:pt x="391239" y="196591"/>
                  </a:lnTo>
                  <a:lnTo>
                    <a:pt x="275270" y="162369"/>
                  </a:lnTo>
                  <a:lnTo>
                    <a:pt x="262323" y="150814"/>
                  </a:lnTo>
                  <a:lnTo>
                    <a:pt x="196932" y="144370"/>
                  </a:lnTo>
                  <a:lnTo>
                    <a:pt x="187756" y="217174"/>
                  </a:lnTo>
                  <a:lnTo>
                    <a:pt x="159562" y="203271"/>
                  </a:lnTo>
                  <a:lnTo>
                    <a:pt x="128582" y="191837"/>
                  </a:lnTo>
                  <a:lnTo>
                    <a:pt x="52922" y="230600"/>
                  </a:lnTo>
                  <a:lnTo>
                    <a:pt x="57375" y="181257"/>
                  </a:lnTo>
                  <a:lnTo>
                    <a:pt x="61576" y="167143"/>
                  </a:lnTo>
                  <a:lnTo>
                    <a:pt x="3331" y="105220"/>
                  </a:lnTo>
                  <a:lnTo>
                    <a:pt x="0" y="92337"/>
                  </a:lnTo>
                  <a:lnTo>
                    <a:pt x="43523" y="0"/>
                  </a:lnTo>
                  <a:lnTo>
                    <a:pt x="78657" y="34092"/>
                  </a:lnTo>
                  <a:lnTo>
                    <a:pt x="173694" y="55192"/>
                  </a:lnTo>
                  <a:lnTo>
                    <a:pt x="218440" y="51956"/>
                  </a:lnTo>
                  <a:lnTo>
                    <a:pt x="250402" y="66752"/>
                  </a:lnTo>
                  <a:lnTo>
                    <a:pt x="364317" y="55765"/>
                  </a:lnTo>
                  <a:lnTo>
                    <a:pt x="384070" y="41606"/>
                  </a:lnTo>
                  <a:lnTo>
                    <a:pt x="412242" y="33095"/>
                  </a:lnTo>
                  <a:lnTo>
                    <a:pt x="424186" y="24861"/>
                  </a:lnTo>
                  <a:lnTo>
                    <a:pt x="425492" y="2377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849052" y="3451029"/>
              <a:ext cx="154490" cy="182796"/>
            </a:xfrm>
            <a:custGeom>
              <a:avLst/>
              <a:pathLst>
                <a:path w="154490" h="182796">
                  <a:moveTo>
                    <a:pt x="122938" y="2219"/>
                  </a:moveTo>
                  <a:lnTo>
                    <a:pt x="124320" y="29397"/>
                  </a:lnTo>
                  <a:lnTo>
                    <a:pt x="154490" y="64491"/>
                  </a:lnTo>
                  <a:lnTo>
                    <a:pt x="92725" y="103151"/>
                  </a:lnTo>
                  <a:lnTo>
                    <a:pt x="76615" y="150401"/>
                  </a:lnTo>
                  <a:lnTo>
                    <a:pt x="47561" y="182796"/>
                  </a:lnTo>
                  <a:lnTo>
                    <a:pt x="48577" y="161655"/>
                  </a:lnTo>
                  <a:lnTo>
                    <a:pt x="0" y="134538"/>
                  </a:lnTo>
                  <a:lnTo>
                    <a:pt x="25137" y="87912"/>
                  </a:lnTo>
                  <a:lnTo>
                    <a:pt x="7045" y="17524"/>
                  </a:lnTo>
                  <a:lnTo>
                    <a:pt x="18923" y="0"/>
                  </a:lnTo>
                  <a:lnTo>
                    <a:pt x="26603" y="20463"/>
                  </a:lnTo>
                  <a:lnTo>
                    <a:pt x="81547" y="4424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6140854" y="3844530"/>
              <a:ext cx="535731" cy="298513"/>
            </a:xfrm>
            <a:custGeom>
              <a:avLst/>
              <a:pathLst>
                <a:path w="535731" h="298513">
                  <a:moveTo>
                    <a:pt x="535731" y="6529"/>
                  </a:moveTo>
                  <a:lnTo>
                    <a:pt x="518293" y="23115"/>
                  </a:lnTo>
                  <a:lnTo>
                    <a:pt x="518496" y="115084"/>
                  </a:lnTo>
                  <a:lnTo>
                    <a:pt x="473874" y="131871"/>
                  </a:lnTo>
                  <a:lnTo>
                    <a:pt x="473414" y="156067"/>
                  </a:lnTo>
                  <a:lnTo>
                    <a:pt x="400502" y="210127"/>
                  </a:lnTo>
                  <a:lnTo>
                    <a:pt x="348681" y="195388"/>
                  </a:lnTo>
                  <a:lnTo>
                    <a:pt x="333557" y="201400"/>
                  </a:lnTo>
                  <a:lnTo>
                    <a:pt x="300098" y="276068"/>
                  </a:lnTo>
                  <a:lnTo>
                    <a:pt x="220843" y="298513"/>
                  </a:lnTo>
                  <a:lnTo>
                    <a:pt x="230816" y="218715"/>
                  </a:lnTo>
                  <a:lnTo>
                    <a:pt x="199354" y="182920"/>
                  </a:lnTo>
                  <a:lnTo>
                    <a:pt x="154206" y="178022"/>
                  </a:lnTo>
                  <a:lnTo>
                    <a:pt x="139215" y="247416"/>
                  </a:lnTo>
                  <a:lnTo>
                    <a:pt x="117163" y="272236"/>
                  </a:lnTo>
                  <a:lnTo>
                    <a:pt x="70413" y="283347"/>
                  </a:lnTo>
                  <a:lnTo>
                    <a:pt x="52313" y="250472"/>
                  </a:lnTo>
                  <a:lnTo>
                    <a:pt x="72438" y="222019"/>
                  </a:lnTo>
                  <a:lnTo>
                    <a:pt x="66618" y="200788"/>
                  </a:lnTo>
                  <a:lnTo>
                    <a:pt x="33062" y="174504"/>
                  </a:lnTo>
                  <a:lnTo>
                    <a:pt x="0" y="179291"/>
                  </a:lnTo>
                  <a:lnTo>
                    <a:pt x="80345" y="101368"/>
                  </a:lnTo>
                  <a:lnTo>
                    <a:pt x="95934" y="78491"/>
                  </a:lnTo>
                  <a:lnTo>
                    <a:pt x="176362" y="24314"/>
                  </a:lnTo>
                  <a:lnTo>
                    <a:pt x="193653" y="0"/>
                  </a:lnTo>
                  <a:lnTo>
                    <a:pt x="280655" y="92605"/>
                  </a:lnTo>
                  <a:lnTo>
                    <a:pt x="315966" y="111991"/>
                  </a:lnTo>
                  <a:lnTo>
                    <a:pt x="421933" y="79979"/>
                  </a:lnTo>
                  <a:lnTo>
                    <a:pt x="491572" y="42151"/>
                  </a:lnTo>
                  <a:lnTo>
                    <a:pt x="515006" y="482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896614" y="3457969"/>
              <a:ext cx="330243" cy="257124"/>
            </a:xfrm>
            <a:custGeom>
              <a:avLst/>
              <a:pathLst>
                <a:path w="330243" h="257124">
                  <a:moveTo>
                    <a:pt x="321791" y="41870"/>
                  </a:moveTo>
                  <a:lnTo>
                    <a:pt x="330243" y="70309"/>
                  </a:lnTo>
                  <a:lnTo>
                    <a:pt x="297762" y="77794"/>
                  </a:lnTo>
                  <a:lnTo>
                    <a:pt x="271885" y="113454"/>
                  </a:lnTo>
                  <a:lnTo>
                    <a:pt x="269300" y="154399"/>
                  </a:lnTo>
                  <a:lnTo>
                    <a:pt x="224418" y="201792"/>
                  </a:lnTo>
                  <a:lnTo>
                    <a:pt x="190025" y="192282"/>
                  </a:lnTo>
                  <a:lnTo>
                    <a:pt x="89698" y="237689"/>
                  </a:lnTo>
                  <a:lnTo>
                    <a:pt x="63519" y="257124"/>
                  </a:lnTo>
                  <a:lnTo>
                    <a:pt x="67777" y="230394"/>
                  </a:lnTo>
                  <a:lnTo>
                    <a:pt x="0" y="175856"/>
                  </a:lnTo>
                  <a:lnTo>
                    <a:pt x="29053" y="143461"/>
                  </a:lnTo>
                  <a:lnTo>
                    <a:pt x="45164" y="96210"/>
                  </a:lnTo>
                  <a:lnTo>
                    <a:pt x="106929" y="57551"/>
                  </a:lnTo>
                  <a:lnTo>
                    <a:pt x="136978" y="53322"/>
                  </a:lnTo>
                  <a:lnTo>
                    <a:pt x="185676" y="0"/>
                  </a:lnTo>
                  <a:lnTo>
                    <a:pt x="221008" y="63547"/>
                  </a:lnTo>
                  <a:lnTo>
                    <a:pt x="239014" y="7140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453951" y="3208848"/>
              <a:ext cx="188624" cy="202551"/>
            </a:xfrm>
            <a:custGeom>
              <a:avLst/>
              <a:pathLst>
                <a:path w="188624" h="202551">
                  <a:moveTo>
                    <a:pt x="188624" y="83139"/>
                  </a:moveTo>
                  <a:lnTo>
                    <a:pt x="166720" y="138518"/>
                  </a:lnTo>
                  <a:lnTo>
                    <a:pt x="108293" y="175754"/>
                  </a:lnTo>
                  <a:lnTo>
                    <a:pt x="70806" y="202551"/>
                  </a:lnTo>
                  <a:lnTo>
                    <a:pt x="27071" y="193250"/>
                  </a:lnTo>
                  <a:lnTo>
                    <a:pt x="10528" y="171458"/>
                  </a:lnTo>
                  <a:lnTo>
                    <a:pt x="5045" y="125767"/>
                  </a:lnTo>
                  <a:lnTo>
                    <a:pt x="0" y="113337"/>
                  </a:lnTo>
                  <a:lnTo>
                    <a:pt x="12813" y="75575"/>
                  </a:lnTo>
                  <a:lnTo>
                    <a:pt x="2612" y="46737"/>
                  </a:lnTo>
                  <a:lnTo>
                    <a:pt x="12687" y="20691"/>
                  </a:lnTo>
                  <a:lnTo>
                    <a:pt x="114863" y="0"/>
                  </a:lnTo>
                  <a:lnTo>
                    <a:pt x="162980" y="797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360099" y="3215918"/>
              <a:ext cx="106665" cy="106267"/>
            </a:xfrm>
            <a:custGeom>
              <a:avLst/>
              <a:pathLst>
                <a:path w="106665" h="106267">
                  <a:moveTo>
                    <a:pt x="106539" y="13621"/>
                  </a:moveTo>
                  <a:lnTo>
                    <a:pt x="96464" y="39667"/>
                  </a:lnTo>
                  <a:lnTo>
                    <a:pt x="106665" y="68506"/>
                  </a:lnTo>
                  <a:lnTo>
                    <a:pt x="93852" y="106267"/>
                  </a:lnTo>
                  <a:lnTo>
                    <a:pt x="56583" y="81264"/>
                  </a:lnTo>
                  <a:lnTo>
                    <a:pt x="17298" y="88368"/>
                  </a:lnTo>
                  <a:lnTo>
                    <a:pt x="0" y="73307"/>
                  </a:lnTo>
                  <a:lnTo>
                    <a:pt x="38654" y="12070"/>
                  </a:lnTo>
                  <a:lnTo>
                    <a:pt x="8930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300679" y="3289226"/>
              <a:ext cx="158317" cy="162520"/>
            </a:xfrm>
            <a:custGeom>
              <a:avLst/>
              <a:pathLst>
                <a:path w="158317" h="162520">
                  <a:moveTo>
                    <a:pt x="153272" y="32959"/>
                  </a:moveTo>
                  <a:lnTo>
                    <a:pt x="158317" y="45389"/>
                  </a:lnTo>
                  <a:lnTo>
                    <a:pt x="140476" y="91003"/>
                  </a:lnTo>
                  <a:lnTo>
                    <a:pt x="121194" y="106518"/>
                  </a:lnTo>
                  <a:lnTo>
                    <a:pt x="99975" y="152544"/>
                  </a:lnTo>
                  <a:lnTo>
                    <a:pt x="85617" y="162520"/>
                  </a:lnTo>
                  <a:lnTo>
                    <a:pt x="5413" y="148909"/>
                  </a:lnTo>
                  <a:lnTo>
                    <a:pt x="0" y="101826"/>
                  </a:lnTo>
                  <a:lnTo>
                    <a:pt x="36680" y="74893"/>
                  </a:lnTo>
                  <a:lnTo>
                    <a:pt x="59419" y="0"/>
                  </a:lnTo>
                  <a:lnTo>
                    <a:pt x="76718" y="15060"/>
                  </a:lnTo>
                  <a:lnTo>
                    <a:pt x="116002" y="795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439798" y="3138274"/>
              <a:ext cx="532192" cy="361140"/>
            </a:xfrm>
            <a:custGeom>
              <a:avLst/>
              <a:pathLst>
                <a:path w="532192" h="361140">
                  <a:moveTo>
                    <a:pt x="233197" y="0"/>
                  </a:moveTo>
                  <a:lnTo>
                    <a:pt x="254952" y="27086"/>
                  </a:lnTo>
                  <a:lnTo>
                    <a:pt x="268582" y="74172"/>
                  </a:lnTo>
                  <a:lnTo>
                    <a:pt x="337907" y="97482"/>
                  </a:lnTo>
                  <a:lnTo>
                    <a:pt x="359503" y="61496"/>
                  </a:lnTo>
                  <a:lnTo>
                    <a:pt x="388458" y="60352"/>
                  </a:lnTo>
                  <a:lnTo>
                    <a:pt x="447230" y="40508"/>
                  </a:lnTo>
                  <a:lnTo>
                    <a:pt x="489818" y="40402"/>
                  </a:lnTo>
                  <a:lnTo>
                    <a:pt x="452423" y="131282"/>
                  </a:lnTo>
                  <a:lnTo>
                    <a:pt x="498260" y="161188"/>
                  </a:lnTo>
                  <a:lnTo>
                    <a:pt x="478436" y="207163"/>
                  </a:lnTo>
                  <a:lnTo>
                    <a:pt x="489658" y="237750"/>
                  </a:lnTo>
                  <a:lnTo>
                    <a:pt x="524943" y="280053"/>
                  </a:lnTo>
                  <a:lnTo>
                    <a:pt x="532192" y="314973"/>
                  </a:lnTo>
                  <a:lnTo>
                    <a:pt x="490801" y="356994"/>
                  </a:lnTo>
                  <a:lnTo>
                    <a:pt x="435857" y="333217"/>
                  </a:lnTo>
                  <a:lnTo>
                    <a:pt x="428177" y="312754"/>
                  </a:lnTo>
                  <a:lnTo>
                    <a:pt x="331884" y="286142"/>
                  </a:lnTo>
                  <a:lnTo>
                    <a:pt x="298172" y="308401"/>
                  </a:lnTo>
                  <a:lnTo>
                    <a:pt x="260768" y="355703"/>
                  </a:lnTo>
                  <a:lnTo>
                    <a:pt x="196225" y="361140"/>
                  </a:lnTo>
                  <a:lnTo>
                    <a:pt x="139340" y="328569"/>
                  </a:lnTo>
                  <a:lnTo>
                    <a:pt x="45813" y="358174"/>
                  </a:lnTo>
                  <a:lnTo>
                    <a:pt x="77228" y="309250"/>
                  </a:lnTo>
                  <a:lnTo>
                    <a:pt x="45015" y="281688"/>
                  </a:lnTo>
                  <a:lnTo>
                    <a:pt x="38228" y="253702"/>
                  </a:lnTo>
                  <a:lnTo>
                    <a:pt x="0" y="238428"/>
                  </a:lnTo>
                  <a:lnTo>
                    <a:pt x="50833" y="207552"/>
                  </a:lnTo>
                  <a:lnTo>
                    <a:pt x="55196" y="177602"/>
                  </a:lnTo>
                  <a:lnTo>
                    <a:pt x="42106" y="87755"/>
                  </a:lnTo>
                  <a:lnTo>
                    <a:pt x="28430" y="74451"/>
                  </a:lnTo>
                  <a:lnTo>
                    <a:pt x="75057" y="62175"/>
                  </a:lnTo>
                  <a:lnTo>
                    <a:pt x="120863" y="28442"/>
                  </a:lnTo>
                  <a:lnTo>
                    <a:pt x="166561" y="22606"/>
                  </a:lnTo>
                  <a:lnTo>
                    <a:pt x="189972" y="108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443581" y="3424417"/>
              <a:ext cx="430607" cy="213493"/>
            </a:xfrm>
            <a:custGeom>
              <a:avLst/>
              <a:pathLst>
                <a:path w="430607" h="213493">
                  <a:moveTo>
                    <a:pt x="424394" y="26611"/>
                  </a:moveTo>
                  <a:lnTo>
                    <a:pt x="412515" y="44135"/>
                  </a:lnTo>
                  <a:lnTo>
                    <a:pt x="430607" y="114524"/>
                  </a:lnTo>
                  <a:lnTo>
                    <a:pt x="405470" y="161149"/>
                  </a:lnTo>
                  <a:lnTo>
                    <a:pt x="358834" y="213493"/>
                  </a:lnTo>
                  <a:lnTo>
                    <a:pt x="298887" y="201179"/>
                  </a:lnTo>
                  <a:lnTo>
                    <a:pt x="265755" y="154836"/>
                  </a:lnTo>
                  <a:lnTo>
                    <a:pt x="218196" y="142970"/>
                  </a:lnTo>
                  <a:lnTo>
                    <a:pt x="172016" y="184153"/>
                  </a:lnTo>
                  <a:lnTo>
                    <a:pt x="118944" y="180662"/>
                  </a:lnTo>
                  <a:lnTo>
                    <a:pt x="101939" y="190707"/>
                  </a:lnTo>
                  <a:lnTo>
                    <a:pt x="85927" y="180668"/>
                  </a:lnTo>
                  <a:lnTo>
                    <a:pt x="29732" y="187940"/>
                  </a:lnTo>
                  <a:lnTo>
                    <a:pt x="45262" y="155953"/>
                  </a:lnTo>
                  <a:lnTo>
                    <a:pt x="15295" y="139831"/>
                  </a:lnTo>
                  <a:lnTo>
                    <a:pt x="0" y="102529"/>
                  </a:lnTo>
                  <a:lnTo>
                    <a:pt x="42030" y="72031"/>
                  </a:lnTo>
                  <a:lnTo>
                    <a:pt x="135556" y="42426"/>
                  </a:lnTo>
                  <a:lnTo>
                    <a:pt x="192442" y="74997"/>
                  </a:lnTo>
                  <a:lnTo>
                    <a:pt x="256984" y="69560"/>
                  </a:lnTo>
                  <a:lnTo>
                    <a:pt x="294389" y="22258"/>
                  </a:lnTo>
                  <a:lnTo>
                    <a:pt x="32810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82290" y="3388586"/>
              <a:ext cx="161440" cy="140793"/>
            </a:xfrm>
            <a:custGeom>
              <a:avLst/>
              <a:pathLst>
                <a:path w="161440" h="140793">
                  <a:moveTo>
                    <a:pt x="161440" y="0"/>
                  </a:moveTo>
                  <a:lnTo>
                    <a:pt x="140065" y="39792"/>
                  </a:lnTo>
                  <a:lnTo>
                    <a:pt x="136115" y="111253"/>
                  </a:lnTo>
                  <a:lnTo>
                    <a:pt x="53338" y="140793"/>
                  </a:lnTo>
                  <a:lnTo>
                    <a:pt x="35331" y="132930"/>
                  </a:lnTo>
                  <a:lnTo>
                    <a:pt x="0" y="69383"/>
                  </a:lnTo>
                  <a:lnTo>
                    <a:pt x="37789" y="17630"/>
                  </a:lnTo>
                  <a:lnTo>
                    <a:pt x="89770" y="28400"/>
                  </a:lnTo>
                  <a:lnTo>
                    <a:pt x="113375" y="44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647458" y="2929703"/>
              <a:ext cx="376449" cy="306053"/>
            </a:xfrm>
            <a:custGeom>
              <a:avLst/>
              <a:pathLst>
                <a:path w="376449" h="306053">
                  <a:moveTo>
                    <a:pt x="376449" y="214406"/>
                  </a:moveTo>
                  <a:lnTo>
                    <a:pt x="282159" y="248974"/>
                  </a:lnTo>
                  <a:lnTo>
                    <a:pt x="239570" y="249079"/>
                  </a:lnTo>
                  <a:lnTo>
                    <a:pt x="180798" y="268924"/>
                  </a:lnTo>
                  <a:lnTo>
                    <a:pt x="151843" y="270068"/>
                  </a:lnTo>
                  <a:lnTo>
                    <a:pt x="130247" y="306053"/>
                  </a:lnTo>
                  <a:lnTo>
                    <a:pt x="60922" y="282743"/>
                  </a:lnTo>
                  <a:lnTo>
                    <a:pt x="47292" y="235658"/>
                  </a:lnTo>
                  <a:lnTo>
                    <a:pt x="25537" y="208571"/>
                  </a:lnTo>
                  <a:lnTo>
                    <a:pt x="0" y="158830"/>
                  </a:lnTo>
                  <a:lnTo>
                    <a:pt x="30229" y="115143"/>
                  </a:lnTo>
                  <a:lnTo>
                    <a:pt x="26252" y="92406"/>
                  </a:lnTo>
                  <a:lnTo>
                    <a:pt x="94758" y="36560"/>
                  </a:lnTo>
                  <a:lnTo>
                    <a:pt x="130873" y="6861"/>
                  </a:lnTo>
                  <a:lnTo>
                    <a:pt x="153981" y="19679"/>
                  </a:lnTo>
                  <a:lnTo>
                    <a:pt x="182573" y="0"/>
                  </a:lnTo>
                  <a:lnTo>
                    <a:pt x="240062" y="13667"/>
                  </a:lnTo>
                  <a:lnTo>
                    <a:pt x="275186" y="10965"/>
                  </a:lnTo>
                  <a:lnTo>
                    <a:pt x="281056" y="42254"/>
                  </a:lnTo>
                  <a:lnTo>
                    <a:pt x="269048" y="99508"/>
                  </a:lnTo>
                  <a:lnTo>
                    <a:pt x="336668" y="14583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1793640" y="1922719"/>
              <a:ext cx="350300" cy="387417"/>
            </a:xfrm>
            <a:custGeom>
              <a:avLst/>
              <a:pathLst>
                <a:path w="350300" h="387417">
                  <a:moveTo>
                    <a:pt x="342529" y="301645"/>
                  </a:moveTo>
                  <a:lnTo>
                    <a:pt x="314202" y="313991"/>
                  </a:lnTo>
                  <a:lnTo>
                    <a:pt x="257613" y="305933"/>
                  </a:lnTo>
                  <a:lnTo>
                    <a:pt x="231087" y="335482"/>
                  </a:lnTo>
                  <a:lnTo>
                    <a:pt x="202351" y="344436"/>
                  </a:lnTo>
                  <a:lnTo>
                    <a:pt x="133854" y="343281"/>
                  </a:lnTo>
                  <a:lnTo>
                    <a:pt x="90499" y="387417"/>
                  </a:lnTo>
                  <a:lnTo>
                    <a:pt x="74187" y="385072"/>
                  </a:lnTo>
                  <a:lnTo>
                    <a:pt x="0" y="304590"/>
                  </a:lnTo>
                  <a:lnTo>
                    <a:pt x="29754" y="293379"/>
                  </a:lnTo>
                  <a:lnTo>
                    <a:pt x="50686" y="312630"/>
                  </a:lnTo>
                  <a:lnTo>
                    <a:pt x="82647" y="294444"/>
                  </a:lnTo>
                  <a:lnTo>
                    <a:pt x="112981" y="260214"/>
                  </a:lnTo>
                  <a:lnTo>
                    <a:pt x="107471" y="225228"/>
                  </a:lnTo>
                  <a:lnTo>
                    <a:pt x="120066" y="204806"/>
                  </a:lnTo>
                  <a:lnTo>
                    <a:pt x="131997" y="113525"/>
                  </a:lnTo>
                  <a:lnTo>
                    <a:pt x="124603" y="83552"/>
                  </a:lnTo>
                  <a:lnTo>
                    <a:pt x="175034" y="64664"/>
                  </a:lnTo>
                  <a:lnTo>
                    <a:pt x="250717" y="11077"/>
                  </a:lnTo>
                  <a:lnTo>
                    <a:pt x="331773" y="12250"/>
                  </a:lnTo>
                  <a:lnTo>
                    <a:pt x="347245" y="0"/>
                  </a:lnTo>
                  <a:lnTo>
                    <a:pt x="350300" y="128342"/>
                  </a:lnTo>
                  <a:lnTo>
                    <a:pt x="341686" y="237483"/>
                  </a:lnTo>
                  <a:lnTo>
                    <a:pt x="330581" y="26224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6966144" y="2682087"/>
              <a:ext cx="212841" cy="176425"/>
            </a:xfrm>
            <a:custGeom>
              <a:avLst/>
              <a:pathLst>
                <a:path w="212841" h="176425">
                  <a:moveTo>
                    <a:pt x="212841" y="1607"/>
                  </a:moveTo>
                  <a:lnTo>
                    <a:pt x="211121" y="32233"/>
                  </a:lnTo>
                  <a:lnTo>
                    <a:pt x="164388" y="107134"/>
                  </a:lnTo>
                  <a:lnTo>
                    <a:pt x="152966" y="149014"/>
                  </a:lnTo>
                  <a:lnTo>
                    <a:pt x="126296" y="176425"/>
                  </a:lnTo>
                  <a:lnTo>
                    <a:pt x="57688" y="138486"/>
                  </a:lnTo>
                  <a:lnTo>
                    <a:pt x="15173" y="135772"/>
                  </a:lnTo>
                  <a:lnTo>
                    <a:pt x="0" y="112203"/>
                  </a:lnTo>
                  <a:lnTo>
                    <a:pt x="7653" y="54735"/>
                  </a:lnTo>
                  <a:lnTo>
                    <a:pt x="7071" y="31030"/>
                  </a:lnTo>
                  <a:lnTo>
                    <a:pt x="31146" y="26914"/>
                  </a:lnTo>
                  <a:lnTo>
                    <a:pt x="73431" y="44316"/>
                  </a:lnTo>
                  <a:lnTo>
                    <a:pt x="94884" y="39752"/>
                  </a:lnTo>
                  <a:lnTo>
                    <a:pt x="14660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751238" y="1440823"/>
              <a:ext cx="317824" cy="417045"/>
            </a:xfrm>
            <a:custGeom>
              <a:avLst/>
              <a:pathLst>
                <a:path w="317824" h="417045">
                  <a:moveTo>
                    <a:pt x="112534" y="11433"/>
                  </a:moveTo>
                  <a:lnTo>
                    <a:pt x="118144" y="35662"/>
                  </a:lnTo>
                  <a:lnTo>
                    <a:pt x="165867" y="41631"/>
                  </a:lnTo>
                  <a:lnTo>
                    <a:pt x="242652" y="36721"/>
                  </a:lnTo>
                  <a:lnTo>
                    <a:pt x="242669" y="51206"/>
                  </a:lnTo>
                  <a:lnTo>
                    <a:pt x="225708" y="70596"/>
                  </a:lnTo>
                  <a:lnTo>
                    <a:pt x="223886" y="124093"/>
                  </a:lnTo>
                  <a:lnTo>
                    <a:pt x="261218" y="145269"/>
                  </a:lnTo>
                  <a:lnTo>
                    <a:pt x="225630" y="183265"/>
                  </a:lnTo>
                  <a:lnTo>
                    <a:pt x="237201" y="200397"/>
                  </a:lnTo>
                  <a:lnTo>
                    <a:pt x="288196" y="188532"/>
                  </a:lnTo>
                  <a:lnTo>
                    <a:pt x="317824" y="207185"/>
                  </a:lnTo>
                  <a:lnTo>
                    <a:pt x="309947" y="231813"/>
                  </a:lnTo>
                  <a:lnTo>
                    <a:pt x="285989" y="252115"/>
                  </a:lnTo>
                  <a:lnTo>
                    <a:pt x="253404" y="247408"/>
                  </a:lnTo>
                  <a:lnTo>
                    <a:pt x="249410" y="332544"/>
                  </a:lnTo>
                  <a:lnTo>
                    <a:pt x="266125" y="356256"/>
                  </a:lnTo>
                  <a:lnTo>
                    <a:pt x="260445" y="386694"/>
                  </a:lnTo>
                  <a:lnTo>
                    <a:pt x="238182" y="417045"/>
                  </a:lnTo>
                  <a:lnTo>
                    <a:pt x="168446" y="379442"/>
                  </a:lnTo>
                  <a:lnTo>
                    <a:pt x="130325" y="384470"/>
                  </a:lnTo>
                  <a:lnTo>
                    <a:pt x="103775" y="372008"/>
                  </a:lnTo>
                  <a:lnTo>
                    <a:pt x="78983" y="340545"/>
                  </a:lnTo>
                  <a:lnTo>
                    <a:pt x="79190" y="284009"/>
                  </a:lnTo>
                  <a:lnTo>
                    <a:pt x="51598" y="240185"/>
                  </a:lnTo>
                  <a:lnTo>
                    <a:pt x="20410" y="187247"/>
                  </a:lnTo>
                  <a:lnTo>
                    <a:pt x="0" y="99305"/>
                  </a:lnTo>
                  <a:lnTo>
                    <a:pt x="17317" y="79665"/>
                  </a:lnTo>
                  <a:lnTo>
                    <a:pt x="5894" y="38763"/>
                  </a:lnTo>
                  <a:lnTo>
                    <a:pt x="8155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639732" y="1820265"/>
              <a:ext cx="535392" cy="911385"/>
            </a:xfrm>
            <a:custGeom>
              <a:avLst/>
              <a:pathLst>
                <a:path w="535392" h="911385">
                  <a:moveTo>
                    <a:pt x="349688" y="37602"/>
                  </a:moveTo>
                  <a:lnTo>
                    <a:pt x="361678" y="58670"/>
                  </a:lnTo>
                  <a:lnTo>
                    <a:pt x="357817" y="132446"/>
                  </a:lnTo>
                  <a:lnTo>
                    <a:pt x="309212" y="168457"/>
                  </a:lnTo>
                  <a:lnTo>
                    <a:pt x="316847" y="225634"/>
                  </a:lnTo>
                  <a:lnTo>
                    <a:pt x="362150" y="252063"/>
                  </a:lnTo>
                  <a:lnTo>
                    <a:pt x="391694" y="297485"/>
                  </a:lnTo>
                  <a:lnTo>
                    <a:pt x="391321" y="316577"/>
                  </a:lnTo>
                  <a:lnTo>
                    <a:pt x="353011" y="380139"/>
                  </a:lnTo>
                  <a:lnTo>
                    <a:pt x="368321" y="432638"/>
                  </a:lnTo>
                  <a:lnTo>
                    <a:pt x="353095" y="458925"/>
                  </a:lnTo>
                  <a:lnTo>
                    <a:pt x="373841" y="481470"/>
                  </a:lnTo>
                  <a:lnTo>
                    <a:pt x="401386" y="476705"/>
                  </a:lnTo>
                  <a:lnTo>
                    <a:pt x="469081" y="509971"/>
                  </a:lnTo>
                  <a:lnTo>
                    <a:pt x="484988" y="559603"/>
                  </a:lnTo>
                  <a:lnTo>
                    <a:pt x="489603" y="623156"/>
                  </a:lnTo>
                  <a:lnTo>
                    <a:pt x="535392" y="689678"/>
                  </a:lnTo>
                  <a:lnTo>
                    <a:pt x="533623" y="729792"/>
                  </a:lnTo>
                  <a:lnTo>
                    <a:pt x="504312" y="789051"/>
                  </a:lnTo>
                  <a:lnTo>
                    <a:pt x="437462" y="817951"/>
                  </a:lnTo>
                  <a:lnTo>
                    <a:pt x="342855" y="813992"/>
                  </a:lnTo>
                  <a:lnTo>
                    <a:pt x="283823" y="826265"/>
                  </a:lnTo>
                  <a:lnTo>
                    <a:pt x="240428" y="863480"/>
                  </a:lnTo>
                  <a:lnTo>
                    <a:pt x="221663" y="911385"/>
                  </a:lnTo>
                  <a:lnTo>
                    <a:pt x="198658" y="909802"/>
                  </a:lnTo>
                  <a:lnTo>
                    <a:pt x="197691" y="874905"/>
                  </a:lnTo>
                  <a:lnTo>
                    <a:pt x="171766" y="830837"/>
                  </a:lnTo>
                  <a:lnTo>
                    <a:pt x="143064" y="813022"/>
                  </a:lnTo>
                  <a:lnTo>
                    <a:pt x="110601" y="749356"/>
                  </a:lnTo>
                  <a:lnTo>
                    <a:pt x="137095" y="691588"/>
                  </a:lnTo>
                  <a:lnTo>
                    <a:pt x="179965" y="683582"/>
                  </a:lnTo>
                  <a:lnTo>
                    <a:pt x="195048" y="651269"/>
                  </a:lnTo>
                  <a:lnTo>
                    <a:pt x="180946" y="613050"/>
                  </a:lnTo>
                  <a:lnTo>
                    <a:pt x="110962" y="551263"/>
                  </a:lnTo>
                  <a:lnTo>
                    <a:pt x="58176" y="545460"/>
                  </a:lnTo>
                  <a:lnTo>
                    <a:pt x="5954" y="551683"/>
                  </a:lnTo>
                  <a:lnTo>
                    <a:pt x="0" y="531859"/>
                  </a:lnTo>
                  <a:lnTo>
                    <a:pt x="15139" y="475533"/>
                  </a:lnTo>
                  <a:lnTo>
                    <a:pt x="38406" y="443250"/>
                  </a:lnTo>
                  <a:lnTo>
                    <a:pt x="87604" y="460102"/>
                  </a:lnTo>
                  <a:lnTo>
                    <a:pt x="147289" y="448245"/>
                  </a:lnTo>
                  <a:lnTo>
                    <a:pt x="193741" y="472757"/>
                  </a:lnTo>
                  <a:lnTo>
                    <a:pt x="250099" y="448126"/>
                  </a:lnTo>
                  <a:lnTo>
                    <a:pt x="247658" y="413793"/>
                  </a:lnTo>
                  <a:lnTo>
                    <a:pt x="264862" y="380872"/>
                  </a:lnTo>
                  <a:lnTo>
                    <a:pt x="240474" y="360364"/>
                  </a:lnTo>
                  <a:lnTo>
                    <a:pt x="226974" y="316909"/>
                  </a:lnTo>
                  <a:lnTo>
                    <a:pt x="189849" y="268082"/>
                  </a:lnTo>
                  <a:lnTo>
                    <a:pt x="178278" y="228045"/>
                  </a:lnTo>
                  <a:lnTo>
                    <a:pt x="181457" y="169299"/>
                  </a:lnTo>
                  <a:lnTo>
                    <a:pt x="211711" y="116128"/>
                  </a:lnTo>
                  <a:lnTo>
                    <a:pt x="220553" y="57384"/>
                  </a:lnTo>
                  <a:lnTo>
                    <a:pt x="279952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6021292" y="3659526"/>
              <a:ext cx="314894" cy="424645"/>
            </a:xfrm>
            <a:custGeom>
              <a:avLst/>
              <a:pathLst>
                <a:path w="314894" h="424645">
                  <a:moveTo>
                    <a:pt x="248576" y="19521"/>
                  </a:moveTo>
                  <a:lnTo>
                    <a:pt x="245281" y="59964"/>
                  </a:lnTo>
                  <a:lnTo>
                    <a:pt x="306676" y="20401"/>
                  </a:lnTo>
                  <a:lnTo>
                    <a:pt x="294699" y="96630"/>
                  </a:lnTo>
                  <a:lnTo>
                    <a:pt x="230810" y="118836"/>
                  </a:lnTo>
                  <a:lnTo>
                    <a:pt x="216373" y="149138"/>
                  </a:lnTo>
                  <a:lnTo>
                    <a:pt x="274063" y="142563"/>
                  </a:lnTo>
                  <a:lnTo>
                    <a:pt x="314894" y="169870"/>
                  </a:lnTo>
                  <a:lnTo>
                    <a:pt x="313215" y="185004"/>
                  </a:lnTo>
                  <a:lnTo>
                    <a:pt x="295924" y="209319"/>
                  </a:lnTo>
                  <a:lnTo>
                    <a:pt x="215496" y="263495"/>
                  </a:lnTo>
                  <a:lnTo>
                    <a:pt x="199906" y="286373"/>
                  </a:lnTo>
                  <a:lnTo>
                    <a:pt x="119561" y="364295"/>
                  </a:lnTo>
                  <a:lnTo>
                    <a:pt x="97124" y="379322"/>
                  </a:lnTo>
                  <a:lnTo>
                    <a:pt x="64999" y="424645"/>
                  </a:lnTo>
                  <a:lnTo>
                    <a:pt x="55433" y="387792"/>
                  </a:lnTo>
                  <a:lnTo>
                    <a:pt x="60994" y="367830"/>
                  </a:lnTo>
                  <a:lnTo>
                    <a:pt x="102437" y="274470"/>
                  </a:lnTo>
                  <a:lnTo>
                    <a:pt x="124595" y="243133"/>
                  </a:lnTo>
                  <a:lnTo>
                    <a:pt x="120828" y="191700"/>
                  </a:lnTo>
                  <a:lnTo>
                    <a:pt x="99633" y="158259"/>
                  </a:lnTo>
                  <a:lnTo>
                    <a:pt x="62322" y="148155"/>
                  </a:lnTo>
                  <a:lnTo>
                    <a:pt x="15399" y="118233"/>
                  </a:lnTo>
                  <a:lnTo>
                    <a:pt x="8551" y="75828"/>
                  </a:lnTo>
                  <a:lnTo>
                    <a:pt x="0" y="23167"/>
                  </a:lnTo>
                  <a:lnTo>
                    <a:pt x="33582" y="51131"/>
                  </a:lnTo>
                  <a:lnTo>
                    <a:pt x="132757" y="55484"/>
                  </a:lnTo>
                  <a:lnTo>
                    <a:pt x="156014" y="18206"/>
                  </a:lnTo>
                  <a:lnTo>
                    <a:pt x="19964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916723" y="2794291"/>
              <a:ext cx="183268" cy="202213"/>
            </a:xfrm>
            <a:custGeom>
              <a:avLst/>
              <a:pathLst>
                <a:path w="183268" h="202213">
                  <a:moveTo>
                    <a:pt x="175717" y="64221"/>
                  </a:moveTo>
                  <a:lnTo>
                    <a:pt x="168725" y="91374"/>
                  </a:lnTo>
                  <a:lnTo>
                    <a:pt x="183268" y="144354"/>
                  </a:lnTo>
                  <a:lnTo>
                    <a:pt x="163721" y="198819"/>
                  </a:lnTo>
                  <a:lnTo>
                    <a:pt x="137239" y="202213"/>
                  </a:lnTo>
                  <a:lnTo>
                    <a:pt x="105188" y="185663"/>
                  </a:lnTo>
                  <a:lnTo>
                    <a:pt x="64606" y="146243"/>
                  </a:lnTo>
                  <a:lnTo>
                    <a:pt x="2577" y="148224"/>
                  </a:lnTo>
                  <a:lnTo>
                    <a:pt x="0" y="100143"/>
                  </a:lnTo>
                  <a:lnTo>
                    <a:pt x="42677" y="24890"/>
                  </a:lnTo>
                  <a:lnTo>
                    <a:pt x="49420" y="0"/>
                  </a:lnTo>
                  <a:lnTo>
                    <a:pt x="64594" y="23568"/>
                  </a:lnTo>
                  <a:lnTo>
                    <a:pt x="107109" y="2628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371598" y="1334757"/>
              <a:ext cx="400050" cy="306617"/>
            </a:xfrm>
            <a:custGeom>
              <a:avLst/>
              <a:pathLst>
                <a:path w="400050" h="306617">
                  <a:moveTo>
                    <a:pt x="212099" y="7883"/>
                  </a:moveTo>
                  <a:lnTo>
                    <a:pt x="213571" y="56873"/>
                  </a:lnTo>
                  <a:lnTo>
                    <a:pt x="272637" y="55952"/>
                  </a:lnTo>
                  <a:lnTo>
                    <a:pt x="333521" y="96750"/>
                  </a:lnTo>
                  <a:lnTo>
                    <a:pt x="389987" y="95485"/>
                  </a:lnTo>
                  <a:lnTo>
                    <a:pt x="385534" y="144828"/>
                  </a:lnTo>
                  <a:lnTo>
                    <a:pt x="396957" y="185731"/>
                  </a:lnTo>
                  <a:lnTo>
                    <a:pt x="379640" y="205371"/>
                  </a:lnTo>
                  <a:lnTo>
                    <a:pt x="400050" y="293313"/>
                  </a:lnTo>
                  <a:lnTo>
                    <a:pt x="385922" y="303426"/>
                  </a:lnTo>
                  <a:lnTo>
                    <a:pt x="329449" y="283409"/>
                  </a:lnTo>
                  <a:lnTo>
                    <a:pt x="280237" y="246644"/>
                  </a:lnTo>
                  <a:lnTo>
                    <a:pt x="224473" y="252905"/>
                  </a:lnTo>
                  <a:lnTo>
                    <a:pt x="203885" y="265364"/>
                  </a:lnTo>
                  <a:lnTo>
                    <a:pt x="192314" y="306617"/>
                  </a:lnTo>
                  <a:lnTo>
                    <a:pt x="129818" y="259021"/>
                  </a:lnTo>
                  <a:lnTo>
                    <a:pt x="81959" y="168583"/>
                  </a:lnTo>
                  <a:lnTo>
                    <a:pt x="92222" y="148462"/>
                  </a:lnTo>
                  <a:lnTo>
                    <a:pt x="66834" y="97849"/>
                  </a:lnTo>
                  <a:lnTo>
                    <a:pt x="17324" y="103978"/>
                  </a:lnTo>
                  <a:lnTo>
                    <a:pt x="0" y="83793"/>
                  </a:lnTo>
                  <a:lnTo>
                    <a:pt x="60197" y="65478"/>
                  </a:lnTo>
                  <a:lnTo>
                    <a:pt x="16306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218406" y="3385983"/>
              <a:ext cx="184948" cy="214981"/>
            </a:xfrm>
            <a:custGeom>
              <a:avLst/>
              <a:pathLst>
                <a:path w="184948" h="214981">
                  <a:moveTo>
                    <a:pt x="82273" y="5069"/>
                  </a:moveTo>
                  <a:lnTo>
                    <a:pt x="87686" y="52152"/>
                  </a:lnTo>
                  <a:lnTo>
                    <a:pt x="167890" y="65763"/>
                  </a:lnTo>
                  <a:lnTo>
                    <a:pt x="182248" y="55788"/>
                  </a:lnTo>
                  <a:lnTo>
                    <a:pt x="184948" y="90597"/>
                  </a:lnTo>
                  <a:lnTo>
                    <a:pt x="146745" y="129501"/>
                  </a:lnTo>
                  <a:lnTo>
                    <a:pt x="145585" y="152597"/>
                  </a:lnTo>
                  <a:lnTo>
                    <a:pt x="117115" y="168412"/>
                  </a:lnTo>
                  <a:lnTo>
                    <a:pt x="80683" y="214981"/>
                  </a:lnTo>
                  <a:lnTo>
                    <a:pt x="53458" y="202431"/>
                  </a:lnTo>
                  <a:lnTo>
                    <a:pt x="26869" y="155173"/>
                  </a:lnTo>
                  <a:lnTo>
                    <a:pt x="8451" y="142295"/>
                  </a:lnTo>
                  <a:lnTo>
                    <a:pt x="0" y="113856"/>
                  </a:lnTo>
                  <a:lnTo>
                    <a:pt x="3950" y="42395"/>
                  </a:lnTo>
                  <a:lnTo>
                    <a:pt x="25325" y="2603"/>
                  </a:lnTo>
                  <a:lnTo>
                    <a:pt x="3449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696475" y="1077603"/>
              <a:ext cx="434243" cy="238134"/>
            </a:xfrm>
            <a:custGeom>
              <a:avLst/>
              <a:pathLst>
                <a:path w="434243" h="238134">
                  <a:moveTo>
                    <a:pt x="217356" y="11574"/>
                  </a:moveTo>
                  <a:lnTo>
                    <a:pt x="303486" y="58638"/>
                  </a:lnTo>
                  <a:lnTo>
                    <a:pt x="415599" y="176435"/>
                  </a:lnTo>
                  <a:lnTo>
                    <a:pt x="434243" y="194305"/>
                  </a:lnTo>
                  <a:lnTo>
                    <a:pt x="433228" y="195153"/>
                  </a:lnTo>
                  <a:lnTo>
                    <a:pt x="431922" y="196243"/>
                  </a:lnTo>
                  <a:lnTo>
                    <a:pt x="419978" y="204477"/>
                  </a:lnTo>
                  <a:lnTo>
                    <a:pt x="391806" y="212988"/>
                  </a:lnTo>
                  <a:lnTo>
                    <a:pt x="372053" y="227147"/>
                  </a:lnTo>
                  <a:lnTo>
                    <a:pt x="258138" y="238134"/>
                  </a:lnTo>
                  <a:lnTo>
                    <a:pt x="226176" y="223338"/>
                  </a:lnTo>
                  <a:lnTo>
                    <a:pt x="181430" y="226574"/>
                  </a:lnTo>
                  <a:lnTo>
                    <a:pt x="86393" y="205474"/>
                  </a:lnTo>
                  <a:lnTo>
                    <a:pt x="51259" y="171382"/>
                  </a:lnTo>
                  <a:lnTo>
                    <a:pt x="0" y="72425"/>
                  </a:lnTo>
                  <a:lnTo>
                    <a:pt x="51125" y="13909"/>
                  </a:lnTo>
                  <a:lnTo>
                    <a:pt x="74129" y="0"/>
                  </a:lnTo>
                  <a:lnTo>
                    <a:pt x="134083" y="31159"/>
                  </a:lnTo>
                  <a:lnTo>
                    <a:pt x="175288" y="13689"/>
                  </a:lnTo>
                  <a:lnTo>
                    <a:pt x="202489" y="1020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956276" y="3528279"/>
              <a:ext cx="344240" cy="290198"/>
            </a:xfrm>
            <a:custGeom>
              <a:avLst/>
              <a:pathLst>
                <a:path w="344240" h="290198">
                  <a:moveTo>
                    <a:pt x="270581" y="0"/>
                  </a:moveTo>
                  <a:lnTo>
                    <a:pt x="288999" y="12877"/>
                  </a:lnTo>
                  <a:lnTo>
                    <a:pt x="315588" y="60135"/>
                  </a:lnTo>
                  <a:lnTo>
                    <a:pt x="342814" y="72685"/>
                  </a:lnTo>
                  <a:lnTo>
                    <a:pt x="344240" y="103919"/>
                  </a:lnTo>
                  <a:lnTo>
                    <a:pt x="320617" y="158828"/>
                  </a:lnTo>
                  <a:lnTo>
                    <a:pt x="302951" y="179028"/>
                  </a:lnTo>
                  <a:lnTo>
                    <a:pt x="294146" y="229195"/>
                  </a:lnTo>
                  <a:lnTo>
                    <a:pt x="264358" y="274135"/>
                  </a:lnTo>
                  <a:lnTo>
                    <a:pt x="232575" y="290198"/>
                  </a:lnTo>
                  <a:lnTo>
                    <a:pt x="215037" y="248440"/>
                  </a:lnTo>
                  <a:lnTo>
                    <a:pt x="161294" y="184923"/>
                  </a:lnTo>
                  <a:lnTo>
                    <a:pt x="103760" y="171105"/>
                  </a:lnTo>
                  <a:lnTo>
                    <a:pt x="79211" y="209360"/>
                  </a:lnTo>
                  <a:lnTo>
                    <a:pt x="15740" y="262323"/>
                  </a:lnTo>
                  <a:lnTo>
                    <a:pt x="0" y="243812"/>
                  </a:lnTo>
                  <a:lnTo>
                    <a:pt x="3858" y="186815"/>
                  </a:lnTo>
                  <a:lnTo>
                    <a:pt x="30036" y="167380"/>
                  </a:lnTo>
                  <a:lnTo>
                    <a:pt x="130364" y="121972"/>
                  </a:lnTo>
                  <a:lnTo>
                    <a:pt x="164756" y="131483"/>
                  </a:lnTo>
                  <a:lnTo>
                    <a:pt x="209638" y="84090"/>
                  </a:lnTo>
                  <a:lnTo>
                    <a:pt x="212224" y="43144"/>
                  </a:lnTo>
                  <a:lnTo>
                    <a:pt x="238101" y="748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091772" y="1608686"/>
              <a:ext cx="246123" cy="296967"/>
            </a:xfrm>
            <a:custGeom>
              <a:avLst/>
              <a:pathLst>
                <a:path w="246123" h="296967">
                  <a:moveTo>
                    <a:pt x="227642" y="102664"/>
                  </a:moveTo>
                  <a:lnTo>
                    <a:pt x="220134" y="149737"/>
                  </a:lnTo>
                  <a:lnTo>
                    <a:pt x="246102" y="244119"/>
                  </a:lnTo>
                  <a:lnTo>
                    <a:pt x="246123" y="296967"/>
                  </a:lnTo>
                  <a:lnTo>
                    <a:pt x="185863" y="281799"/>
                  </a:lnTo>
                  <a:lnTo>
                    <a:pt x="147156" y="296781"/>
                  </a:lnTo>
                  <a:lnTo>
                    <a:pt x="172264" y="269586"/>
                  </a:lnTo>
                  <a:lnTo>
                    <a:pt x="159370" y="235062"/>
                  </a:lnTo>
                  <a:lnTo>
                    <a:pt x="139382" y="228557"/>
                  </a:lnTo>
                  <a:lnTo>
                    <a:pt x="107183" y="184269"/>
                  </a:lnTo>
                  <a:lnTo>
                    <a:pt x="52340" y="155085"/>
                  </a:lnTo>
                  <a:lnTo>
                    <a:pt x="23366" y="187143"/>
                  </a:lnTo>
                  <a:lnTo>
                    <a:pt x="0" y="107051"/>
                  </a:lnTo>
                  <a:lnTo>
                    <a:pt x="10938" y="84177"/>
                  </a:lnTo>
                  <a:lnTo>
                    <a:pt x="56458" y="82708"/>
                  </a:lnTo>
                  <a:lnTo>
                    <a:pt x="125055" y="59087"/>
                  </a:lnTo>
                  <a:lnTo>
                    <a:pt x="130529" y="0"/>
                  </a:lnTo>
                  <a:lnTo>
                    <a:pt x="175677" y="23872"/>
                  </a:lnTo>
                  <a:lnTo>
                    <a:pt x="217028" y="6087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676342" y="1681008"/>
              <a:ext cx="243342" cy="314880"/>
            </a:xfrm>
            <a:custGeom>
              <a:avLst/>
              <a:pathLst>
                <a:path w="243342" h="314880">
                  <a:moveTo>
                    <a:pt x="243342" y="139257"/>
                  </a:moveTo>
                  <a:lnTo>
                    <a:pt x="183943" y="196641"/>
                  </a:lnTo>
                  <a:lnTo>
                    <a:pt x="175101" y="255385"/>
                  </a:lnTo>
                  <a:lnTo>
                    <a:pt x="144847" y="308556"/>
                  </a:lnTo>
                  <a:lnTo>
                    <a:pt x="102726" y="314880"/>
                  </a:lnTo>
                  <a:lnTo>
                    <a:pt x="51887" y="302803"/>
                  </a:lnTo>
                  <a:lnTo>
                    <a:pt x="34000" y="281509"/>
                  </a:lnTo>
                  <a:lnTo>
                    <a:pt x="2812" y="179883"/>
                  </a:lnTo>
                  <a:lnTo>
                    <a:pt x="0" y="144187"/>
                  </a:lnTo>
                  <a:lnTo>
                    <a:pt x="59704" y="82156"/>
                  </a:lnTo>
                  <a:lnTo>
                    <a:pt x="72240" y="53348"/>
                  </a:lnTo>
                  <a:lnTo>
                    <a:pt x="126494" y="0"/>
                  </a:lnTo>
                  <a:lnTo>
                    <a:pt x="154086" y="43824"/>
                  </a:lnTo>
                  <a:lnTo>
                    <a:pt x="153879" y="100360"/>
                  </a:lnTo>
                  <a:lnTo>
                    <a:pt x="178671" y="131823"/>
                  </a:lnTo>
                  <a:lnTo>
                    <a:pt x="205221" y="14428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1900456" y="1626713"/>
              <a:ext cx="363579" cy="379557"/>
            </a:xfrm>
            <a:custGeom>
              <a:avLst/>
              <a:pathLst>
                <a:path w="363579" h="379557">
                  <a:moveTo>
                    <a:pt x="160705" y="0"/>
                  </a:moveTo>
                  <a:lnTo>
                    <a:pt x="193202" y="26782"/>
                  </a:lnTo>
                  <a:lnTo>
                    <a:pt x="202254" y="66149"/>
                  </a:lnTo>
                  <a:lnTo>
                    <a:pt x="191315" y="89023"/>
                  </a:lnTo>
                  <a:lnTo>
                    <a:pt x="214682" y="169115"/>
                  </a:lnTo>
                  <a:lnTo>
                    <a:pt x="243655" y="137057"/>
                  </a:lnTo>
                  <a:lnTo>
                    <a:pt x="298498" y="166242"/>
                  </a:lnTo>
                  <a:lnTo>
                    <a:pt x="330698" y="210530"/>
                  </a:lnTo>
                  <a:lnTo>
                    <a:pt x="350686" y="217034"/>
                  </a:lnTo>
                  <a:lnTo>
                    <a:pt x="363579" y="251558"/>
                  </a:lnTo>
                  <a:lnTo>
                    <a:pt x="338472" y="278753"/>
                  </a:lnTo>
                  <a:lnTo>
                    <a:pt x="257958" y="266040"/>
                  </a:lnTo>
                  <a:lnTo>
                    <a:pt x="240429" y="296005"/>
                  </a:lnTo>
                  <a:lnTo>
                    <a:pt x="224957" y="308255"/>
                  </a:lnTo>
                  <a:lnTo>
                    <a:pt x="143901" y="307083"/>
                  </a:lnTo>
                  <a:lnTo>
                    <a:pt x="68217" y="360670"/>
                  </a:lnTo>
                  <a:lnTo>
                    <a:pt x="17787" y="379557"/>
                  </a:lnTo>
                  <a:lnTo>
                    <a:pt x="0" y="334564"/>
                  </a:lnTo>
                  <a:lnTo>
                    <a:pt x="4241" y="306398"/>
                  </a:lnTo>
                  <a:lnTo>
                    <a:pt x="19043" y="258426"/>
                  </a:lnTo>
                  <a:lnTo>
                    <a:pt x="37992" y="242028"/>
                  </a:lnTo>
                  <a:lnTo>
                    <a:pt x="50636" y="191006"/>
                  </a:lnTo>
                  <a:lnTo>
                    <a:pt x="124452" y="226711"/>
                  </a:lnTo>
                  <a:lnTo>
                    <a:pt x="130781" y="179209"/>
                  </a:lnTo>
                  <a:lnTo>
                    <a:pt x="162294" y="151705"/>
                  </a:lnTo>
                  <a:lnTo>
                    <a:pt x="177397" y="109571"/>
                  </a:lnTo>
                  <a:lnTo>
                    <a:pt x="129149" y="60993"/>
                  </a:lnTo>
                  <a:lnTo>
                    <a:pt x="124513" y="41796"/>
                  </a:lnTo>
                  <a:lnTo>
                    <a:pt x="137830" y="1866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778056" y="1778263"/>
              <a:ext cx="600816" cy="319028"/>
            </a:xfrm>
            <a:custGeom>
              <a:avLst/>
              <a:pathLst>
                <a:path w="600816" h="319028">
                  <a:moveTo>
                    <a:pt x="272962" y="31309"/>
                  </a:moveTo>
                  <a:lnTo>
                    <a:pt x="296469" y="38919"/>
                  </a:lnTo>
                  <a:lnTo>
                    <a:pt x="380410" y="10236"/>
                  </a:lnTo>
                  <a:lnTo>
                    <a:pt x="413379" y="28834"/>
                  </a:lnTo>
                  <a:lnTo>
                    <a:pt x="536362" y="61950"/>
                  </a:lnTo>
                  <a:lnTo>
                    <a:pt x="575796" y="44670"/>
                  </a:lnTo>
                  <a:lnTo>
                    <a:pt x="600816" y="106839"/>
                  </a:lnTo>
                  <a:lnTo>
                    <a:pt x="600275" y="162307"/>
                  </a:lnTo>
                  <a:lnTo>
                    <a:pt x="572771" y="269832"/>
                  </a:lnTo>
                  <a:lnTo>
                    <a:pt x="543612" y="228482"/>
                  </a:lnTo>
                  <a:lnTo>
                    <a:pt x="486094" y="210847"/>
                  </a:lnTo>
                  <a:lnTo>
                    <a:pt x="457690" y="227750"/>
                  </a:lnTo>
                  <a:lnTo>
                    <a:pt x="426670" y="284632"/>
                  </a:lnTo>
                  <a:lnTo>
                    <a:pt x="355600" y="319028"/>
                  </a:lnTo>
                  <a:lnTo>
                    <a:pt x="271558" y="304941"/>
                  </a:lnTo>
                  <a:lnTo>
                    <a:pt x="249271" y="311855"/>
                  </a:lnTo>
                  <a:lnTo>
                    <a:pt x="168354" y="282824"/>
                  </a:lnTo>
                  <a:lnTo>
                    <a:pt x="123098" y="227051"/>
                  </a:lnTo>
                  <a:lnTo>
                    <a:pt x="121234" y="148145"/>
                  </a:lnTo>
                  <a:lnTo>
                    <a:pt x="51777" y="135735"/>
                  </a:lnTo>
                  <a:lnTo>
                    <a:pt x="14352" y="61866"/>
                  </a:lnTo>
                  <a:lnTo>
                    <a:pt x="0" y="51334"/>
                  </a:lnTo>
                  <a:lnTo>
                    <a:pt x="84222" y="25887"/>
                  </a:lnTo>
                  <a:lnTo>
                    <a:pt x="232537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148749" y="2004085"/>
              <a:ext cx="308517" cy="331511"/>
            </a:xfrm>
            <a:custGeom>
              <a:avLst/>
              <a:pathLst>
                <a:path w="308517" h="331511">
                  <a:moveTo>
                    <a:pt x="239414" y="11346"/>
                  </a:moveTo>
                  <a:lnTo>
                    <a:pt x="225313" y="26793"/>
                  </a:lnTo>
                  <a:lnTo>
                    <a:pt x="261412" y="58603"/>
                  </a:lnTo>
                  <a:lnTo>
                    <a:pt x="293761" y="72847"/>
                  </a:lnTo>
                  <a:lnTo>
                    <a:pt x="308517" y="106543"/>
                  </a:lnTo>
                  <a:lnTo>
                    <a:pt x="255786" y="116051"/>
                  </a:lnTo>
                  <a:lnTo>
                    <a:pt x="234375" y="162724"/>
                  </a:lnTo>
                  <a:lnTo>
                    <a:pt x="204474" y="180394"/>
                  </a:lnTo>
                  <a:lnTo>
                    <a:pt x="182416" y="170651"/>
                  </a:lnTo>
                  <a:lnTo>
                    <a:pt x="113499" y="183945"/>
                  </a:lnTo>
                  <a:lnTo>
                    <a:pt x="109279" y="223826"/>
                  </a:lnTo>
                  <a:lnTo>
                    <a:pt x="89589" y="273203"/>
                  </a:lnTo>
                  <a:lnTo>
                    <a:pt x="89111" y="300421"/>
                  </a:lnTo>
                  <a:lnTo>
                    <a:pt x="53235" y="331511"/>
                  </a:lnTo>
                  <a:lnTo>
                    <a:pt x="5945" y="298906"/>
                  </a:lnTo>
                  <a:lnTo>
                    <a:pt x="0" y="170584"/>
                  </a:lnTo>
                  <a:lnTo>
                    <a:pt x="29451" y="65423"/>
                  </a:lnTo>
                  <a:lnTo>
                    <a:pt x="57078" y="68403"/>
                  </a:lnTo>
                  <a:lnTo>
                    <a:pt x="75930" y="37036"/>
                  </a:lnTo>
                  <a:lnTo>
                    <a:pt x="108504" y="0"/>
                  </a:lnTo>
                  <a:lnTo>
                    <a:pt x="164089" y="1978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311907" y="1651666"/>
              <a:ext cx="294618" cy="269230"/>
            </a:xfrm>
            <a:custGeom>
              <a:avLst/>
              <a:pathLst>
                <a:path w="294618" h="269230">
                  <a:moveTo>
                    <a:pt x="252415" y="0"/>
                  </a:moveTo>
                  <a:lnTo>
                    <a:pt x="291020" y="120988"/>
                  </a:lnTo>
                  <a:lnTo>
                    <a:pt x="294618" y="216153"/>
                  </a:lnTo>
                  <a:lnTo>
                    <a:pt x="282054" y="239119"/>
                  </a:lnTo>
                  <a:lnTo>
                    <a:pt x="278020" y="249626"/>
                  </a:lnTo>
                  <a:lnTo>
                    <a:pt x="168993" y="257504"/>
                  </a:lnTo>
                  <a:lnTo>
                    <a:pt x="131360" y="269230"/>
                  </a:lnTo>
                  <a:lnTo>
                    <a:pt x="93576" y="265337"/>
                  </a:lnTo>
                  <a:lnTo>
                    <a:pt x="25988" y="253986"/>
                  </a:lnTo>
                  <a:lnTo>
                    <a:pt x="25967" y="201138"/>
                  </a:lnTo>
                  <a:lnTo>
                    <a:pt x="0" y="106756"/>
                  </a:lnTo>
                  <a:lnTo>
                    <a:pt x="7507" y="59683"/>
                  </a:lnTo>
                  <a:lnTo>
                    <a:pt x="46536" y="44329"/>
                  </a:lnTo>
                  <a:lnTo>
                    <a:pt x="54485" y="14726"/>
                  </a:lnTo>
                  <a:lnTo>
                    <a:pt x="123272" y="40537"/>
                  </a:lnTo>
                  <a:lnTo>
                    <a:pt x="148786" y="10891"/>
                  </a:lnTo>
                  <a:lnTo>
                    <a:pt x="192440" y="17934"/>
                  </a:lnTo>
                  <a:lnTo>
                    <a:pt x="217709" y="84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347964" y="1276155"/>
              <a:ext cx="310836" cy="142395"/>
            </a:xfrm>
            <a:custGeom>
              <a:avLst/>
              <a:pathLst>
                <a:path w="310836" h="142395">
                  <a:moveTo>
                    <a:pt x="235733" y="66484"/>
                  </a:moveTo>
                  <a:lnTo>
                    <a:pt x="186694" y="58601"/>
                  </a:lnTo>
                  <a:lnTo>
                    <a:pt x="83831" y="124079"/>
                  </a:lnTo>
                  <a:lnTo>
                    <a:pt x="23633" y="142395"/>
                  </a:lnTo>
                  <a:lnTo>
                    <a:pt x="0" y="83150"/>
                  </a:lnTo>
                  <a:lnTo>
                    <a:pt x="50842" y="25511"/>
                  </a:lnTo>
                  <a:lnTo>
                    <a:pt x="104368" y="0"/>
                  </a:lnTo>
                  <a:lnTo>
                    <a:pt x="158067" y="32624"/>
                  </a:lnTo>
                  <a:lnTo>
                    <a:pt x="236676" y="21166"/>
                  </a:lnTo>
                  <a:lnTo>
                    <a:pt x="306742" y="38312"/>
                  </a:lnTo>
                  <a:lnTo>
                    <a:pt x="310836" y="52744"/>
                  </a:lnTo>
                  <a:lnTo>
                    <a:pt x="257363" y="7348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038847" y="1514202"/>
              <a:ext cx="188136" cy="178660"/>
            </a:xfrm>
            <a:custGeom>
              <a:avLst/>
              <a:pathLst>
                <a:path w="188136" h="178660">
                  <a:moveTo>
                    <a:pt x="156400" y="11719"/>
                  </a:moveTo>
                  <a:lnTo>
                    <a:pt x="188136" y="55250"/>
                  </a:lnTo>
                  <a:lnTo>
                    <a:pt x="183453" y="94483"/>
                  </a:lnTo>
                  <a:lnTo>
                    <a:pt x="177980" y="153570"/>
                  </a:lnTo>
                  <a:lnTo>
                    <a:pt x="109382" y="177191"/>
                  </a:lnTo>
                  <a:lnTo>
                    <a:pt x="63863" y="178660"/>
                  </a:lnTo>
                  <a:lnTo>
                    <a:pt x="54811" y="139293"/>
                  </a:lnTo>
                  <a:lnTo>
                    <a:pt x="22314" y="112511"/>
                  </a:lnTo>
                  <a:lnTo>
                    <a:pt x="0" y="53779"/>
                  </a:lnTo>
                  <a:lnTo>
                    <a:pt x="96917" y="32647"/>
                  </a:lnTo>
                  <a:lnTo>
                    <a:pt x="112982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788609" y="1265974"/>
              <a:ext cx="648694" cy="300662"/>
            </a:xfrm>
            <a:custGeom>
              <a:avLst/>
              <a:pathLst>
                <a:path w="648694" h="300662">
                  <a:moveTo>
                    <a:pt x="50499" y="1187"/>
                  </a:moveTo>
                  <a:lnTo>
                    <a:pt x="112454" y="3818"/>
                  </a:lnTo>
                  <a:lnTo>
                    <a:pt x="222797" y="45441"/>
                  </a:lnTo>
                  <a:lnTo>
                    <a:pt x="345438" y="73385"/>
                  </a:lnTo>
                  <a:lnTo>
                    <a:pt x="373033" y="87781"/>
                  </a:lnTo>
                  <a:lnTo>
                    <a:pt x="446617" y="147623"/>
                  </a:lnTo>
                  <a:lnTo>
                    <a:pt x="501074" y="162024"/>
                  </a:lnTo>
                  <a:lnTo>
                    <a:pt x="531825" y="146945"/>
                  </a:lnTo>
                  <a:lnTo>
                    <a:pt x="584579" y="162619"/>
                  </a:lnTo>
                  <a:lnTo>
                    <a:pt x="645170" y="173305"/>
                  </a:lnTo>
                  <a:lnTo>
                    <a:pt x="648694" y="217703"/>
                  </a:lnTo>
                  <a:lnTo>
                    <a:pt x="595073" y="239350"/>
                  </a:lnTo>
                  <a:lnTo>
                    <a:pt x="544010" y="283813"/>
                  </a:lnTo>
                  <a:lnTo>
                    <a:pt x="494141" y="298965"/>
                  </a:lnTo>
                  <a:lnTo>
                    <a:pt x="442722" y="280200"/>
                  </a:lnTo>
                  <a:lnTo>
                    <a:pt x="390081" y="236365"/>
                  </a:lnTo>
                  <a:lnTo>
                    <a:pt x="367732" y="246963"/>
                  </a:lnTo>
                  <a:lnTo>
                    <a:pt x="343884" y="295271"/>
                  </a:lnTo>
                  <a:lnTo>
                    <a:pt x="255451" y="300662"/>
                  </a:lnTo>
                  <a:lnTo>
                    <a:pt x="199301" y="240307"/>
                  </a:lnTo>
                  <a:lnTo>
                    <a:pt x="173761" y="231002"/>
                  </a:lnTo>
                  <a:lnTo>
                    <a:pt x="122435" y="236092"/>
                  </a:lnTo>
                  <a:lnTo>
                    <a:pt x="64193" y="225183"/>
                  </a:lnTo>
                  <a:lnTo>
                    <a:pt x="85214" y="204200"/>
                  </a:lnTo>
                  <a:lnTo>
                    <a:pt x="48866" y="148284"/>
                  </a:lnTo>
                  <a:lnTo>
                    <a:pt x="25504" y="130175"/>
                  </a:lnTo>
                  <a:lnTo>
                    <a:pt x="23915" y="96039"/>
                  </a:lnTo>
                  <a:lnTo>
                    <a:pt x="960" y="47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193782" y="1265974"/>
              <a:ext cx="680042" cy="248706"/>
            </a:xfrm>
            <a:custGeom>
              <a:avLst/>
              <a:pathLst>
                <a:path w="680042" h="248706">
                  <a:moveTo>
                    <a:pt x="594827" y="0"/>
                  </a:moveTo>
                  <a:lnTo>
                    <a:pt x="595787" y="47268"/>
                  </a:lnTo>
                  <a:lnTo>
                    <a:pt x="618743" y="96039"/>
                  </a:lnTo>
                  <a:lnTo>
                    <a:pt x="620331" y="130175"/>
                  </a:lnTo>
                  <a:lnTo>
                    <a:pt x="643693" y="148284"/>
                  </a:lnTo>
                  <a:lnTo>
                    <a:pt x="680042" y="204200"/>
                  </a:lnTo>
                  <a:lnTo>
                    <a:pt x="659021" y="225183"/>
                  </a:lnTo>
                  <a:lnTo>
                    <a:pt x="605084" y="245385"/>
                  </a:lnTo>
                  <a:lnTo>
                    <a:pt x="530170" y="248706"/>
                  </a:lnTo>
                  <a:lnTo>
                    <a:pt x="528256" y="232839"/>
                  </a:lnTo>
                  <a:lnTo>
                    <a:pt x="420466" y="239168"/>
                  </a:lnTo>
                  <a:lnTo>
                    <a:pt x="390935" y="247992"/>
                  </a:lnTo>
                  <a:lnTo>
                    <a:pt x="356432" y="204579"/>
                  </a:lnTo>
                  <a:lnTo>
                    <a:pt x="372057" y="182147"/>
                  </a:lnTo>
                  <a:lnTo>
                    <a:pt x="389229" y="115073"/>
                  </a:lnTo>
                  <a:lnTo>
                    <a:pt x="348867" y="119655"/>
                  </a:lnTo>
                  <a:lnTo>
                    <a:pt x="286733" y="145096"/>
                  </a:lnTo>
                  <a:lnTo>
                    <a:pt x="255564" y="177326"/>
                  </a:lnTo>
                  <a:lnTo>
                    <a:pt x="207252" y="191964"/>
                  </a:lnTo>
                  <a:lnTo>
                    <a:pt x="165355" y="186781"/>
                  </a:lnTo>
                  <a:lnTo>
                    <a:pt x="140822" y="209885"/>
                  </a:lnTo>
                  <a:lnTo>
                    <a:pt x="103132" y="143706"/>
                  </a:lnTo>
                  <a:lnTo>
                    <a:pt x="33533" y="145515"/>
                  </a:lnTo>
                  <a:lnTo>
                    <a:pt x="5378" y="178417"/>
                  </a:lnTo>
                  <a:lnTo>
                    <a:pt x="0" y="159605"/>
                  </a:lnTo>
                  <a:lnTo>
                    <a:pt x="15956" y="60436"/>
                  </a:lnTo>
                  <a:lnTo>
                    <a:pt x="125948" y="53683"/>
                  </a:lnTo>
                  <a:lnTo>
                    <a:pt x="234467" y="11844"/>
                  </a:lnTo>
                  <a:lnTo>
                    <a:pt x="271400" y="4845"/>
                  </a:lnTo>
                  <a:lnTo>
                    <a:pt x="388161" y="103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892221" y="3144109"/>
              <a:ext cx="303444" cy="371411"/>
            </a:xfrm>
            <a:custGeom>
              <a:avLst/>
              <a:pathLst>
                <a:path w="303444" h="371411">
                  <a:moveTo>
                    <a:pt x="303444" y="244922"/>
                  </a:moveTo>
                  <a:lnTo>
                    <a:pt x="279839" y="272877"/>
                  </a:lnTo>
                  <a:lnTo>
                    <a:pt x="227858" y="262108"/>
                  </a:lnTo>
                  <a:lnTo>
                    <a:pt x="190069" y="313860"/>
                  </a:lnTo>
                  <a:lnTo>
                    <a:pt x="141371" y="367182"/>
                  </a:lnTo>
                  <a:lnTo>
                    <a:pt x="111322" y="371411"/>
                  </a:lnTo>
                  <a:lnTo>
                    <a:pt x="81151" y="336317"/>
                  </a:lnTo>
                  <a:lnTo>
                    <a:pt x="79769" y="309139"/>
                  </a:lnTo>
                  <a:lnTo>
                    <a:pt x="72520" y="274219"/>
                  </a:lnTo>
                  <a:lnTo>
                    <a:pt x="37235" y="231916"/>
                  </a:lnTo>
                  <a:lnTo>
                    <a:pt x="26013" y="201329"/>
                  </a:lnTo>
                  <a:lnTo>
                    <a:pt x="45837" y="155353"/>
                  </a:lnTo>
                  <a:lnTo>
                    <a:pt x="0" y="125448"/>
                  </a:lnTo>
                  <a:lnTo>
                    <a:pt x="37395" y="34567"/>
                  </a:lnTo>
                  <a:lnTo>
                    <a:pt x="131685" y="0"/>
                  </a:lnTo>
                  <a:lnTo>
                    <a:pt x="165074" y="61432"/>
                  </a:lnTo>
                  <a:lnTo>
                    <a:pt x="225800" y="80786"/>
                  </a:lnTo>
                  <a:lnTo>
                    <a:pt x="244605" y="97829"/>
                  </a:lnTo>
                  <a:lnTo>
                    <a:pt x="246427" y="136685"/>
                  </a:lnTo>
                  <a:lnTo>
                    <a:pt x="261715" y="160212"/>
                  </a:lnTo>
                  <a:lnTo>
                    <a:pt x="295753" y="17135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7028187" y="2155929"/>
              <a:ext cx="697072" cy="349158"/>
            </a:xfrm>
            <a:custGeom>
              <a:avLst/>
              <a:pathLst>
                <a:path w="697072" h="349158">
                  <a:moveTo>
                    <a:pt x="664752" y="57366"/>
                  </a:moveTo>
                  <a:lnTo>
                    <a:pt x="647223" y="77137"/>
                  </a:lnTo>
                  <a:lnTo>
                    <a:pt x="697072" y="123794"/>
                  </a:lnTo>
                  <a:lnTo>
                    <a:pt x="695476" y="187347"/>
                  </a:lnTo>
                  <a:lnTo>
                    <a:pt x="624472" y="219975"/>
                  </a:lnTo>
                  <a:lnTo>
                    <a:pt x="588842" y="228114"/>
                  </a:lnTo>
                  <a:lnTo>
                    <a:pt x="566711" y="258760"/>
                  </a:lnTo>
                  <a:lnTo>
                    <a:pt x="471146" y="301983"/>
                  </a:lnTo>
                  <a:lnTo>
                    <a:pt x="448743" y="330479"/>
                  </a:lnTo>
                  <a:lnTo>
                    <a:pt x="386593" y="349158"/>
                  </a:lnTo>
                  <a:lnTo>
                    <a:pt x="360311" y="326849"/>
                  </a:lnTo>
                  <a:lnTo>
                    <a:pt x="312934" y="320099"/>
                  </a:lnTo>
                  <a:lnTo>
                    <a:pt x="281245" y="316091"/>
                  </a:lnTo>
                  <a:lnTo>
                    <a:pt x="207187" y="327158"/>
                  </a:lnTo>
                  <a:lnTo>
                    <a:pt x="158887" y="280918"/>
                  </a:lnTo>
                  <a:lnTo>
                    <a:pt x="96392" y="258400"/>
                  </a:lnTo>
                  <a:lnTo>
                    <a:pt x="47060" y="226617"/>
                  </a:lnTo>
                  <a:lnTo>
                    <a:pt x="0" y="212924"/>
                  </a:lnTo>
                  <a:lnTo>
                    <a:pt x="62703" y="179315"/>
                  </a:lnTo>
                  <a:lnTo>
                    <a:pt x="123037" y="196248"/>
                  </a:lnTo>
                  <a:lnTo>
                    <a:pt x="143839" y="183865"/>
                  </a:lnTo>
                  <a:lnTo>
                    <a:pt x="132945" y="145664"/>
                  </a:lnTo>
                  <a:lnTo>
                    <a:pt x="164126" y="106511"/>
                  </a:lnTo>
                  <a:lnTo>
                    <a:pt x="173533" y="70186"/>
                  </a:lnTo>
                  <a:lnTo>
                    <a:pt x="220125" y="64240"/>
                  </a:lnTo>
                  <a:lnTo>
                    <a:pt x="292615" y="85470"/>
                  </a:lnTo>
                  <a:lnTo>
                    <a:pt x="357187" y="75920"/>
                  </a:lnTo>
                  <a:lnTo>
                    <a:pt x="371009" y="43677"/>
                  </a:lnTo>
                  <a:lnTo>
                    <a:pt x="504518" y="0"/>
                  </a:lnTo>
                  <a:lnTo>
                    <a:pt x="548328" y="24677"/>
                  </a:lnTo>
                  <a:lnTo>
                    <a:pt x="622669" y="5081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502890" y="2642143"/>
              <a:ext cx="328351" cy="192907"/>
            </a:xfrm>
            <a:custGeom>
              <a:avLst/>
              <a:pathLst>
                <a:path w="328351" h="192907">
                  <a:moveTo>
                    <a:pt x="328351" y="101769"/>
                  </a:moveTo>
                  <a:lnTo>
                    <a:pt x="283763" y="115897"/>
                  </a:lnTo>
                  <a:lnTo>
                    <a:pt x="275838" y="178595"/>
                  </a:lnTo>
                  <a:lnTo>
                    <a:pt x="255254" y="192907"/>
                  </a:lnTo>
                  <a:lnTo>
                    <a:pt x="228899" y="181211"/>
                  </a:lnTo>
                  <a:lnTo>
                    <a:pt x="15417" y="170372"/>
                  </a:lnTo>
                  <a:lnTo>
                    <a:pt x="2184" y="145028"/>
                  </a:lnTo>
                  <a:lnTo>
                    <a:pt x="0" y="137156"/>
                  </a:lnTo>
                  <a:lnTo>
                    <a:pt x="15750" y="120334"/>
                  </a:lnTo>
                  <a:lnTo>
                    <a:pt x="21329" y="76859"/>
                  </a:lnTo>
                  <a:lnTo>
                    <a:pt x="90911" y="0"/>
                  </a:lnTo>
                  <a:lnTo>
                    <a:pt x="178145" y="31063"/>
                  </a:lnTo>
                  <a:lnTo>
                    <a:pt x="327378" y="4469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265592" y="2370096"/>
              <a:ext cx="716887" cy="409203"/>
            </a:xfrm>
            <a:custGeom>
              <a:avLst/>
              <a:pathLst>
                <a:path w="716887" h="409203">
                  <a:moveTo>
                    <a:pt x="334444" y="126972"/>
                  </a:moveTo>
                  <a:lnTo>
                    <a:pt x="371985" y="144353"/>
                  </a:lnTo>
                  <a:lnTo>
                    <a:pt x="387447" y="177987"/>
                  </a:lnTo>
                  <a:lnTo>
                    <a:pt x="412538" y="171893"/>
                  </a:lnTo>
                  <a:lnTo>
                    <a:pt x="430821" y="120788"/>
                  </a:lnTo>
                  <a:lnTo>
                    <a:pt x="470496" y="121541"/>
                  </a:lnTo>
                  <a:lnTo>
                    <a:pt x="521021" y="93635"/>
                  </a:lnTo>
                  <a:lnTo>
                    <a:pt x="550992" y="30678"/>
                  </a:lnTo>
                  <a:lnTo>
                    <a:pt x="578185" y="27392"/>
                  </a:lnTo>
                  <a:lnTo>
                    <a:pt x="637879" y="84063"/>
                  </a:lnTo>
                  <a:lnTo>
                    <a:pt x="706265" y="116668"/>
                  </a:lnTo>
                  <a:lnTo>
                    <a:pt x="716887" y="222093"/>
                  </a:lnTo>
                  <a:lnTo>
                    <a:pt x="691754" y="289137"/>
                  </a:lnTo>
                  <a:lnTo>
                    <a:pt x="707623" y="343021"/>
                  </a:lnTo>
                  <a:lnTo>
                    <a:pt x="708205" y="366726"/>
                  </a:lnTo>
                  <a:lnTo>
                    <a:pt x="653255" y="370435"/>
                  </a:lnTo>
                  <a:lnTo>
                    <a:pt x="608705" y="362965"/>
                  </a:lnTo>
                  <a:lnTo>
                    <a:pt x="565649" y="373816"/>
                  </a:lnTo>
                  <a:lnTo>
                    <a:pt x="564675" y="316746"/>
                  </a:lnTo>
                  <a:lnTo>
                    <a:pt x="415443" y="303110"/>
                  </a:lnTo>
                  <a:lnTo>
                    <a:pt x="328208" y="272047"/>
                  </a:lnTo>
                  <a:lnTo>
                    <a:pt x="258626" y="348907"/>
                  </a:lnTo>
                  <a:lnTo>
                    <a:pt x="253047" y="392381"/>
                  </a:lnTo>
                  <a:lnTo>
                    <a:pt x="237297" y="409203"/>
                  </a:lnTo>
                  <a:lnTo>
                    <a:pt x="193334" y="388242"/>
                  </a:lnTo>
                  <a:lnTo>
                    <a:pt x="167741" y="339760"/>
                  </a:lnTo>
                  <a:lnTo>
                    <a:pt x="95550" y="283696"/>
                  </a:lnTo>
                  <a:lnTo>
                    <a:pt x="22213" y="240784"/>
                  </a:lnTo>
                  <a:lnTo>
                    <a:pt x="4127" y="190901"/>
                  </a:lnTo>
                  <a:lnTo>
                    <a:pt x="0" y="132363"/>
                  </a:lnTo>
                  <a:lnTo>
                    <a:pt x="45769" y="105642"/>
                  </a:lnTo>
                  <a:lnTo>
                    <a:pt x="79041" y="40203"/>
                  </a:lnTo>
                  <a:lnTo>
                    <a:pt x="133012" y="0"/>
                  </a:lnTo>
                  <a:lnTo>
                    <a:pt x="159043" y="42002"/>
                  </a:lnTo>
                  <a:lnTo>
                    <a:pt x="231787" y="82171"/>
                  </a:lnTo>
                  <a:lnTo>
                    <a:pt x="285534" y="14069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201720" y="1975273"/>
              <a:ext cx="344763" cy="266125"/>
            </a:xfrm>
            <a:custGeom>
              <a:avLst/>
              <a:pathLst>
                <a:path w="344763" h="266125">
                  <a:moveTo>
                    <a:pt x="344763" y="51840"/>
                  </a:moveTo>
                  <a:lnTo>
                    <a:pt x="330985" y="180655"/>
                  </a:lnTo>
                  <a:lnTo>
                    <a:pt x="197476" y="224332"/>
                  </a:lnTo>
                  <a:lnTo>
                    <a:pt x="183654" y="256575"/>
                  </a:lnTo>
                  <a:lnTo>
                    <a:pt x="119081" y="266125"/>
                  </a:lnTo>
                  <a:lnTo>
                    <a:pt x="46592" y="244895"/>
                  </a:lnTo>
                  <a:lnTo>
                    <a:pt x="0" y="250841"/>
                  </a:lnTo>
                  <a:lnTo>
                    <a:pt x="15896" y="231132"/>
                  </a:lnTo>
                  <a:lnTo>
                    <a:pt x="36033" y="219547"/>
                  </a:lnTo>
                  <a:lnTo>
                    <a:pt x="72963" y="123149"/>
                  </a:lnTo>
                  <a:lnTo>
                    <a:pt x="58944" y="89996"/>
                  </a:lnTo>
                  <a:lnTo>
                    <a:pt x="59902" y="55371"/>
                  </a:lnTo>
                  <a:lnTo>
                    <a:pt x="89563" y="21426"/>
                  </a:lnTo>
                  <a:lnTo>
                    <a:pt x="127810" y="27159"/>
                  </a:lnTo>
                  <a:lnTo>
                    <a:pt x="137822" y="0"/>
                  </a:lnTo>
                  <a:lnTo>
                    <a:pt x="182392" y="18844"/>
                  </a:lnTo>
                  <a:lnTo>
                    <a:pt x="218113" y="87058"/>
                  </a:lnTo>
                  <a:lnTo>
                    <a:pt x="247262" y="92903"/>
                  </a:lnTo>
                  <a:lnTo>
                    <a:pt x="286238" y="69728"/>
                  </a:lnTo>
                  <a:lnTo>
                    <a:pt x="311564" y="3153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6957347" y="2368853"/>
              <a:ext cx="383773" cy="357550"/>
            </a:xfrm>
            <a:custGeom>
              <a:avLst/>
              <a:pathLst>
                <a:path w="383773" h="357550">
                  <a:moveTo>
                    <a:pt x="70839" y="0"/>
                  </a:moveTo>
                  <a:lnTo>
                    <a:pt x="117900" y="13692"/>
                  </a:lnTo>
                  <a:lnTo>
                    <a:pt x="167232" y="45476"/>
                  </a:lnTo>
                  <a:lnTo>
                    <a:pt x="229727" y="67993"/>
                  </a:lnTo>
                  <a:lnTo>
                    <a:pt x="278027" y="114233"/>
                  </a:lnTo>
                  <a:lnTo>
                    <a:pt x="352084" y="103166"/>
                  </a:lnTo>
                  <a:lnTo>
                    <a:pt x="383773" y="107174"/>
                  </a:lnTo>
                  <a:lnTo>
                    <a:pt x="332718" y="209598"/>
                  </a:lnTo>
                  <a:lnTo>
                    <a:pt x="316723" y="227645"/>
                  </a:lnTo>
                  <a:lnTo>
                    <a:pt x="278851" y="279412"/>
                  </a:lnTo>
                  <a:lnTo>
                    <a:pt x="230315" y="295435"/>
                  </a:lnTo>
                  <a:lnTo>
                    <a:pt x="221638" y="314841"/>
                  </a:lnTo>
                  <a:lnTo>
                    <a:pt x="155403" y="313234"/>
                  </a:lnTo>
                  <a:lnTo>
                    <a:pt x="103681" y="352986"/>
                  </a:lnTo>
                  <a:lnTo>
                    <a:pt x="82228" y="357550"/>
                  </a:lnTo>
                  <a:lnTo>
                    <a:pt x="39943" y="340148"/>
                  </a:lnTo>
                  <a:lnTo>
                    <a:pt x="15868" y="344264"/>
                  </a:lnTo>
                  <a:lnTo>
                    <a:pt x="0" y="290380"/>
                  </a:lnTo>
                  <a:lnTo>
                    <a:pt x="25132" y="223336"/>
                  </a:lnTo>
                  <a:lnTo>
                    <a:pt x="14510" y="117911"/>
                  </a:lnTo>
                  <a:lnTo>
                    <a:pt x="28332" y="10564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306374" y="2112209"/>
              <a:ext cx="296331" cy="398583"/>
            </a:xfrm>
            <a:custGeom>
              <a:avLst/>
              <a:pathLst>
                <a:path w="296331" h="398583">
                  <a:moveTo>
                    <a:pt x="224484" y="2592"/>
                  </a:moveTo>
                  <a:lnTo>
                    <a:pt x="261443" y="25566"/>
                  </a:lnTo>
                  <a:lnTo>
                    <a:pt x="296331" y="94914"/>
                  </a:lnTo>
                  <a:lnTo>
                    <a:pt x="272556" y="128275"/>
                  </a:lnTo>
                  <a:lnTo>
                    <a:pt x="256964" y="178965"/>
                  </a:lnTo>
                  <a:lnTo>
                    <a:pt x="281708" y="293689"/>
                  </a:lnTo>
                  <a:lnTo>
                    <a:pt x="248320" y="319282"/>
                  </a:lnTo>
                  <a:lnTo>
                    <a:pt x="291336" y="339845"/>
                  </a:lnTo>
                  <a:lnTo>
                    <a:pt x="293662" y="384859"/>
                  </a:lnTo>
                  <a:lnTo>
                    <a:pt x="244753" y="398583"/>
                  </a:lnTo>
                  <a:lnTo>
                    <a:pt x="191005" y="340058"/>
                  </a:lnTo>
                  <a:lnTo>
                    <a:pt x="118261" y="299889"/>
                  </a:lnTo>
                  <a:lnTo>
                    <a:pt x="92230" y="257887"/>
                  </a:lnTo>
                  <a:lnTo>
                    <a:pt x="112564" y="218834"/>
                  </a:lnTo>
                  <a:lnTo>
                    <a:pt x="70151" y="184476"/>
                  </a:lnTo>
                  <a:lnTo>
                    <a:pt x="55676" y="134628"/>
                  </a:lnTo>
                  <a:lnTo>
                    <a:pt x="26209" y="170330"/>
                  </a:lnTo>
                  <a:lnTo>
                    <a:pt x="0" y="155448"/>
                  </a:lnTo>
                  <a:lnTo>
                    <a:pt x="42745" y="57132"/>
                  </a:lnTo>
                  <a:lnTo>
                    <a:pt x="39391" y="0"/>
                  </a:lnTo>
                  <a:lnTo>
                    <a:pt x="133406" y="1150"/>
                  </a:lnTo>
                  <a:lnTo>
                    <a:pt x="155396" y="1184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532706" y="1857447"/>
              <a:ext cx="214835" cy="355848"/>
            </a:xfrm>
            <a:custGeom>
              <a:avLst/>
              <a:pathLst>
                <a:path w="214835" h="355848">
                  <a:moveTo>
                    <a:pt x="160233" y="355848"/>
                  </a:moveTo>
                  <a:lnTo>
                    <a:pt x="118150" y="349297"/>
                  </a:lnTo>
                  <a:lnTo>
                    <a:pt x="43809" y="323159"/>
                  </a:lnTo>
                  <a:lnTo>
                    <a:pt x="0" y="298482"/>
                  </a:lnTo>
                  <a:lnTo>
                    <a:pt x="13778" y="169667"/>
                  </a:lnTo>
                  <a:lnTo>
                    <a:pt x="36352" y="67935"/>
                  </a:lnTo>
                  <a:lnTo>
                    <a:pt x="27008" y="1855"/>
                  </a:lnTo>
                  <a:lnTo>
                    <a:pt x="74530" y="0"/>
                  </a:lnTo>
                  <a:lnTo>
                    <a:pt x="126149" y="28028"/>
                  </a:lnTo>
                  <a:lnTo>
                    <a:pt x="145279" y="70072"/>
                  </a:lnTo>
                  <a:lnTo>
                    <a:pt x="181031" y="105391"/>
                  </a:lnTo>
                  <a:lnTo>
                    <a:pt x="214835" y="122545"/>
                  </a:lnTo>
                  <a:lnTo>
                    <a:pt x="192455" y="158793"/>
                  </a:lnTo>
                  <a:lnTo>
                    <a:pt x="182760" y="200369"/>
                  </a:lnTo>
                  <a:lnTo>
                    <a:pt x="202841" y="237054"/>
                  </a:lnTo>
                  <a:lnTo>
                    <a:pt x="173729" y="286784"/>
                  </a:lnTo>
                  <a:lnTo>
                    <a:pt x="175348" y="3390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530859" y="1951689"/>
              <a:ext cx="686757" cy="596394"/>
            </a:xfrm>
            <a:custGeom>
              <a:avLst/>
              <a:pathLst>
                <a:path w="686757" h="596394">
                  <a:moveTo>
                    <a:pt x="335311" y="25591"/>
                  </a:moveTo>
                  <a:lnTo>
                    <a:pt x="309189" y="26347"/>
                  </a:lnTo>
                  <a:lnTo>
                    <a:pt x="292163" y="57464"/>
                  </a:lnTo>
                  <a:lnTo>
                    <a:pt x="289062" y="122020"/>
                  </a:lnTo>
                  <a:lnTo>
                    <a:pt x="295754" y="160573"/>
                  </a:lnTo>
                  <a:lnTo>
                    <a:pt x="296442" y="203058"/>
                  </a:lnTo>
                  <a:lnTo>
                    <a:pt x="261046" y="263278"/>
                  </a:lnTo>
                  <a:lnTo>
                    <a:pt x="261765" y="291530"/>
                  </a:lnTo>
                  <a:lnTo>
                    <a:pt x="290509" y="295925"/>
                  </a:lnTo>
                  <a:lnTo>
                    <a:pt x="356100" y="268322"/>
                  </a:lnTo>
                  <a:lnTo>
                    <a:pt x="375327" y="295061"/>
                  </a:lnTo>
                  <a:lnTo>
                    <a:pt x="403016" y="298377"/>
                  </a:lnTo>
                  <a:lnTo>
                    <a:pt x="413887" y="274942"/>
                  </a:lnTo>
                  <a:lnTo>
                    <a:pt x="377835" y="238145"/>
                  </a:lnTo>
                  <a:lnTo>
                    <a:pt x="392992" y="205025"/>
                  </a:lnTo>
                  <a:lnTo>
                    <a:pt x="415839" y="212240"/>
                  </a:lnTo>
                  <a:lnTo>
                    <a:pt x="393306" y="239311"/>
                  </a:lnTo>
                  <a:lnTo>
                    <a:pt x="430831" y="254485"/>
                  </a:lnTo>
                  <a:lnTo>
                    <a:pt x="504809" y="238548"/>
                  </a:lnTo>
                  <a:lnTo>
                    <a:pt x="564037" y="236540"/>
                  </a:lnTo>
                  <a:lnTo>
                    <a:pt x="594368" y="218913"/>
                  </a:lnTo>
                  <a:lnTo>
                    <a:pt x="631547" y="219607"/>
                  </a:lnTo>
                  <a:lnTo>
                    <a:pt x="686757" y="254716"/>
                  </a:lnTo>
                  <a:lnTo>
                    <a:pt x="670861" y="274425"/>
                  </a:lnTo>
                  <a:lnTo>
                    <a:pt x="661454" y="310751"/>
                  </a:lnTo>
                  <a:lnTo>
                    <a:pt x="630273" y="349903"/>
                  </a:lnTo>
                  <a:lnTo>
                    <a:pt x="641167" y="388104"/>
                  </a:lnTo>
                  <a:lnTo>
                    <a:pt x="620365" y="400487"/>
                  </a:lnTo>
                  <a:lnTo>
                    <a:pt x="560031" y="383555"/>
                  </a:lnTo>
                  <a:lnTo>
                    <a:pt x="497328" y="417164"/>
                  </a:lnTo>
                  <a:lnTo>
                    <a:pt x="454820" y="522811"/>
                  </a:lnTo>
                  <a:lnTo>
                    <a:pt x="440999" y="535075"/>
                  </a:lnTo>
                  <a:lnTo>
                    <a:pt x="372612" y="502470"/>
                  </a:lnTo>
                  <a:lnTo>
                    <a:pt x="312918" y="445799"/>
                  </a:lnTo>
                  <a:lnTo>
                    <a:pt x="285725" y="449085"/>
                  </a:lnTo>
                  <a:lnTo>
                    <a:pt x="255754" y="512042"/>
                  </a:lnTo>
                  <a:lnTo>
                    <a:pt x="205229" y="539948"/>
                  </a:lnTo>
                  <a:lnTo>
                    <a:pt x="165554" y="539195"/>
                  </a:lnTo>
                  <a:lnTo>
                    <a:pt x="147272" y="590300"/>
                  </a:lnTo>
                  <a:lnTo>
                    <a:pt x="122180" y="596394"/>
                  </a:lnTo>
                  <a:lnTo>
                    <a:pt x="106718" y="562760"/>
                  </a:lnTo>
                  <a:lnTo>
                    <a:pt x="69178" y="545379"/>
                  </a:lnTo>
                  <a:lnTo>
                    <a:pt x="66851" y="500365"/>
                  </a:lnTo>
                  <a:lnTo>
                    <a:pt x="23835" y="479802"/>
                  </a:lnTo>
                  <a:lnTo>
                    <a:pt x="57223" y="454209"/>
                  </a:lnTo>
                  <a:lnTo>
                    <a:pt x="32479" y="339485"/>
                  </a:lnTo>
                  <a:lnTo>
                    <a:pt x="48072" y="288795"/>
                  </a:lnTo>
                  <a:lnTo>
                    <a:pt x="71846" y="255434"/>
                  </a:lnTo>
                  <a:lnTo>
                    <a:pt x="36958" y="186086"/>
                  </a:lnTo>
                  <a:lnTo>
                    <a:pt x="0" y="163112"/>
                  </a:lnTo>
                  <a:lnTo>
                    <a:pt x="79940" y="146661"/>
                  </a:lnTo>
                  <a:lnTo>
                    <a:pt x="90598" y="184228"/>
                  </a:lnTo>
                  <a:lnTo>
                    <a:pt x="111089" y="195454"/>
                  </a:lnTo>
                  <a:lnTo>
                    <a:pt x="160404" y="194496"/>
                  </a:lnTo>
                  <a:lnTo>
                    <a:pt x="213731" y="182590"/>
                  </a:lnTo>
                  <a:lnTo>
                    <a:pt x="239131" y="162265"/>
                  </a:lnTo>
                  <a:lnTo>
                    <a:pt x="223342" y="114800"/>
                  </a:lnTo>
                  <a:lnTo>
                    <a:pt x="248595" y="82108"/>
                  </a:lnTo>
                  <a:lnTo>
                    <a:pt x="275956" y="20371"/>
                  </a:lnTo>
                  <a:lnTo>
                    <a:pt x="320515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959420" y="1230819"/>
              <a:ext cx="476035" cy="447755"/>
            </a:xfrm>
            <a:custGeom>
              <a:avLst/>
              <a:pathLst>
                <a:path w="476035" h="447755">
                  <a:moveTo>
                    <a:pt x="370091" y="102367"/>
                  </a:moveTo>
                  <a:lnTo>
                    <a:pt x="393881" y="136346"/>
                  </a:lnTo>
                  <a:lnTo>
                    <a:pt x="445836" y="207964"/>
                  </a:lnTo>
                  <a:lnTo>
                    <a:pt x="476035" y="365623"/>
                  </a:lnTo>
                  <a:lnTo>
                    <a:pt x="371389" y="382457"/>
                  </a:lnTo>
                  <a:lnTo>
                    <a:pt x="284748" y="403236"/>
                  </a:lnTo>
                  <a:lnTo>
                    <a:pt x="246841" y="419166"/>
                  </a:lnTo>
                  <a:lnTo>
                    <a:pt x="164369" y="431686"/>
                  </a:lnTo>
                  <a:lnTo>
                    <a:pt x="149175" y="447755"/>
                  </a:lnTo>
                  <a:lnTo>
                    <a:pt x="101509" y="341599"/>
                  </a:lnTo>
                  <a:lnTo>
                    <a:pt x="73849" y="313587"/>
                  </a:lnTo>
                  <a:lnTo>
                    <a:pt x="27337" y="285576"/>
                  </a:lnTo>
                  <a:lnTo>
                    <a:pt x="16023" y="258843"/>
                  </a:lnTo>
                  <a:lnTo>
                    <a:pt x="16141" y="187184"/>
                  </a:lnTo>
                  <a:lnTo>
                    <a:pt x="0" y="156977"/>
                  </a:lnTo>
                  <a:lnTo>
                    <a:pt x="13861" y="112611"/>
                  </a:lnTo>
                  <a:lnTo>
                    <a:pt x="38483" y="78453"/>
                  </a:lnTo>
                  <a:lnTo>
                    <a:pt x="112891" y="71977"/>
                  </a:lnTo>
                  <a:lnTo>
                    <a:pt x="29798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918976" y="1876264"/>
              <a:ext cx="372307" cy="330141"/>
            </a:xfrm>
            <a:custGeom>
              <a:avLst/>
              <a:pathLst>
                <a:path w="372307" h="330141">
                  <a:moveTo>
                    <a:pt x="129740" y="30107"/>
                  </a:moveTo>
                  <a:lnTo>
                    <a:pt x="149515" y="67212"/>
                  </a:lnTo>
                  <a:lnTo>
                    <a:pt x="220749" y="117941"/>
                  </a:lnTo>
                  <a:lnTo>
                    <a:pt x="266703" y="112694"/>
                  </a:lnTo>
                  <a:lnTo>
                    <a:pt x="299147" y="74865"/>
                  </a:lnTo>
                  <a:lnTo>
                    <a:pt x="357306" y="91518"/>
                  </a:lnTo>
                  <a:lnTo>
                    <a:pt x="372307" y="120436"/>
                  </a:lnTo>
                  <a:lnTo>
                    <a:pt x="342645" y="154381"/>
                  </a:lnTo>
                  <a:lnTo>
                    <a:pt x="341688" y="189005"/>
                  </a:lnTo>
                  <a:lnTo>
                    <a:pt x="355707" y="222158"/>
                  </a:lnTo>
                  <a:lnTo>
                    <a:pt x="318776" y="318557"/>
                  </a:lnTo>
                  <a:lnTo>
                    <a:pt x="298639" y="330141"/>
                  </a:lnTo>
                  <a:lnTo>
                    <a:pt x="243429" y="295033"/>
                  </a:lnTo>
                  <a:lnTo>
                    <a:pt x="206251" y="294339"/>
                  </a:lnTo>
                  <a:lnTo>
                    <a:pt x="175919" y="311965"/>
                  </a:lnTo>
                  <a:lnTo>
                    <a:pt x="116692" y="313973"/>
                  </a:lnTo>
                  <a:lnTo>
                    <a:pt x="42714" y="329910"/>
                  </a:lnTo>
                  <a:lnTo>
                    <a:pt x="5189" y="314736"/>
                  </a:lnTo>
                  <a:lnTo>
                    <a:pt x="27721" y="287665"/>
                  </a:lnTo>
                  <a:lnTo>
                    <a:pt x="50086" y="268434"/>
                  </a:lnTo>
                  <a:lnTo>
                    <a:pt x="32270" y="235771"/>
                  </a:lnTo>
                  <a:lnTo>
                    <a:pt x="0" y="205162"/>
                  </a:lnTo>
                  <a:lnTo>
                    <a:pt x="771" y="159050"/>
                  </a:lnTo>
                  <a:lnTo>
                    <a:pt x="23418" y="116347"/>
                  </a:lnTo>
                  <a:lnTo>
                    <a:pt x="2489" y="28356"/>
                  </a:lnTo>
                  <a:lnTo>
                    <a:pt x="23305" y="0"/>
                  </a:lnTo>
                  <a:lnTo>
                    <a:pt x="56256" y="46379"/>
                  </a:lnTo>
                  <a:lnTo>
                    <a:pt x="79700" y="514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345766" y="1728937"/>
              <a:ext cx="510019" cy="418207"/>
            </a:xfrm>
            <a:custGeom>
              <a:avLst/>
              <a:pathLst>
                <a:path w="510019" h="418207">
                  <a:moveTo>
                    <a:pt x="366666" y="127078"/>
                  </a:moveTo>
                  <a:lnTo>
                    <a:pt x="383785" y="153252"/>
                  </a:lnTo>
                  <a:lnTo>
                    <a:pt x="462221" y="174301"/>
                  </a:lnTo>
                  <a:lnTo>
                    <a:pt x="510019" y="163347"/>
                  </a:lnTo>
                  <a:lnTo>
                    <a:pt x="505608" y="222752"/>
                  </a:lnTo>
                  <a:lnTo>
                    <a:pt x="461049" y="243123"/>
                  </a:lnTo>
                  <a:lnTo>
                    <a:pt x="433688" y="304860"/>
                  </a:lnTo>
                  <a:lnTo>
                    <a:pt x="408436" y="337552"/>
                  </a:lnTo>
                  <a:lnTo>
                    <a:pt x="424225" y="385017"/>
                  </a:lnTo>
                  <a:lnTo>
                    <a:pt x="398824" y="405342"/>
                  </a:lnTo>
                  <a:lnTo>
                    <a:pt x="345498" y="417249"/>
                  </a:lnTo>
                  <a:lnTo>
                    <a:pt x="296183" y="418207"/>
                  </a:lnTo>
                  <a:lnTo>
                    <a:pt x="275692" y="406980"/>
                  </a:lnTo>
                  <a:lnTo>
                    <a:pt x="265033" y="369413"/>
                  </a:lnTo>
                  <a:lnTo>
                    <a:pt x="185093" y="385864"/>
                  </a:lnTo>
                  <a:lnTo>
                    <a:pt x="116004" y="395117"/>
                  </a:lnTo>
                  <a:lnTo>
                    <a:pt x="94015" y="384422"/>
                  </a:lnTo>
                  <a:lnTo>
                    <a:pt x="0" y="383272"/>
                  </a:lnTo>
                  <a:lnTo>
                    <a:pt x="5061" y="319158"/>
                  </a:lnTo>
                  <a:lnTo>
                    <a:pt x="32565" y="211633"/>
                  </a:lnTo>
                  <a:lnTo>
                    <a:pt x="33106" y="156164"/>
                  </a:lnTo>
                  <a:lnTo>
                    <a:pt x="8086" y="93995"/>
                  </a:lnTo>
                  <a:lnTo>
                    <a:pt x="87331" y="36088"/>
                  </a:lnTo>
                  <a:lnTo>
                    <a:pt x="107958" y="0"/>
                  </a:lnTo>
                  <a:lnTo>
                    <a:pt x="127383" y="35182"/>
                  </a:lnTo>
                  <a:lnTo>
                    <a:pt x="156081" y="51696"/>
                  </a:lnTo>
                  <a:lnTo>
                    <a:pt x="192189" y="54792"/>
                  </a:lnTo>
                  <a:lnTo>
                    <a:pt x="233123" y="88719"/>
                  </a:lnTo>
                  <a:lnTo>
                    <a:pt x="324178" y="10526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942282" y="1596443"/>
              <a:ext cx="502456" cy="331251"/>
            </a:xfrm>
            <a:custGeom>
              <a:avLst/>
              <a:pathLst>
                <a:path w="502456" h="331251">
                  <a:moveTo>
                    <a:pt x="502456" y="61214"/>
                  </a:moveTo>
                  <a:lnTo>
                    <a:pt x="389040" y="73387"/>
                  </a:lnTo>
                  <a:lnTo>
                    <a:pt x="328435" y="69202"/>
                  </a:lnTo>
                  <a:lnTo>
                    <a:pt x="284463" y="85532"/>
                  </a:lnTo>
                  <a:lnTo>
                    <a:pt x="260994" y="144362"/>
                  </a:lnTo>
                  <a:lnTo>
                    <a:pt x="256863" y="194215"/>
                  </a:lnTo>
                  <a:lnTo>
                    <a:pt x="235813" y="222370"/>
                  </a:lnTo>
                  <a:lnTo>
                    <a:pt x="185450" y="244733"/>
                  </a:lnTo>
                  <a:lnTo>
                    <a:pt x="120430" y="256080"/>
                  </a:lnTo>
                  <a:lnTo>
                    <a:pt x="106435" y="309928"/>
                  </a:lnTo>
                  <a:lnTo>
                    <a:pt x="56394" y="331251"/>
                  </a:lnTo>
                  <a:lnTo>
                    <a:pt x="32950" y="326199"/>
                  </a:lnTo>
                  <a:lnTo>
                    <a:pt x="0" y="279820"/>
                  </a:lnTo>
                  <a:lnTo>
                    <a:pt x="17707" y="221402"/>
                  </a:lnTo>
                  <a:lnTo>
                    <a:pt x="10652" y="207486"/>
                  </a:lnTo>
                  <a:lnTo>
                    <a:pt x="32417" y="164476"/>
                  </a:lnTo>
                  <a:lnTo>
                    <a:pt x="70813" y="135604"/>
                  </a:lnTo>
                  <a:lnTo>
                    <a:pt x="112948" y="131867"/>
                  </a:lnTo>
                  <a:lnTo>
                    <a:pt x="166314" y="82131"/>
                  </a:lnTo>
                  <a:lnTo>
                    <a:pt x="181507" y="66062"/>
                  </a:lnTo>
                  <a:lnTo>
                    <a:pt x="263979" y="53542"/>
                  </a:lnTo>
                  <a:lnTo>
                    <a:pt x="301886" y="37613"/>
                  </a:lnTo>
                  <a:lnTo>
                    <a:pt x="388527" y="16833"/>
                  </a:lnTo>
                  <a:lnTo>
                    <a:pt x="493173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336619" y="1719881"/>
              <a:ext cx="232439" cy="348296"/>
            </a:xfrm>
            <a:custGeom>
              <a:avLst/>
              <a:pathLst>
                <a:path w="232439" h="348296">
                  <a:moveTo>
                    <a:pt x="223095" y="139422"/>
                  </a:moveTo>
                  <a:lnTo>
                    <a:pt x="232439" y="205501"/>
                  </a:lnTo>
                  <a:lnTo>
                    <a:pt x="209865" y="307233"/>
                  </a:lnTo>
                  <a:lnTo>
                    <a:pt x="176665" y="286927"/>
                  </a:lnTo>
                  <a:lnTo>
                    <a:pt x="151339" y="325121"/>
                  </a:lnTo>
                  <a:lnTo>
                    <a:pt x="112364" y="348296"/>
                  </a:lnTo>
                  <a:lnTo>
                    <a:pt x="83215" y="342451"/>
                  </a:lnTo>
                  <a:lnTo>
                    <a:pt x="47494" y="274237"/>
                  </a:lnTo>
                  <a:lnTo>
                    <a:pt x="2924" y="255392"/>
                  </a:lnTo>
                  <a:lnTo>
                    <a:pt x="0" y="231575"/>
                  </a:lnTo>
                  <a:lnTo>
                    <a:pt x="29723" y="196883"/>
                  </a:lnTo>
                  <a:lnTo>
                    <a:pt x="50262" y="145758"/>
                  </a:lnTo>
                  <a:lnTo>
                    <a:pt x="118608" y="0"/>
                  </a:lnTo>
                  <a:lnTo>
                    <a:pt x="133044" y="55748"/>
                  </a:lnTo>
                  <a:lnTo>
                    <a:pt x="119516" y="111907"/>
                  </a:lnTo>
                  <a:lnTo>
                    <a:pt x="152962" y="13829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712432" y="1564417"/>
              <a:ext cx="262268" cy="470898"/>
            </a:xfrm>
            <a:custGeom>
              <a:avLst/>
              <a:pathLst>
                <a:path w="262268" h="470898">
                  <a:moveTo>
                    <a:pt x="262268" y="196503"/>
                  </a:moveTo>
                  <a:lnTo>
                    <a:pt x="240503" y="239512"/>
                  </a:lnTo>
                  <a:lnTo>
                    <a:pt x="247558" y="253429"/>
                  </a:lnTo>
                  <a:lnTo>
                    <a:pt x="229850" y="311847"/>
                  </a:lnTo>
                  <a:lnTo>
                    <a:pt x="209034" y="340203"/>
                  </a:lnTo>
                  <a:lnTo>
                    <a:pt x="229963" y="428195"/>
                  </a:lnTo>
                  <a:lnTo>
                    <a:pt x="207316" y="470898"/>
                  </a:lnTo>
                  <a:lnTo>
                    <a:pt x="170233" y="443587"/>
                  </a:lnTo>
                  <a:lnTo>
                    <a:pt x="153738" y="412864"/>
                  </a:lnTo>
                  <a:lnTo>
                    <a:pt x="138942" y="387272"/>
                  </a:lnTo>
                  <a:lnTo>
                    <a:pt x="143353" y="327868"/>
                  </a:lnTo>
                  <a:lnTo>
                    <a:pt x="95555" y="338821"/>
                  </a:lnTo>
                  <a:lnTo>
                    <a:pt x="17119" y="317773"/>
                  </a:lnTo>
                  <a:lnTo>
                    <a:pt x="0" y="291598"/>
                  </a:lnTo>
                  <a:lnTo>
                    <a:pt x="18503" y="252803"/>
                  </a:lnTo>
                  <a:lnTo>
                    <a:pt x="21211" y="207457"/>
                  </a:lnTo>
                  <a:lnTo>
                    <a:pt x="39144" y="192708"/>
                  </a:lnTo>
                  <a:lnTo>
                    <a:pt x="44086" y="146833"/>
                  </a:lnTo>
                  <a:lnTo>
                    <a:pt x="85127" y="128188"/>
                  </a:lnTo>
                  <a:lnTo>
                    <a:pt x="89902" y="98360"/>
                  </a:lnTo>
                  <a:lnTo>
                    <a:pt x="74807" y="56141"/>
                  </a:lnTo>
                  <a:lnTo>
                    <a:pt x="85220" y="7566"/>
                  </a:lnTo>
                  <a:lnTo>
                    <a:pt x="118170" y="0"/>
                  </a:lnTo>
                  <a:lnTo>
                    <a:pt x="148654" y="13576"/>
                  </a:lnTo>
                  <a:lnTo>
                    <a:pt x="151432" y="46229"/>
                  </a:lnTo>
                  <a:lnTo>
                    <a:pt x="175069" y="56401"/>
                  </a:lnTo>
                  <a:lnTo>
                    <a:pt x="195357" y="92727"/>
                  </a:lnTo>
                  <a:lnTo>
                    <a:pt x="190603" y="126954"/>
                  </a:lnTo>
                  <a:lnTo>
                    <a:pt x="214850" y="140252"/>
                  </a:lnTo>
                  <a:lnTo>
                    <a:pt x="258937" y="13705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453724" y="1454992"/>
              <a:ext cx="348610" cy="401023"/>
            </a:xfrm>
            <a:custGeom>
              <a:avLst/>
              <a:pathLst>
                <a:path w="348610" h="401023">
                  <a:moveTo>
                    <a:pt x="343928" y="116991"/>
                  </a:moveTo>
                  <a:lnTo>
                    <a:pt x="333514" y="165566"/>
                  </a:lnTo>
                  <a:lnTo>
                    <a:pt x="348610" y="207785"/>
                  </a:lnTo>
                  <a:lnTo>
                    <a:pt x="343834" y="237613"/>
                  </a:lnTo>
                  <a:lnTo>
                    <a:pt x="302793" y="256258"/>
                  </a:lnTo>
                  <a:lnTo>
                    <a:pt x="297852" y="302133"/>
                  </a:lnTo>
                  <a:lnTo>
                    <a:pt x="279919" y="316882"/>
                  </a:lnTo>
                  <a:lnTo>
                    <a:pt x="277211" y="362228"/>
                  </a:lnTo>
                  <a:lnTo>
                    <a:pt x="258707" y="401023"/>
                  </a:lnTo>
                  <a:lnTo>
                    <a:pt x="216219" y="379210"/>
                  </a:lnTo>
                  <a:lnTo>
                    <a:pt x="125164" y="362664"/>
                  </a:lnTo>
                  <a:lnTo>
                    <a:pt x="84231" y="328737"/>
                  </a:lnTo>
                  <a:lnTo>
                    <a:pt x="48122" y="325641"/>
                  </a:lnTo>
                  <a:lnTo>
                    <a:pt x="19425" y="309128"/>
                  </a:lnTo>
                  <a:lnTo>
                    <a:pt x="0" y="273945"/>
                  </a:lnTo>
                  <a:lnTo>
                    <a:pt x="34715" y="212360"/>
                  </a:lnTo>
                  <a:lnTo>
                    <a:pt x="25156" y="194300"/>
                  </a:lnTo>
                  <a:lnTo>
                    <a:pt x="57390" y="174056"/>
                  </a:lnTo>
                  <a:lnTo>
                    <a:pt x="100692" y="162167"/>
                  </a:lnTo>
                  <a:lnTo>
                    <a:pt x="137580" y="138031"/>
                  </a:lnTo>
                  <a:lnTo>
                    <a:pt x="240180" y="0"/>
                  </a:lnTo>
                  <a:lnTo>
                    <a:pt x="274745" y="54254"/>
                  </a:lnTo>
                  <a:lnTo>
                    <a:pt x="285603" y="90180"/>
                  </a:lnTo>
                  <a:lnTo>
                    <a:pt x="277776" y="123818"/>
                  </a:lnTo>
                  <a:lnTo>
                    <a:pt x="324387" y="146107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6419925" y="1256344"/>
              <a:ext cx="426947" cy="392948"/>
            </a:xfrm>
            <a:custGeom>
              <a:avLst/>
              <a:pathLst>
                <a:path w="426947" h="392948">
                  <a:moveTo>
                    <a:pt x="273979" y="198647"/>
                  </a:moveTo>
                  <a:lnTo>
                    <a:pt x="171379" y="336678"/>
                  </a:lnTo>
                  <a:lnTo>
                    <a:pt x="134491" y="360814"/>
                  </a:lnTo>
                  <a:lnTo>
                    <a:pt x="91189" y="372703"/>
                  </a:lnTo>
                  <a:lnTo>
                    <a:pt x="58956" y="392948"/>
                  </a:lnTo>
                  <a:lnTo>
                    <a:pt x="40911" y="352710"/>
                  </a:lnTo>
                  <a:lnTo>
                    <a:pt x="0" y="288884"/>
                  </a:lnTo>
                  <a:lnTo>
                    <a:pt x="17378" y="227333"/>
                  </a:lnTo>
                  <a:lnTo>
                    <a:pt x="13854" y="182935"/>
                  </a:lnTo>
                  <a:lnTo>
                    <a:pt x="55102" y="191240"/>
                  </a:lnTo>
                  <a:lnTo>
                    <a:pt x="66648" y="156716"/>
                  </a:lnTo>
                  <a:lnTo>
                    <a:pt x="103108" y="134021"/>
                  </a:lnTo>
                  <a:lnTo>
                    <a:pt x="117393" y="71598"/>
                  </a:lnTo>
                  <a:lnTo>
                    <a:pt x="118602" y="70515"/>
                  </a:lnTo>
                  <a:lnTo>
                    <a:pt x="123304" y="66050"/>
                  </a:lnTo>
                  <a:lnTo>
                    <a:pt x="134953" y="66774"/>
                  </a:lnTo>
                  <a:lnTo>
                    <a:pt x="139985" y="69558"/>
                  </a:lnTo>
                  <a:lnTo>
                    <a:pt x="144584" y="69260"/>
                  </a:lnTo>
                  <a:lnTo>
                    <a:pt x="149022" y="64935"/>
                  </a:lnTo>
                  <a:lnTo>
                    <a:pt x="153394" y="54179"/>
                  </a:lnTo>
                  <a:lnTo>
                    <a:pt x="154438" y="53128"/>
                  </a:lnTo>
                  <a:lnTo>
                    <a:pt x="156647" y="52795"/>
                  </a:lnTo>
                  <a:lnTo>
                    <a:pt x="157379" y="61253"/>
                  </a:lnTo>
                  <a:lnTo>
                    <a:pt x="158868" y="62594"/>
                  </a:lnTo>
                  <a:lnTo>
                    <a:pt x="164013" y="61520"/>
                  </a:lnTo>
                  <a:lnTo>
                    <a:pt x="166313" y="62058"/>
                  </a:lnTo>
                  <a:lnTo>
                    <a:pt x="168209" y="65555"/>
                  </a:lnTo>
                  <a:lnTo>
                    <a:pt x="168885" y="68372"/>
                  </a:lnTo>
                  <a:lnTo>
                    <a:pt x="169697" y="68774"/>
                  </a:lnTo>
                  <a:lnTo>
                    <a:pt x="171998" y="68909"/>
                  </a:lnTo>
                  <a:lnTo>
                    <a:pt x="175009" y="66320"/>
                  </a:lnTo>
                  <a:lnTo>
                    <a:pt x="183105" y="45416"/>
                  </a:lnTo>
                  <a:lnTo>
                    <a:pt x="209470" y="40369"/>
                  </a:lnTo>
                  <a:lnTo>
                    <a:pt x="254144" y="0"/>
                  </a:lnTo>
                  <a:lnTo>
                    <a:pt x="300411" y="39539"/>
                  </a:lnTo>
                  <a:lnTo>
                    <a:pt x="334285" y="55730"/>
                  </a:lnTo>
                  <a:lnTo>
                    <a:pt x="416002" y="149395"/>
                  </a:lnTo>
                  <a:lnTo>
                    <a:pt x="426947" y="181072"/>
                  </a:lnTo>
                  <a:lnTo>
                    <a:pt x="337829" y="161869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835098" y="962793"/>
              <a:ext cx="6912443" cy="5614482"/>
            </a:xfrm>
            <a:custGeom>
              <a:avLst/>
              <a:pathLst>
                <a:path w="6912443" h="5614482">
                  <a:moveTo>
                    <a:pt x="6310645" y="106939"/>
                  </a:moveTo>
                  <a:lnTo>
                    <a:pt x="6402380" y="237435"/>
                  </a:lnTo>
                  <a:lnTo>
                    <a:pt x="6457469" y="319730"/>
                  </a:lnTo>
                  <a:lnTo>
                    <a:pt x="6518204" y="404373"/>
                  </a:lnTo>
                  <a:lnTo>
                    <a:pt x="6570158" y="475991"/>
                  </a:lnTo>
                  <a:lnTo>
                    <a:pt x="6607123" y="673960"/>
                  </a:lnTo>
                  <a:lnTo>
                    <a:pt x="6624374" y="782013"/>
                  </a:lnTo>
                  <a:lnTo>
                    <a:pt x="6634565" y="812836"/>
                  </a:lnTo>
                  <a:lnTo>
                    <a:pt x="6622022" y="830629"/>
                  </a:lnTo>
                  <a:lnTo>
                    <a:pt x="6633815" y="853223"/>
                  </a:lnTo>
                  <a:lnTo>
                    <a:pt x="6621037" y="868995"/>
                  </a:lnTo>
                  <a:lnTo>
                    <a:pt x="6654483" y="895383"/>
                  </a:lnTo>
                  <a:lnTo>
                    <a:pt x="6711218" y="889565"/>
                  </a:lnTo>
                  <a:lnTo>
                    <a:pt x="6743950" y="897589"/>
                  </a:lnTo>
                  <a:lnTo>
                    <a:pt x="6793285" y="900303"/>
                  </a:lnTo>
                  <a:lnTo>
                    <a:pt x="6823757" y="922683"/>
                  </a:lnTo>
                  <a:lnTo>
                    <a:pt x="6842887" y="964726"/>
                  </a:lnTo>
                  <a:lnTo>
                    <a:pt x="6878639" y="1000045"/>
                  </a:lnTo>
                  <a:lnTo>
                    <a:pt x="6900852" y="991138"/>
                  </a:lnTo>
                  <a:lnTo>
                    <a:pt x="6912443" y="1017200"/>
                  </a:lnTo>
                  <a:lnTo>
                    <a:pt x="6890063" y="1053447"/>
                  </a:lnTo>
                  <a:lnTo>
                    <a:pt x="6897071" y="1066078"/>
                  </a:lnTo>
                  <a:lnTo>
                    <a:pt x="6880368" y="1095023"/>
                  </a:lnTo>
                  <a:lnTo>
                    <a:pt x="6900449" y="1131708"/>
                  </a:lnTo>
                  <a:lnTo>
                    <a:pt x="6892170" y="1157433"/>
                  </a:lnTo>
                  <a:lnTo>
                    <a:pt x="6871337" y="1181438"/>
                  </a:lnTo>
                  <a:lnTo>
                    <a:pt x="6872956" y="1233685"/>
                  </a:lnTo>
                  <a:lnTo>
                    <a:pt x="6840312" y="1270273"/>
                  </a:lnTo>
                  <a:lnTo>
                    <a:pt x="6890161" y="1316930"/>
                  </a:lnTo>
                  <a:lnTo>
                    <a:pt x="6894351" y="1336969"/>
                  </a:lnTo>
                  <a:lnTo>
                    <a:pt x="6888565" y="1380483"/>
                  </a:lnTo>
                  <a:lnTo>
                    <a:pt x="6817561" y="1413111"/>
                  </a:lnTo>
                  <a:lnTo>
                    <a:pt x="6781931" y="1421251"/>
                  </a:lnTo>
                  <a:lnTo>
                    <a:pt x="6765677" y="1450187"/>
                  </a:lnTo>
                  <a:lnTo>
                    <a:pt x="6708968" y="1470500"/>
                  </a:lnTo>
                  <a:lnTo>
                    <a:pt x="6664235" y="1495120"/>
                  </a:lnTo>
                  <a:lnTo>
                    <a:pt x="6641832" y="1523615"/>
                  </a:lnTo>
                  <a:lnTo>
                    <a:pt x="6610679" y="1538027"/>
                  </a:lnTo>
                  <a:lnTo>
                    <a:pt x="6579682" y="1542294"/>
                  </a:lnTo>
                  <a:lnTo>
                    <a:pt x="6553400" y="1519985"/>
                  </a:lnTo>
                  <a:lnTo>
                    <a:pt x="6507339" y="1511035"/>
                  </a:lnTo>
                  <a:lnTo>
                    <a:pt x="6454967" y="1615659"/>
                  </a:lnTo>
                  <a:lnTo>
                    <a:pt x="6416541" y="1654386"/>
                  </a:lnTo>
                  <a:lnTo>
                    <a:pt x="6401100" y="1685473"/>
                  </a:lnTo>
                  <a:lnTo>
                    <a:pt x="6345336" y="1708500"/>
                  </a:lnTo>
                  <a:lnTo>
                    <a:pt x="6342167" y="1751528"/>
                  </a:lnTo>
                  <a:lnTo>
                    <a:pt x="6324739" y="1785434"/>
                  </a:lnTo>
                  <a:lnTo>
                    <a:pt x="6295434" y="1826428"/>
                  </a:lnTo>
                  <a:lnTo>
                    <a:pt x="6284012" y="1868309"/>
                  </a:lnTo>
                  <a:lnTo>
                    <a:pt x="6260137" y="1889397"/>
                  </a:lnTo>
                  <a:lnTo>
                    <a:pt x="6250350" y="1922872"/>
                  </a:lnTo>
                  <a:lnTo>
                    <a:pt x="6264893" y="1975853"/>
                  </a:lnTo>
                  <a:lnTo>
                    <a:pt x="6248788" y="2002633"/>
                  </a:lnTo>
                  <a:lnTo>
                    <a:pt x="6238505" y="2092077"/>
                  </a:lnTo>
                  <a:lnTo>
                    <a:pt x="6224942" y="2145485"/>
                  </a:lnTo>
                  <a:lnTo>
                    <a:pt x="6194775" y="2187334"/>
                  </a:lnTo>
                  <a:lnTo>
                    <a:pt x="6173001" y="2208180"/>
                  </a:lnTo>
                  <a:lnTo>
                    <a:pt x="6139042" y="2208254"/>
                  </a:lnTo>
                  <a:lnTo>
                    <a:pt x="6134260" y="2208197"/>
                  </a:lnTo>
                  <a:lnTo>
                    <a:pt x="6089958" y="2256827"/>
                  </a:lnTo>
                  <a:lnTo>
                    <a:pt x="6108920" y="2289455"/>
                  </a:lnTo>
                  <a:lnTo>
                    <a:pt x="6100498" y="2314783"/>
                  </a:lnTo>
                  <a:lnTo>
                    <a:pt x="6076944" y="2330807"/>
                  </a:lnTo>
                  <a:lnTo>
                    <a:pt x="6082418" y="2364127"/>
                  </a:lnTo>
                  <a:lnTo>
                    <a:pt x="6116639" y="2391324"/>
                  </a:lnTo>
                  <a:lnTo>
                    <a:pt x="6098131" y="2415979"/>
                  </a:lnTo>
                  <a:lnTo>
                    <a:pt x="6087780" y="2503872"/>
                  </a:lnTo>
                  <a:lnTo>
                    <a:pt x="6071324" y="2539815"/>
                  </a:lnTo>
                  <a:lnTo>
                    <a:pt x="6020396" y="2555365"/>
                  </a:lnTo>
                  <a:lnTo>
                    <a:pt x="5972188" y="2558973"/>
                  </a:lnTo>
                  <a:lnTo>
                    <a:pt x="5931278" y="2581549"/>
                  </a:lnTo>
                  <a:lnTo>
                    <a:pt x="5903347" y="2608621"/>
                  </a:lnTo>
                  <a:lnTo>
                    <a:pt x="5861203" y="2631817"/>
                  </a:lnTo>
                  <a:lnTo>
                    <a:pt x="5888679" y="2650839"/>
                  </a:lnTo>
                  <a:lnTo>
                    <a:pt x="5889527" y="2720655"/>
                  </a:lnTo>
                  <a:lnTo>
                    <a:pt x="5877009" y="2747270"/>
                  </a:lnTo>
                  <a:lnTo>
                    <a:pt x="5882863" y="2788135"/>
                  </a:lnTo>
                  <a:lnTo>
                    <a:pt x="5874600" y="2838947"/>
                  </a:lnTo>
                  <a:lnTo>
                    <a:pt x="5848720" y="2883171"/>
                  </a:lnTo>
                  <a:lnTo>
                    <a:pt x="5824049" y="2904853"/>
                  </a:lnTo>
                  <a:lnTo>
                    <a:pt x="5823547" y="2946691"/>
                  </a:lnTo>
                  <a:lnTo>
                    <a:pt x="5834788" y="2979457"/>
                  </a:lnTo>
                  <a:lnTo>
                    <a:pt x="5824252" y="2996822"/>
                  </a:lnTo>
                  <a:lnTo>
                    <a:pt x="5798542" y="2997956"/>
                  </a:lnTo>
                  <a:lnTo>
                    <a:pt x="5779630" y="3013609"/>
                  </a:lnTo>
                  <a:lnTo>
                    <a:pt x="5779170" y="3037805"/>
                  </a:lnTo>
                  <a:lnTo>
                    <a:pt x="5758775" y="3065029"/>
                  </a:lnTo>
                  <a:lnTo>
                    <a:pt x="5740731" y="3065030"/>
                  </a:lnTo>
                  <a:lnTo>
                    <a:pt x="5706257" y="3091865"/>
                  </a:lnTo>
                  <a:lnTo>
                    <a:pt x="5654436" y="3077126"/>
                  </a:lnTo>
                  <a:lnTo>
                    <a:pt x="5639312" y="3083138"/>
                  </a:lnTo>
                  <a:lnTo>
                    <a:pt x="5605854" y="3157806"/>
                  </a:lnTo>
                  <a:lnTo>
                    <a:pt x="5569895" y="3170306"/>
                  </a:lnTo>
                  <a:lnTo>
                    <a:pt x="5546863" y="3167674"/>
                  </a:lnTo>
                  <a:lnTo>
                    <a:pt x="5505157" y="3189871"/>
                  </a:lnTo>
                  <a:lnTo>
                    <a:pt x="5498511" y="3221303"/>
                  </a:lnTo>
                  <a:lnTo>
                    <a:pt x="5516943" y="3309096"/>
                  </a:lnTo>
                  <a:lnTo>
                    <a:pt x="5517082" y="3340732"/>
                  </a:lnTo>
                  <a:lnTo>
                    <a:pt x="5490430" y="3378083"/>
                  </a:lnTo>
                  <a:lnTo>
                    <a:pt x="5495707" y="3447185"/>
                  </a:lnTo>
                  <a:lnTo>
                    <a:pt x="5456707" y="3506699"/>
                  </a:lnTo>
                  <a:lnTo>
                    <a:pt x="5424569" y="3534664"/>
                  </a:lnTo>
                  <a:lnTo>
                    <a:pt x="5392518" y="3597997"/>
                  </a:lnTo>
                  <a:lnTo>
                    <a:pt x="5380621" y="3640066"/>
                  </a:lnTo>
                  <a:lnTo>
                    <a:pt x="5391266" y="3718578"/>
                  </a:lnTo>
                  <a:lnTo>
                    <a:pt x="5343269" y="3736143"/>
                  </a:lnTo>
                  <a:lnTo>
                    <a:pt x="5278776" y="3809371"/>
                  </a:lnTo>
                  <a:lnTo>
                    <a:pt x="5255716" y="3861910"/>
                  </a:lnTo>
                  <a:lnTo>
                    <a:pt x="5259254" y="3917547"/>
                  </a:lnTo>
                  <a:lnTo>
                    <a:pt x="5280966" y="3973652"/>
                  </a:lnTo>
                  <a:lnTo>
                    <a:pt x="5269032" y="3987945"/>
                  </a:lnTo>
                  <a:lnTo>
                    <a:pt x="5231012" y="3984584"/>
                  </a:lnTo>
                  <a:lnTo>
                    <a:pt x="5204511" y="3991850"/>
                  </a:lnTo>
                  <a:lnTo>
                    <a:pt x="5174162" y="4029642"/>
                  </a:lnTo>
                  <a:lnTo>
                    <a:pt x="5152956" y="4040195"/>
                  </a:lnTo>
                  <a:lnTo>
                    <a:pt x="5146261" y="4073877"/>
                  </a:lnTo>
                  <a:lnTo>
                    <a:pt x="5126380" y="4080029"/>
                  </a:lnTo>
                  <a:lnTo>
                    <a:pt x="5114387" y="4110376"/>
                  </a:lnTo>
                  <a:lnTo>
                    <a:pt x="5129369" y="4121303"/>
                  </a:lnTo>
                  <a:lnTo>
                    <a:pt x="5111852" y="4219856"/>
                  </a:lnTo>
                  <a:lnTo>
                    <a:pt x="5075479" y="4258930"/>
                  </a:lnTo>
                  <a:lnTo>
                    <a:pt x="5042178" y="4257954"/>
                  </a:lnTo>
                  <a:lnTo>
                    <a:pt x="5039738" y="4297874"/>
                  </a:lnTo>
                  <a:lnTo>
                    <a:pt x="4997579" y="4301621"/>
                  </a:lnTo>
                  <a:lnTo>
                    <a:pt x="4982689" y="4312630"/>
                  </a:lnTo>
                  <a:lnTo>
                    <a:pt x="4955942" y="4294121"/>
                  </a:lnTo>
                  <a:lnTo>
                    <a:pt x="4931358" y="4302007"/>
                  </a:lnTo>
                  <a:lnTo>
                    <a:pt x="4880626" y="4279173"/>
                  </a:lnTo>
                  <a:lnTo>
                    <a:pt x="4850790" y="4291878"/>
                  </a:lnTo>
                  <a:lnTo>
                    <a:pt x="4852568" y="4209410"/>
                  </a:lnTo>
                  <a:lnTo>
                    <a:pt x="4836370" y="4191530"/>
                  </a:lnTo>
                  <a:lnTo>
                    <a:pt x="4810510" y="4190996"/>
                  </a:lnTo>
                  <a:lnTo>
                    <a:pt x="4793095" y="4207564"/>
                  </a:lnTo>
                  <a:lnTo>
                    <a:pt x="4762485" y="4207564"/>
                  </a:lnTo>
                  <a:lnTo>
                    <a:pt x="4745070" y="4194203"/>
                  </a:lnTo>
                  <a:lnTo>
                    <a:pt x="4743502" y="4163479"/>
                  </a:lnTo>
                  <a:lnTo>
                    <a:pt x="4700621" y="4134867"/>
                  </a:lnTo>
                  <a:lnTo>
                    <a:pt x="4686699" y="4103790"/>
                  </a:lnTo>
                  <a:lnTo>
                    <a:pt x="4701017" y="4064124"/>
                  </a:lnTo>
                  <a:lnTo>
                    <a:pt x="4579886" y="3994853"/>
                  </a:lnTo>
                  <a:lnTo>
                    <a:pt x="4562332" y="3979634"/>
                  </a:lnTo>
                  <a:lnTo>
                    <a:pt x="4561415" y="3939271"/>
                  </a:lnTo>
                  <a:lnTo>
                    <a:pt x="4545073" y="3939939"/>
                  </a:lnTo>
                  <a:lnTo>
                    <a:pt x="4541835" y="4001540"/>
                  </a:lnTo>
                  <a:lnTo>
                    <a:pt x="4528929" y="4057251"/>
                  </a:lnTo>
                  <a:lnTo>
                    <a:pt x="4496113" y="4082265"/>
                  </a:lnTo>
                  <a:lnTo>
                    <a:pt x="4473143" y="4074303"/>
                  </a:lnTo>
                  <a:lnTo>
                    <a:pt x="4341156" y="4087471"/>
                  </a:lnTo>
                  <a:lnTo>
                    <a:pt x="4316608" y="4058427"/>
                  </a:lnTo>
                  <a:lnTo>
                    <a:pt x="4321838" y="4043512"/>
                  </a:lnTo>
                  <a:lnTo>
                    <a:pt x="4313346" y="4003764"/>
                  </a:lnTo>
                  <a:lnTo>
                    <a:pt x="4283196" y="4024018"/>
                  </a:lnTo>
                  <a:lnTo>
                    <a:pt x="4200020" y="4097207"/>
                  </a:lnTo>
                  <a:lnTo>
                    <a:pt x="4189651" y="4114578"/>
                  </a:lnTo>
                  <a:lnTo>
                    <a:pt x="4146608" y="4158255"/>
                  </a:lnTo>
                  <a:lnTo>
                    <a:pt x="4099725" y="4149265"/>
                  </a:lnTo>
                  <a:lnTo>
                    <a:pt x="4082913" y="4162872"/>
                  </a:lnTo>
                  <a:lnTo>
                    <a:pt x="4078464" y="4215463"/>
                  </a:lnTo>
                  <a:lnTo>
                    <a:pt x="4060717" y="4255633"/>
                  </a:lnTo>
                  <a:lnTo>
                    <a:pt x="4048181" y="4306244"/>
                  </a:lnTo>
                  <a:lnTo>
                    <a:pt x="3984750" y="4297696"/>
                  </a:lnTo>
                  <a:lnTo>
                    <a:pt x="3976475" y="4332417"/>
                  </a:lnTo>
                  <a:lnTo>
                    <a:pt x="3952193" y="4346671"/>
                  </a:lnTo>
                  <a:lnTo>
                    <a:pt x="3908917" y="4344429"/>
                  </a:lnTo>
                  <a:lnTo>
                    <a:pt x="3894423" y="4403638"/>
                  </a:lnTo>
                  <a:lnTo>
                    <a:pt x="3873897" y="4422929"/>
                  </a:lnTo>
                  <a:lnTo>
                    <a:pt x="3837815" y="4411285"/>
                  </a:lnTo>
                  <a:lnTo>
                    <a:pt x="3838934" y="4438099"/>
                  </a:lnTo>
                  <a:lnTo>
                    <a:pt x="3794947" y="4518209"/>
                  </a:lnTo>
                  <a:lnTo>
                    <a:pt x="3729008" y="4550223"/>
                  </a:lnTo>
                  <a:lnTo>
                    <a:pt x="3701190" y="4579598"/>
                  </a:lnTo>
                  <a:lnTo>
                    <a:pt x="3547812" y="4710275"/>
                  </a:lnTo>
                  <a:lnTo>
                    <a:pt x="3564186" y="4728189"/>
                  </a:lnTo>
                  <a:lnTo>
                    <a:pt x="3536930" y="4788980"/>
                  </a:lnTo>
                  <a:lnTo>
                    <a:pt x="3582971" y="4838699"/>
                  </a:lnTo>
                  <a:lnTo>
                    <a:pt x="3584394" y="4860033"/>
                  </a:lnTo>
                  <a:lnTo>
                    <a:pt x="3563507" y="4893554"/>
                  </a:lnTo>
                  <a:lnTo>
                    <a:pt x="3546095" y="4934844"/>
                  </a:lnTo>
                  <a:lnTo>
                    <a:pt x="3545478" y="4969346"/>
                  </a:lnTo>
                  <a:lnTo>
                    <a:pt x="3532239" y="5021417"/>
                  </a:lnTo>
                  <a:lnTo>
                    <a:pt x="3533622" y="5083399"/>
                  </a:lnTo>
                  <a:lnTo>
                    <a:pt x="3515858" y="5115410"/>
                  </a:lnTo>
                  <a:lnTo>
                    <a:pt x="3479109" y="5148207"/>
                  </a:lnTo>
                  <a:lnTo>
                    <a:pt x="3465985" y="5196869"/>
                  </a:lnTo>
                  <a:lnTo>
                    <a:pt x="3411703" y="5258477"/>
                  </a:lnTo>
                  <a:lnTo>
                    <a:pt x="3424816" y="5293372"/>
                  </a:lnTo>
                  <a:lnTo>
                    <a:pt x="3420364" y="5296023"/>
                  </a:lnTo>
                  <a:lnTo>
                    <a:pt x="3384266" y="5298442"/>
                  </a:lnTo>
                  <a:lnTo>
                    <a:pt x="3382020" y="5300247"/>
                  </a:lnTo>
                  <a:lnTo>
                    <a:pt x="3362779" y="5340430"/>
                  </a:lnTo>
                  <a:lnTo>
                    <a:pt x="3368376" y="5361780"/>
                  </a:lnTo>
                  <a:lnTo>
                    <a:pt x="3339660" y="5372590"/>
                  </a:lnTo>
                  <a:lnTo>
                    <a:pt x="3336274" y="5345776"/>
                  </a:lnTo>
                  <a:lnTo>
                    <a:pt x="3295155" y="5347539"/>
                  </a:lnTo>
                  <a:lnTo>
                    <a:pt x="3241666" y="5286016"/>
                  </a:lnTo>
                  <a:lnTo>
                    <a:pt x="3208562" y="5299797"/>
                  </a:lnTo>
                  <a:lnTo>
                    <a:pt x="3246076" y="5338240"/>
                  </a:lnTo>
                  <a:lnTo>
                    <a:pt x="3252342" y="5399676"/>
                  </a:lnTo>
                  <a:lnTo>
                    <a:pt x="3217061" y="5464365"/>
                  </a:lnTo>
                  <a:lnTo>
                    <a:pt x="3181332" y="5457214"/>
                  </a:lnTo>
                  <a:lnTo>
                    <a:pt x="3026496" y="5461446"/>
                  </a:lnTo>
                  <a:lnTo>
                    <a:pt x="2888218" y="5481442"/>
                  </a:lnTo>
                  <a:lnTo>
                    <a:pt x="2821877" y="5511184"/>
                  </a:lnTo>
                  <a:lnTo>
                    <a:pt x="2779886" y="5510624"/>
                  </a:lnTo>
                  <a:lnTo>
                    <a:pt x="2734027" y="5519577"/>
                  </a:lnTo>
                  <a:lnTo>
                    <a:pt x="2682505" y="5516984"/>
                  </a:lnTo>
                  <a:lnTo>
                    <a:pt x="2675192" y="5530612"/>
                  </a:lnTo>
                  <a:lnTo>
                    <a:pt x="2600686" y="5553701"/>
                  </a:lnTo>
                  <a:lnTo>
                    <a:pt x="2566782" y="5552360"/>
                  </a:lnTo>
                  <a:lnTo>
                    <a:pt x="2562902" y="5539915"/>
                  </a:lnTo>
                  <a:lnTo>
                    <a:pt x="2584479" y="5511557"/>
                  </a:lnTo>
                  <a:lnTo>
                    <a:pt x="2552900" y="5505027"/>
                  </a:lnTo>
                  <a:lnTo>
                    <a:pt x="2504420" y="5521908"/>
                  </a:lnTo>
                  <a:lnTo>
                    <a:pt x="2490456" y="5553146"/>
                  </a:lnTo>
                  <a:lnTo>
                    <a:pt x="2456302" y="5555242"/>
                  </a:lnTo>
                  <a:lnTo>
                    <a:pt x="2404941" y="5543767"/>
                  </a:lnTo>
                  <a:lnTo>
                    <a:pt x="2412670" y="5566259"/>
                  </a:lnTo>
                  <a:lnTo>
                    <a:pt x="2335124" y="5570258"/>
                  </a:lnTo>
                  <a:lnTo>
                    <a:pt x="2249524" y="5583608"/>
                  </a:lnTo>
                  <a:lnTo>
                    <a:pt x="2168072" y="5589566"/>
                  </a:lnTo>
                  <a:lnTo>
                    <a:pt x="2152597" y="5596323"/>
                  </a:lnTo>
                  <a:lnTo>
                    <a:pt x="2056640" y="5604194"/>
                  </a:lnTo>
                  <a:lnTo>
                    <a:pt x="1996688" y="5614482"/>
                  </a:lnTo>
                  <a:lnTo>
                    <a:pt x="1957769" y="5614032"/>
                  </a:lnTo>
                  <a:lnTo>
                    <a:pt x="1896759" y="5591434"/>
                  </a:lnTo>
                  <a:lnTo>
                    <a:pt x="1891453" y="5577743"/>
                  </a:lnTo>
                  <a:lnTo>
                    <a:pt x="1849631" y="5558806"/>
                  </a:lnTo>
                  <a:lnTo>
                    <a:pt x="1741983" y="5474101"/>
                  </a:lnTo>
                  <a:lnTo>
                    <a:pt x="1694585" y="5416342"/>
                  </a:lnTo>
                  <a:lnTo>
                    <a:pt x="1654946" y="5359495"/>
                  </a:lnTo>
                  <a:lnTo>
                    <a:pt x="1601344" y="5255051"/>
                  </a:lnTo>
                  <a:lnTo>
                    <a:pt x="1593214" y="5209887"/>
                  </a:lnTo>
                  <a:lnTo>
                    <a:pt x="1558763" y="5140871"/>
                  </a:lnTo>
                  <a:lnTo>
                    <a:pt x="1552976" y="5107210"/>
                  </a:lnTo>
                  <a:lnTo>
                    <a:pt x="1538936" y="5086456"/>
                  </a:lnTo>
                  <a:lnTo>
                    <a:pt x="1538238" y="5048128"/>
                  </a:lnTo>
                  <a:lnTo>
                    <a:pt x="1524547" y="5003088"/>
                  </a:lnTo>
                  <a:lnTo>
                    <a:pt x="1521146" y="4954073"/>
                  </a:lnTo>
                  <a:lnTo>
                    <a:pt x="1481465" y="4935824"/>
                  </a:lnTo>
                  <a:lnTo>
                    <a:pt x="1455077" y="4913215"/>
                  </a:lnTo>
                  <a:lnTo>
                    <a:pt x="1428689" y="4875369"/>
                  </a:lnTo>
                  <a:lnTo>
                    <a:pt x="1445388" y="4853032"/>
                  </a:lnTo>
                  <a:lnTo>
                    <a:pt x="1409741" y="4819057"/>
                  </a:lnTo>
                  <a:lnTo>
                    <a:pt x="1384027" y="4767728"/>
                  </a:lnTo>
                  <a:lnTo>
                    <a:pt x="1376006" y="4734727"/>
                  </a:lnTo>
                  <a:lnTo>
                    <a:pt x="1362469" y="4730919"/>
                  </a:lnTo>
                  <a:lnTo>
                    <a:pt x="1322917" y="4665076"/>
                  </a:lnTo>
                  <a:lnTo>
                    <a:pt x="1320212" y="4652262"/>
                  </a:lnTo>
                  <a:lnTo>
                    <a:pt x="1277170" y="4615899"/>
                  </a:lnTo>
                  <a:lnTo>
                    <a:pt x="1196296" y="4538300"/>
                  </a:lnTo>
                  <a:lnTo>
                    <a:pt x="1136607" y="4487427"/>
                  </a:lnTo>
                  <a:lnTo>
                    <a:pt x="1045005" y="4418547"/>
                  </a:lnTo>
                  <a:lnTo>
                    <a:pt x="997010" y="4398560"/>
                  </a:lnTo>
                  <a:lnTo>
                    <a:pt x="871542" y="4381005"/>
                  </a:lnTo>
                  <a:lnTo>
                    <a:pt x="736484" y="4356006"/>
                  </a:lnTo>
                  <a:lnTo>
                    <a:pt x="641767" y="4352186"/>
                  </a:lnTo>
                  <a:lnTo>
                    <a:pt x="562556" y="4360462"/>
                  </a:lnTo>
                  <a:lnTo>
                    <a:pt x="422786" y="4363221"/>
                  </a:lnTo>
                  <a:lnTo>
                    <a:pt x="415438" y="4379850"/>
                  </a:lnTo>
                  <a:lnTo>
                    <a:pt x="361597" y="4374044"/>
                  </a:lnTo>
                  <a:lnTo>
                    <a:pt x="299360" y="4373620"/>
                  </a:lnTo>
                  <a:lnTo>
                    <a:pt x="95047" y="4378925"/>
                  </a:lnTo>
                  <a:lnTo>
                    <a:pt x="13712" y="4388313"/>
                  </a:lnTo>
                  <a:lnTo>
                    <a:pt x="11925" y="4359171"/>
                  </a:lnTo>
                  <a:lnTo>
                    <a:pt x="25210" y="4295650"/>
                  </a:lnTo>
                  <a:lnTo>
                    <a:pt x="38922" y="4274614"/>
                  </a:lnTo>
                  <a:lnTo>
                    <a:pt x="26420" y="4239412"/>
                  </a:lnTo>
                  <a:lnTo>
                    <a:pt x="58213" y="4202050"/>
                  </a:lnTo>
                  <a:lnTo>
                    <a:pt x="60005" y="4176286"/>
                  </a:lnTo>
                  <a:lnTo>
                    <a:pt x="27175" y="4153101"/>
                  </a:lnTo>
                  <a:lnTo>
                    <a:pt x="36686" y="4117695"/>
                  </a:lnTo>
                  <a:lnTo>
                    <a:pt x="35896" y="4065758"/>
                  </a:lnTo>
                  <a:lnTo>
                    <a:pt x="18801" y="4058730"/>
                  </a:lnTo>
                  <a:lnTo>
                    <a:pt x="20201" y="4031758"/>
                  </a:lnTo>
                  <a:lnTo>
                    <a:pt x="61677" y="3999807"/>
                  </a:lnTo>
                  <a:lnTo>
                    <a:pt x="38784" y="3978811"/>
                  </a:lnTo>
                  <a:lnTo>
                    <a:pt x="37498" y="3962170"/>
                  </a:lnTo>
                  <a:lnTo>
                    <a:pt x="57222" y="3930961"/>
                  </a:lnTo>
                  <a:lnTo>
                    <a:pt x="51101" y="3887073"/>
                  </a:lnTo>
                  <a:lnTo>
                    <a:pt x="36812" y="3871471"/>
                  </a:lnTo>
                  <a:lnTo>
                    <a:pt x="33300" y="3776794"/>
                  </a:lnTo>
                  <a:lnTo>
                    <a:pt x="63168" y="3775048"/>
                  </a:lnTo>
                  <a:lnTo>
                    <a:pt x="61867" y="3735255"/>
                  </a:lnTo>
                  <a:lnTo>
                    <a:pt x="39873" y="3719635"/>
                  </a:lnTo>
                  <a:lnTo>
                    <a:pt x="25306" y="3687985"/>
                  </a:lnTo>
                  <a:lnTo>
                    <a:pt x="22939" y="3645687"/>
                  </a:lnTo>
                  <a:lnTo>
                    <a:pt x="26985" y="3573158"/>
                  </a:lnTo>
                  <a:lnTo>
                    <a:pt x="22524" y="3552495"/>
                  </a:lnTo>
                  <a:lnTo>
                    <a:pt x="0" y="3517368"/>
                  </a:lnTo>
                  <a:lnTo>
                    <a:pt x="12559" y="3441255"/>
                  </a:lnTo>
                  <a:lnTo>
                    <a:pt x="24922" y="3401214"/>
                  </a:lnTo>
                  <a:lnTo>
                    <a:pt x="39487" y="3316871"/>
                  </a:lnTo>
                  <a:lnTo>
                    <a:pt x="16720" y="3288136"/>
                  </a:lnTo>
                  <a:lnTo>
                    <a:pt x="7222" y="3260913"/>
                  </a:lnTo>
                  <a:lnTo>
                    <a:pt x="12385" y="3194764"/>
                  </a:lnTo>
                  <a:lnTo>
                    <a:pt x="28415" y="3185541"/>
                  </a:lnTo>
                  <a:lnTo>
                    <a:pt x="43971" y="3135203"/>
                  </a:lnTo>
                  <a:lnTo>
                    <a:pt x="30427" y="3060335"/>
                  </a:lnTo>
                  <a:lnTo>
                    <a:pt x="37343" y="3031458"/>
                  </a:lnTo>
                  <a:lnTo>
                    <a:pt x="24680" y="2989205"/>
                  </a:lnTo>
                  <a:lnTo>
                    <a:pt x="41809" y="2955742"/>
                  </a:lnTo>
                  <a:lnTo>
                    <a:pt x="49008" y="2903887"/>
                  </a:lnTo>
                  <a:lnTo>
                    <a:pt x="59481" y="2873891"/>
                  </a:lnTo>
                  <a:lnTo>
                    <a:pt x="54945" y="2818458"/>
                  </a:lnTo>
                  <a:lnTo>
                    <a:pt x="111263" y="2818845"/>
                  </a:lnTo>
                  <a:lnTo>
                    <a:pt x="121296" y="2807659"/>
                  </a:lnTo>
                  <a:lnTo>
                    <a:pt x="156080" y="2802604"/>
                  </a:lnTo>
                  <a:lnTo>
                    <a:pt x="172052" y="2814296"/>
                  </a:lnTo>
                  <a:lnTo>
                    <a:pt x="232034" y="2797229"/>
                  </a:lnTo>
                  <a:lnTo>
                    <a:pt x="252513" y="2744311"/>
                  </a:lnTo>
                  <a:lnTo>
                    <a:pt x="251625" y="2717356"/>
                  </a:lnTo>
                  <a:lnTo>
                    <a:pt x="272478" y="2686427"/>
                  </a:lnTo>
                  <a:lnTo>
                    <a:pt x="268703" y="2637204"/>
                  </a:lnTo>
                  <a:lnTo>
                    <a:pt x="258086" y="2607815"/>
                  </a:lnTo>
                  <a:lnTo>
                    <a:pt x="270299" y="2568813"/>
                  </a:lnTo>
                  <a:lnTo>
                    <a:pt x="293544" y="2555855"/>
                  </a:lnTo>
                  <a:lnTo>
                    <a:pt x="327291" y="2500545"/>
                  </a:lnTo>
                  <a:lnTo>
                    <a:pt x="337769" y="2471868"/>
                  </a:lnTo>
                  <a:lnTo>
                    <a:pt x="362870" y="2472602"/>
                  </a:lnTo>
                  <a:lnTo>
                    <a:pt x="383101" y="2444895"/>
                  </a:lnTo>
                  <a:lnTo>
                    <a:pt x="368215" y="2413147"/>
                  </a:lnTo>
                  <a:lnTo>
                    <a:pt x="371222" y="2390268"/>
                  </a:lnTo>
                  <a:lnTo>
                    <a:pt x="386887" y="2374485"/>
                  </a:lnTo>
                  <a:lnTo>
                    <a:pt x="444264" y="2353862"/>
                  </a:lnTo>
                  <a:lnTo>
                    <a:pt x="491844" y="2349194"/>
                  </a:lnTo>
                  <a:lnTo>
                    <a:pt x="524605" y="2304501"/>
                  </a:lnTo>
                  <a:lnTo>
                    <a:pt x="533660" y="2275158"/>
                  </a:lnTo>
                  <a:lnTo>
                    <a:pt x="533664" y="2236386"/>
                  </a:lnTo>
                  <a:lnTo>
                    <a:pt x="563314" y="2210339"/>
                  </a:lnTo>
                  <a:lnTo>
                    <a:pt x="572542" y="2173748"/>
                  </a:lnTo>
                  <a:lnTo>
                    <a:pt x="525736" y="2131710"/>
                  </a:lnTo>
                  <a:lnTo>
                    <a:pt x="517915" y="2110349"/>
                  </a:lnTo>
                  <a:lnTo>
                    <a:pt x="553573" y="2018842"/>
                  </a:lnTo>
                  <a:lnTo>
                    <a:pt x="577590" y="2006455"/>
                  </a:lnTo>
                  <a:lnTo>
                    <a:pt x="634310" y="2036019"/>
                  </a:lnTo>
                  <a:lnTo>
                    <a:pt x="642875" y="1989554"/>
                  </a:lnTo>
                  <a:lnTo>
                    <a:pt x="672046" y="1919771"/>
                  </a:lnTo>
                  <a:lnTo>
                    <a:pt x="665931" y="1861374"/>
                  </a:lnTo>
                  <a:lnTo>
                    <a:pt x="640674" y="1843548"/>
                  </a:lnTo>
                  <a:lnTo>
                    <a:pt x="613032" y="1783977"/>
                  </a:lnTo>
                  <a:lnTo>
                    <a:pt x="625716" y="1731809"/>
                  </a:lnTo>
                  <a:lnTo>
                    <a:pt x="618589" y="1690450"/>
                  </a:lnTo>
                  <a:lnTo>
                    <a:pt x="594415" y="1674931"/>
                  </a:lnTo>
                  <a:lnTo>
                    <a:pt x="600536" y="1620467"/>
                  </a:lnTo>
                  <a:lnTo>
                    <a:pt x="580023" y="1614344"/>
                  </a:lnTo>
                  <a:lnTo>
                    <a:pt x="467020" y="1518508"/>
                  </a:lnTo>
                  <a:lnTo>
                    <a:pt x="507418" y="1329001"/>
                  </a:lnTo>
                  <a:lnTo>
                    <a:pt x="529960" y="1282323"/>
                  </a:lnTo>
                  <a:lnTo>
                    <a:pt x="572683" y="1246436"/>
                  </a:lnTo>
                  <a:lnTo>
                    <a:pt x="564852" y="1215979"/>
                  </a:lnTo>
                  <a:lnTo>
                    <a:pt x="540052" y="1191548"/>
                  </a:lnTo>
                  <a:lnTo>
                    <a:pt x="537059" y="1153839"/>
                  </a:lnTo>
                  <a:lnTo>
                    <a:pt x="565481" y="1121050"/>
                  </a:lnTo>
                  <a:lnTo>
                    <a:pt x="546651" y="1043573"/>
                  </a:lnTo>
                  <a:lnTo>
                    <a:pt x="548323" y="988511"/>
                  </a:lnTo>
                  <a:lnTo>
                    <a:pt x="557754" y="955649"/>
                  </a:lnTo>
                  <a:lnTo>
                    <a:pt x="558214" y="914102"/>
                  </a:lnTo>
                  <a:lnTo>
                    <a:pt x="552355" y="801198"/>
                  </a:lnTo>
                  <a:lnTo>
                    <a:pt x="652594" y="715159"/>
                  </a:lnTo>
                  <a:lnTo>
                    <a:pt x="724276" y="659397"/>
                  </a:lnTo>
                  <a:lnTo>
                    <a:pt x="761315" y="598255"/>
                  </a:lnTo>
                  <a:lnTo>
                    <a:pt x="813184" y="524051"/>
                  </a:lnTo>
                  <a:lnTo>
                    <a:pt x="832271" y="433834"/>
                  </a:lnTo>
                  <a:lnTo>
                    <a:pt x="832675" y="245887"/>
                  </a:lnTo>
                  <a:lnTo>
                    <a:pt x="875176" y="243434"/>
                  </a:lnTo>
                  <a:lnTo>
                    <a:pt x="928735" y="197510"/>
                  </a:lnTo>
                  <a:lnTo>
                    <a:pt x="985226" y="142875"/>
                  </a:lnTo>
                  <a:lnTo>
                    <a:pt x="1023670" y="112905"/>
                  </a:lnTo>
                  <a:lnTo>
                    <a:pt x="1054422" y="104075"/>
                  </a:lnTo>
                  <a:lnTo>
                    <a:pt x="1255674" y="65753"/>
                  </a:lnTo>
                  <a:lnTo>
                    <a:pt x="1278754" y="82822"/>
                  </a:lnTo>
                  <a:lnTo>
                    <a:pt x="1330523" y="88605"/>
                  </a:lnTo>
                  <a:lnTo>
                    <a:pt x="1387194" y="80675"/>
                  </a:lnTo>
                  <a:lnTo>
                    <a:pt x="1426420" y="87117"/>
                  </a:lnTo>
                  <a:lnTo>
                    <a:pt x="1472461" y="85276"/>
                  </a:lnTo>
                  <a:lnTo>
                    <a:pt x="1500328" y="72086"/>
                  </a:lnTo>
                  <a:lnTo>
                    <a:pt x="1536676" y="26687"/>
                  </a:lnTo>
                  <a:lnTo>
                    <a:pt x="1615734" y="0"/>
                  </a:lnTo>
                  <a:lnTo>
                    <a:pt x="1642995" y="1534"/>
                  </a:lnTo>
                  <a:lnTo>
                    <a:pt x="1768052" y="58063"/>
                  </a:lnTo>
                  <a:lnTo>
                    <a:pt x="1935506" y="114810"/>
                  </a:lnTo>
                  <a:lnTo>
                    <a:pt x="1995460" y="145969"/>
                  </a:lnTo>
                  <a:lnTo>
                    <a:pt x="2036665" y="128499"/>
                  </a:lnTo>
                  <a:lnTo>
                    <a:pt x="2080378" y="126536"/>
                  </a:lnTo>
                  <a:lnTo>
                    <a:pt x="2164862" y="173449"/>
                  </a:lnTo>
                  <a:lnTo>
                    <a:pt x="2301004" y="314278"/>
                  </a:lnTo>
                  <a:lnTo>
                    <a:pt x="2372297" y="438530"/>
                  </a:lnTo>
                  <a:lnTo>
                    <a:pt x="2444965" y="527313"/>
                  </a:lnTo>
                  <a:lnTo>
                    <a:pt x="2492492" y="526718"/>
                  </a:lnTo>
                  <a:lnTo>
                    <a:pt x="2547743" y="513153"/>
                  </a:lnTo>
                  <a:lnTo>
                    <a:pt x="2577949" y="491527"/>
                  </a:lnTo>
                  <a:lnTo>
                    <a:pt x="2602232" y="461100"/>
                  </a:lnTo>
                  <a:lnTo>
                    <a:pt x="2622335" y="449420"/>
                  </a:lnTo>
                  <a:lnTo>
                    <a:pt x="2653610" y="459963"/>
                  </a:lnTo>
                  <a:lnTo>
                    <a:pt x="2700382" y="464263"/>
                  </a:lnTo>
                  <a:lnTo>
                    <a:pt x="2732411" y="457265"/>
                  </a:lnTo>
                  <a:lnTo>
                    <a:pt x="2850838" y="389002"/>
                  </a:lnTo>
                  <a:lnTo>
                    <a:pt x="2936521" y="334112"/>
                  </a:lnTo>
                  <a:lnTo>
                    <a:pt x="2962129" y="323553"/>
                  </a:lnTo>
                  <a:lnTo>
                    <a:pt x="3072107" y="338116"/>
                  </a:lnTo>
                  <a:lnTo>
                    <a:pt x="3109073" y="346016"/>
                  </a:lnTo>
                  <a:lnTo>
                    <a:pt x="3146380" y="363146"/>
                  </a:lnTo>
                  <a:lnTo>
                    <a:pt x="3173659" y="385983"/>
                  </a:lnTo>
                  <a:lnTo>
                    <a:pt x="3210567" y="400606"/>
                  </a:lnTo>
                  <a:lnTo>
                    <a:pt x="3252054" y="444260"/>
                  </a:lnTo>
                  <a:lnTo>
                    <a:pt x="3288094" y="470711"/>
                  </a:lnTo>
                  <a:lnTo>
                    <a:pt x="3303277" y="489702"/>
                  </a:lnTo>
                  <a:lnTo>
                    <a:pt x="3340598" y="480858"/>
                  </a:lnTo>
                  <a:lnTo>
                    <a:pt x="3368075" y="485328"/>
                  </a:lnTo>
                  <a:lnTo>
                    <a:pt x="3427721" y="534668"/>
                  </a:lnTo>
                  <a:lnTo>
                    <a:pt x="3435765" y="556089"/>
                  </a:lnTo>
                  <a:lnTo>
                    <a:pt x="3466096" y="571670"/>
                  </a:lnTo>
                  <a:lnTo>
                    <a:pt x="3514449" y="582354"/>
                  </a:lnTo>
                  <a:lnTo>
                    <a:pt x="3614366" y="615194"/>
                  </a:lnTo>
                  <a:lnTo>
                    <a:pt x="3732078" y="618810"/>
                  </a:lnTo>
                  <a:lnTo>
                    <a:pt x="3817286" y="631811"/>
                  </a:lnTo>
                  <a:lnTo>
                    <a:pt x="3864366" y="624994"/>
                  </a:lnTo>
                  <a:lnTo>
                    <a:pt x="3922432" y="632347"/>
                  </a:lnTo>
                  <a:lnTo>
                    <a:pt x="4013058" y="636345"/>
                  </a:lnTo>
                  <a:lnTo>
                    <a:pt x="4037643" y="616084"/>
                  </a:lnTo>
                  <a:lnTo>
                    <a:pt x="4097258" y="555576"/>
                  </a:lnTo>
                  <a:lnTo>
                    <a:pt x="4126370" y="506321"/>
                  </a:lnTo>
                  <a:lnTo>
                    <a:pt x="4161105" y="484264"/>
                  </a:lnTo>
                  <a:lnTo>
                    <a:pt x="4215803" y="423988"/>
                  </a:lnTo>
                  <a:lnTo>
                    <a:pt x="4250900" y="403024"/>
                  </a:lnTo>
                  <a:lnTo>
                    <a:pt x="4335935" y="365558"/>
                  </a:lnTo>
                  <a:lnTo>
                    <a:pt x="4484632" y="356864"/>
                  </a:lnTo>
                  <a:lnTo>
                    <a:pt x="4596678" y="313356"/>
                  </a:lnTo>
                  <a:lnTo>
                    <a:pt x="4630084" y="308027"/>
                  </a:lnTo>
                  <a:lnTo>
                    <a:pt x="4699183" y="308557"/>
                  </a:lnTo>
                  <a:lnTo>
                    <a:pt x="4746845" y="304216"/>
                  </a:lnTo>
                  <a:lnTo>
                    <a:pt x="4892816" y="302266"/>
                  </a:lnTo>
                  <a:lnTo>
                    <a:pt x="5065965" y="307000"/>
                  </a:lnTo>
                  <a:lnTo>
                    <a:pt x="5105511" y="319266"/>
                  </a:lnTo>
                  <a:lnTo>
                    <a:pt x="5176308" y="348622"/>
                  </a:lnTo>
                  <a:lnTo>
                    <a:pt x="5298949" y="376567"/>
                  </a:lnTo>
                  <a:lnTo>
                    <a:pt x="5326544" y="390962"/>
                  </a:lnTo>
                  <a:lnTo>
                    <a:pt x="5400128" y="450804"/>
                  </a:lnTo>
                  <a:lnTo>
                    <a:pt x="5454585" y="465205"/>
                  </a:lnTo>
                  <a:lnTo>
                    <a:pt x="5485336" y="450127"/>
                  </a:lnTo>
                  <a:lnTo>
                    <a:pt x="5516656" y="454935"/>
                  </a:lnTo>
                  <a:lnTo>
                    <a:pt x="5530190" y="471481"/>
                  </a:lnTo>
                  <a:lnTo>
                    <a:pt x="5603128" y="475674"/>
                  </a:lnTo>
                  <a:lnTo>
                    <a:pt x="5639929" y="484792"/>
                  </a:lnTo>
                  <a:lnTo>
                    <a:pt x="5651475" y="450268"/>
                  </a:lnTo>
                  <a:lnTo>
                    <a:pt x="5687935" y="427572"/>
                  </a:lnTo>
                  <a:lnTo>
                    <a:pt x="5687545" y="393850"/>
                  </a:lnTo>
                  <a:lnTo>
                    <a:pt x="5708131" y="359602"/>
                  </a:lnTo>
                  <a:lnTo>
                    <a:pt x="5758867" y="361117"/>
                  </a:lnTo>
                  <a:lnTo>
                    <a:pt x="5774160" y="338834"/>
                  </a:lnTo>
                  <a:lnTo>
                    <a:pt x="5794297" y="333920"/>
                  </a:lnTo>
                  <a:lnTo>
                    <a:pt x="5864461" y="266606"/>
                  </a:lnTo>
                  <a:lnTo>
                    <a:pt x="5874051" y="231633"/>
                  </a:lnTo>
                  <a:lnTo>
                    <a:pt x="5901117" y="239679"/>
                  </a:lnTo>
                  <a:lnTo>
                    <a:pt x="5918496" y="224282"/>
                  </a:lnTo>
                  <a:lnTo>
                    <a:pt x="5952504" y="220977"/>
                  </a:lnTo>
                  <a:lnTo>
                    <a:pt x="5972319" y="205727"/>
                  </a:lnTo>
                  <a:lnTo>
                    <a:pt x="6065117" y="213347"/>
                  </a:lnTo>
                  <a:lnTo>
                    <a:pt x="6089993" y="182878"/>
                  </a:lnTo>
                  <a:lnTo>
                    <a:pt x="6088006" y="163943"/>
                  </a:lnTo>
                  <a:lnTo>
                    <a:pt x="6128108" y="118403"/>
                  </a:lnTo>
                  <a:lnTo>
                    <a:pt x="6149236" y="104970"/>
                  </a:lnTo>
                  <a:lnTo>
                    <a:pt x="6224477" y="10791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1243426" y="5242814"/>
              <a:ext cx="112632" cy="57961"/>
            </a:xfrm>
            <a:custGeom>
              <a:avLst/>
              <a:pathLst>
                <a:path w="112632" h="57961">
                  <a:moveTo>
                    <a:pt x="26418" y="0"/>
                  </a:moveTo>
                  <a:lnTo>
                    <a:pt x="15035" y="450"/>
                  </a:lnTo>
                  <a:lnTo>
                    <a:pt x="0" y="54280"/>
                  </a:lnTo>
                  <a:lnTo>
                    <a:pt x="61241" y="57961"/>
                  </a:lnTo>
                  <a:lnTo>
                    <a:pt x="95204" y="49225"/>
                  </a:lnTo>
                  <a:lnTo>
                    <a:pt x="112632" y="20412"/>
                  </a:lnTo>
                  <a:lnTo>
                    <a:pt x="74171" y="21155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tx459"/>
            <p:cNvSpPr/>
            <p:nvPr/>
          </p:nvSpPr>
          <p:spPr>
            <a:xfrm>
              <a:off x="8165164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460" name="rc460"/>
            <p:cNvSpPr/>
            <p:nvPr/>
          </p:nvSpPr>
          <p:spPr>
            <a:xfrm>
              <a:off x="8168314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8168314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8168314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8168314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8168314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8168314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>
              <a:off x="8454209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8454209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8454209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8454209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8454209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1" name="tx471"/>
            <p:cNvSpPr/>
            <p:nvPr/>
          </p:nvSpPr>
          <p:spPr>
            <a:xfrm>
              <a:off x="8454209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489476" y="491509"/>
              <a:ext cx="2338938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projected: phase_class, Nigeria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739395" y="3621923"/>
              <a:ext cx="1419573" cy="1043435"/>
            </a:xfrm>
            <a:custGeom>
              <a:avLst/>
              <a:pathLst>
                <a:path w="1419573" h="1043435">
                  <a:moveTo>
                    <a:pt x="1419573" y="0"/>
                  </a:moveTo>
                  <a:lnTo>
                    <a:pt x="1416344" y="61393"/>
                  </a:lnTo>
                  <a:lnTo>
                    <a:pt x="1233025" y="183224"/>
                  </a:lnTo>
                  <a:lnTo>
                    <a:pt x="1148354" y="239495"/>
                  </a:lnTo>
                  <a:lnTo>
                    <a:pt x="819458" y="458079"/>
                  </a:lnTo>
                  <a:lnTo>
                    <a:pt x="661774" y="308273"/>
                  </a:lnTo>
                  <a:lnTo>
                    <a:pt x="632964" y="532088"/>
                  </a:lnTo>
                  <a:lnTo>
                    <a:pt x="607953" y="726401"/>
                  </a:lnTo>
                  <a:lnTo>
                    <a:pt x="520378" y="1043435"/>
                  </a:lnTo>
                  <a:lnTo>
                    <a:pt x="345486" y="1020382"/>
                  </a:lnTo>
                  <a:lnTo>
                    <a:pt x="301385" y="957750"/>
                  </a:lnTo>
                  <a:lnTo>
                    <a:pt x="249448" y="927108"/>
                  </a:lnTo>
                  <a:lnTo>
                    <a:pt x="224847" y="879179"/>
                  </a:lnTo>
                  <a:lnTo>
                    <a:pt x="279041" y="865608"/>
                  </a:lnTo>
                  <a:lnTo>
                    <a:pt x="313951" y="829721"/>
                  </a:lnTo>
                  <a:lnTo>
                    <a:pt x="326727" y="804516"/>
                  </a:lnTo>
                  <a:lnTo>
                    <a:pt x="290225" y="808060"/>
                  </a:lnTo>
                  <a:lnTo>
                    <a:pt x="274277" y="783985"/>
                  </a:lnTo>
                  <a:lnTo>
                    <a:pt x="308073" y="722344"/>
                  </a:lnTo>
                  <a:lnTo>
                    <a:pt x="330387" y="712592"/>
                  </a:lnTo>
                  <a:lnTo>
                    <a:pt x="342261" y="666860"/>
                  </a:lnTo>
                  <a:lnTo>
                    <a:pt x="335797" y="643192"/>
                  </a:lnTo>
                  <a:lnTo>
                    <a:pt x="349427" y="608398"/>
                  </a:lnTo>
                  <a:lnTo>
                    <a:pt x="340615" y="538093"/>
                  </a:lnTo>
                  <a:lnTo>
                    <a:pt x="364849" y="501638"/>
                  </a:lnTo>
                  <a:lnTo>
                    <a:pt x="349443" y="467596"/>
                  </a:lnTo>
                  <a:lnTo>
                    <a:pt x="318665" y="444905"/>
                  </a:lnTo>
                  <a:lnTo>
                    <a:pt x="293182" y="387154"/>
                  </a:lnTo>
                  <a:lnTo>
                    <a:pt x="281477" y="345320"/>
                  </a:lnTo>
                  <a:lnTo>
                    <a:pt x="266513" y="317177"/>
                  </a:lnTo>
                  <a:lnTo>
                    <a:pt x="224948" y="270338"/>
                  </a:lnTo>
                  <a:lnTo>
                    <a:pt x="223084" y="326240"/>
                  </a:lnTo>
                  <a:lnTo>
                    <a:pt x="214725" y="342235"/>
                  </a:lnTo>
                  <a:lnTo>
                    <a:pt x="161519" y="294942"/>
                  </a:lnTo>
                  <a:lnTo>
                    <a:pt x="154007" y="262151"/>
                  </a:lnTo>
                  <a:lnTo>
                    <a:pt x="129144" y="221695"/>
                  </a:lnTo>
                  <a:lnTo>
                    <a:pt x="121287" y="182310"/>
                  </a:lnTo>
                  <a:lnTo>
                    <a:pt x="86445" y="135504"/>
                  </a:lnTo>
                  <a:lnTo>
                    <a:pt x="77035" y="94286"/>
                  </a:lnTo>
                  <a:lnTo>
                    <a:pt x="62513" y="78259"/>
                  </a:lnTo>
                  <a:lnTo>
                    <a:pt x="26037" y="142639"/>
                  </a:lnTo>
                  <a:lnTo>
                    <a:pt x="21425" y="186723"/>
                  </a:lnTo>
                  <a:lnTo>
                    <a:pt x="0" y="194644"/>
                  </a:lnTo>
                  <a:lnTo>
                    <a:pt x="13200" y="131304"/>
                  </a:lnTo>
                  <a:lnTo>
                    <a:pt x="24608" y="105464"/>
                  </a:lnTo>
                  <a:lnTo>
                    <a:pt x="52537" y="1565"/>
                  </a:lnTo>
                  <a:lnTo>
                    <a:pt x="631672" y="828"/>
                  </a:lnTo>
                  <a:lnTo>
                    <a:pt x="993787" y="800"/>
                  </a:lnTo>
                  <a:lnTo>
                    <a:pt x="1169797" y="80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96609" y="5395526"/>
              <a:ext cx="344008" cy="366567"/>
            </a:xfrm>
            <a:custGeom>
              <a:avLst/>
              <a:pathLst>
                <a:path w="344008" h="366567">
                  <a:moveTo>
                    <a:pt x="317915" y="244946"/>
                  </a:moveTo>
                  <a:lnTo>
                    <a:pt x="310048" y="248636"/>
                  </a:lnTo>
                  <a:lnTo>
                    <a:pt x="249090" y="289247"/>
                  </a:lnTo>
                  <a:lnTo>
                    <a:pt x="228279" y="318477"/>
                  </a:lnTo>
                  <a:lnTo>
                    <a:pt x="216313" y="300433"/>
                  </a:lnTo>
                  <a:lnTo>
                    <a:pt x="197532" y="325090"/>
                  </a:lnTo>
                  <a:lnTo>
                    <a:pt x="163670" y="308919"/>
                  </a:lnTo>
                  <a:lnTo>
                    <a:pt x="149665" y="345964"/>
                  </a:lnTo>
                  <a:lnTo>
                    <a:pt x="135762" y="341015"/>
                  </a:lnTo>
                  <a:lnTo>
                    <a:pt x="110308" y="357485"/>
                  </a:lnTo>
                  <a:lnTo>
                    <a:pt x="68366" y="353488"/>
                  </a:lnTo>
                  <a:lnTo>
                    <a:pt x="38277" y="366567"/>
                  </a:lnTo>
                  <a:lnTo>
                    <a:pt x="18788" y="344870"/>
                  </a:lnTo>
                  <a:lnTo>
                    <a:pt x="0" y="232552"/>
                  </a:lnTo>
                  <a:lnTo>
                    <a:pt x="72150" y="126204"/>
                  </a:lnTo>
                  <a:lnTo>
                    <a:pt x="81139" y="103552"/>
                  </a:lnTo>
                  <a:lnTo>
                    <a:pt x="76085" y="20778"/>
                  </a:lnTo>
                  <a:lnTo>
                    <a:pt x="134721" y="0"/>
                  </a:lnTo>
                  <a:lnTo>
                    <a:pt x="207097" y="52721"/>
                  </a:lnTo>
                  <a:lnTo>
                    <a:pt x="344008" y="9309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73464" y="5289942"/>
              <a:ext cx="421716" cy="432606"/>
            </a:xfrm>
            <a:custGeom>
              <a:avLst/>
              <a:pathLst>
                <a:path w="421716" h="432606">
                  <a:moveTo>
                    <a:pt x="421716" y="57738"/>
                  </a:moveTo>
                  <a:lnTo>
                    <a:pt x="399229" y="126362"/>
                  </a:lnTo>
                  <a:lnTo>
                    <a:pt x="404284" y="209136"/>
                  </a:lnTo>
                  <a:lnTo>
                    <a:pt x="395295" y="231788"/>
                  </a:lnTo>
                  <a:lnTo>
                    <a:pt x="323144" y="338136"/>
                  </a:lnTo>
                  <a:lnTo>
                    <a:pt x="193814" y="406096"/>
                  </a:lnTo>
                  <a:lnTo>
                    <a:pt x="163932" y="410744"/>
                  </a:lnTo>
                  <a:lnTo>
                    <a:pt x="133461" y="432606"/>
                  </a:lnTo>
                  <a:lnTo>
                    <a:pt x="116756" y="428543"/>
                  </a:lnTo>
                  <a:lnTo>
                    <a:pt x="89443" y="403853"/>
                  </a:lnTo>
                  <a:lnTo>
                    <a:pt x="73673" y="365472"/>
                  </a:lnTo>
                  <a:lnTo>
                    <a:pt x="76922" y="349426"/>
                  </a:lnTo>
                  <a:lnTo>
                    <a:pt x="63970" y="296528"/>
                  </a:lnTo>
                  <a:lnTo>
                    <a:pt x="82034" y="261896"/>
                  </a:lnTo>
                  <a:lnTo>
                    <a:pt x="0" y="253458"/>
                  </a:lnTo>
                  <a:lnTo>
                    <a:pt x="45936" y="137322"/>
                  </a:lnTo>
                  <a:lnTo>
                    <a:pt x="110985" y="137752"/>
                  </a:lnTo>
                  <a:lnTo>
                    <a:pt x="181297" y="146206"/>
                  </a:lnTo>
                  <a:lnTo>
                    <a:pt x="161856" y="114288"/>
                  </a:lnTo>
                  <a:lnTo>
                    <a:pt x="156520" y="66402"/>
                  </a:lnTo>
                  <a:lnTo>
                    <a:pt x="182319" y="32131"/>
                  </a:lnTo>
                  <a:lnTo>
                    <a:pt x="219316" y="45584"/>
                  </a:lnTo>
                  <a:lnTo>
                    <a:pt x="321698" y="0"/>
                  </a:lnTo>
                  <a:lnTo>
                    <a:pt x="321479" y="11132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207155" y="4907961"/>
              <a:ext cx="32580" cy="148832"/>
            </a:xfrm>
            <a:custGeom>
              <a:avLst/>
              <a:pathLst>
                <a:path w="32580" h="148832">
                  <a:moveTo>
                    <a:pt x="12377" y="416"/>
                  </a:moveTo>
                  <a:lnTo>
                    <a:pt x="32580" y="0"/>
                  </a:lnTo>
                  <a:lnTo>
                    <a:pt x="26518" y="19390"/>
                  </a:lnTo>
                  <a:lnTo>
                    <a:pt x="24772" y="127027"/>
                  </a:lnTo>
                  <a:lnTo>
                    <a:pt x="0" y="14883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170553" y="4989803"/>
              <a:ext cx="29810" cy="87399"/>
            </a:xfrm>
            <a:custGeom>
              <a:avLst/>
              <a:pathLst>
                <a:path w="29810" h="87399">
                  <a:moveTo>
                    <a:pt x="26125" y="87399"/>
                  </a:moveTo>
                  <a:lnTo>
                    <a:pt x="4679" y="78417"/>
                  </a:lnTo>
                  <a:lnTo>
                    <a:pt x="0" y="0"/>
                  </a:lnTo>
                  <a:lnTo>
                    <a:pt x="29810" y="7799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8298" y="5097651"/>
              <a:ext cx="53588" cy="57523"/>
            </a:xfrm>
            <a:custGeom>
              <a:avLst/>
              <a:pathLst>
                <a:path w="53588" h="57523">
                  <a:moveTo>
                    <a:pt x="53588" y="297"/>
                  </a:moveTo>
                  <a:lnTo>
                    <a:pt x="52904" y="57523"/>
                  </a:lnTo>
                  <a:lnTo>
                    <a:pt x="5413" y="56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538549" y="6069435"/>
              <a:ext cx="402213" cy="507840"/>
            </a:xfrm>
            <a:custGeom>
              <a:avLst/>
              <a:pathLst>
                <a:path w="402213" h="507840">
                  <a:moveTo>
                    <a:pt x="388481" y="293471"/>
                  </a:moveTo>
                  <a:lnTo>
                    <a:pt x="390839" y="324624"/>
                  </a:lnTo>
                  <a:lnTo>
                    <a:pt x="379454" y="360002"/>
                  </a:lnTo>
                  <a:lnTo>
                    <a:pt x="402213" y="370336"/>
                  </a:lnTo>
                  <a:lnTo>
                    <a:pt x="391921" y="413308"/>
                  </a:lnTo>
                  <a:lnTo>
                    <a:pt x="396459" y="425504"/>
                  </a:lnTo>
                  <a:lnTo>
                    <a:pt x="370113" y="451067"/>
                  </a:lnTo>
                  <a:lnTo>
                    <a:pt x="344647" y="463407"/>
                  </a:lnTo>
                  <a:lnTo>
                    <a:pt x="324435" y="488036"/>
                  </a:lnTo>
                  <a:lnTo>
                    <a:pt x="295993" y="489537"/>
                  </a:lnTo>
                  <a:lnTo>
                    <a:pt x="289784" y="507840"/>
                  </a:lnTo>
                  <a:lnTo>
                    <a:pt x="262232" y="484721"/>
                  </a:lnTo>
                  <a:lnTo>
                    <a:pt x="214836" y="488464"/>
                  </a:lnTo>
                  <a:lnTo>
                    <a:pt x="179033" y="462091"/>
                  </a:lnTo>
                  <a:lnTo>
                    <a:pt x="147681" y="449566"/>
                  </a:lnTo>
                  <a:lnTo>
                    <a:pt x="126926" y="427960"/>
                  </a:lnTo>
                  <a:lnTo>
                    <a:pt x="120311" y="388176"/>
                  </a:lnTo>
                  <a:lnTo>
                    <a:pt x="82316" y="366834"/>
                  </a:lnTo>
                  <a:lnTo>
                    <a:pt x="58115" y="344510"/>
                  </a:lnTo>
                  <a:lnTo>
                    <a:pt x="29634" y="343945"/>
                  </a:lnTo>
                  <a:lnTo>
                    <a:pt x="0" y="323293"/>
                  </a:lnTo>
                  <a:lnTo>
                    <a:pt x="45681" y="188036"/>
                  </a:lnTo>
                  <a:lnTo>
                    <a:pt x="62852" y="131433"/>
                  </a:lnTo>
                  <a:lnTo>
                    <a:pt x="92503" y="140744"/>
                  </a:lnTo>
                  <a:lnTo>
                    <a:pt x="109589" y="127798"/>
                  </a:lnTo>
                  <a:lnTo>
                    <a:pt x="117506" y="91641"/>
                  </a:lnTo>
                  <a:lnTo>
                    <a:pt x="195235" y="20730"/>
                  </a:lnTo>
                  <a:lnTo>
                    <a:pt x="203961" y="0"/>
                  </a:lnTo>
                  <a:lnTo>
                    <a:pt x="246283" y="53693"/>
                  </a:lnTo>
                  <a:lnTo>
                    <a:pt x="263372" y="125560"/>
                  </a:lnTo>
                  <a:lnTo>
                    <a:pt x="292547" y="174661"/>
                  </a:lnTo>
                  <a:lnTo>
                    <a:pt x="288380" y="193855"/>
                  </a:lnTo>
                  <a:lnTo>
                    <a:pt x="356313" y="24563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742510" y="5979905"/>
              <a:ext cx="290291" cy="383001"/>
            </a:xfrm>
            <a:custGeom>
              <a:avLst/>
              <a:pathLst>
                <a:path w="290291" h="383001">
                  <a:moveTo>
                    <a:pt x="250266" y="23703"/>
                  </a:moveTo>
                  <a:lnTo>
                    <a:pt x="284626" y="39870"/>
                  </a:lnTo>
                  <a:lnTo>
                    <a:pt x="263803" y="68228"/>
                  </a:lnTo>
                  <a:lnTo>
                    <a:pt x="290291" y="87863"/>
                  </a:lnTo>
                  <a:lnTo>
                    <a:pt x="269872" y="134288"/>
                  </a:lnTo>
                  <a:lnTo>
                    <a:pt x="252785" y="155714"/>
                  </a:lnTo>
                  <a:lnTo>
                    <a:pt x="242638" y="206960"/>
                  </a:lnTo>
                  <a:lnTo>
                    <a:pt x="252983" y="235037"/>
                  </a:lnTo>
                  <a:lnTo>
                    <a:pt x="230581" y="236085"/>
                  </a:lnTo>
                  <a:lnTo>
                    <a:pt x="216992" y="267451"/>
                  </a:lnTo>
                  <a:lnTo>
                    <a:pt x="207079" y="320651"/>
                  </a:lnTo>
                  <a:lnTo>
                    <a:pt x="196152" y="335110"/>
                  </a:lnTo>
                  <a:lnTo>
                    <a:pt x="184520" y="383001"/>
                  </a:lnTo>
                  <a:lnTo>
                    <a:pt x="152351" y="335163"/>
                  </a:lnTo>
                  <a:lnTo>
                    <a:pt x="84419" y="283385"/>
                  </a:lnTo>
                  <a:lnTo>
                    <a:pt x="88585" y="264190"/>
                  </a:lnTo>
                  <a:lnTo>
                    <a:pt x="59411" y="215090"/>
                  </a:lnTo>
                  <a:lnTo>
                    <a:pt x="42322" y="143223"/>
                  </a:lnTo>
                  <a:lnTo>
                    <a:pt x="0" y="89529"/>
                  </a:lnTo>
                  <a:lnTo>
                    <a:pt x="33250" y="70027"/>
                  </a:lnTo>
                  <a:lnTo>
                    <a:pt x="50238" y="76265"/>
                  </a:lnTo>
                  <a:lnTo>
                    <a:pt x="109417" y="51712"/>
                  </a:lnTo>
                  <a:lnTo>
                    <a:pt x="134839" y="69120"/>
                  </a:lnTo>
                  <a:lnTo>
                    <a:pt x="161929" y="61977"/>
                  </a:lnTo>
                  <a:lnTo>
                    <a:pt x="197353" y="39210"/>
                  </a:lnTo>
                  <a:lnTo>
                    <a:pt x="187350" y="20909"/>
                  </a:lnTo>
                  <a:lnTo>
                    <a:pt x="20738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592148" y="5937414"/>
              <a:ext cx="655951" cy="292244"/>
            </a:xfrm>
            <a:custGeom>
              <a:avLst/>
              <a:pathLst>
                <a:path w="655951" h="292244">
                  <a:moveTo>
                    <a:pt x="427273" y="47407"/>
                  </a:moveTo>
                  <a:lnTo>
                    <a:pt x="655951" y="66868"/>
                  </a:lnTo>
                  <a:lnTo>
                    <a:pt x="655130" y="292244"/>
                  </a:lnTo>
                  <a:lnTo>
                    <a:pt x="633954" y="292076"/>
                  </a:lnTo>
                  <a:lnTo>
                    <a:pt x="287829" y="291345"/>
                  </a:lnTo>
                  <a:lnTo>
                    <a:pt x="70859" y="290726"/>
                  </a:lnTo>
                  <a:lnTo>
                    <a:pt x="71136" y="227306"/>
                  </a:lnTo>
                  <a:lnTo>
                    <a:pt x="0" y="160092"/>
                  </a:lnTo>
                  <a:lnTo>
                    <a:pt x="234986" y="25675"/>
                  </a:lnTo>
                  <a:lnTo>
                    <a:pt x="269921" y="0"/>
                  </a:lnTo>
                  <a:lnTo>
                    <a:pt x="283306" y="22110"/>
                  </a:lnTo>
                  <a:lnTo>
                    <a:pt x="400313" y="452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985148" y="5866928"/>
              <a:ext cx="458576" cy="537829"/>
            </a:xfrm>
            <a:custGeom>
              <a:avLst/>
              <a:pathLst>
                <a:path w="458576" h="537829">
                  <a:moveTo>
                    <a:pt x="458576" y="393186"/>
                  </a:moveTo>
                  <a:lnTo>
                    <a:pt x="425704" y="403464"/>
                  </a:lnTo>
                  <a:lnTo>
                    <a:pt x="356946" y="464013"/>
                  </a:lnTo>
                  <a:lnTo>
                    <a:pt x="354525" y="486865"/>
                  </a:lnTo>
                  <a:lnTo>
                    <a:pt x="338335" y="499647"/>
                  </a:lnTo>
                  <a:lnTo>
                    <a:pt x="326254" y="537829"/>
                  </a:lnTo>
                  <a:lnTo>
                    <a:pt x="289480" y="483099"/>
                  </a:lnTo>
                  <a:lnTo>
                    <a:pt x="254684" y="448418"/>
                  </a:lnTo>
                  <a:lnTo>
                    <a:pt x="185565" y="400707"/>
                  </a:lnTo>
                  <a:lnTo>
                    <a:pt x="153004" y="362066"/>
                  </a:lnTo>
                  <a:lnTo>
                    <a:pt x="134646" y="349357"/>
                  </a:lnTo>
                  <a:lnTo>
                    <a:pt x="132174" y="330094"/>
                  </a:lnTo>
                  <a:lnTo>
                    <a:pt x="107081" y="295980"/>
                  </a:lnTo>
                  <a:lnTo>
                    <a:pt x="49300" y="326802"/>
                  </a:lnTo>
                  <a:lnTo>
                    <a:pt x="47725" y="341864"/>
                  </a:lnTo>
                  <a:lnTo>
                    <a:pt x="10345" y="348013"/>
                  </a:lnTo>
                  <a:lnTo>
                    <a:pt x="0" y="319937"/>
                  </a:lnTo>
                  <a:lnTo>
                    <a:pt x="10147" y="268691"/>
                  </a:lnTo>
                  <a:lnTo>
                    <a:pt x="27234" y="247264"/>
                  </a:lnTo>
                  <a:lnTo>
                    <a:pt x="47653" y="200840"/>
                  </a:lnTo>
                  <a:lnTo>
                    <a:pt x="21165" y="181204"/>
                  </a:lnTo>
                  <a:lnTo>
                    <a:pt x="41988" y="152847"/>
                  </a:lnTo>
                  <a:lnTo>
                    <a:pt x="7628" y="136680"/>
                  </a:lnTo>
                  <a:lnTo>
                    <a:pt x="22774" y="2670"/>
                  </a:lnTo>
                  <a:lnTo>
                    <a:pt x="284954" y="0"/>
                  </a:lnTo>
                  <a:lnTo>
                    <a:pt x="357968" y="11243"/>
                  </a:lnTo>
                  <a:lnTo>
                    <a:pt x="390569" y="55910"/>
                  </a:lnTo>
                  <a:lnTo>
                    <a:pt x="393783" y="78132"/>
                  </a:lnTo>
                  <a:lnTo>
                    <a:pt x="382174" y="99062"/>
                  </a:lnTo>
                  <a:lnTo>
                    <a:pt x="380904" y="126410"/>
                  </a:lnTo>
                  <a:lnTo>
                    <a:pt x="422540" y="1614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711700" y="5829377"/>
              <a:ext cx="452719" cy="430664"/>
            </a:xfrm>
            <a:custGeom>
              <a:avLst/>
              <a:pathLst>
                <a:path w="452719" h="430664">
                  <a:moveTo>
                    <a:pt x="392395" y="399546"/>
                  </a:moveTo>
                  <a:lnTo>
                    <a:pt x="336085" y="399833"/>
                  </a:lnTo>
                  <a:lnTo>
                    <a:pt x="255839" y="400092"/>
                  </a:lnTo>
                  <a:lnTo>
                    <a:pt x="254184" y="367803"/>
                  </a:lnTo>
                  <a:lnTo>
                    <a:pt x="263069" y="324223"/>
                  </a:lnTo>
                  <a:lnTo>
                    <a:pt x="254358" y="312581"/>
                  </a:lnTo>
                  <a:lnTo>
                    <a:pt x="208170" y="354857"/>
                  </a:lnTo>
                  <a:lnTo>
                    <a:pt x="222603" y="427717"/>
                  </a:lnTo>
                  <a:lnTo>
                    <a:pt x="44753" y="430664"/>
                  </a:lnTo>
                  <a:lnTo>
                    <a:pt x="30952" y="390593"/>
                  </a:lnTo>
                  <a:lnTo>
                    <a:pt x="13156" y="359516"/>
                  </a:lnTo>
                  <a:lnTo>
                    <a:pt x="15755" y="258743"/>
                  </a:lnTo>
                  <a:lnTo>
                    <a:pt x="8075" y="243543"/>
                  </a:lnTo>
                  <a:lnTo>
                    <a:pt x="13439" y="187643"/>
                  </a:lnTo>
                  <a:lnTo>
                    <a:pt x="10536" y="152864"/>
                  </a:lnTo>
                  <a:lnTo>
                    <a:pt x="192" y="130383"/>
                  </a:lnTo>
                  <a:lnTo>
                    <a:pt x="0" y="96425"/>
                  </a:lnTo>
                  <a:lnTo>
                    <a:pt x="47510" y="66963"/>
                  </a:lnTo>
                  <a:lnTo>
                    <a:pt x="125860" y="64284"/>
                  </a:lnTo>
                  <a:lnTo>
                    <a:pt x="256307" y="49997"/>
                  </a:lnTo>
                  <a:lnTo>
                    <a:pt x="326322" y="38836"/>
                  </a:lnTo>
                  <a:lnTo>
                    <a:pt x="436763" y="0"/>
                  </a:lnTo>
                  <a:lnTo>
                    <a:pt x="364619" y="147336"/>
                  </a:lnTo>
                  <a:lnTo>
                    <a:pt x="406350" y="238046"/>
                  </a:lnTo>
                  <a:lnTo>
                    <a:pt x="452719" y="257262"/>
                  </a:lnTo>
                  <a:lnTo>
                    <a:pt x="411548" y="3785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141990" y="5824072"/>
              <a:ext cx="407761" cy="349495"/>
            </a:xfrm>
            <a:custGeom>
              <a:avLst/>
              <a:pathLst>
                <a:path w="407761" h="349495">
                  <a:moveTo>
                    <a:pt x="297340" y="81236"/>
                  </a:moveTo>
                  <a:lnTo>
                    <a:pt x="407761" y="179692"/>
                  </a:lnTo>
                  <a:lnTo>
                    <a:pt x="398889" y="209418"/>
                  </a:lnTo>
                  <a:lnTo>
                    <a:pt x="346031" y="246912"/>
                  </a:lnTo>
                  <a:lnTo>
                    <a:pt x="316520" y="287463"/>
                  </a:lnTo>
                  <a:lnTo>
                    <a:pt x="214297" y="349495"/>
                  </a:lnTo>
                  <a:lnTo>
                    <a:pt x="189076" y="331454"/>
                  </a:lnTo>
                  <a:lnTo>
                    <a:pt x="205403" y="317315"/>
                  </a:lnTo>
                  <a:lnTo>
                    <a:pt x="173966" y="288420"/>
                  </a:lnTo>
                  <a:lnTo>
                    <a:pt x="176921" y="275777"/>
                  </a:lnTo>
                  <a:lnTo>
                    <a:pt x="139568" y="192893"/>
                  </a:lnTo>
                  <a:lnTo>
                    <a:pt x="139625" y="156300"/>
                  </a:lnTo>
                  <a:lnTo>
                    <a:pt x="91865" y="144932"/>
                  </a:lnTo>
                  <a:lnTo>
                    <a:pt x="75694" y="123697"/>
                  </a:lnTo>
                  <a:lnTo>
                    <a:pt x="55106" y="120270"/>
                  </a:lnTo>
                  <a:lnTo>
                    <a:pt x="13212" y="138303"/>
                  </a:lnTo>
                  <a:lnTo>
                    <a:pt x="0" y="116452"/>
                  </a:lnTo>
                  <a:lnTo>
                    <a:pt x="4746" y="108582"/>
                  </a:lnTo>
                  <a:lnTo>
                    <a:pt x="23529" y="93749"/>
                  </a:lnTo>
                  <a:lnTo>
                    <a:pt x="34598" y="49977"/>
                  </a:lnTo>
                  <a:lnTo>
                    <a:pt x="203149" y="0"/>
                  </a:lnTo>
                  <a:lnTo>
                    <a:pt x="232742" y="767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038008" y="5796918"/>
              <a:ext cx="138580" cy="158225"/>
            </a:xfrm>
            <a:custGeom>
              <a:avLst/>
              <a:pathLst>
                <a:path w="138580" h="158225">
                  <a:moveTo>
                    <a:pt x="138580" y="77132"/>
                  </a:moveTo>
                  <a:lnTo>
                    <a:pt x="127512" y="120904"/>
                  </a:lnTo>
                  <a:lnTo>
                    <a:pt x="108728" y="135736"/>
                  </a:lnTo>
                  <a:lnTo>
                    <a:pt x="60086" y="146671"/>
                  </a:lnTo>
                  <a:lnTo>
                    <a:pt x="47247" y="158225"/>
                  </a:lnTo>
                  <a:lnTo>
                    <a:pt x="20151" y="107259"/>
                  </a:lnTo>
                  <a:lnTo>
                    <a:pt x="0" y="94819"/>
                  </a:lnTo>
                  <a:lnTo>
                    <a:pt x="31982" y="78905"/>
                  </a:lnTo>
                  <a:lnTo>
                    <a:pt x="86623" y="0"/>
                  </a:lnTo>
                  <a:lnTo>
                    <a:pt x="102667" y="443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76320" y="5766772"/>
              <a:ext cx="296804" cy="462151"/>
            </a:xfrm>
            <a:custGeom>
              <a:avLst/>
              <a:pathLst>
                <a:path w="296804" h="462151">
                  <a:moveTo>
                    <a:pt x="296804" y="462036"/>
                  </a:moveTo>
                  <a:lnTo>
                    <a:pt x="27776" y="462151"/>
                  </a:lnTo>
                  <a:lnTo>
                    <a:pt x="46928" y="441135"/>
                  </a:lnTo>
                  <a:lnTo>
                    <a:pt x="88099" y="319868"/>
                  </a:lnTo>
                  <a:lnTo>
                    <a:pt x="41731" y="300651"/>
                  </a:lnTo>
                  <a:lnTo>
                    <a:pt x="0" y="209941"/>
                  </a:lnTo>
                  <a:lnTo>
                    <a:pt x="72143" y="62605"/>
                  </a:lnTo>
                  <a:lnTo>
                    <a:pt x="132724" y="0"/>
                  </a:lnTo>
                  <a:lnTo>
                    <a:pt x="169885" y="20498"/>
                  </a:lnTo>
                  <a:lnTo>
                    <a:pt x="180950" y="65561"/>
                  </a:lnTo>
                  <a:lnTo>
                    <a:pt x="202870" y="103715"/>
                  </a:lnTo>
                  <a:lnTo>
                    <a:pt x="195789" y="116890"/>
                  </a:lnTo>
                  <a:lnTo>
                    <a:pt x="219119" y="215629"/>
                  </a:lnTo>
                  <a:lnTo>
                    <a:pt x="261651" y="292090"/>
                  </a:lnTo>
                  <a:lnTo>
                    <a:pt x="272424" y="40575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949771" y="5707610"/>
              <a:ext cx="174860" cy="184126"/>
            </a:xfrm>
            <a:custGeom>
              <a:avLst/>
              <a:pathLst>
                <a:path w="174860" h="184126">
                  <a:moveTo>
                    <a:pt x="174860" y="89307"/>
                  </a:moveTo>
                  <a:lnTo>
                    <a:pt x="120219" y="168213"/>
                  </a:lnTo>
                  <a:lnTo>
                    <a:pt x="88237" y="184126"/>
                  </a:lnTo>
                  <a:lnTo>
                    <a:pt x="84598" y="146717"/>
                  </a:lnTo>
                  <a:lnTo>
                    <a:pt x="61980" y="139607"/>
                  </a:lnTo>
                  <a:lnTo>
                    <a:pt x="0" y="73819"/>
                  </a:lnTo>
                  <a:lnTo>
                    <a:pt x="108458" y="19158"/>
                  </a:lnTo>
                  <a:lnTo>
                    <a:pt x="84152" y="9767"/>
                  </a:lnTo>
                  <a:lnTo>
                    <a:pt x="79080" y="298"/>
                  </a:lnTo>
                  <a:lnTo>
                    <a:pt x="174576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24889" y="5644162"/>
              <a:ext cx="433339" cy="137267"/>
            </a:xfrm>
            <a:custGeom>
              <a:avLst/>
              <a:pathLst>
                <a:path w="433339" h="137267">
                  <a:moveTo>
                    <a:pt x="409034" y="73214"/>
                  </a:moveTo>
                  <a:lnTo>
                    <a:pt x="433339" y="82606"/>
                  </a:lnTo>
                  <a:lnTo>
                    <a:pt x="324881" y="137267"/>
                  </a:lnTo>
                  <a:lnTo>
                    <a:pt x="278155" y="98181"/>
                  </a:lnTo>
                  <a:lnTo>
                    <a:pt x="260927" y="106195"/>
                  </a:lnTo>
                  <a:lnTo>
                    <a:pt x="257045" y="73634"/>
                  </a:lnTo>
                  <a:lnTo>
                    <a:pt x="188581" y="83517"/>
                  </a:lnTo>
                  <a:lnTo>
                    <a:pt x="130060" y="77687"/>
                  </a:lnTo>
                  <a:lnTo>
                    <a:pt x="112652" y="69550"/>
                  </a:lnTo>
                  <a:lnTo>
                    <a:pt x="83322" y="78088"/>
                  </a:lnTo>
                  <a:lnTo>
                    <a:pt x="57616" y="67648"/>
                  </a:lnTo>
                  <a:lnTo>
                    <a:pt x="22930" y="76414"/>
                  </a:lnTo>
                  <a:lnTo>
                    <a:pt x="0" y="69840"/>
                  </a:lnTo>
                  <a:lnTo>
                    <a:pt x="20810" y="40611"/>
                  </a:lnTo>
                  <a:lnTo>
                    <a:pt x="81768" y="0"/>
                  </a:lnTo>
                  <a:lnTo>
                    <a:pt x="171665" y="1147"/>
                  </a:lnTo>
                  <a:lnTo>
                    <a:pt x="305564" y="3575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055412" y="2791085"/>
              <a:ext cx="1301798" cy="2929000"/>
            </a:xfrm>
            <a:custGeom>
              <a:avLst/>
              <a:pathLst>
                <a:path w="1301798" h="2929000">
                  <a:moveTo>
                    <a:pt x="1301798" y="1422066"/>
                  </a:moveTo>
                  <a:lnTo>
                    <a:pt x="954930" y="2808229"/>
                  </a:lnTo>
                  <a:lnTo>
                    <a:pt x="933622" y="2893379"/>
                  </a:lnTo>
                  <a:lnTo>
                    <a:pt x="898394" y="2897565"/>
                  </a:lnTo>
                  <a:lnTo>
                    <a:pt x="777648" y="2756519"/>
                  </a:lnTo>
                  <a:lnTo>
                    <a:pt x="762787" y="2835553"/>
                  </a:lnTo>
                  <a:lnTo>
                    <a:pt x="735678" y="2860980"/>
                  </a:lnTo>
                  <a:lnTo>
                    <a:pt x="699592" y="2861066"/>
                  </a:lnTo>
                  <a:lnTo>
                    <a:pt x="605266" y="2899134"/>
                  </a:lnTo>
                  <a:lnTo>
                    <a:pt x="525384" y="2920964"/>
                  </a:lnTo>
                  <a:lnTo>
                    <a:pt x="496042" y="2929000"/>
                  </a:lnTo>
                  <a:lnTo>
                    <a:pt x="345189" y="2756622"/>
                  </a:lnTo>
                  <a:lnTo>
                    <a:pt x="216408" y="2610210"/>
                  </a:lnTo>
                  <a:lnTo>
                    <a:pt x="0" y="2643302"/>
                  </a:lnTo>
                  <a:lnTo>
                    <a:pt x="133986" y="2393761"/>
                  </a:lnTo>
                  <a:lnTo>
                    <a:pt x="259728" y="2159579"/>
                  </a:lnTo>
                  <a:lnTo>
                    <a:pt x="515800" y="1537970"/>
                  </a:lnTo>
                  <a:lnTo>
                    <a:pt x="688297" y="1118864"/>
                  </a:lnTo>
                  <a:lnTo>
                    <a:pt x="828603" y="778708"/>
                  </a:lnTo>
                  <a:lnTo>
                    <a:pt x="1147336" y="5985"/>
                  </a:lnTo>
                  <a:lnTo>
                    <a:pt x="1149235" y="0"/>
                  </a:lnTo>
                  <a:lnTo>
                    <a:pt x="1172291" y="219724"/>
                  </a:lnTo>
                  <a:lnTo>
                    <a:pt x="1211716" y="582079"/>
                  </a:lnTo>
                  <a:lnTo>
                    <a:pt x="1239971" y="838256"/>
                  </a:lnTo>
                  <a:lnTo>
                    <a:pt x="1261135" y="1042161"/>
                  </a:lnTo>
                  <a:lnTo>
                    <a:pt x="1298773" y="137099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86019" y="5628078"/>
              <a:ext cx="229378" cy="158580"/>
            </a:xfrm>
            <a:custGeom>
              <a:avLst/>
              <a:pathLst>
                <a:path w="229378" h="158580">
                  <a:moveTo>
                    <a:pt x="229378" y="112318"/>
                  </a:moveTo>
                  <a:lnTo>
                    <a:pt x="203032" y="121738"/>
                  </a:lnTo>
                  <a:lnTo>
                    <a:pt x="188810" y="146109"/>
                  </a:lnTo>
                  <a:lnTo>
                    <a:pt x="113608" y="158053"/>
                  </a:lnTo>
                  <a:lnTo>
                    <a:pt x="44180" y="145266"/>
                  </a:lnTo>
                  <a:lnTo>
                    <a:pt x="19443" y="158580"/>
                  </a:lnTo>
                  <a:lnTo>
                    <a:pt x="0" y="152708"/>
                  </a:lnTo>
                  <a:lnTo>
                    <a:pt x="7525" y="115018"/>
                  </a:lnTo>
                  <a:lnTo>
                    <a:pt x="20906" y="94470"/>
                  </a:lnTo>
                  <a:lnTo>
                    <a:pt x="51377" y="72607"/>
                  </a:lnTo>
                  <a:lnTo>
                    <a:pt x="81260" y="67960"/>
                  </a:lnTo>
                  <a:lnTo>
                    <a:pt x="21059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19421" y="5712145"/>
              <a:ext cx="615684" cy="517514"/>
            </a:xfrm>
            <a:custGeom>
              <a:avLst/>
              <a:pathLst>
                <a:path w="615684" h="517514">
                  <a:moveTo>
                    <a:pt x="500434" y="69695"/>
                  </a:moveTo>
                  <a:lnTo>
                    <a:pt x="615684" y="143710"/>
                  </a:lnTo>
                  <a:lnTo>
                    <a:pt x="586345" y="292429"/>
                  </a:lnTo>
                  <a:lnTo>
                    <a:pt x="540962" y="512079"/>
                  </a:lnTo>
                  <a:lnTo>
                    <a:pt x="537415" y="514780"/>
                  </a:lnTo>
                  <a:lnTo>
                    <a:pt x="414899" y="517308"/>
                  </a:lnTo>
                  <a:lnTo>
                    <a:pt x="227857" y="517514"/>
                  </a:lnTo>
                  <a:lnTo>
                    <a:pt x="228677" y="292137"/>
                  </a:lnTo>
                  <a:lnTo>
                    <a:pt x="0" y="272676"/>
                  </a:lnTo>
                  <a:lnTo>
                    <a:pt x="239" y="60817"/>
                  </a:lnTo>
                  <a:lnTo>
                    <a:pt x="8471" y="0"/>
                  </a:lnTo>
                  <a:lnTo>
                    <a:pt x="160322" y="70188"/>
                  </a:lnTo>
                  <a:lnTo>
                    <a:pt x="353530" y="15949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055412" y="5401295"/>
              <a:ext cx="607872" cy="827513"/>
            </a:xfrm>
            <a:custGeom>
              <a:avLst/>
              <a:pathLst>
                <a:path w="607872" h="827513">
                  <a:moveTo>
                    <a:pt x="345189" y="146411"/>
                  </a:moveTo>
                  <a:lnTo>
                    <a:pt x="496042" y="318789"/>
                  </a:lnTo>
                  <a:lnTo>
                    <a:pt x="525384" y="310754"/>
                  </a:lnTo>
                  <a:lnTo>
                    <a:pt x="496042" y="318789"/>
                  </a:lnTo>
                  <a:lnTo>
                    <a:pt x="492943" y="335227"/>
                  </a:lnTo>
                  <a:lnTo>
                    <a:pt x="538528" y="354170"/>
                  </a:lnTo>
                  <a:lnTo>
                    <a:pt x="522022" y="424709"/>
                  </a:lnTo>
                  <a:lnTo>
                    <a:pt x="545007" y="671051"/>
                  </a:lnTo>
                  <a:lnTo>
                    <a:pt x="536735" y="696211"/>
                  </a:lnTo>
                  <a:lnTo>
                    <a:pt x="607872" y="763425"/>
                  </a:lnTo>
                  <a:lnTo>
                    <a:pt x="607594" y="826845"/>
                  </a:lnTo>
                  <a:lnTo>
                    <a:pt x="317712" y="827513"/>
                  </a:lnTo>
                  <a:lnTo>
                    <a:pt x="293331" y="771230"/>
                  </a:lnTo>
                  <a:lnTo>
                    <a:pt x="282558" y="657567"/>
                  </a:lnTo>
                  <a:lnTo>
                    <a:pt x="240027" y="581106"/>
                  </a:lnTo>
                  <a:lnTo>
                    <a:pt x="216696" y="482367"/>
                  </a:lnTo>
                  <a:lnTo>
                    <a:pt x="223777" y="469191"/>
                  </a:lnTo>
                  <a:lnTo>
                    <a:pt x="201858" y="431037"/>
                  </a:lnTo>
                  <a:lnTo>
                    <a:pt x="190792" y="385974"/>
                  </a:lnTo>
                  <a:lnTo>
                    <a:pt x="153632" y="365476"/>
                  </a:lnTo>
                  <a:lnTo>
                    <a:pt x="345189" y="146411"/>
                  </a:lnTo>
                  <a:lnTo>
                    <a:pt x="216408" y="0"/>
                  </a:lnTo>
                  <a:lnTo>
                    <a:pt x="0" y="33091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48356" y="5547604"/>
              <a:ext cx="479537" cy="549902"/>
            </a:xfrm>
            <a:custGeom>
              <a:avLst/>
              <a:pathLst>
                <a:path w="479537" h="549902">
                  <a:moveTo>
                    <a:pt x="440678" y="136859"/>
                  </a:moveTo>
                  <a:lnTo>
                    <a:pt x="435421" y="157870"/>
                  </a:lnTo>
                  <a:lnTo>
                    <a:pt x="479537" y="164540"/>
                  </a:lnTo>
                  <a:lnTo>
                    <a:pt x="471304" y="225358"/>
                  </a:lnTo>
                  <a:lnTo>
                    <a:pt x="471065" y="437217"/>
                  </a:lnTo>
                  <a:lnTo>
                    <a:pt x="444105" y="435096"/>
                  </a:lnTo>
                  <a:lnTo>
                    <a:pt x="327098" y="411921"/>
                  </a:lnTo>
                  <a:lnTo>
                    <a:pt x="313713" y="389810"/>
                  </a:lnTo>
                  <a:lnTo>
                    <a:pt x="278778" y="415486"/>
                  </a:lnTo>
                  <a:lnTo>
                    <a:pt x="43791" y="549902"/>
                  </a:lnTo>
                  <a:lnTo>
                    <a:pt x="52064" y="524742"/>
                  </a:lnTo>
                  <a:lnTo>
                    <a:pt x="29078" y="278400"/>
                  </a:lnTo>
                  <a:lnTo>
                    <a:pt x="45585" y="207861"/>
                  </a:lnTo>
                  <a:lnTo>
                    <a:pt x="0" y="188918"/>
                  </a:lnTo>
                  <a:lnTo>
                    <a:pt x="3098" y="172480"/>
                  </a:lnTo>
                  <a:lnTo>
                    <a:pt x="32441" y="164445"/>
                  </a:lnTo>
                  <a:lnTo>
                    <a:pt x="112322" y="142614"/>
                  </a:lnTo>
                  <a:lnTo>
                    <a:pt x="206648" y="104546"/>
                  </a:lnTo>
                  <a:lnTo>
                    <a:pt x="242735" y="104460"/>
                  </a:lnTo>
                  <a:lnTo>
                    <a:pt x="269843" y="79033"/>
                  </a:lnTo>
                  <a:lnTo>
                    <a:pt x="284704" y="0"/>
                  </a:lnTo>
                  <a:lnTo>
                    <a:pt x="405450" y="14104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974545" y="5543400"/>
              <a:ext cx="232381" cy="433578"/>
            </a:xfrm>
            <a:custGeom>
              <a:avLst/>
              <a:pathLst>
                <a:path w="232381" h="433578">
                  <a:moveTo>
                    <a:pt x="232381" y="179148"/>
                  </a:moveTo>
                  <a:lnTo>
                    <a:pt x="218999" y="199696"/>
                  </a:lnTo>
                  <a:lnTo>
                    <a:pt x="211474" y="237387"/>
                  </a:lnTo>
                  <a:lnTo>
                    <a:pt x="193898" y="247732"/>
                  </a:lnTo>
                  <a:lnTo>
                    <a:pt x="164138" y="212878"/>
                  </a:lnTo>
                  <a:lnTo>
                    <a:pt x="133713" y="230569"/>
                  </a:lnTo>
                  <a:lnTo>
                    <a:pt x="94718" y="234466"/>
                  </a:lnTo>
                  <a:lnTo>
                    <a:pt x="74454" y="302364"/>
                  </a:lnTo>
                  <a:lnTo>
                    <a:pt x="59195" y="324641"/>
                  </a:lnTo>
                  <a:lnTo>
                    <a:pt x="66177" y="340377"/>
                  </a:lnTo>
                  <a:lnTo>
                    <a:pt x="49122" y="365708"/>
                  </a:lnTo>
                  <a:lnTo>
                    <a:pt x="24548" y="381246"/>
                  </a:lnTo>
                  <a:lnTo>
                    <a:pt x="28231" y="412607"/>
                  </a:lnTo>
                  <a:lnTo>
                    <a:pt x="1870" y="433578"/>
                  </a:lnTo>
                  <a:lnTo>
                    <a:pt x="0" y="323791"/>
                  </a:lnTo>
                  <a:lnTo>
                    <a:pt x="25846" y="243630"/>
                  </a:lnTo>
                  <a:lnTo>
                    <a:pt x="30845" y="182323"/>
                  </a:lnTo>
                  <a:lnTo>
                    <a:pt x="65384" y="83902"/>
                  </a:lnTo>
                  <a:lnTo>
                    <a:pt x="98919" y="0"/>
                  </a:lnTo>
                  <a:lnTo>
                    <a:pt x="180954" y="8438"/>
                  </a:lnTo>
                  <a:lnTo>
                    <a:pt x="162890" y="43070"/>
                  </a:lnTo>
                  <a:lnTo>
                    <a:pt x="175842" y="95968"/>
                  </a:lnTo>
                  <a:lnTo>
                    <a:pt x="172593" y="112014"/>
                  </a:lnTo>
                  <a:lnTo>
                    <a:pt x="188363" y="150395"/>
                  </a:lnTo>
                  <a:lnTo>
                    <a:pt x="215676" y="1750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734914" y="5457058"/>
              <a:ext cx="260976" cy="306530"/>
            </a:xfrm>
            <a:custGeom>
              <a:avLst/>
              <a:pathLst>
                <a:path w="260976" h="306530">
                  <a:moveTo>
                    <a:pt x="102218" y="306530"/>
                  </a:moveTo>
                  <a:lnTo>
                    <a:pt x="96200" y="288309"/>
                  </a:lnTo>
                  <a:lnTo>
                    <a:pt x="70686" y="279247"/>
                  </a:lnTo>
                  <a:lnTo>
                    <a:pt x="80455" y="236326"/>
                  </a:lnTo>
                  <a:lnTo>
                    <a:pt x="48464" y="199459"/>
                  </a:lnTo>
                  <a:lnTo>
                    <a:pt x="47292" y="171409"/>
                  </a:lnTo>
                  <a:lnTo>
                    <a:pt x="36132" y="142930"/>
                  </a:lnTo>
                  <a:lnTo>
                    <a:pt x="8626" y="124419"/>
                  </a:lnTo>
                  <a:lnTo>
                    <a:pt x="12519" y="68961"/>
                  </a:lnTo>
                  <a:lnTo>
                    <a:pt x="0" y="0"/>
                  </a:lnTo>
                  <a:lnTo>
                    <a:pt x="22589" y="13527"/>
                  </a:lnTo>
                  <a:lnTo>
                    <a:pt x="104566" y="43165"/>
                  </a:lnTo>
                  <a:lnTo>
                    <a:pt x="151345" y="64264"/>
                  </a:lnTo>
                  <a:lnTo>
                    <a:pt x="160983" y="59169"/>
                  </a:lnTo>
                  <a:lnTo>
                    <a:pt x="164099" y="59081"/>
                  </a:lnTo>
                  <a:lnTo>
                    <a:pt x="201184" y="94697"/>
                  </a:lnTo>
                  <a:lnTo>
                    <a:pt x="221189" y="104516"/>
                  </a:lnTo>
                  <a:lnTo>
                    <a:pt x="256597" y="139720"/>
                  </a:lnTo>
                  <a:lnTo>
                    <a:pt x="260976" y="165951"/>
                  </a:lnTo>
                  <a:lnTo>
                    <a:pt x="229315" y="181788"/>
                  </a:lnTo>
                  <a:lnTo>
                    <a:pt x="210860" y="254011"/>
                  </a:lnTo>
                  <a:lnTo>
                    <a:pt x="160993" y="2831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503546" y="5456629"/>
              <a:ext cx="375097" cy="521381"/>
            </a:xfrm>
            <a:custGeom>
              <a:avLst/>
              <a:pathLst>
                <a:path w="375097" h="521381">
                  <a:moveTo>
                    <a:pt x="206288" y="0"/>
                  </a:moveTo>
                  <a:lnTo>
                    <a:pt x="231367" y="428"/>
                  </a:lnTo>
                  <a:lnTo>
                    <a:pt x="243887" y="69390"/>
                  </a:lnTo>
                  <a:lnTo>
                    <a:pt x="239993" y="124847"/>
                  </a:lnTo>
                  <a:lnTo>
                    <a:pt x="267499" y="143358"/>
                  </a:lnTo>
                  <a:lnTo>
                    <a:pt x="278660" y="171837"/>
                  </a:lnTo>
                  <a:lnTo>
                    <a:pt x="279832" y="199887"/>
                  </a:lnTo>
                  <a:lnTo>
                    <a:pt x="311823" y="236755"/>
                  </a:lnTo>
                  <a:lnTo>
                    <a:pt x="302053" y="279676"/>
                  </a:lnTo>
                  <a:lnTo>
                    <a:pt x="327568" y="288737"/>
                  </a:lnTo>
                  <a:lnTo>
                    <a:pt x="333586" y="306958"/>
                  </a:lnTo>
                  <a:lnTo>
                    <a:pt x="344623" y="335044"/>
                  </a:lnTo>
                  <a:lnTo>
                    <a:pt x="375097" y="365219"/>
                  </a:lnTo>
                  <a:lnTo>
                    <a:pt x="360796" y="377145"/>
                  </a:lnTo>
                  <a:lnTo>
                    <a:pt x="355987" y="408307"/>
                  </a:lnTo>
                  <a:lnTo>
                    <a:pt x="337499" y="444979"/>
                  </a:lnTo>
                  <a:lnTo>
                    <a:pt x="345880" y="519134"/>
                  </a:lnTo>
                  <a:lnTo>
                    <a:pt x="326661" y="521381"/>
                  </a:lnTo>
                  <a:lnTo>
                    <a:pt x="315195" y="502927"/>
                  </a:lnTo>
                  <a:lnTo>
                    <a:pt x="266107" y="491744"/>
                  </a:lnTo>
                  <a:lnTo>
                    <a:pt x="251172" y="479166"/>
                  </a:lnTo>
                  <a:lnTo>
                    <a:pt x="249416" y="445683"/>
                  </a:lnTo>
                  <a:lnTo>
                    <a:pt x="227295" y="432324"/>
                  </a:lnTo>
                  <a:lnTo>
                    <a:pt x="176958" y="459749"/>
                  </a:lnTo>
                  <a:lnTo>
                    <a:pt x="171555" y="433368"/>
                  </a:lnTo>
                  <a:lnTo>
                    <a:pt x="180456" y="406888"/>
                  </a:lnTo>
                  <a:lnTo>
                    <a:pt x="170747" y="350196"/>
                  </a:lnTo>
                  <a:lnTo>
                    <a:pt x="72939" y="328823"/>
                  </a:lnTo>
                  <a:lnTo>
                    <a:pt x="54692" y="343080"/>
                  </a:lnTo>
                  <a:lnTo>
                    <a:pt x="31400" y="342711"/>
                  </a:lnTo>
                  <a:lnTo>
                    <a:pt x="44141" y="303506"/>
                  </a:lnTo>
                  <a:lnTo>
                    <a:pt x="24888" y="259480"/>
                  </a:lnTo>
                  <a:lnTo>
                    <a:pt x="0" y="242163"/>
                  </a:lnTo>
                  <a:lnTo>
                    <a:pt x="6219" y="166530"/>
                  </a:lnTo>
                  <a:lnTo>
                    <a:pt x="9124" y="135531"/>
                  </a:lnTo>
                  <a:lnTo>
                    <a:pt x="19248" y="112510"/>
                  </a:lnTo>
                  <a:lnTo>
                    <a:pt x="48308" y="81286"/>
                  </a:lnTo>
                  <a:lnTo>
                    <a:pt x="69350" y="81101"/>
                  </a:lnTo>
                  <a:lnTo>
                    <a:pt x="136471" y="47003"/>
                  </a:lnTo>
                  <a:lnTo>
                    <a:pt x="148574" y="24155"/>
                  </a:lnTo>
                  <a:lnTo>
                    <a:pt x="180907" y="54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37133" y="5342667"/>
              <a:ext cx="533523" cy="706359"/>
            </a:xfrm>
            <a:custGeom>
              <a:avLst/>
              <a:pathLst>
                <a:path w="533523" h="706359">
                  <a:moveTo>
                    <a:pt x="533523" y="426815"/>
                  </a:moveTo>
                  <a:lnTo>
                    <a:pt x="483495" y="448705"/>
                  </a:lnTo>
                  <a:lnTo>
                    <a:pt x="511484" y="490353"/>
                  </a:lnTo>
                  <a:lnTo>
                    <a:pt x="490795" y="512418"/>
                  </a:lnTo>
                  <a:lnTo>
                    <a:pt x="505983" y="535504"/>
                  </a:lnTo>
                  <a:lnTo>
                    <a:pt x="432969" y="524261"/>
                  </a:lnTo>
                  <a:lnTo>
                    <a:pt x="170790" y="526931"/>
                  </a:lnTo>
                  <a:lnTo>
                    <a:pt x="155643" y="660941"/>
                  </a:lnTo>
                  <a:lnTo>
                    <a:pt x="112761" y="637238"/>
                  </a:lnTo>
                  <a:lnTo>
                    <a:pt x="92727" y="658148"/>
                  </a:lnTo>
                  <a:lnTo>
                    <a:pt x="102730" y="676449"/>
                  </a:lnTo>
                  <a:lnTo>
                    <a:pt x="67306" y="699215"/>
                  </a:lnTo>
                  <a:lnTo>
                    <a:pt x="40217" y="706359"/>
                  </a:lnTo>
                  <a:lnTo>
                    <a:pt x="14794" y="688950"/>
                  </a:lnTo>
                  <a:lnTo>
                    <a:pt x="12294" y="633096"/>
                  </a:lnTo>
                  <a:lnTo>
                    <a:pt x="3913" y="558941"/>
                  </a:lnTo>
                  <a:lnTo>
                    <a:pt x="22401" y="522270"/>
                  </a:lnTo>
                  <a:lnTo>
                    <a:pt x="27210" y="491108"/>
                  </a:lnTo>
                  <a:lnTo>
                    <a:pt x="41511" y="479182"/>
                  </a:lnTo>
                  <a:lnTo>
                    <a:pt x="11037" y="449007"/>
                  </a:lnTo>
                  <a:lnTo>
                    <a:pt x="0" y="420920"/>
                  </a:lnTo>
                  <a:lnTo>
                    <a:pt x="58774" y="397536"/>
                  </a:lnTo>
                  <a:lnTo>
                    <a:pt x="108641" y="368401"/>
                  </a:lnTo>
                  <a:lnTo>
                    <a:pt x="127096" y="296179"/>
                  </a:lnTo>
                  <a:lnTo>
                    <a:pt x="158757" y="280341"/>
                  </a:lnTo>
                  <a:lnTo>
                    <a:pt x="154378" y="254111"/>
                  </a:lnTo>
                  <a:lnTo>
                    <a:pt x="118970" y="218907"/>
                  </a:lnTo>
                  <a:lnTo>
                    <a:pt x="98965" y="209088"/>
                  </a:lnTo>
                  <a:lnTo>
                    <a:pt x="61880" y="173472"/>
                  </a:lnTo>
                  <a:lnTo>
                    <a:pt x="65207" y="173378"/>
                  </a:lnTo>
                  <a:lnTo>
                    <a:pt x="120362" y="151655"/>
                  </a:lnTo>
                  <a:lnTo>
                    <a:pt x="197252" y="159281"/>
                  </a:lnTo>
                  <a:lnTo>
                    <a:pt x="213188" y="136918"/>
                  </a:lnTo>
                  <a:lnTo>
                    <a:pt x="311717" y="38610"/>
                  </a:lnTo>
                  <a:lnTo>
                    <a:pt x="384570" y="37103"/>
                  </a:lnTo>
                  <a:lnTo>
                    <a:pt x="419533" y="0"/>
                  </a:lnTo>
                  <a:lnTo>
                    <a:pt x="441571" y="43548"/>
                  </a:lnTo>
                  <a:lnTo>
                    <a:pt x="443431" y="86119"/>
                  </a:lnTo>
                  <a:lnTo>
                    <a:pt x="428108" y="141626"/>
                  </a:lnTo>
                  <a:lnTo>
                    <a:pt x="442009" y="161602"/>
                  </a:lnTo>
                  <a:lnTo>
                    <a:pt x="435654" y="213900"/>
                  </a:lnTo>
                  <a:lnTo>
                    <a:pt x="438724" y="283772"/>
                  </a:lnTo>
                  <a:lnTo>
                    <a:pt x="460766" y="324214"/>
                  </a:lnTo>
                  <a:lnTo>
                    <a:pt x="488557" y="345171"/>
                  </a:lnTo>
                  <a:lnTo>
                    <a:pt x="459722" y="367556"/>
                  </a:lnTo>
                  <a:lnTo>
                    <a:pt x="513162" y="395172"/>
                  </a:lnTo>
                  <a:lnTo>
                    <a:pt x="532081" y="39722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31790" y="5234939"/>
              <a:ext cx="570905" cy="540803"/>
            </a:xfrm>
            <a:custGeom>
              <a:avLst/>
              <a:pathLst>
                <a:path w="570905" h="540803">
                  <a:moveTo>
                    <a:pt x="4456" y="0"/>
                  </a:moveTo>
                  <a:lnTo>
                    <a:pt x="314529" y="91297"/>
                  </a:lnTo>
                  <a:lnTo>
                    <a:pt x="570905" y="73950"/>
                  </a:lnTo>
                  <a:lnTo>
                    <a:pt x="455754" y="373839"/>
                  </a:lnTo>
                  <a:lnTo>
                    <a:pt x="475322" y="516328"/>
                  </a:lnTo>
                  <a:lnTo>
                    <a:pt x="415073" y="524641"/>
                  </a:lnTo>
                  <a:lnTo>
                    <a:pt x="289719" y="540803"/>
                  </a:lnTo>
                  <a:lnTo>
                    <a:pt x="138866" y="534542"/>
                  </a:lnTo>
                  <a:lnTo>
                    <a:pt x="137424" y="504952"/>
                  </a:lnTo>
                  <a:lnTo>
                    <a:pt x="118505" y="502900"/>
                  </a:lnTo>
                  <a:lnTo>
                    <a:pt x="65065" y="475283"/>
                  </a:lnTo>
                  <a:lnTo>
                    <a:pt x="93900" y="452898"/>
                  </a:lnTo>
                  <a:lnTo>
                    <a:pt x="66108" y="431942"/>
                  </a:lnTo>
                  <a:lnTo>
                    <a:pt x="44067" y="391500"/>
                  </a:lnTo>
                  <a:lnTo>
                    <a:pt x="40997" y="321627"/>
                  </a:lnTo>
                  <a:lnTo>
                    <a:pt x="47351" y="269329"/>
                  </a:lnTo>
                  <a:lnTo>
                    <a:pt x="33450" y="249354"/>
                  </a:lnTo>
                  <a:lnTo>
                    <a:pt x="48774" y="193847"/>
                  </a:lnTo>
                  <a:lnTo>
                    <a:pt x="46914" y="151276"/>
                  </a:lnTo>
                  <a:lnTo>
                    <a:pt x="24876" y="107727"/>
                  </a:lnTo>
                  <a:lnTo>
                    <a:pt x="11202" y="73785"/>
                  </a:lnTo>
                  <a:lnTo>
                    <a:pt x="0" y="2238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06658" y="5200396"/>
              <a:ext cx="806012" cy="673653"/>
            </a:xfrm>
            <a:custGeom>
              <a:avLst/>
              <a:pathLst>
                <a:path w="806012" h="673653">
                  <a:moveTo>
                    <a:pt x="806012" y="391765"/>
                  </a:moveTo>
                  <a:lnTo>
                    <a:pt x="803108" y="422763"/>
                  </a:lnTo>
                  <a:lnTo>
                    <a:pt x="790340" y="462847"/>
                  </a:lnTo>
                  <a:lnTo>
                    <a:pt x="771137" y="486632"/>
                  </a:lnTo>
                  <a:lnTo>
                    <a:pt x="760679" y="518322"/>
                  </a:lnTo>
                  <a:lnTo>
                    <a:pt x="746004" y="533766"/>
                  </a:lnTo>
                  <a:lnTo>
                    <a:pt x="681821" y="547342"/>
                  </a:lnTo>
                  <a:lnTo>
                    <a:pt x="665985" y="562520"/>
                  </a:lnTo>
                  <a:lnTo>
                    <a:pt x="662086" y="603063"/>
                  </a:lnTo>
                  <a:lnTo>
                    <a:pt x="638482" y="623676"/>
                  </a:lnTo>
                  <a:lnTo>
                    <a:pt x="469930" y="673653"/>
                  </a:lnTo>
                  <a:lnTo>
                    <a:pt x="434017" y="640884"/>
                  </a:lnTo>
                  <a:lnTo>
                    <a:pt x="417973" y="596521"/>
                  </a:lnTo>
                  <a:lnTo>
                    <a:pt x="417689" y="507214"/>
                  </a:lnTo>
                  <a:lnTo>
                    <a:pt x="322194" y="507512"/>
                  </a:lnTo>
                  <a:lnTo>
                    <a:pt x="327265" y="516981"/>
                  </a:lnTo>
                  <a:lnTo>
                    <a:pt x="223796" y="479519"/>
                  </a:lnTo>
                  <a:lnTo>
                    <a:pt x="89896" y="444913"/>
                  </a:lnTo>
                  <a:lnTo>
                    <a:pt x="0" y="443766"/>
                  </a:lnTo>
                  <a:lnTo>
                    <a:pt x="7866" y="440076"/>
                  </a:lnTo>
                  <a:lnTo>
                    <a:pt x="180443" y="318378"/>
                  </a:lnTo>
                  <a:lnTo>
                    <a:pt x="197415" y="290240"/>
                  </a:lnTo>
                  <a:lnTo>
                    <a:pt x="330883" y="88034"/>
                  </a:lnTo>
                  <a:lnTo>
                    <a:pt x="424797" y="0"/>
                  </a:lnTo>
                  <a:lnTo>
                    <a:pt x="543950" y="135199"/>
                  </a:lnTo>
                  <a:lnTo>
                    <a:pt x="616809" y="21017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021086" y="4972696"/>
              <a:ext cx="262052" cy="506889"/>
            </a:xfrm>
            <a:custGeom>
              <a:avLst/>
              <a:pathLst>
                <a:path w="262052" h="506889">
                  <a:moveTo>
                    <a:pt x="215159" y="262243"/>
                  </a:moveTo>
                  <a:lnTo>
                    <a:pt x="210703" y="284626"/>
                  </a:lnTo>
                  <a:lnTo>
                    <a:pt x="221906" y="336028"/>
                  </a:lnTo>
                  <a:lnTo>
                    <a:pt x="235580" y="369970"/>
                  </a:lnTo>
                  <a:lnTo>
                    <a:pt x="200617" y="407074"/>
                  </a:lnTo>
                  <a:lnTo>
                    <a:pt x="127764" y="408581"/>
                  </a:lnTo>
                  <a:lnTo>
                    <a:pt x="29235" y="506889"/>
                  </a:lnTo>
                  <a:lnTo>
                    <a:pt x="0" y="446446"/>
                  </a:lnTo>
                  <a:lnTo>
                    <a:pt x="29101" y="431684"/>
                  </a:lnTo>
                  <a:lnTo>
                    <a:pt x="45124" y="365697"/>
                  </a:lnTo>
                  <a:lnTo>
                    <a:pt x="62262" y="345205"/>
                  </a:lnTo>
                  <a:lnTo>
                    <a:pt x="44616" y="330381"/>
                  </a:lnTo>
                  <a:lnTo>
                    <a:pt x="77863" y="313351"/>
                  </a:lnTo>
                  <a:lnTo>
                    <a:pt x="76293" y="286565"/>
                  </a:lnTo>
                  <a:lnTo>
                    <a:pt x="30443" y="222684"/>
                  </a:lnTo>
                  <a:lnTo>
                    <a:pt x="46128" y="203901"/>
                  </a:lnTo>
                  <a:lnTo>
                    <a:pt x="19172" y="184452"/>
                  </a:lnTo>
                  <a:lnTo>
                    <a:pt x="8215" y="145831"/>
                  </a:lnTo>
                  <a:lnTo>
                    <a:pt x="20064" y="119449"/>
                  </a:lnTo>
                  <a:lnTo>
                    <a:pt x="46148" y="104285"/>
                  </a:lnTo>
                  <a:lnTo>
                    <a:pt x="78005" y="98939"/>
                  </a:lnTo>
                  <a:lnTo>
                    <a:pt x="107703" y="114958"/>
                  </a:lnTo>
                  <a:lnTo>
                    <a:pt x="139049" y="93503"/>
                  </a:lnTo>
                  <a:lnTo>
                    <a:pt x="167121" y="93839"/>
                  </a:lnTo>
                  <a:lnTo>
                    <a:pt x="163510" y="68976"/>
                  </a:lnTo>
                  <a:lnTo>
                    <a:pt x="192689" y="28516"/>
                  </a:lnTo>
                  <a:lnTo>
                    <a:pt x="232544" y="4968"/>
                  </a:lnTo>
                  <a:lnTo>
                    <a:pt x="262052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131455" y="4863000"/>
              <a:ext cx="578380" cy="729161"/>
            </a:xfrm>
            <a:custGeom>
              <a:avLst/>
              <a:pathLst>
                <a:path w="578380" h="729161">
                  <a:moveTo>
                    <a:pt x="578380" y="593629"/>
                  </a:moveTo>
                  <a:lnTo>
                    <a:pt x="552999" y="599073"/>
                  </a:lnTo>
                  <a:lnTo>
                    <a:pt x="520665" y="617784"/>
                  </a:lnTo>
                  <a:lnTo>
                    <a:pt x="508563" y="640633"/>
                  </a:lnTo>
                  <a:lnTo>
                    <a:pt x="441442" y="674731"/>
                  </a:lnTo>
                  <a:lnTo>
                    <a:pt x="420400" y="674916"/>
                  </a:lnTo>
                  <a:lnTo>
                    <a:pt x="391340" y="706140"/>
                  </a:lnTo>
                  <a:lnTo>
                    <a:pt x="381215" y="729161"/>
                  </a:lnTo>
                  <a:lnTo>
                    <a:pt x="192012" y="547566"/>
                  </a:lnTo>
                  <a:lnTo>
                    <a:pt x="119153" y="472596"/>
                  </a:lnTo>
                  <a:lnTo>
                    <a:pt x="0" y="337396"/>
                  </a:lnTo>
                  <a:lnTo>
                    <a:pt x="117137" y="248650"/>
                  </a:lnTo>
                  <a:lnTo>
                    <a:pt x="443700" y="0"/>
                  </a:lnTo>
                  <a:lnTo>
                    <a:pt x="522891" y="126323"/>
                  </a:lnTo>
                  <a:lnTo>
                    <a:pt x="515386" y="231781"/>
                  </a:lnTo>
                  <a:lnTo>
                    <a:pt x="495396" y="475395"/>
                  </a:lnTo>
                  <a:lnTo>
                    <a:pt x="551662" y="5361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575156" y="4711399"/>
              <a:ext cx="475165" cy="809922"/>
            </a:xfrm>
            <a:custGeom>
              <a:avLst/>
              <a:pathLst>
                <a:path w="475165" h="809922">
                  <a:moveTo>
                    <a:pt x="445930" y="707743"/>
                  </a:moveTo>
                  <a:lnTo>
                    <a:pt x="475165" y="768186"/>
                  </a:lnTo>
                  <a:lnTo>
                    <a:pt x="459229" y="790548"/>
                  </a:lnTo>
                  <a:lnTo>
                    <a:pt x="382339" y="782922"/>
                  </a:lnTo>
                  <a:lnTo>
                    <a:pt x="327183" y="804646"/>
                  </a:lnTo>
                  <a:lnTo>
                    <a:pt x="320741" y="804827"/>
                  </a:lnTo>
                  <a:lnTo>
                    <a:pt x="311104" y="809922"/>
                  </a:lnTo>
                  <a:lnTo>
                    <a:pt x="264324" y="788823"/>
                  </a:lnTo>
                  <a:lnTo>
                    <a:pt x="182347" y="759185"/>
                  </a:lnTo>
                  <a:lnTo>
                    <a:pt x="159758" y="745658"/>
                  </a:lnTo>
                  <a:lnTo>
                    <a:pt x="134679" y="745229"/>
                  </a:lnTo>
                  <a:lnTo>
                    <a:pt x="107961" y="687701"/>
                  </a:lnTo>
                  <a:lnTo>
                    <a:pt x="51695" y="626996"/>
                  </a:lnTo>
                  <a:lnTo>
                    <a:pt x="71685" y="383381"/>
                  </a:lnTo>
                  <a:lnTo>
                    <a:pt x="79190" y="277923"/>
                  </a:lnTo>
                  <a:lnTo>
                    <a:pt x="0" y="151600"/>
                  </a:lnTo>
                  <a:lnTo>
                    <a:pt x="134636" y="0"/>
                  </a:lnTo>
                  <a:lnTo>
                    <a:pt x="200355" y="145939"/>
                  </a:lnTo>
                  <a:lnTo>
                    <a:pt x="302993" y="374861"/>
                  </a:lnTo>
                  <a:lnTo>
                    <a:pt x="380627" y="408595"/>
                  </a:lnTo>
                  <a:lnTo>
                    <a:pt x="356811" y="501488"/>
                  </a:lnTo>
                  <a:lnTo>
                    <a:pt x="369693" y="5442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119401" y="4664841"/>
              <a:ext cx="791823" cy="771307"/>
            </a:xfrm>
            <a:custGeom>
              <a:avLst/>
              <a:pathLst>
                <a:path w="791823" h="771307">
                  <a:moveTo>
                    <a:pt x="791823" y="0"/>
                  </a:moveTo>
                  <a:lnTo>
                    <a:pt x="478537" y="404626"/>
                  </a:lnTo>
                  <a:lnTo>
                    <a:pt x="472409" y="432460"/>
                  </a:lnTo>
                  <a:lnTo>
                    <a:pt x="482603" y="465601"/>
                  </a:lnTo>
                  <a:lnTo>
                    <a:pt x="424697" y="509622"/>
                  </a:lnTo>
                  <a:lnTo>
                    <a:pt x="386454" y="557780"/>
                  </a:lnTo>
                  <a:lnTo>
                    <a:pt x="372945" y="636559"/>
                  </a:lnTo>
                  <a:lnTo>
                    <a:pt x="375780" y="682838"/>
                  </a:lnTo>
                  <a:lnTo>
                    <a:pt x="275543" y="736423"/>
                  </a:lnTo>
                  <a:lnTo>
                    <a:pt x="275762" y="625100"/>
                  </a:lnTo>
                  <a:lnTo>
                    <a:pt x="173380" y="670685"/>
                  </a:lnTo>
                  <a:lnTo>
                    <a:pt x="136383" y="657232"/>
                  </a:lnTo>
                  <a:lnTo>
                    <a:pt x="110584" y="691502"/>
                  </a:lnTo>
                  <a:lnTo>
                    <a:pt x="115919" y="739388"/>
                  </a:lnTo>
                  <a:lnTo>
                    <a:pt x="135361" y="771307"/>
                  </a:lnTo>
                  <a:lnTo>
                    <a:pt x="65049" y="762853"/>
                  </a:lnTo>
                  <a:lnTo>
                    <a:pt x="0" y="762423"/>
                  </a:lnTo>
                  <a:lnTo>
                    <a:pt x="25983" y="689135"/>
                  </a:lnTo>
                  <a:lnTo>
                    <a:pt x="46125" y="590340"/>
                  </a:lnTo>
                  <a:lnTo>
                    <a:pt x="49412" y="532186"/>
                  </a:lnTo>
                  <a:lnTo>
                    <a:pt x="71729" y="526295"/>
                  </a:lnTo>
                  <a:lnTo>
                    <a:pt x="71465" y="489192"/>
                  </a:lnTo>
                  <a:lnTo>
                    <a:pt x="84311" y="489434"/>
                  </a:lnTo>
                  <a:lnTo>
                    <a:pt x="131801" y="490333"/>
                  </a:lnTo>
                  <a:lnTo>
                    <a:pt x="132486" y="433107"/>
                  </a:lnTo>
                  <a:lnTo>
                    <a:pt x="140232" y="410149"/>
                  </a:lnTo>
                  <a:lnTo>
                    <a:pt x="112526" y="370147"/>
                  </a:lnTo>
                  <a:lnTo>
                    <a:pt x="114273" y="262511"/>
                  </a:lnTo>
                  <a:lnTo>
                    <a:pt x="120335" y="243120"/>
                  </a:lnTo>
                  <a:lnTo>
                    <a:pt x="228872" y="137563"/>
                  </a:lnTo>
                  <a:lnTo>
                    <a:pt x="311020" y="561"/>
                  </a:lnTo>
                  <a:lnTo>
                    <a:pt x="392472" y="5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472694" y="4664841"/>
              <a:ext cx="1102461" cy="975631"/>
            </a:xfrm>
            <a:custGeom>
              <a:avLst/>
              <a:pathLst>
                <a:path w="1102461" h="975631">
                  <a:moveTo>
                    <a:pt x="1102461" y="198158"/>
                  </a:moveTo>
                  <a:lnTo>
                    <a:pt x="775898" y="446809"/>
                  </a:lnTo>
                  <a:lnTo>
                    <a:pt x="658760" y="535555"/>
                  </a:lnTo>
                  <a:lnTo>
                    <a:pt x="564846" y="623589"/>
                  </a:lnTo>
                  <a:lnTo>
                    <a:pt x="431379" y="825795"/>
                  </a:lnTo>
                  <a:lnTo>
                    <a:pt x="414406" y="853933"/>
                  </a:lnTo>
                  <a:lnTo>
                    <a:pt x="241830" y="975631"/>
                  </a:lnTo>
                  <a:lnTo>
                    <a:pt x="267923" y="823775"/>
                  </a:lnTo>
                  <a:lnTo>
                    <a:pt x="131012" y="783405"/>
                  </a:lnTo>
                  <a:lnTo>
                    <a:pt x="58636" y="730684"/>
                  </a:lnTo>
                  <a:lnTo>
                    <a:pt x="0" y="751462"/>
                  </a:lnTo>
                  <a:lnTo>
                    <a:pt x="22486" y="682838"/>
                  </a:lnTo>
                  <a:lnTo>
                    <a:pt x="19652" y="636559"/>
                  </a:lnTo>
                  <a:lnTo>
                    <a:pt x="33161" y="557780"/>
                  </a:lnTo>
                  <a:lnTo>
                    <a:pt x="71404" y="509622"/>
                  </a:lnTo>
                  <a:lnTo>
                    <a:pt x="129310" y="465601"/>
                  </a:lnTo>
                  <a:lnTo>
                    <a:pt x="119116" y="432460"/>
                  </a:lnTo>
                  <a:lnTo>
                    <a:pt x="125244" y="404626"/>
                  </a:lnTo>
                  <a:lnTo>
                    <a:pt x="438529" y="0"/>
                  </a:lnTo>
                  <a:lnTo>
                    <a:pt x="878741" y="4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09792" y="4328933"/>
              <a:ext cx="573346" cy="1090209"/>
            </a:xfrm>
            <a:custGeom>
              <a:avLst/>
              <a:pathLst>
                <a:path w="573346" h="1090209">
                  <a:moveTo>
                    <a:pt x="559808" y="0"/>
                  </a:moveTo>
                  <a:lnTo>
                    <a:pt x="566984" y="392658"/>
                  </a:lnTo>
                  <a:lnTo>
                    <a:pt x="573346" y="643763"/>
                  </a:lnTo>
                  <a:lnTo>
                    <a:pt x="543838" y="648731"/>
                  </a:lnTo>
                  <a:lnTo>
                    <a:pt x="503983" y="672280"/>
                  </a:lnTo>
                  <a:lnTo>
                    <a:pt x="474804" y="712739"/>
                  </a:lnTo>
                  <a:lnTo>
                    <a:pt x="478415" y="737602"/>
                  </a:lnTo>
                  <a:lnTo>
                    <a:pt x="450343" y="737266"/>
                  </a:lnTo>
                  <a:lnTo>
                    <a:pt x="418997" y="758721"/>
                  </a:lnTo>
                  <a:lnTo>
                    <a:pt x="389299" y="742702"/>
                  </a:lnTo>
                  <a:lnTo>
                    <a:pt x="357442" y="748049"/>
                  </a:lnTo>
                  <a:lnTo>
                    <a:pt x="331358" y="763212"/>
                  </a:lnTo>
                  <a:lnTo>
                    <a:pt x="319509" y="789595"/>
                  </a:lnTo>
                  <a:lnTo>
                    <a:pt x="330466" y="828215"/>
                  </a:lnTo>
                  <a:lnTo>
                    <a:pt x="357422" y="847665"/>
                  </a:lnTo>
                  <a:lnTo>
                    <a:pt x="341737" y="866448"/>
                  </a:lnTo>
                  <a:lnTo>
                    <a:pt x="387587" y="930328"/>
                  </a:lnTo>
                  <a:lnTo>
                    <a:pt x="389157" y="957114"/>
                  </a:lnTo>
                  <a:lnTo>
                    <a:pt x="355910" y="974144"/>
                  </a:lnTo>
                  <a:lnTo>
                    <a:pt x="373556" y="988968"/>
                  </a:lnTo>
                  <a:lnTo>
                    <a:pt x="356418" y="1009460"/>
                  </a:lnTo>
                  <a:lnTo>
                    <a:pt x="340395" y="1075447"/>
                  </a:lnTo>
                  <a:lnTo>
                    <a:pt x="311294" y="1090209"/>
                  </a:lnTo>
                  <a:lnTo>
                    <a:pt x="235057" y="926752"/>
                  </a:lnTo>
                  <a:lnTo>
                    <a:pt x="222174" y="883954"/>
                  </a:lnTo>
                  <a:lnTo>
                    <a:pt x="245990" y="791062"/>
                  </a:lnTo>
                  <a:lnTo>
                    <a:pt x="168357" y="757328"/>
                  </a:lnTo>
                  <a:lnTo>
                    <a:pt x="65718" y="528405"/>
                  </a:lnTo>
                  <a:lnTo>
                    <a:pt x="0" y="382466"/>
                  </a:lnTo>
                  <a:lnTo>
                    <a:pt x="200833" y="252044"/>
                  </a:lnTo>
                  <a:lnTo>
                    <a:pt x="281832" y="189321"/>
                  </a:lnTo>
                  <a:lnTo>
                    <a:pt x="378367" y="231895"/>
                  </a:lnTo>
                  <a:lnTo>
                    <a:pt x="396600" y="13343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36246" y="4328933"/>
              <a:ext cx="1334966" cy="1105454"/>
            </a:xfrm>
            <a:custGeom>
              <a:avLst/>
              <a:pathLst>
                <a:path w="1334966" h="1105454">
                  <a:moveTo>
                    <a:pt x="1334966" y="122"/>
                  </a:moveTo>
                  <a:lnTo>
                    <a:pt x="1078893" y="621730"/>
                  </a:lnTo>
                  <a:lnTo>
                    <a:pt x="953151" y="855913"/>
                  </a:lnTo>
                  <a:lnTo>
                    <a:pt x="819165" y="1105454"/>
                  </a:lnTo>
                  <a:lnTo>
                    <a:pt x="566449" y="979957"/>
                  </a:lnTo>
                  <a:lnTo>
                    <a:pt x="310073" y="997303"/>
                  </a:lnTo>
                  <a:lnTo>
                    <a:pt x="0" y="906006"/>
                  </a:lnTo>
                  <a:lnTo>
                    <a:pt x="46892" y="643763"/>
                  </a:lnTo>
                  <a:lnTo>
                    <a:pt x="40530" y="392658"/>
                  </a:lnTo>
                  <a:lnTo>
                    <a:pt x="3335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911224" y="3953307"/>
              <a:ext cx="999402" cy="909693"/>
            </a:xfrm>
            <a:custGeom>
              <a:avLst/>
              <a:pathLst>
                <a:path w="999402" h="909693">
                  <a:moveTo>
                    <a:pt x="999402" y="627670"/>
                  </a:moveTo>
                  <a:lnTo>
                    <a:pt x="798568" y="758092"/>
                  </a:lnTo>
                  <a:lnTo>
                    <a:pt x="663931" y="909693"/>
                  </a:lnTo>
                  <a:lnTo>
                    <a:pt x="440211" y="711954"/>
                  </a:lnTo>
                  <a:lnTo>
                    <a:pt x="0" y="711534"/>
                  </a:lnTo>
                  <a:lnTo>
                    <a:pt x="18837" y="519498"/>
                  </a:lnTo>
                  <a:lnTo>
                    <a:pt x="120387" y="421999"/>
                  </a:lnTo>
                  <a:lnTo>
                    <a:pt x="117296" y="412714"/>
                  </a:lnTo>
                  <a:lnTo>
                    <a:pt x="186208" y="377335"/>
                  </a:lnTo>
                  <a:lnTo>
                    <a:pt x="247045" y="351610"/>
                  </a:lnTo>
                  <a:lnTo>
                    <a:pt x="304264" y="338768"/>
                  </a:lnTo>
                  <a:lnTo>
                    <a:pt x="338347" y="304497"/>
                  </a:lnTo>
                  <a:lnTo>
                    <a:pt x="376923" y="276881"/>
                  </a:lnTo>
                  <a:lnTo>
                    <a:pt x="364909" y="249541"/>
                  </a:lnTo>
                  <a:lnTo>
                    <a:pt x="454877" y="138840"/>
                  </a:lnTo>
                  <a:lnTo>
                    <a:pt x="482248" y="114686"/>
                  </a:lnTo>
                  <a:lnTo>
                    <a:pt x="513687" y="72271"/>
                  </a:lnTo>
                  <a:lnTo>
                    <a:pt x="553589" y="55167"/>
                  </a:lnTo>
                  <a:lnTo>
                    <a:pt x="577859" y="55931"/>
                  </a:lnTo>
                  <a:lnTo>
                    <a:pt x="601329" y="30796"/>
                  </a:lnTo>
                  <a:lnTo>
                    <a:pt x="598323" y="18694"/>
                  </a:lnTo>
                  <a:lnTo>
                    <a:pt x="632815" y="0"/>
                  </a:lnTo>
                  <a:lnTo>
                    <a:pt x="619860" y="32798"/>
                  </a:lnTo>
                  <a:lnTo>
                    <a:pt x="603152" y="39578"/>
                  </a:lnTo>
                  <a:lnTo>
                    <a:pt x="588540" y="72396"/>
                  </a:lnTo>
                  <a:lnTo>
                    <a:pt x="604366" y="134243"/>
                  </a:lnTo>
                  <a:lnTo>
                    <a:pt x="602948" y="177280"/>
                  </a:lnTo>
                  <a:lnTo>
                    <a:pt x="619255" y="203927"/>
                  </a:lnTo>
                  <a:lnTo>
                    <a:pt x="608566" y="255609"/>
                  </a:lnTo>
                  <a:lnTo>
                    <a:pt x="615039" y="287416"/>
                  </a:lnTo>
                  <a:lnTo>
                    <a:pt x="839396" y="506567"/>
                  </a:lnTo>
                  <a:lnTo>
                    <a:pt x="918525" y="52085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499765" y="3718666"/>
              <a:ext cx="2243944" cy="862311"/>
            </a:xfrm>
            <a:custGeom>
              <a:avLst/>
              <a:pathLst>
                <a:path w="2243944" h="862311">
                  <a:moveTo>
                    <a:pt x="2243944" y="191283"/>
                  </a:moveTo>
                  <a:lnTo>
                    <a:pt x="2071447" y="610389"/>
                  </a:lnTo>
                  <a:lnTo>
                    <a:pt x="769835" y="610267"/>
                  </a:lnTo>
                  <a:lnTo>
                    <a:pt x="606628" y="743706"/>
                  </a:lnTo>
                  <a:lnTo>
                    <a:pt x="588394" y="842163"/>
                  </a:lnTo>
                  <a:lnTo>
                    <a:pt x="491859" y="799589"/>
                  </a:lnTo>
                  <a:lnTo>
                    <a:pt x="410861" y="862311"/>
                  </a:lnTo>
                  <a:lnTo>
                    <a:pt x="329984" y="755500"/>
                  </a:lnTo>
                  <a:lnTo>
                    <a:pt x="250855" y="741208"/>
                  </a:lnTo>
                  <a:lnTo>
                    <a:pt x="26498" y="522057"/>
                  </a:lnTo>
                  <a:lnTo>
                    <a:pt x="20025" y="490250"/>
                  </a:lnTo>
                  <a:lnTo>
                    <a:pt x="30714" y="438568"/>
                  </a:lnTo>
                  <a:lnTo>
                    <a:pt x="14407" y="411922"/>
                  </a:lnTo>
                  <a:lnTo>
                    <a:pt x="15825" y="368885"/>
                  </a:lnTo>
                  <a:lnTo>
                    <a:pt x="0" y="307037"/>
                  </a:lnTo>
                  <a:lnTo>
                    <a:pt x="14611" y="274219"/>
                  </a:lnTo>
                  <a:lnTo>
                    <a:pt x="31319" y="267439"/>
                  </a:lnTo>
                  <a:lnTo>
                    <a:pt x="44274" y="234641"/>
                  </a:lnTo>
                  <a:lnTo>
                    <a:pt x="78143" y="245929"/>
                  </a:lnTo>
                  <a:lnTo>
                    <a:pt x="134048" y="236938"/>
                  </a:lnTo>
                  <a:lnTo>
                    <a:pt x="158180" y="128788"/>
                  </a:lnTo>
                  <a:lnTo>
                    <a:pt x="161768" y="0"/>
                  </a:lnTo>
                  <a:lnTo>
                    <a:pt x="441499" y="95792"/>
                  </a:lnTo>
                  <a:lnTo>
                    <a:pt x="360169" y="173751"/>
                  </a:lnTo>
                  <a:lnTo>
                    <a:pt x="457238" y="2792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84882" y="3805147"/>
              <a:ext cx="946729" cy="1104390"/>
            </a:xfrm>
            <a:custGeom>
              <a:avLst/>
              <a:pathLst>
                <a:path w="946729" h="1104390">
                  <a:moveTo>
                    <a:pt x="943637" y="560874"/>
                  </a:moveTo>
                  <a:lnTo>
                    <a:pt x="946729" y="570158"/>
                  </a:lnTo>
                  <a:lnTo>
                    <a:pt x="845179" y="667657"/>
                  </a:lnTo>
                  <a:lnTo>
                    <a:pt x="826341" y="859693"/>
                  </a:lnTo>
                  <a:lnTo>
                    <a:pt x="426991" y="860273"/>
                  </a:lnTo>
                  <a:lnTo>
                    <a:pt x="345538" y="860255"/>
                  </a:lnTo>
                  <a:lnTo>
                    <a:pt x="263390" y="997257"/>
                  </a:lnTo>
                  <a:lnTo>
                    <a:pt x="154854" y="1102814"/>
                  </a:lnTo>
                  <a:lnTo>
                    <a:pt x="134650" y="1103230"/>
                  </a:lnTo>
                  <a:lnTo>
                    <a:pt x="77796" y="1104390"/>
                  </a:lnTo>
                  <a:lnTo>
                    <a:pt x="63994" y="1053221"/>
                  </a:lnTo>
                  <a:lnTo>
                    <a:pt x="42806" y="999994"/>
                  </a:lnTo>
                  <a:lnTo>
                    <a:pt x="23658" y="898212"/>
                  </a:lnTo>
                  <a:lnTo>
                    <a:pt x="0" y="837158"/>
                  </a:lnTo>
                  <a:lnTo>
                    <a:pt x="174892" y="860211"/>
                  </a:lnTo>
                  <a:lnTo>
                    <a:pt x="262466" y="543176"/>
                  </a:lnTo>
                  <a:lnTo>
                    <a:pt x="287477" y="348864"/>
                  </a:lnTo>
                  <a:lnTo>
                    <a:pt x="316287" y="125048"/>
                  </a:lnTo>
                  <a:lnTo>
                    <a:pt x="473972" y="274855"/>
                  </a:lnTo>
                  <a:lnTo>
                    <a:pt x="802867" y="56271"/>
                  </a:lnTo>
                  <a:lnTo>
                    <a:pt x="887538" y="0"/>
                  </a:lnTo>
                  <a:lnTo>
                    <a:pt x="888201" y="96061"/>
                  </a:lnTo>
                  <a:lnTo>
                    <a:pt x="902636" y="251855"/>
                  </a:lnTo>
                  <a:lnTo>
                    <a:pt x="926496" y="50940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972421" y="3515116"/>
              <a:ext cx="722138" cy="850905"/>
            </a:xfrm>
            <a:custGeom>
              <a:avLst/>
              <a:pathLst>
                <a:path w="722138" h="850905">
                  <a:moveTo>
                    <a:pt x="689112" y="203549"/>
                  </a:moveTo>
                  <a:lnTo>
                    <a:pt x="685524" y="332337"/>
                  </a:lnTo>
                  <a:lnTo>
                    <a:pt x="661392" y="440487"/>
                  </a:lnTo>
                  <a:lnTo>
                    <a:pt x="605487" y="449478"/>
                  </a:lnTo>
                  <a:lnTo>
                    <a:pt x="571618" y="438190"/>
                  </a:lnTo>
                  <a:lnTo>
                    <a:pt x="537126" y="456884"/>
                  </a:lnTo>
                  <a:lnTo>
                    <a:pt x="540132" y="468986"/>
                  </a:lnTo>
                  <a:lnTo>
                    <a:pt x="516662" y="494121"/>
                  </a:lnTo>
                  <a:lnTo>
                    <a:pt x="492392" y="493357"/>
                  </a:lnTo>
                  <a:lnTo>
                    <a:pt x="452490" y="510461"/>
                  </a:lnTo>
                  <a:lnTo>
                    <a:pt x="421051" y="552876"/>
                  </a:lnTo>
                  <a:lnTo>
                    <a:pt x="393680" y="577031"/>
                  </a:lnTo>
                  <a:lnTo>
                    <a:pt x="303712" y="687732"/>
                  </a:lnTo>
                  <a:lnTo>
                    <a:pt x="315726" y="715071"/>
                  </a:lnTo>
                  <a:lnTo>
                    <a:pt x="277150" y="742688"/>
                  </a:lnTo>
                  <a:lnTo>
                    <a:pt x="243067" y="776958"/>
                  </a:lnTo>
                  <a:lnTo>
                    <a:pt x="185848" y="789800"/>
                  </a:lnTo>
                  <a:lnTo>
                    <a:pt x="125011" y="815525"/>
                  </a:lnTo>
                  <a:lnTo>
                    <a:pt x="56099" y="850905"/>
                  </a:lnTo>
                  <a:lnTo>
                    <a:pt x="38957" y="799430"/>
                  </a:lnTo>
                  <a:lnTo>
                    <a:pt x="15097" y="541886"/>
                  </a:lnTo>
                  <a:lnTo>
                    <a:pt x="662" y="386092"/>
                  </a:lnTo>
                  <a:lnTo>
                    <a:pt x="0" y="290030"/>
                  </a:lnTo>
                  <a:lnTo>
                    <a:pt x="183318" y="168200"/>
                  </a:lnTo>
                  <a:lnTo>
                    <a:pt x="186548" y="106806"/>
                  </a:lnTo>
                  <a:lnTo>
                    <a:pt x="464198" y="109746"/>
                  </a:lnTo>
                  <a:lnTo>
                    <a:pt x="452717" y="0"/>
                  </a:lnTo>
                  <a:lnTo>
                    <a:pt x="722138" y="99543"/>
                  </a:lnTo>
                  <a:lnTo>
                    <a:pt x="698571" y="13930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641067" y="2932845"/>
              <a:ext cx="158920" cy="107975"/>
            </a:xfrm>
            <a:custGeom>
              <a:avLst/>
              <a:pathLst>
                <a:path w="158920" h="107975">
                  <a:moveTo>
                    <a:pt x="134485" y="17762"/>
                  </a:moveTo>
                  <a:lnTo>
                    <a:pt x="158920" y="46279"/>
                  </a:lnTo>
                  <a:lnTo>
                    <a:pt x="97899" y="92058"/>
                  </a:lnTo>
                  <a:lnTo>
                    <a:pt x="39950" y="107975"/>
                  </a:lnTo>
                  <a:lnTo>
                    <a:pt x="7062" y="106301"/>
                  </a:lnTo>
                  <a:lnTo>
                    <a:pt x="0" y="32586"/>
                  </a:lnTo>
                  <a:lnTo>
                    <a:pt x="8238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661533" y="2283647"/>
              <a:ext cx="2543113" cy="1714273"/>
            </a:xfrm>
            <a:custGeom>
              <a:avLst/>
              <a:pathLst>
                <a:path w="2543113" h="1714273">
                  <a:moveTo>
                    <a:pt x="2531859" y="407250"/>
                  </a:moveTo>
                  <a:lnTo>
                    <a:pt x="2543113" y="507437"/>
                  </a:lnTo>
                  <a:lnTo>
                    <a:pt x="2541214" y="513422"/>
                  </a:lnTo>
                  <a:lnTo>
                    <a:pt x="2222482" y="1286145"/>
                  </a:lnTo>
                  <a:lnTo>
                    <a:pt x="2082175" y="1626301"/>
                  </a:lnTo>
                  <a:lnTo>
                    <a:pt x="295470" y="1714273"/>
                  </a:lnTo>
                  <a:lnTo>
                    <a:pt x="198401" y="1608769"/>
                  </a:lnTo>
                  <a:lnTo>
                    <a:pt x="279730" y="1530810"/>
                  </a:lnTo>
                  <a:lnTo>
                    <a:pt x="0" y="1435018"/>
                  </a:lnTo>
                  <a:lnTo>
                    <a:pt x="9459" y="1370771"/>
                  </a:lnTo>
                  <a:lnTo>
                    <a:pt x="33026" y="1331012"/>
                  </a:lnTo>
                  <a:lnTo>
                    <a:pt x="350486" y="1259180"/>
                  </a:lnTo>
                  <a:lnTo>
                    <a:pt x="708481" y="1229429"/>
                  </a:lnTo>
                  <a:lnTo>
                    <a:pt x="2489329" y="0"/>
                  </a:lnTo>
                  <a:lnTo>
                    <a:pt x="2504866" y="149597"/>
                  </a:lnTo>
                  <a:lnTo>
                    <a:pt x="2503640" y="1574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376591" y="1986855"/>
              <a:ext cx="2774271" cy="1627804"/>
            </a:xfrm>
            <a:custGeom>
              <a:avLst/>
              <a:pathLst>
                <a:path w="2774271" h="1627804">
                  <a:moveTo>
                    <a:pt x="475166" y="0"/>
                  </a:moveTo>
                  <a:lnTo>
                    <a:pt x="1805735" y="35"/>
                  </a:lnTo>
                  <a:lnTo>
                    <a:pt x="1893993" y="3942"/>
                  </a:lnTo>
                  <a:lnTo>
                    <a:pt x="2690297" y="6135"/>
                  </a:lnTo>
                  <a:lnTo>
                    <a:pt x="2743525" y="6126"/>
                  </a:lnTo>
                  <a:lnTo>
                    <a:pt x="2746665" y="35346"/>
                  </a:lnTo>
                  <a:lnTo>
                    <a:pt x="2774271" y="296792"/>
                  </a:lnTo>
                  <a:lnTo>
                    <a:pt x="993423" y="1526221"/>
                  </a:lnTo>
                  <a:lnTo>
                    <a:pt x="635429" y="1555972"/>
                  </a:lnTo>
                  <a:lnTo>
                    <a:pt x="317969" y="1627804"/>
                  </a:lnTo>
                  <a:lnTo>
                    <a:pt x="48547" y="1528261"/>
                  </a:lnTo>
                  <a:lnTo>
                    <a:pt x="16479" y="1189390"/>
                  </a:lnTo>
                  <a:lnTo>
                    <a:pt x="0" y="1012756"/>
                  </a:lnTo>
                  <a:lnTo>
                    <a:pt x="25216" y="895298"/>
                  </a:lnTo>
                  <a:lnTo>
                    <a:pt x="36206" y="866735"/>
                  </a:lnTo>
                  <a:lnTo>
                    <a:pt x="78603" y="797726"/>
                  </a:lnTo>
                  <a:lnTo>
                    <a:pt x="102934" y="766744"/>
                  </a:lnTo>
                  <a:lnTo>
                    <a:pt x="141139" y="731355"/>
                  </a:lnTo>
                  <a:lnTo>
                    <a:pt x="168934" y="718140"/>
                  </a:lnTo>
                  <a:lnTo>
                    <a:pt x="477514" y="689930"/>
                  </a:lnTo>
                  <a:lnTo>
                    <a:pt x="477510" y="446418"/>
                  </a:lnTo>
                  <a:lnTo>
                    <a:pt x="475880" y="399446"/>
                  </a:lnTo>
                  <a:lnTo>
                    <a:pt x="476265" y="21728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641067" y="2932845"/>
              <a:ext cx="158920" cy="107975"/>
            </a:xfrm>
            <a:custGeom>
              <a:avLst/>
              <a:pathLst>
                <a:path w="158920" h="107975">
                  <a:moveTo>
                    <a:pt x="134485" y="17762"/>
                  </a:moveTo>
                  <a:lnTo>
                    <a:pt x="82383" y="0"/>
                  </a:lnTo>
                  <a:lnTo>
                    <a:pt x="0" y="32586"/>
                  </a:lnTo>
                  <a:lnTo>
                    <a:pt x="7062" y="106301"/>
                  </a:lnTo>
                  <a:lnTo>
                    <a:pt x="39950" y="107975"/>
                  </a:lnTo>
                  <a:lnTo>
                    <a:pt x="97899" y="92058"/>
                  </a:lnTo>
                  <a:lnTo>
                    <a:pt x="158920" y="4627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851757" y="962793"/>
              <a:ext cx="2991486" cy="1059409"/>
            </a:xfrm>
            <a:custGeom>
              <a:avLst/>
              <a:pathLst>
                <a:path w="2991486" h="1059409">
                  <a:moveTo>
                    <a:pt x="2991486" y="1025551"/>
                  </a:moveTo>
                  <a:lnTo>
                    <a:pt x="2919668" y="1024033"/>
                  </a:lnTo>
                  <a:lnTo>
                    <a:pt x="2675825" y="1024034"/>
                  </a:lnTo>
                  <a:lnTo>
                    <a:pt x="2525318" y="1024034"/>
                  </a:lnTo>
                  <a:lnTo>
                    <a:pt x="2268260" y="1024035"/>
                  </a:lnTo>
                  <a:lnTo>
                    <a:pt x="2267704" y="1024100"/>
                  </a:lnTo>
                  <a:lnTo>
                    <a:pt x="2271498" y="1059409"/>
                  </a:lnTo>
                  <a:lnTo>
                    <a:pt x="2268358" y="1030188"/>
                  </a:lnTo>
                  <a:lnTo>
                    <a:pt x="2215130" y="1030198"/>
                  </a:lnTo>
                  <a:lnTo>
                    <a:pt x="1418826" y="1028005"/>
                  </a:lnTo>
                  <a:lnTo>
                    <a:pt x="1330568" y="1024098"/>
                  </a:lnTo>
                  <a:lnTo>
                    <a:pt x="0" y="1024062"/>
                  </a:lnTo>
                  <a:lnTo>
                    <a:pt x="489" y="852008"/>
                  </a:lnTo>
                  <a:lnTo>
                    <a:pt x="711" y="578251"/>
                  </a:lnTo>
                  <a:lnTo>
                    <a:pt x="292063" y="578330"/>
                  </a:lnTo>
                  <a:lnTo>
                    <a:pt x="485253" y="578317"/>
                  </a:lnTo>
                  <a:lnTo>
                    <a:pt x="882495" y="578633"/>
                  </a:lnTo>
                  <a:lnTo>
                    <a:pt x="1018044" y="577623"/>
                  </a:lnTo>
                  <a:lnTo>
                    <a:pt x="1261371" y="579012"/>
                  </a:lnTo>
                  <a:lnTo>
                    <a:pt x="1388437" y="578690"/>
                  </a:lnTo>
                  <a:lnTo>
                    <a:pt x="1389132" y="279895"/>
                  </a:lnTo>
                  <a:lnTo>
                    <a:pt x="1389136" y="2495"/>
                  </a:lnTo>
                  <a:lnTo>
                    <a:pt x="1392853" y="0"/>
                  </a:lnTo>
                  <a:lnTo>
                    <a:pt x="1520891" y="78850"/>
                  </a:lnTo>
                  <a:lnTo>
                    <a:pt x="1713230" y="196475"/>
                  </a:lnTo>
                  <a:lnTo>
                    <a:pt x="1873628" y="293347"/>
                  </a:lnTo>
                  <a:lnTo>
                    <a:pt x="2086157" y="425230"/>
                  </a:lnTo>
                  <a:lnTo>
                    <a:pt x="2360337" y="604702"/>
                  </a:lnTo>
                  <a:lnTo>
                    <a:pt x="2511402" y="703239"/>
                  </a:lnTo>
                  <a:lnTo>
                    <a:pt x="2749415" y="8604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983777" y="4213151"/>
              <a:ext cx="536078" cy="1658488"/>
            </a:xfrm>
            <a:custGeom>
              <a:avLst/>
              <a:pathLst>
                <a:path w="536078" h="1658488">
                  <a:moveTo>
                    <a:pt x="536078" y="1568689"/>
                  </a:moveTo>
                  <a:lnTo>
                    <a:pt x="389174" y="1658488"/>
                  </a:lnTo>
                  <a:lnTo>
                    <a:pt x="195966" y="1569182"/>
                  </a:lnTo>
                  <a:lnTo>
                    <a:pt x="44115" y="1498993"/>
                  </a:lnTo>
                  <a:lnTo>
                    <a:pt x="0" y="1492323"/>
                  </a:lnTo>
                  <a:lnTo>
                    <a:pt x="5257" y="1471313"/>
                  </a:lnTo>
                  <a:lnTo>
                    <a:pt x="26564" y="1386163"/>
                  </a:lnTo>
                  <a:lnTo>
                    <a:pt x="373433" y="0"/>
                  </a:lnTo>
                  <a:lnTo>
                    <a:pt x="398047" y="229101"/>
                  </a:lnTo>
                  <a:lnTo>
                    <a:pt x="434868" y="580665"/>
                  </a:lnTo>
                  <a:lnTo>
                    <a:pt x="469057" y="914393"/>
                  </a:lnTo>
                  <a:lnTo>
                    <a:pt x="480064" y="1021836"/>
                  </a:lnTo>
                  <a:lnTo>
                    <a:pt x="513063" y="13439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356288" y="6033491"/>
              <a:ext cx="245114" cy="359237"/>
            </a:xfrm>
            <a:custGeom>
              <a:avLst/>
              <a:pathLst>
                <a:path w="245114" h="359237">
                  <a:moveTo>
                    <a:pt x="245114" y="167377"/>
                  </a:moveTo>
                  <a:lnTo>
                    <a:pt x="227942" y="223980"/>
                  </a:lnTo>
                  <a:lnTo>
                    <a:pt x="182261" y="359237"/>
                  </a:lnTo>
                  <a:lnTo>
                    <a:pt x="168448" y="331324"/>
                  </a:lnTo>
                  <a:lnTo>
                    <a:pt x="148615" y="329762"/>
                  </a:lnTo>
                  <a:lnTo>
                    <a:pt x="124852" y="308572"/>
                  </a:lnTo>
                  <a:lnTo>
                    <a:pt x="148331" y="298580"/>
                  </a:lnTo>
                  <a:lnTo>
                    <a:pt x="137307" y="273809"/>
                  </a:lnTo>
                  <a:lnTo>
                    <a:pt x="104800" y="258044"/>
                  </a:lnTo>
                  <a:lnTo>
                    <a:pt x="94270" y="193755"/>
                  </a:lnTo>
                  <a:lnTo>
                    <a:pt x="56130" y="206493"/>
                  </a:lnTo>
                  <a:lnTo>
                    <a:pt x="40252" y="197655"/>
                  </a:lnTo>
                  <a:lnTo>
                    <a:pt x="40755" y="159946"/>
                  </a:lnTo>
                  <a:lnTo>
                    <a:pt x="15579" y="146974"/>
                  </a:lnTo>
                  <a:lnTo>
                    <a:pt x="0" y="140077"/>
                  </a:lnTo>
                  <a:lnTo>
                    <a:pt x="102222" y="78045"/>
                  </a:lnTo>
                  <a:lnTo>
                    <a:pt x="131734" y="37493"/>
                  </a:lnTo>
                  <a:lnTo>
                    <a:pt x="184592" y="0"/>
                  </a:lnTo>
                  <a:lnTo>
                    <a:pt x="169737" y="78489"/>
                  </a:lnTo>
                  <a:lnTo>
                    <a:pt x="192660" y="110626"/>
                  </a:lnTo>
                  <a:lnTo>
                    <a:pt x="213081" y="112412"/>
                  </a:lnTo>
                  <a:lnTo>
                    <a:pt x="219334" y="15928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439331" y="5785453"/>
              <a:ext cx="412596" cy="424725"/>
            </a:xfrm>
            <a:custGeom>
              <a:avLst/>
              <a:pathLst>
                <a:path w="412596" h="424725">
                  <a:moveTo>
                    <a:pt x="410095" y="190310"/>
                  </a:moveTo>
                  <a:lnTo>
                    <a:pt x="412596" y="246164"/>
                  </a:lnTo>
                  <a:lnTo>
                    <a:pt x="353417" y="270717"/>
                  </a:lnTo>
                  <a:lnTo>
                    <a:pt x="336429" y="264479"/>
                  </a:lnTo>
                  <a:lnTo>
                    <a:pt x="303178" y="283981"/>
                  </a:lnTo>
                  <a:lnTo>
                    <a:pt x="294453" y="304711"/>
                  </a:lnTo>
                  <a:lnTo>
                    <a:pt x="216724" y="375622"/>
                  </a:lnTo>
                  <a:lnTo>
                    <a:pt x="208807" y="411779"/>
                  </a:lnTo>
                  <a:lnTo>
                    <a:pt x="191720" y="424725"/>
                  </a:lnTo>
                  <a:lnTo>
                    <a:pt x="162070" y="415414"/>
                  </a:lnTo>
                  <a:lnTo>
                    <a:pt x="136290" y="407318"/>
                  </a:lnTo>
                  <a:lnTo>
                    <a:pt x="130038" y="360449"/>
                  </a:lnTo>
                  <a:lnTo>
                    <a:pt x="109616" y="358664"/>
                  </a:lnTo>
                  <a:lnTo>
                    <a:pt x="86694" y="326526"/>
                  </a:lnTo>
                  <a:lnTo>
                    <a:pt x="101548" y="248037"/>
                  </a:lnTo>
                  <a:lnTo>
                    <a:pt x="110421" y="218311"/>
                  </a:lnTo>
                  <a:lnTo>
                    <a:pt x="0" y="119855"/>
                  </a:lnTo>
                  <a:lnTo>
                    <a:pt x="24588" y="114051"/>
                  </a:lnTo>
                  <a:lnTo>
                    <a:pt x="61677" y="53341"/>
                  </a:lnTo>
                  <a:lnTo>
                    <a:pt x="76680" y="48431"/>
                  </a:lnTo>
                  <a:lnTo>
                    <a:pt x="95615" y="13887"/>
                  </a:lnTo>
                  <a:lnTo>
                    <a:pt x="118908" y="14256"/>
                  </a:lnTo>
                  <a:lnTo>
                    <a:pt x="137155" y="0"/>
                  </a:lnTo>
                  <a:lnTo>
                    <a:pt x="234962" y="21372"/>
                  </a:lnTo>
                  <a:lnTo>
                    <a:pt x="244671" y="78065"/>
                  </a:lnTo>
                  <a:lnTo>
                    <a:pt x="235770" y="104544"/>
                  </a:lnTo>
                  <a:lnTo>
                    <a:pt x="241173" y="130925"/>
                  </a:lnTo>
                  <a:lnTo>
                    <a:pt x="291511" y="103500"/>
                  </a:lnTo>
                  <a:lnTo>
                    <a:pt x="313631" y="116859"/>
                  </a:lnTo>
                  <a:lnTo>
                    <a:pt x="315388" y="150342"/>
                  </a:lnTo>
                  <a:lnTo>
                    <a:pt x="330323" y="162920"/>
                  </a:lnTo>
                  <a:lnTo>
                    <a:pt x="379410" y="174103"/>
                  </a:lnTo>
                  <a:lnTo>
                    <a:pt x="390876" y="19255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320628" y="5759581"/>
              <a:ext cx="435825" cy="500534"/>
            </a:xfrm>
            <a:custGeom>
              <a:avLst/>
              <a:pathLst>
                <a:path w="435825" h="500534">
                  <a:moveTo>
                    <a:pt x="326235" y="0"/>
                  </a:moveTo>
                  <a:lnTo>
                    <a:pt x="324815" y="55224"/>
                  </a:lnTo>
                  <a:lnTo>
                    <a:pt x="380410" y="25793"/>
                  </a:lnTo>
                  <a:lnTo>
                    <a:pt x="389390" y="68667"/>
                  </a:lnTo>
                  <a:lnTo>
                    <a:pt x="391072" y="166221"/>
                  </a:lnTo>
                  <a:lnTo>
                    <a:pt x="391264" y="200179"/>
                  </a:lnTo>
                  <a:lnTo>
                    <a:pt x="401608" y="222660"/>
                  </a:lnTo>
                  <a:lnTo>
                    <a:pt x="404511" y="257439"/>
                  </a:lnTo>
                  <a:lnTo>
                    <a:pt x="399147" y="313340"/>
                  </a:lnTo>
                  <a:lnTo>
                    <a:pt x="406827" y="328539"/>
                  </a:lnTo>
                  <a:lnTo>
                    <a:pt x="404228" y="429312"/>
                  </a:lnTo>
                  <a:lnTo>
                    <a:pt x="422024" y="460389"/>
                  </a:lnTo>
                  <a:lnTo>
                    <a:pt x="435825" y="500461"/>
                  </a:lnTo>
                  <a:lnTo>
                    <a:pt x="366299" y="499112"/>
                  </a:lnTo>
                  <a:lnTo>
                    <a:pt x="307767" y="485800"/>
                  </a:lnTo>
                  <a:lnTo>
                    <a:pt x="257940" y="481390"/>
                  </a:lnTo>
                  <a:lnTo>
                    <a:pt x="233451" y="498952"/>
                  </a:lnTo>
                  <a:lnTo>
                    <a:pt x="155528" y="494985"/>
                  </a:lnTo>
                  <a:lnTo>
                    <a:pt x="123097" y="500534"/>
                  </a:lnTo>
                  <a:lnTo>
                    <a:pt x="87060" y="268793"/>
                  </a:lnTo>
                  <a:lnTo>
                    <a:pt x="45424" y="233757"/>
                  </a:lnTo>
                  <a:lnTo>
                    <a:pt x="46694" y="206410"/>
                  </a:lnTo>
                  <a:lnTo>
                    <a:pt x="58303" y="185480"/>
                  </a:lnTo>
                  <a:lnTo>
                    <a:pt x="55089" y="163258"/>
                  </a:lnTo>
                  <a:lnTo>
                    <a:pt x="22488" y="118590"/>
                  </a:lnTo>
                  <a:lnTo>
                    <a:pt x="7300" y="95504"/>
                  </a:lnTo>
                  <a:lnTo>
                    <a:pt x="27988" y="73439"/>
                  </a:lnTo>
                  <a:lnTo>
                    <a:pt x="0" y="31791"/>
                  </a:lnTo>
                  <a:lnTo>
                    <a:pt x="50028" y="9901"/>
                  </a:lnTo>
                  <a:lnTo>
                    <a:pt x="200881" y="1616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45140" y="5623160"/>
              <a:ext cx="202547" cy="282148"/>
            </a:xfrm>
            <a:custGeom>
              <a:avLst/>
              <a:pathLst>
                <a:path w="202547" h="282148">
                  <a:moveTo>
                    <a:pt x="189806" y="176181"/>
                  </a:moveTo>
                  <a:lnTo>
                    <a:pt x="170872" y="210724"/>
                  </a:lnTo>
                  <a:lnTo>
                    <a:pt x="155868" y="215635"/>
                  </a:lnTo>
                  <a:lnTo>
                    <a:pt x="118779" y="276344"/>
                  </a:lnTo>
                  <a:lnTo>
                    <a:pt x="94191" y="282148"/>
                  </a:lnTo>
                  <a:lnTo>
                    <a:pt x="29593" y="277688"/>
                  </a:lnTo>
                  <a:lnTo>
                    <a:pt x="0" y="200912"/>
                  </a:lnTo>
                  <a:lnTo>
                    <a:pt x="23604" y="180299"/>
                  </a:lnTo>
                  <a:lnTo>
                    <a:pt x="27503" y="139756"/>
                  </a:lnTo>
                  <a:lnTo>
                    <a:pt x="43339" y="124578"/>
                  </a:lnTo>
                  <a:lnTo>
                    <a:pt x="107521" y="111002"/>
                  </a:lnTo>
                  <a:lnTo>
                    <a:pt x="122197" y="95558"/>
                  </a:lnTo>
                  <a:lnTo>
                    <a:pt x="132655" y="63868"/>
                  </a:lnTo>
                  <a:lnTo>
                    <a:pt x="151858" y="40083"/>
                  </a:lnTo>
                  <a:lnTo>
                    <a:pt x="164625" y="0"/>
                  </a:lnTo>
                  <a:lnTo>
                    <a:pt x="158406" y="75633"/>
                  </a:lnTo>
                  <a:lnTo>
                    <a:pt x="183295" y="92949"/>
                  </a:lnTo>
                  <a:lnTo>
                    <a:pt x="202547" y="13697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645443" y="5308890"/>
              <a:ext cx="755158" cy="616912"/>
            </a:xfrm>
            <a:custGeom>
              <a:avLst/>
              <a:pathLst>
                <a:path w="755158" h="616912">
                  <a:moveTo>
                    <a:pt x="409968" y="125496"/>
                  </a:moveTo>
                  <a:lnTo>
                    <a:pt x="626376" y="92405"/>
                  </a:lnTo>
                  <a:lnTo>
                    <a:pt x="755158" y="238816"/>
                  </a:lnTo>
                  <a:lnTo>
                    <a:pt x="563600" y="457881"/>
                  </a:lnTo>
                  <a:lnTo>
                    <a:pt x="503020" y="520486"/>
                  </a:lnTo>
                  <a:lnTo>
                    <a:pt x="392579" y="559323"/>
                  </a:lnTo>
                  <a:lnTo>
                    <a:pt x="322564" y="570484"/>
                  </a:lnTo>
                  <a:lnTo>
                    <a:pt x="192117" y="584771"/>
                  </a:lnTo>
                  <a:lnTo>
                    <a:pt x="113766" y="587450"/>
                  </a:lnTo>
                  <a:lnTo>
                    <a:pt x="66256" y="616912"/>
                  </a:lnTo>
                  <a:lnTo>
                    <a:pt x="64575" y="519357"/>
                  </a:lnTo>
                  <a:lnTo>
                    <a:pt x="55594" y="476483"/>
                  </a:lnTo>
                  <a:lnTo>
                    <a:pt x="0" y="505915"/>
                  </a:lnTo>
                  <a:lnTo>
                    <a:pt x="1419" y="450690"/>
                  </a:lnTo>
                  <a:lnTo>
                    <a:pt x="61669" y="442377"/>
                  </a:lnTo>
                  <a:lnTo>
                    <a:pt x="42100" y="299888"/>
                  </a:lnTo>
                  <a:lnTo>
                    <a:pt x="15725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993678" y="4275571"/>
              <a:ext cx="53240" cy="118121"/>
            </a:xfrm>
            <a:custGeom>
              <a:avLst/>
              <a:pathLst>
                <a:path w="53240" h="118121">
                  <a:moveTo>
                    <a:pt x="53240" y="14357"/>
                  </a:moveTo>
                  <a:lnTo>
                    <a:pt x="39748" y="76986"/>
                  </a:lnTo>
                  <a:lnTo>
                    <a:pt x="15070" y="118121"/>
                  </a:lnTo>
                  <a:lnTo>
                    <a:pt x="0" y="89318"/>
                  </a:lnTo>
                  <a:lnTo>
                    <a:pt x="931" y="71356"/>
                  </a:lnTo>
                  <a:lnTo>
                    <a:pt x="16371" y="56640"/>
                  </a:lnTo>
                  <a:lnTo>
                    <a:pt x="17210" y="26452"/>
                  </a:lnTo>
                  <a:lnTo>
                    <a:pt x="43519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739395" y="962793"/>
              <a:ext cx="5103848" cy="5614482"/>
            </a:xfrm>
            <a:custGeom>
              <a:avLst/>
              <a:pathLst>
                <a:path w="5103848" h="5614482">
                  <a:moveTo>
                    <a:pt x="5103848" y="1025551"/>
                  </a:moveTo>
                  <a:lnTo>
                    <a:pt x="5032030" y="1024033"/>
                  </a:lnTo>
                  <a:lnTo>
                    <a:pt x="4788187" y="1024034"/>
                  </a:lnTo>
                  <a:lnTo>
                    <a:pt x="4637680" y="1024034"/>
                  </a:lnTo>
                  <a:lnTo>
                    <a:pt x="4380622" y="1024035"/>
                  </a:lnTo>
                  <a:lnTo>
                    <a:pt x="4380066" y="1024100"/>
                  </a:lnTo>
                  <a:lnTo>
                    <a:pt x="4384939" y="1075668"/>
                  </a:lnTo>
                  <a:lnTo>
                    <a:pt x="4408087" y="1286452"/>
                  </a:lnTo>
                  <a:lnTo>
                    <a:pt x="4427003" y="1470452"/>
                  </a:lnTo>
                  <a:lnTo>
                    <a:pt x="4425778" y="1478317"/>
                  </a:lnTo>
                  <a:lnTo>
                    <a:pt x="4434984" y="1564400"/>
                  </a:lnTo>
                  <a:lnTo>
                    <a:pt x="4456456" y="1747721"/>
                  </a:lnTo>
                  <a:lnTo>
                    <a:pt x="4475511" y="1917930"/>
                  </a:lnTo>
                  <a:lnTo>
                    <a:pt x="4488307" y="2048016"/>
                  </a:lnTo>
                  <a:lnTo>
                    <a:pt x="4527732" y="2410371"/>
                  </a:lnTo>
                  <a:lnTo>
                    <a:pt x="4555988" y="2666548"/>
                  </a:lnTo>
                  <a:lnTo>
                    <a:pt x="4577151" y="2870453"/>
                  </a:lnTo>
                  <a:lnTo>
                    <a:pt x="4583098" y="2916608"/>
                  </a:lnTo>
                  <a:lnTo>
                    <a:pt x="4604449" y="3113893"/>
                  </a:lnTo>
                  <a:lnTo>
                    <a:pt x="4614790" y="3199283"/>
                  </a:lnTo>
                  <a:lnTo>
                    <a:pt x="4616756" y="3237680"/>
                  </a:lnTo>
                  <a:lnTo>
                    <a:pt x="4642429" y="3479459"/>
                  </a:lnTo>
                  <a:lnTo>
                    <a:pt x="4662028" y="3662930"/>
                  </a:lnTo>
                  <a:lnTo>
                    <a:pt x="4679249" y="3831024"/>
                  </a:lnTo>
                  <a:lnTo>
                    <a:pt x="4713439" y="4164752"/>
                  </a:lnTo>
                  <a:lnTo>
                    <a:pt x="4724446" y="4272194"/>
                  </a:lnTo>
                  <a:lnTo>
                    <a:pt x="4757445" y="4594300"/>
                  </a:lnTo>
                  <a:lnTo>
                    <a:pt x="4780418" y="4818544"/>
                  </a:lnTo>
                  <a:lnTo>
                    <a:pt x="4895710" y="4893062"/>
                  </a:lnTo>
                  <a:lnTo>
                    <a:pt x="4866371" y="5041782"/>
                  </a:lnTo>
                  <a:lnTo>
                    <a:pt x="4820987" y="5261432"/>
                  </a:lnTo>
                  <a:lnTo>
                    <a:pt x="4817441" y="5264133"/>
                  </a:lnTo>
                  <a:lnTo>
                    <a:pt x="4615859" y="5267388"/>
                  </a:lnTo>
                  <a:lnTo>
                    <a:pt x="4459641" y="5266492"/>
                  </a:lnTo>
                  <a:lnTo>
                    <a:pt x="4238772" y="5266345"/>
                  </a:lnTo>
                  <a:lnTo>
                    <a:pt x="3920421" y="5265138"/>
                  </a:lnTo>
                  <a:lnTo>
                    <a:pt x="3821623" y="5266268"/>
                  </a:lnTo>
                  <a:lnTo>
                    <a:pt x="3679715" y="5266247"/>
                  </a:lnTo>
                  <a:lnTo>
                    <a:pt x="3422452" y="5265777"/>
                  </a:lnTo>
                  <a:lnTo>
                    <a:pt x="3228143" y="5266676"/>
                  </a:lnTo>
                  <a:lnTo>
                    <a:pt x="3226488" y="5234387"/>
                  </a:lnTo>
                  <a:lnTo>
                    <a:pt x="3235373" y="5190808"/>
                  </a:lnTo>
                  <a:lnTo>
                    <a:pt x="3226663" y="5179165"/>
                  </a:lnTo>
                  <a:lnTo>
                    <a:pt x="3180475" y="5221442"/>
                  </a:lnTo>
                  <a:lnTo>
                    <a:pt x="3194908" y="5294301"/>
                  </a:lnTo>
                  <a:lnTo>
                    <a:pt x="3074334" y="5297374"/>
                  </a:lnTo>
                  <a:lnTo>
                    <a:pt x="3052070" y="5294055"/>
                  </a:lnTo>
                  <a:lnTo>
                    <a:pt x="2987006" y="5300231"/>
                  </a:lnTo>
                  <a:lnTo>
                    <a:pt x="2949121" y="5296262"/>
                  </a:lnTo>
                  <a:lnTo>
                    <a:pt x="2888999" y="5282589"/>
                  </a:lnTo>
                  <a:lnTo>
                    <a:pt x="2839173" y="5278178"/>
                  </a:lnTo>
                  <a:lnTo>
                    <a:pt x="2814684" y="5295740"/>
                  </a:lnTo>
                  <a:lnTo>
                    <a:pt x="2784053" y="5292125"/>
                  </a:lnTo>
                  <a:lnTo>
                    <a:pt x="2736760" y="5291773"/>
                  </a:lnTo>
                  <a:lnTo>
                    <a:pt x="2687472" y="5299743"/>
                  </a:lnTo>
                  <a:lnTo>
                    <a:pt x="2671456" y="5307600"/>
                  </a:lnTo>
                  <a:lnTo>
                    <a:pt x="2661717" y="5294672"/>
                  </a:lnTo>
                  <a:lnTo>
                    <a:pt x="2644280" y="5298780"/>
                  </a:lnTo>
                  <a:lnTo>
                    <a:pt x="2649144" y="5324109"/>
                  </a:lnTo>
                  <a:lnTo>
                    <a:pt x="2638551" y="5339962"/>
                  </a:lnTo>
                  <a:lnTo>
                    <a:pt x="2615651" y="5351993"/>
                  </a:lnTo>
                  <a:lnTo>
                    <a:pt x="2602698" y="5368149"/>
                  </a:lnTo>
                  <a:lnTo>
                    <a:pt x="2600278" y="5391001"/>
                  </a:lnTo>
                  <a:lnTo>
                    <a:pt x="2584087" y="5403783"/>
                  </a:lnTo>
                  <a:lnTo>
                    <a:pt x="2581725" y="5430031"/>
                  </a:lnTo>
                  <a:lnTo>
                    <a:pt x="2572007" y="5441965"/>
                  </a:lnTo>
                  <a:lnTo>
                    <a:pt x="2532160" y="5381905"/>
                  </a:lnTo>
                  <a:lnTo>
                    <a:pt x="2500437" y="5352554"/>
                  </a:lnTo>
                  <a:lnTo>
                    <a:pt x="2431318" y="5304843"/>
                  </a:lnTo>
                  <a:lnTo>
                    <a:pt x="2410205" y="5285263"/>
                  </a:lnTo>
                  <a:lnTo>
                    <a:pt x="2398757" y="5266202"/>
                  </a:lnTo>
                  <a:lnTo>
                    <a:pt x="2380399" y="5253493"/>
                  </a:lnTo>
                  <a:lnTo>
                    <a:pt x="2377927" y="5234230"/>
                  </a:lnTo>
                  <a:lnTo>
                    <a:pt x="2352834" y="5200116"/>
                  </a:lnTo>
                  <a:lnTo>
                    <a:pt x="2323611" y="5201255"/>
                  </a:lnTo>
                  <a:lnTo>
                    <a:pt x="2322207" y="5212004"/>
                  </a:lnTo>
                  <a:lnTo>
                    <a:pt x="2295053" y="5230938"/>
                  </a:lnTo>
                  <a:lnTo>
                    <a:pt x="2293478" y="5246000"/>
                  </a:lnTo>
                  <a:lnTo>
                    <a:pt x="2269607" y="5255125"/>
                  </a:lnTo>
                  <a:lnTo>
                    <a:pt x="2252632" y="5248880"/>
                  </a:lnTo>
                  <a:lnTo>
                    <a:pt x="2233695" y="5253198"/>
                  </a:lnTo>
                  <a:lnTo>
                    <a:pt x="2233608" y="5270617"/>
                  </a:lnTo>
                  <a:lnTo>
                    <a:pt x="2220106" y="5284563"/>
                  </a:lnTo>
                  <a:lnTo>
                    <a:pt x="2210193" y="5337763"/>
                  </a:lnTo>
                  <a:lnTo>
                    <a:pt x="2199267" y="5352223"/>
                  </a:lnTo>
                  <a:lnTo>
                    <a:pt x="2196142" y="5380209"/>
                  </a:lnTo>
                  <a:lnTo>
                    <a:pt x="2182282" y="5411490"/>
                  </a:lnTo>
                  <a:lnTo>
                    <a:pt x="2189992" y="5431266"/>
                  </a:lnTo>
                  <a:lnTo>
                    <a:pt x="2178482" y="5447373"/>
                  </a:lnTo>
                  <a:lnTo>
                    <a:pt x="2178608" y="5466644"/>
                  </a:lnTo>
                  <a:lnTo>
                    <a:pt x="2201366" y="5476978"/>
                  </a:lnTo>
                  <a:lnTo>
                    <a:pt x="2191074" y="5519951"/>
                  </a:lnTo>
                  <a:lnTo>
                    <a:pt x="2195613" y="5532146"/>
                  </a:lnTo>
                  <a:lnTo>
                    <a:pt x="2169267" y="5557709"/>
                  </a:lnTo>
                  <a:lnTo>
                    <a:pt x="2143800" y="5570049"/>
                  </a:lnTo>
                  <a:lnTo>
                    <a:pt x="2123589" y="5594678"/>
                  </a:lnTo>
                  <a:lnTo>
                    <a:pt x="2095146" y="5596179"/>
                  </a:lnTo>
                  <a:lnTo>
                    <a:pt x="2088937" y="5614482"/>
                  </a:lnTo>
                  <a:lnTo>
                    <a:pt x="2061386" y="5591363"/>
                  </a:lnTo>
                  <a:lnTo>
                    <a:pt x="2013989" y="5595106"/>
                  </a:lnTo>
                  <a:lnTo>
                    <a:pt x="1995390" y="5587402"/>
                  </a:lnTo>
                  <a:lnTo>
                    <a:pt x="1978186" y="5568733"/>
                  </a:lnTo>
                  <a:lnTo>
                    <a:pt x="1946834" y="5556208"/>
                  </a:lnTo>
                  <a:lnTo>
                    <a:pt x="1926080" y="5534602"/>
                  </a:lnTo>
                  <a:lnTo>
                    <a:pt x="1919464" y="5494818"/>
                  </a:lnTo>
                  <a:lnTo>
                    <a:pt x="1905070" y="5482055"/>
                  </a:lnTo>
                  <a:lnTo>
                    <a:pt x="1881469" y="5473476"/>
                  </a:lnTo>
                  <a:lnTo>
                    <a:pt x="1857268" y="5451152"/>
                  </a:lnTo>
                  <a:lnTo>
                    <a:pt x="1840744" y="5444050"/>
                  </a:lnTo>
                  <a:lnTo>
                    <a:pt x="1822341" y="5447265"/>
                  </a:lnTo>
                  <a:lnTo>
                    <a:pt x="1784895" y="5420803"/>
                  </a:lnTo>
                  <a:lnTo>
                    <a:pt x="1785340" y="5402022"/>
                  </a:lnTo>
                  <a:lnTo>
                    <a:pt x="1765507" y="5400461"/>
                  </a:lnTo>
                  <a:lnTo>
                    <a:pt x="1741744" y="5379270"/>
                  </a:lnTo>
                  <a:lnTo>
                    <a:pt x="1765223" y="5369278"/>
                  </a:lnTo>
                  <a:lnTo>
                    <a:pt x="1754199" y="5344507"/>
                  </a:lnTo>
                  <a:lnTo>
                    <a:pt x="1721693" y="5328742"/>
                  </a:lnTo>
                  <a:lnTo>
                    <a:pt x="1711163" y="5264453"/>
                  </a:lnTo>
                  <a:lnTo>
                    <a:pt x="1673023" y="5277191"/>
                  </a:lnTo>
                  <a:lnTo>
                    <a:pt x="1657144" y="5268353"/>
                  </a:lnTo>
                  <a:lnTo>
                    <a:pt x="1657647" y="5230644"/>
                  </a:lnTo>
                  <a:lnTo>
                    <a:pt x="1621668" y="5211280"/>
                  </a:lnTo>
                  <a:lnTo>
                    <a:pt x="1606116" y="5217339"/>
                  </a:lnTo>
                  <a:lnTo>
                    <a:pt x="1591671" y="5192733"/>
                  </a:lnTo>
                  <a:lnTo>
                    <a:pt x="1607998" y="5178595"/>
                  </a:lnTo>
                  <a:lnTo>
                    <a:pt x="1576561" y="5149700"/>
                  </a:lnTo>
                  <a:lnTo>
                    <a:pt x="1579515" y="5137057"/>
                  </a:lnTo>
                  <a:lnTo>
                    <a:pt x="1558147" y="5089626"/>
                  </a:lnTo>
                  <a:lnTo>
                    <a:pt x="1563989" y="5080064"/>
                  </a:lnTo>
                  <a:lnTo>
                    <a:pt x="1542163" y="5054173"/>
                  </a:lnTo>
                  <a:lnTo>
                    <a:pt x="1542219" y="5017580"/>
                  </a:lnTo>
                  <a:lnTo>
                    <a:pt x="1517172" y="5007354"/>
                  </a:lnTo>
                  <a:lnTo>
                    <a:pt x="1507332" y="4994073"/>
                  </a:lnTo>
                  <a:lnTo>
                    <a:pt x="1494460" y="5006212"/>
                  </a:lnTo>
                  <a:lnTo>
                    <a:pt x="1478289" y="4984977"/>
                  </a:lnTo>
                  <a:lnTo>
                    <a:pt x="1457701" y="4981550"/>
                  </a:lnTo>
                  <a:lnTo>
                    <a:pt x="1415806" y="4999583"/>
                  </a:lnTo>
                  <a:lnTo>
                    <a:pt x="1387420" y="4975188"/>
                  </a:lnTo>
                  <a:lnTo>
                    <a:pt x="1358698" y="4980796"/>
                  </a:lnTo>
                  <a:lnTo>
                    <a:pt x="1345859" y="4992350"/>
                  </a:lnTo>
                  <a:lnTo>
                    <a:pt x="1318763" y="4941384"/>
                  </a:lnTo>
                  <a:lnTo>
                    <a:pt x="1297267" y="4942185"/>
                  </a:lnTo>
                  <a:lnTo>
                    <a:pt x="1301499" y="4904699"/>
                  </a:lnTo>
                  <a:lnTo>
                    <a:pt x="1294973" y="4891535"/>
                  </a:lnTo>
                  <a:lnTo>
                    <a:pt x="1272355" y="4884425"/>
                  </a:lnTo>
                  <a:lnTo>
                    <a:pt x="1265374" y="4873300"/>
                  </a:lnTo>
                  <a:lnTo>
                    <a:pt x="1199982" y="4805480"/>
                  </a:lnTo>
                  <a:lnTo>
                    <a:pt x="1184137" y="4795486"/>
                  </a:lnTo>
                  <a:lnTo>
                    <a:pt x="1170809" y="4801839"/>
                  </a:lnTo>
                  <a:lnTo>
                    <a:pt x="1163648" y="4779550"/>
                  </a:lnTo>
                  <a:lnTo>
                    <a:pt x="1146420" y="4787565"/>
                  </a:lnTo>
                  <a:lnTo>
                    <a:pt x="1142538" y="4755003"/>
                  </a:lnTo>
                  <a:lnTo>
                    <a:pt x="1113045" y="4756197"/>
                  </a:lnTo>
                  <a:lnTo>
                    <a:pt x="1074075" y="4764887"/>
                  </a:lnTo>
                  <a:lnTo>
                    <a:pt x="1015554" y="4759057"/>
                  </a:lnTo>
                  <a:lnTo>
                    <a:pt x="998146" y="4750920"/>
                  </a:lnTo>
                  <a:lnTo>
                    <a:pt x="968815" y="4759457"/>
                  </a:lnTo>
                  <a:lnTo>
                    <a:pt x="943109" y="4749018"/>
                  </a:lnTo>
                  <a:lnTo>
                    <a:pt x="908423" y="4757783"/>
                  </a:lnTo>
                  <a:lnTo>
                    <a:pt x="888073" y="4758325"/>
                  </a:lnTo>
                  <a:lnTo>
                    <a:pt x="879799" y="4737683"/>
                  </a:lnTo>
                  <a:lnTo>
                    <a:pt x="864308" y="4738122"/>
                  </a:lnTo>
                  <a:lnTo>
                    <a:pt x="854746" y="4757823"/>
                  </a:lnTo>
                  <a:lnTo>
                    <a:pt x="841339" y="4758503"/>
                  </a:lnTo>
                  <a:lnTo>
                    <a:pt x="820883" y="4741652"/>
                  </a:lnTo>
                  <a:lnTo>
                    <a:pt x="806879" y="4778697"/>
                  </a:lnTo>
                  <a:lnTo>
                    <a:pt x="792976" y="4773748"/>
                  </a:lnTo>
                  <a:lnTo>
                    <a:pt x="767522" y="4790218"/>
                  </a:lnTo>
                  <a:lnTo>
                    <a:pt x="733951" y="4780654"/>
                  </a:lnTo>
                  <a:lnTo>
                    <a:pt x="695491" y="4799300"/>
                  </a:lnTo>
                  <a:lnTo>
                    <a:pt x="669259" y="4775540"/>
                  </a:lnTo>
                  <a:lnTo>
                    <a:pt x="649655" y="4787023"/>
                  </a:lnTo>
                  <a:lnTo>
                    <a:pt x="649586" y="4805871"/>
                  </a:lnTo>
                  <a:lnTo>
                    <a:pt x="635434" y="4811394"/>
                  </a:lnTo>
                  <a:lnTo>
                    <a:pt x="603793" y="4805201"/>
                  </a:lnTo>
                  <a:lnTo>
                    <a:pt x="602203" y="4820134"/>
                  </a:lnTo>
                  <a:lnTo>
                    <a:pt x="570455" y="4829931"/>
                  </a:lnTo>
                  <a:lnTo>
                    <a:pt x="560232" y="4823339"/>
                  </a:lnTo>
                  <a:lnTo>
                    <a:pt x="490804" y="4810551"/>
                  </a:lnTo>
                  <a:lnTo>
                    <a:pt x="466067" y="4823866"/>
                  </a:lnTo>
                  <a:lnTo>
                    <a:pt x="450871" y="4817845"/>
                  </a:lnTo>
                  <a:lnTo>
                    <a:pt x="429047" y="4828339"/>
                  </a:lnTo>
                  <a:lnTo>
                    <a:pt x="407516" y="4809252"/>
                  </a:lnTo>
                  <a:lnTo>
                    <a:pt x="399287" y="4793485"/>
                  </a:lnTo>
                  <a:lnTo>
                    <a:pt x="368862" y="4811176"/>
                  </a:lnTo>
                  <a:lnTo>
                    <a:pt x="347299" y="4806647"/>
                  </a:lnTo>
                  <a:lnTo>
                    <a:pt x="329867" y="4815073"/>
                  </a:lnTo>
                  <a:lnTo>
                    <a:pt x="309603" y="4882971"/>
                  </a:lnTo>
                  <a:lnTo>
                    <a:pt x="294344" y="4905249"/>
                  </a:lnTo>
                  <a:lnTo>
                    <a:pt x="301326" y="4920984"/>
                  </a:lnTo>
                  <a:lnTo>
                    <a:pt x="284271" y="4946315"/>
                  </a:lnTo>
                  <a:lnTo>
                    <a:pt x="266243" y="4948706"/>
                  </a:lnTo>
                  <a:lnTo>
                    <a:pt x="259697" y="4961854"/>
                  </a:lnTo>
                  <a:lnTo>
                    <a:pt x="263380" y="4993214"/>
                  </a:lnTo>
                  <a:lnTo>
                    <a:pt x="237019" y="5014185"/>
                  </a:lnTo>
                  <a:lnTo>
                    <a:pt x="235149" y="4904398"/>
                  </a:lnTo>
                  <a:lnTo>
                    <a:pt x="260995" y="4824237"/>
                  </a:lnTo>
                  <a:lnTo>
                    <a:pt x="265994" y="4762930"/>
                  </a:lnTo>
                  <a:lnTo>
                    <a:pt x="290688" y="4698116"/>
                  </a:lnTo>
                  <a:lnTo>
                    <a:pt x="300533" y="4664509"/>
                  </a:lnTo>
                  <a:lnTo>
                    <a:pt x="352582" y="4535931"/>
                  </a:lnTo>
                  <a:lnTo>
                    <a:pt x="397831" y="4417536"/>
                  </a:lnTo>
                  <a:lnTo>
                    <a:pt x="417511" y="4340880"/>
                  </a:lnTo>
                  <a:lnTo>
                    <a:pt x="426130" y="4292389"/>
                  </a:lnTo>
                  <a:lnTo>
                    <a:pt x="438208" y="4136078"/>
                  </a:lnTo>
                  <a:lnTo>
                    <a:pt x="427099" y="4013189"/>
                  </a:lnTo>
                  <a:lnTo>
                    <a:pt x="423876" y="3948727"/>
                  </a:lnTo>
                  <a:lnTo>
                    <a:pt x="409481" y="3895575"/>
                  </a:lnTo>
                  <a:lnTo>
                    <a:pt x="388293" y="3842349"/>
                  </a:lnTo>
                  <a:lnTo>
                    <a:pt x="384899" y="3810673"/>
                  </a:lnTo>
                  <a:lnTo>
                    <a:pt x="378238" y="3802243"/>
                  </a:lnTo>
                  <a:lnTo>
                    <a:pt x="369145" y="3740566"/>
                  </a:lnTo>
                  <a:lnTo>
                    <a:pt x="350420" y="3690481"/>
                  </a:lnTo>
                  <a:lnTo>
                    <a:pt x="336801" y="3665286"/>
                  </a:lnTo>
                  <a:lnTo>
                    <a:pt x="301385" y="3616880"/>
                  </a:lnTo>
                  <a:lnTo>
                    <a:pt x="249448" y="3586238"/>
                  </a:lnTo>
                  <a:lnTo>
                    <a:pt x="224847" y="3538309"/>
                  </a:lnTo>
                  <a:lnTo>
                    <a:pt x="237159" y="3527803"/>
                  </a:lnTo>
                  <a:lnTo>
                    <a:pt x="252077" y="3535116"/>
                  </a:lnTo>
                  <a:lnTo>
                    <a:pt x="279041" y="3524738"/>
                  </a:lnTo>
                  <a:lnTo>
                    <a:pt x="313951" y="3488852"/>
                  </a:lnTo>
                  <a:lnTo>
                    <a:pt x="326727" y="3463646"/>
                  </a:lnTo>
                  <a:lnTo>
                    <a:pt x="290225" y="3467191"/>
                  </a:lnTo>
                  <a:lnTo>
                    <a:pt x="272841" y="3496839"/>
                  </a:lnTo>
                  <a:lnTo>
                    <a:pt x="249988" y="3509336"/>
                  </a:lnTo>
                  <a:lnTo>
                    <a:pt x="281374" y="3451781"/>
                  </a:lnTo>
                  <a:lnTo>
                    <a:pt x="274277" y="3443115"/>
                  </a:lnTo>
                  <a:lnTo>
                    <a:pt x="308073" y="3381475"/>
                  </a:lnTo>
                  <a:lnTo>
                    <a:pt x="330387" y="3371723"/>
                  </a:lnTo>
                  <a:lnTo>
                    <a:pt x="339684" y="3352480"/>
                  </a:lnTo>
                  <a:lnTo>
                    <a:pt x="342261" y="3325990"/>
                  </a:lnTo>
                  <a:lnTo>
                    <a:pt x="335797" y="3302322"/>
                  </a:lnTo>
                  <a:lnTo>
                    <a:pt x="314954" y="3301365"/>
                  </a:lnTo>
                  <a:lnTo>
                    <a:pt x="349427" y="3267528"/>
                  </a:lnTo>
                  <a:lnTo>
                    <a:pt x="349069" y="3236742"/>
                  </a:lnTo>
                  <a:lnTo>
                    <a:pt x="340615" y="3197223"/>
                  </a:lnTo>
                  <a:lnTo>
                    <a:pt x="359455" y="3176278"/>
                  </a:lnTo>
                  <a:lnTo>
                    <a:pt x="364849" y="3160769"/>
                  </a:lnTo>
                  <a:lnTo>
                    <a:pt x="349443" y="3126726"/>
                  </a:lnTo>
                  <a:lnTo>
                    <a:pt x="333910" y="3123686"/>
                  </a:lnTo>
                  <a:lnTo>
                    <a:pt x="318665" y="3104035"/>
                  </a:lnTo>
                  <a:lnTo>
                    <a:pt x="293182" y="3046285"/>
                  </a:lnTo>
                  <a:lnTo>
                    <a:pt x="281477" y="3004450"/>
                  </a:lnTo>
                  <a:lnTo>
                    <a:pt x="266513" y="2976308"/>
                  </a:lnTo>
                  <a:lnTo>
                    <a:pt x="241122" y="2951858"/>
                  </a:lnTo>
                  <a:lnTo>
                    <a:pt x="244333" y="2933341"/>
                  </a:lnTo>
                  <a:lnTo>
                    <a:pt x="224948" y="2929468"/>
                  </a:lnTo>
                  <a:lnTo>
                    <a:pt x="223084" y="2985370"/>
                  </a:lnTo>
                  <a:lnTo>
                    <a:pt x="214725" y="3001365"/>
                  </a:lnTo>
                  <a:lnTo>
                    <a:pt x="189111" y="2980573"/>
                  </a:lnTo>
                  <a:lnTo>
                    <a:pt x="178899" y="2964558"/>
                  </a:lnTo>
                  <a:lnTo>
                    <a:pt x="161519" y="2954072"/>
                  </a:lnTo>
                  <a:lnTo>
                    <a:pt x="166267" y="2924794"/>
                  </a:lnTo>
                  <a:lnTo>
                    <a:pt x="154007" y="2921282"/>
                  </a:lnTo>
                  <a:lnTo>
                    <a:pt x="142067" y="2893536"/>
                  </a:lnTo>
                  <a:lnTo>
                    <a:pt x="129144" y="2880825"/>
                  </a:lnTo>
                  <a:lnTo>
                    <a:pt x="121287" y="2841440"/>
                  </a:lnTo>
                  <a:lnTo>
                    <a:pt x="86445" y="2794634"/>
                  </a:lnTo>
                  <a:lnTo>
                    <a:pt x="77035" y="2753416"/>
                  </a:lnTo>
                  <a:lnTo>
                    <a:pt x="62513" y="2737390"/>
                  </a:lnTo>
                  <a:lnTo>
                    <a:pt x="43435" y="2765050"/>
                  </a:lnTo>
                  <a:lnTo>
                    <a:pt x="40275" y="2781750"/>
                  </a:lnTo>
                  <a:lnTo>
                    <a:pt x="26037" y="2801769"/>
                  </a:lnTo>
                  <a:lnTo>
                    <a:pt x="21425" y="2845854"/>
                  </a:lnTo>
                  <a:lnTo>
                    <a:pt x="0" y="2853775"/>
                  </a:lnTo>
                  <a:lnTo>
                    <a:pt x="10329" y="2818742"/>
                  </a:lnTo>
                  <a:lnTo>
                    <a:pt x="13200" y="2790434"/>
                  </a:lnTo>
                  <a:lnTo>
                    <a:pt x="24608" y="2764594"/>
                  </a:lnTo>
                  <a:lnTo>
                    <a:pt x="52537" y="2660696"/>
                  </a:lnTo>
                  <a:lnTo>
                    <a:pt x="631672" y="2659959"/>
                  </a:lnTo>
                  <a:lnTo>
                    <a:pt x="993787" y="2659930"/>
                  </a:lnTo>
                  <a:lnTo>
                    <a:pt x="1169797" y="2659938"/>
                  </a:lnTo>
                  <a:lnTo>
                    <a:pt x="1419573" y="2659130"/>
                  </a:lnTo>
                  <a:lnTo>
                    <a:pt x="1518902" y="2659467"/>
                  </a:lnTo>
                  <a:lnTo>
                    <a:pt x="1697224" y="2662070"/>
                  </a:lnTo>
                  <a:lnTo>
                    <a:pt x="1684817" y="2545135"/>
                  </a:lnTo>
                  <a:lnTo>
                    <a:pt x="1675091" y="2434741"/>
                  </a:lnTo>
                  <a:lnTo>
                    <a:pt x="1653675" y="2213453"/>
                  </a:lnTo>
                  <a:lnTo>
                    <a:pt x="1637195" y="2036819"/>
                  </a:lnTo>
                  <a:lnTo>
                    <a:pt x="1640316" y="2012310"/>
                  </a:lnTo>
                  <a:lnTo>
                    <a:pt x="1662411" y="1919361"/>
                  </a:lnTo>
                  <a:lnTo>
                    <a:pt x="1673401" y="1890798"/>
                  </a:lnTo>
                  <a:lnTo>
                    <a:pt x="1715798" y="1821789"/>
                  </a:lnTo>
                  <a:lnTo>
                    <a:pt x="1740129" y="1790807"/>
                  </a:lnTo>
                  <a:lnTo>
                    <a:pt x="1778335" y="1755418"/>
                  </a:lnTo>
                  <a:lnTo>
                    <a:pt x="1806129" y="1742203"/>
                  </a:lnTo>
                  <a:lnTo>
                    <a:pt x="1985647" y="1725817"/>
                  </a:lnTo>
                  <a:lnTo>
                    <a:pt x="2082977" y="1718538"/>
                  </a:lnTo>
                  <a:lnTo>
                    <a:pt x="2114709" y="1713993"/>
                  </a:lnTo>
                  <a:lnTo>
                    <a:pt x="2114705" y="1470481"/>
                  </a:lnTo>
                  <a:lnTo>
                    <a:pt x="2113076" y="1423509"/>
                  </a:lnTo>
                  <a:lnTo>
                    <a:pt x="2113460" y="1241343"/>
                  </a:lnTo>
                  <a:lnTo>
                    <a:pt x="2112092" y="1119341"/>
                  </a:lnTo>
                  <a:lnTo>
                    <a:pt x="2112690" y="908333"/>
                  </a:lnTo>
                  <a:lnTo>
                    <a:pt x="2113291" y="698516"/>
                  </a:lnTo>
                  <a:lnTo>
                    <a:pt x="2113073" y="578251"/>
                  </a:lnTo>
                  <a:lnTo>
                    <a:pt x="2404424" y="578330"/>
                  </a:lnTo>
                  <a:lnTo>
                    <a:pt x="2597615" y="578317"/>
                  </a:lnTo>
                  <a:lnTo>
                    <a:pt x="2792346" y="578212"/>
                  </a:lnTo>
                  <a:lnTo>
                    <a:pt x="2994857" y="578633"/>
                  </a:lnTo>
                  <a:lnTo>
                    <a:pt x="3130406" y="577623"/>
                  </a:lnTo>
                  <a:lnTo>
                    <a:pt x="3373733" y="579012"/>
                  </a:lnTo>
                  <a:lnTo>
                    <a:pt x="3500799" y="578690"/>
                  </a:lnTo>
                  <a:lnTo>
                    <a:pt x="3501707" y="441716"/>
                  </a:lnTo>
                  <a:lnTo>
                    <a:pt x="3501494" y="279895"/>
                  </a:lnTo>
                  <a:lnTo>
                    <a:pt x="3501498" y="2495"/>
                  </a:lnTo>
                  <a:lnTo>
                    <a:pt x="3505215" y="0"/>
                  </a:lnTo>
                  <a:lnTo>
                    <a:pt x="3633253" y="78850"/>
                  </a:lnTo>
                  <a:lnTo>
                    <a:pt x="3825592" y="196475"/>
                  </a:lnTo>
                  <a:lnTo>
                    <a:pt x="3985989" y="293347"/>
                  </a:lnTo>
                  <a:lnTo>
                    <a:pt x="4143661" y="392343"/>
                  </a:lnTo>
                  <a:lnTo>
                    <a:pt x="4198519" y="425230"/>
                  </a:lnTo>
                  <a:lnTo>
                    <a:pt x="4472699" y="604702"/>
                  </a:lnTo>
                  <a:lnTo>
                    <a:pt x="4623764" y="703239"/>
                  </a:lnTo>
                  <a:lnTo>
                    <a:pt x="4861777" y="860471"/>
                  </a:lnTo>
                  <a:lnTo>
                    <a:pt x="5017622" y="967164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170437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7173587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173587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173587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173587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173587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173587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459482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59482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459482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459482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459482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459482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484203" y="493473"/>
              <a:ext cx="2422676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Mauritania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97636" y="2988296"/>
              <a:ext cx="1399711" cy="1600155"/>
            </a:xfrm>
            <a:custGeom>
              <a:avLst/>
              <a:pathLst>
                <a:path w="1399711" h="1600155">
                  <a:moveTo>
                    <a:pt x="1399711" y="944745"/>
                  </a:moveTo>
                  <a:lnTo>
                    <a:pt x="1261608" y="989823"/>
                  </a:lnTo>
                  <a:lnTo>
                    <a:pt x="1200440" y="1067499"/>
                  </a:lnTo>
                  <a:lnTo>
                    <a:pt x="1076843" y="1086615"/>
                  </a:lnTo>
                  <a:lnTo>
                    <a:pt x="988774" y="1062530"/>
                  </a:lnTo>
                  <a:lnTo>
                    <a:pt x="937370" y="1083556"/>
                  </a:lnTo>
                  <a:lnTo>
                    <a:pt x="935481" y="1142048"/>
                  </a:lnTo>
                  <a:lnTo>
                    <a:pt x="969265" y="1203830"/>
                  </a:lnTo>
                  <a:lnTo>
                    <a:pt x="974276" y="1270549"/>
                  </a:lnTo>
                  <a:lnTo>
                    <a:pt x="956764" y="1420501"/>
                  </a:lnTo>
                  <a:lnTo>
                    <a:pt x="838921" y="1520969"/>
                  </a:lnTo>
                  <a:lnTo>
                    <a:pt x="764559" y="1535335"/>
                  </a:lnTo>
                  <a:lnTo>
                    <a:pt x="641858" y="1499710"/>
                  </a:lnTo>
                  <a:lnTo>
                    <a:pt x="490308" y="1530037"/>
                  </a:lnTo>
                  <a:lnTo>
                    <a:pt x="431965" y="1553975"/>
                  </a:lnTo>
                  <a:lnTo>
                    <a:pt x="343464" y="1523487"/>
                  </a:lnTo>
                  <a:lnTo>
                    <a:pt x="327797" y="1593418"/>
                  </a:lnTo>
                  <a:lnTo>
                    <a:pt x="258636" y="1600155"/>
                  </a:lnTo>
                  <a:lnTo>
                    <a:pt x="231678" y="1343198"/>
                  </a:lnTo>
                  <a:lnTo>
                    <a:pt x="234845" y="1249258"/>
                  </a:lnTo>
                  <a:lnTo>
                    <a:pt x="286329" y="1191220"/>
                  </a:lnTo>
                  <a:lnTo>
                    <a:pt x="378410" y="1162270"/>
                  </a:lnTo>
                  <a:lnTo>
                    <a:pt x="366870" y="1049636"/>
                  </a:lnTo>
                  <a:lnTo>
                    <a:pt x="305554" y="997675"/>
                  </a:lnTo>
                  <a:lnTo>
                    <a:pt x="290088" y="930071"/>
                  </a:lnTo>
                  <a:lnTo>
                    <a:pt x="93214" y="801387"/>
                  </a:lnTo>
                  <a:lnTo>
                    <a:pt x="0" y="641848"/>
                  </a:lnTo>
                  <a:lnTo>
                    <a:pt x="5785" y="599252"/>
                  </a:lnTo>
                  <a:lnTo>
                    <a:pt x="127684" y="571380"/>
                  </a:lnTo>
                  <a:lnTo>
                    <a:pt x="135959" y="538513"/>
                  </a:lnTo>
                  <a:lnTo>
                    <a:pt x="222142" y="499866"/>
                  </a:lnTo>
                  <a:lnTo>
                    <a:pt x="226614" y="453472"/>
                  </a:lnTo>
                  <a:lnTo>
                    <a:pt x="287612" y="382821"/>
                  </a:lnTo>
                  <a:lnTo>
                    <a:pt x="366680" y="342169"/>
                  </a:lnTo>
                  <a:lnTo>
                    <a:pt x="389554" y="302934"/>
                  </a:lnTo>
                  <a:lnTo>
                    <a:pt x="534899" y="358053"/>
                  </a:lnTo>
                  <a:lnTo>
                    <a:pt x="626808" y="344852"/>
                  </a:lnTo>
                  <a:lnTo>
                    <a:pt x="685823" y="285340"/>
                  </a:lnTo>
                  <a:lnTo>
                    <a:pt x="668768" y="242110"/>
                  </a:lnTo>
                  <a:lnTo>
                    <a:pt x="675026" y="138519"/>
                  </a:lnTo>
                  <a:lnTo>
                    <a:pt x="773734" y="105310"/>
                  </a:lnTo>
                  <a:lnTo>
                    <a:pt x="858582" y="120507"/>
                  </a:lnTo>
                  <a:lnTo>
                    <a:pt x="1001330" y="80406"/>
                  </a:lnTo>
                  <a:lnTo>
                    <a:pt x="1079980" y="81174"/>
                  </a:lnTo>
                  <a:lnTo>
                    <a:pt x="1138231" y="0"/>
                  </a:lnTo>
                  <a:lnTo>
                    <a:pt x="1192322" y="77841"/>
                  </a:lnTo>
                  <a:lnTo>
                    <a:pt x="1299496" y="172253"/>
                  </a:lnTo>
                  <a:lnTo>
                    <a:pt x="1364101" y="282265"/>
                  </a:lnTo>
                  <a:lnTo>
                    <a:pt x="1381677" y="589822"/>
                  </a:lnTo>
                  <a:lnTo>
                    <a:pt x="1378086" y="77122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635783" y="1910496"/>
              <a:ext cx="1300084" cy="1616313"/>
            </a:xfrm>
            <a:custGeom>
              <a:avLst/>
              <a:pathLst>
                <a:path w="1300084" h="1616313">
                  <a:moveTo>
                    <a:pt x="735739" y="0"/>
                  </a:moveTo>
                  <a:lnTo>
                    <a:pt x="744601" y="4754"/>
                  </a:lnTo>
                  <a:lnTo>
                    <a:pt x="846113" y="79982"/>
                  </a:lnTo>
                  <a:lnTo>
                    <a:pt x="1246130" y="310166"/>
                  </a:lnTo>
                  <a:lnTo>
                    <a:pt x="1248412" y="322594"/>
                  </a:lnTo>
                  <a:lnTo>
                    <a:pt x="1248821" y="757386"/>
                  </a:lnTo>
                  <a:lnTo>
                    <a:pt x="1222840" y="827266"/>
                  </a:lnTo>
                  <a:lnTo>
                    <a:pt x="1274932" y="884864"/>
                  </a:lnTo>
                  <a:lnTo>
                    <a:pt x="1300084" y="1077799"/>
                  </a:lnTo>
                  <a:lnTo>
                    <a:pt x="1241834" y="1158974"/>
                  </a:lnTo>
                  <a:lnTo>
                    <a:pt x="1163184" y="1158206"/>
                  </a:lnTo>
                  <a:lnTo>
                    <a:pt x="1020435" y="1198307"/>
                  </a:lnTo>
                  <a:lnTo>
                    <a:pt x="935587" y="1183110"/>
                  </a:lnTo>
                  <a:lnTo>
                    <a:pt x="836880" y="1216319"/>
                  </a:lnTo>
                  <a:lnTo>
                    <a:pt x="830621" y="1319910"/>
                  </a:lnTo>
                  <a:lnTo>
                    <a:pt x="847677" y="1363140"/>
                  </a:lnTo>
                  <a:lnTo>
                    <a:pt x="788662" y="1422652"/>
                  </a:lnTo>
                  <a:lnTo>
                    <a:pt x="696752" y="1435853"/>
                  </a:lnTo>
                  <a:lnTo>
                    <a:pt x="551408" y="1380734"/>
                  </a:lnTo>
                  <a:lnTo>
                    <a:pt x="528534" y="1419969"/>
                  </a:lnTo>
                  <a:lnTo>
                    <a:pt x="449466" y="1460621"/>
                  </a:lnTo>
                  <a:lnTo>
                    <a:pt x="388468" y="1531272"/>
                  </a:lnTo>
                  <a:lnTo>
                    <a:pt x="383996" y="1577666"/>
                  </a:lnTo>
                  <a:lnTo>
                    <a:pt x="297813" y="1616313"/>
                  </a:lnTo>
                  <a:lnTo>
                    <a:pt x="322025" y="1569215"/>
                  </a:lnTo>
                  <a:lnTo>
                    <a:pt x="243250" y="1415000"/>
                  </a:lnTo>
                  <a:lnTo>
                    <a:pt x="258084" y="1281799"/>
                  </a:lnTo>
                  <a:lnTo>
                    <a:pt x="321710" y="1211634"/>
                  </a:lnTo>
                  <a:lnTo>
                    <a:pt x="295646" y="1166921"/>
                  </a:lnTo>
                  <a:lnTo>
                    <a:pt x="345531" y="1083119"/>
                  </a:lnTo>
                  <a:lnTo>
                    <a:pt x="362940" y="1011682"/>
                  </a:lnTo>
                  <a:lnTo>
                    <a:pt x="345733" y="966531"/>
                  </a:lnTo>
                  <a:lnTo>
                    <a:pt x="234720" y="888735"/>
                  </a:lnTo>
                  <a:lnTo>
                    <a:pt x="131157" y="891412"/>
                  </a:lnTo>
                  <a:lnTo>
                    <a:pt x="106210" y="943021"/>
                  </a:lnTo>
                  <a:lnTo>
                    <a:pt x="9866" y="951549"/>
                  </a:lnTo>
                  <a:lnTo>
                    <a:pt x="0" y="806924"/>
                  </a:lnTo>
                  <a:lnTo>
                    <a:pt x="128510" y="805395"/>
                  </a:lnTo>
                  <a:lnTo>
                    <a:pt x="156858" y="782457"/>
                  </a:lnTo>
                  <a:lnTo>
                    <a:pt x="140083" y="700874"/>
                  </a:lnTo>
                  <a:lnTo>
                    <a:pt x="87952" y="631267"/>
                  </a:lnTo>
                  <a:lnTo>
                    <a:pt x="129439" y="501225"/>
                  </a:lnTo>
                  <a:lnTo>
                    <a:pt x="141896" y="406415"/>
                  </a:lnTo>
                  <a:lnTo>
                    <a:pt x="130044" y="295336"/>
                  </a:lnTo>
                  <a:lnTo>
                    <a:pt x="191109" y="299445"/>
                  </a:lnTo>
                  <a:lnTo>
                    <a:pt x="210990" y="370073"/>
                  </a:lnTo>
                  <a:lnTo>
                    <a:pt x="299468" y="389202"/>
                  </a:lnTo>
                  <a:lnTo>
                    <a:pt x="319022" y="433622"/>
                  </a:lnTo>
                  <a:lnTo>
                    <a:pt x="384915" y="456176"/>
                  </a:lnTo>
                  <a:lnTo>
                    <a:pt x="494260" y="449328"/>
                  </a:lnTo>
                  <a:lnTo>
                    <a:pt x="465088" y="396741"/>
                  </a:lnTo>
                  <a:lnTo>
                    <a:pt x="499707" y="259106"/>
                  </a:lnTo>
                  <a:lnTo>
                    <a:pt x="486223" y="166515"/>
                  </a:lnTo>
                  <a:lnTo>
                    <a:pt x="573056" y="120122"/>
                  </a:lnTo>
                  <a:lnTo>
                    <a:pt x="645137" y="142751"/>
                  </a:lnTo>
                  <a:lnTo>
                    <a:pt x="666865" y="6981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69160" y="5670055"/>
              <a:ext cx="1193804" cy="907219"/>
            </a:xfrm>
            <a:custGeom>
              <a:avLst/>
              <a:pathLst>
                <a:path w="1193804" h="907219">
                  <a:moveTo>
                    <a:pt x="524261" y="907219"/>
                  </a:moveTo>
                  <a:lnTo>
                    <a:pt x="522413" y="856211"/>
                  </a:lnTo>
                  <a:lnTo>
                    <a:pt x="404452" y="840283"/>
                  </a:lnTo>
                  <a:lnTo>
                    <a:pt x="339173" y="757468"/>
                  </a:lnTo>
                  <a:lnTo>
                    <a:pt x="306594" y="667525"/>
                  </a:lnTo>
                  <a:lnTo>
                    <a:pt x="270349" y="668865"/>
                  </a:lnTo>
                  <a:lnTo>
                    <a:pt x="204846" y="670925"/>
                  </a:lnTo>
                  <a:lnTo>
                    <a:pt x="137692" y="597564"/>
                  </a:lnTo>
                  <a:lnTo>
                    <a:pt x="77877" y="584052"/>
                  </a:lnTo>
                  <a:lnTo>
                    <a:pt x="32855" y="535316"/>
                  </a:lnTo>
                  <a:lnTo>
                    <a:pt x="0" y="452428"/>
                  </a:lnTo>
                  <a:lnTo>
                    <a:pt x="112479" y="410838"/>
                  </a:lnTo>
                  <a:lnTo>
                    <a:pt x="200622" y="244497"/>
                  </a:lnTo>
                  <a:lnTo>
                    <a:pt x="197204" y="169737"/>
                  </a:lnTo>
                  <a:lnTo>
                    <a:pt x="268036" y="123191"/>
                  </a:lnTo>
                  <a:lnTo>
                    <a:pt x="266972" y="73942"/>
                  </a:lnTo>
                  <a:lnTo>
                    <a:pt x="347853" y="56898"/>
                  </a:lnTo>
                  <a:lnTo>
                    <a:pt x="426489" y="125690"/>
                  </a:lnTo>
                  <a:lnTo>
                    <a:pt x="545011" y="195798"/>
                  </a:lnTo>
                  <a:lnTo>
                    <a:pt x="614591" y="185339"/>
                  </a:lnTo>
                  <a:lnTo>
                    <a:pt x="698290" y="115321"/>
                  </a:lnTo>
                  <a:lnTo>
                    <a:pt x="763808" y="87494"/>
                  </a:lnTo>
                  <a:lnTo>
                    <a:pt x="830449" y="102710"/>
                  </a:lnTo>
                  <a:lnTo>
                    <a:pt x="898053" y="70763"/>
                  </a:lnTo>
                  <a:lnTo>
                    <a:pt x="947405" y="0"/>
                  </a:lnTo>
                  <a:lnTo>
                    <a:pt x="978814" y="17856"/>
                  </a:lnTo>
                  <a:lnTo>
                    <a:pt x="971898" y="136480"/>
                  </a:lnTo>
                  <a:lnTo>
                    <a:pt x="983906" y="352993"/>
                  </a:lnTo>
                  <a:lnTo>
                    <a:pt x="1084305" y="430094"/>
                  </a:lnTo>
                  <a:lnTo>
                    <a:pt x="1078743" y="470660"/>
                  </a:lnTo>
                  <a:lnTo>
                    <a:pt x="1139323" y="511393"/>
                  </a:lnTo>
                  <a:lnTo>
                    <a:pt x="1182087" y="638692"/>
                  </a:lnTo>
                  <a:lnTo>
                    <a:pt x="1193804" y="715702"/>
                  </a:lnTo>
                  <a:lnTo>
                    <a:pt x="1005515" y="758659"/>
                  </a:lnTo>
                  <a:lnTo>
                    <a:pt x="1003623" y="777309"/>
                  </a:lnTo>
                  <a:lnTo>
                    <a:pt x="707172" y="8437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38255" y="3933041"/>
              <a:ext cx="1262410" cy="2189443"/>
            </a:xfrm>
            <a:custGeom>
              <a:avLst/>
              <a:pathLst>
                <a:path w="1262410" h="2189443">
                  <a:moveTo>
                    <a:pt x="1178310" y="1737014"/>
                  </a:moveTo>
                  <a:lnTo>
                    <a:pt x="1128958" y="1807778"/>
                  </a:lnTo>
                  <a:lnTo>
                    <a:pt x="1061354" y="1839725"/>
                  </a:lnTo>
                  <a:lnTo>
                    <a:pt x="994713" y="1824509"/>
                  </a:lnTo>
                  <a:lnTo>
                    <a:pt x="929195" y="1852335"/>
                  </a:lnTo>
                  <a:lnTo>
                    <a:pt x="845496" y="1922354"/>
                  </a:lnTo>
                  <a:lnTo>
                    <a:pt x="775916" y="1932812"/>
                  </a:lnTo>
                  <a:lnTo>
                    <a:pt x="657394" y="1862704"/>
                  </a:lnTo>
                  <a:lnTo>
                    <a:pt x="578758" y="1793913"/>
                  </a:lnTo>
                  <a:lnTo>
                    <a:pt x="497877" y="1810956"/>
                  </a:lnTo>
                  <a:lnTo>
                    <a:pt x="498941" y="1860205"/>
                  </a:lnTo>
                  <a:lnTo>
                    <a:pt x="428109" y="1906752"/>
                  </a:lnTo>
                  <a:lnTo>
                    <a:pt x="431527" y="1981512"/>
                  </a:lnTo>
                  <a:lnTo>
                    <a:pt x="343384" y="2147853"/>
                  </a:lnTo>
                  <a:lnTo>
                    <a:pt x="230905" y="2189443"/>
                  </a:lnTo>
                  <a:lnTo>
                    <a:pt x="253242" y="2148925"/>
                  </a:lnTo>
                  <a:lnTo>
                    <a:pt x="159069" y="2085331"/>
                  </a:lnTo>
                  <a:lnTo>
                    <a:pt x="139322" y="2039876"/>
                  </a:lnTo>
                  <a:lnTo>
                    <a:pt x="151352" y="1939097"/>
                  </a:lnTo>
                  <a:lnTo>
                    <a:pt x="69746" y="1912030"/>
                  </a:lnTo>
                  <a:lnTo>
                    <a:pt x="20896" y="1825261"/>
                  </a:lnTo>
                  <a:lnTo>
                    <a:pt x="53430" y="1759920"/>
                  </a:lnTo>
                  <a:lnTo>
                    <a:pt x="8263" y="1687147"/>
                  </a:lnTo>
                  <a:lnTo>
                    <a:pt x="99922" y="1634991"/>
                  </a:lnTo>
                  <a:lnTo>
                    <a:pt x="98404" y="1514337"/>
                  </a:lnTo>
                  <a:lnTo>
                    <a:pt x="146722" y="1356135"/>
                  </a:lnTo>
                  <a:lnTo>
                    <a:pt x="164751" y="1302721"/>
                  </a:lnTo>
                  <a:lnTo>
                    <a:pt x="151156" y="1215260"/>
                  </a:lnTo>
                  <a:lnTo>
                    <a:pt x="40330" y="1204948"/>
                  </a:lnTo>
                  <a:lnTo>
                    <a:pt x="0" y="1071367"/>
                  </a:lnTo>
                  <a:lnTo>
                    <a:pt x="9741" y="994212"/>
                  </a:lnTo>
                  <a:lnTo>
                    <a:pt x="74907" y="961894"/>
                  </a:lnTo>
                  <a:lnTo>
                    <a:pt x="109485" y="818450"/>
                  </a:lnTo>
                  <a:lnTo>
                    <a:pt x="118017" y="655410"/>
                  </a:lnTo>
                  <a:lnTo>
                    <a:pt x="187179" y="648673"/>
                  </a:lnTo>
                  <a:lnTo>
                    <a:pt x="202845" y="578742"/>
                  </a:lnTo>
                  <a:lnTo>
                    <a:pt x="291346" y="609229"/>
                  </a:lnTo>
                  <a:lnTo>
                    <a:pt x="349689" y="585292"/>
                  </a:lnTo>
                  <a:lnTo>
                    <a:pt x="501240" y="554965"/>
                  </a:lnTo>
                  <a:lnTo>
                    <a:pt x="623941" y="590590"/>
                  </a:lnTo>
                  <a:lnTo>
                    <a:pt x="698303" y="576223"/>
                  </a:lnTo>
                  <a:lnTo>
                    <a:pt x="816145" y="475755"/>
                  </a:lnTo>
                  <a:lnTo>
                    <a:pt x="833657" y="325804"/>
                  </a:lnTo>
                  <a:lnTo>
                    <a:pt x="828646" y="259085"/>
                  </a:lnTo>
                  <a:lnTo>
                    <a:pt x="794862" y="197302"/>
                  </a:lnTo>
                  <a:lnTo>
                    <a:pt x="796752" y="138811"/>
                  </a:lnTo>
                  <a:lnTo>
                    <a:pt x="848156" y="117785"/>
                  </a:lnTo>
                  <a:lnTo>
                    <a:pt x="936224" y="141869"/>
                  </a:lnTo>
                  <a:lnTo>
                    <a:pt x="1059821" y="122754"/>
                  </a:lnTo>
                  <a:lnTo>
                    <a:pt x="1120990" y="45078"/>
                  </a:lnTo>
                  <a:lnTo>
                    <a:pt x="1259092" y="0"/>
                  </a:lnTo>
                  <a:lnTo>
                    <a:pt x="1225781" y="116119"/>
                  </a:lnTo>
                  <a:lnTo>
                    <a:pt x="1240934" y="177637"/>
                  </a:lnTo>
                  <a:lnTo>
                    <a:pt x="1243784" y="543098"/>
                  </a:lnTo>
                  <a:lnTo>
                    <a:pt x="1238102" y="894715"/>
                  </a:lnTo>
                  <a:lnTo>
                    <a:pt x="1260012" y="965242"/>
                  </a:lnTo>
                  <a:lnTo>
                    <a:pt x="1262410" y="1053880"/>
                  </a:lnTo>
                  <a:lnTo>
                    <a:pt x="1243343" y="1184944"/>
                  </a:lnTo>
                  <a:lnTo>
                    <a:pt x="1250382" y="1656055"/>
                  </a:lnTo>
                  <a:lnTo>
                    <a:pt x="1157243" y="16522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219675" y="962793"/>
              <a:ext cx="1163455" cy="1403879"/>
            </a:xfrm>
            <a:custGeom>
              <a:avLst/>
              <a:pathLst>
                <a:path w="1163455" h="1403879">
                  <a:moveTo>
                    <a:pt x="624760" y="127921"/>
                  </a:move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lnTo>
                    <a:pt x="1163455" y="159005"/>
                  </a:ln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45987" y="552907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151846" y="947703"/>
                  </a:lnTo>
                  <a:lnTo>
                    <a:pt x="1082972" y="1017522"/>
                  </a:lnTo>
                  <a:lnTo>
                    <a:pt x="1061244" y="1090454"/>
                  </a:lnTo>
                  <a:lnTo>
                    <a:pt x="989163" y="1067825"/>
                  </a:lnTo>
                  <a:lnTo>
                    <a:pt x="902330" y="1114219"/>
                  </a:lnTo>
                  <a:lnTo>
                    <a:pt x="915814" y="1206809"/>
                  </a:lnTo>
                  <a:lnTo>
                    <a:pt x="881195" y="1344444"/>
                  </a:lnTo>
                  <a:lnTo>
                    <a:pt x="910367" y="1397031"/>
                  </a:lnTo>
                  <a:lnTo>
                    <a:pt x="801022" y="1403879"/>
                  </a:lnTo>
                  <a:lnTo>
                    <a:pt x="735130" y="1381325"/>
                  </a:lnTo>
                  <a:lnTo>
                    <a:pt x="715575" y="1336906"/>
                  </a:lnTo>
                  <a:lnTo>
                    <a:pt x="627097" y="1317776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74948" y="826408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60165" y="478519"/>
                  </a:lnTo>
                  <a:lnTo>
                    <a:pt x="74355" y="415062"/>
                  </a:lnTo>
                  <a:lnTo>
                    <a:pt x="127527" y="350050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5534" y="115511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37493" y="826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219675" y="962793"/>
              <a:ext cx="2142565" cy="5614482"/>
            </a:xfrm>
            <a:custGeom>
              <a:avLst/>
              <a:pathLst>
                <a:path w="2142565" h="5614482">
                  <a:moveTo>
                    <a:pt x="1163455" y="159005"/>
                  </a:moveTo>
                  <a:lnTo>
                    <a:pt x="1139180" y="244182"/>
                  </a:lnTo>
                  <a:lnTo>
                    <a:pt x="1150877" y="281366"/>
                  </a:lnTo>
                  <a:lnTo>
                    <a:pt x="1121125" y="372859"/>
                  </a:lnTo>
                  <a:lnTo>
                    <a:pt x="1048752" y="454420"/>
                  </a:lnTo>
                  <a:lnTo>
                    <a:pt x="1036269" y="506856"/>
                  </a:lnTo>
                  <a:lnTo>
                    <a:pt x="1048608" y="587103"/>
                  </a:lnTo>
                  <a:lnTo>
                    <a:pt x="1021435" y="699169"/>
                  </a:lnTo>
                  <a:lnTo>
                    <a:pt x="1011338" y="841546"/>
                  </a:lnTo>
                  <a:lnTo>
                    <a:pt x="1262220" y="1027685"/>
                  </a:lnTo>
                  <a:lnTo>
                    <a:pt x="1662237" y="1257869"/>
                  </a:lnTo>
                  <a:lnTo>
                    <a:pt x="1664928" y="1705089"/>
                  </a:lnTo>
                  <a:lnTo>
                    <a:pt x="1638947" y="1774969"/>
                  </a:lnTo>
                  <a:lnTo>
                    <a:pt x="1662996" y="1846018"/>
                  </a:lnTo>
                  <a:lnTo>
                    <a:pt x="1691039" y="1832567"/>
                  </a:lnTo>
                  <a:lnTo>
                    <a:pt x="1705226" y="1991359"/>
                  </a:lnTo>
                  <a:lnTo>
                    <a:pt x="1725456" y="2045008"/>
                  </a:lnTo>
                  <a:lnTo>
                    <a:pt x="1840759" y="2174540"/>
                  </a:lnTo>
                  <a:lnTo>
                    <a:pt x="1877457" y="2197756"/>
                  </a:lnTo>
                  <a:lnTo>
                    <a:pt x="1942062" y="2307768"/>
                  </a:lnTo>
                  <a:lnTo>
                    <a:pt x="1955397" y="2388673"/>
                  </a:lnTo>
                  <a:lnTo>
                    <a:pt x="1947308" y="2438425"/>
                  </a:lnTo>
                  <a:lnTo>
                    <a:pt x="1959638" y="2615325"/>
                  </a:lnTo>
                  <a:lnTo>
                    <a:pt x="1956047" y="2796732"/>
                  </a:lnTo>
                  <a:lnTo>
                    <a:pt x="1963985" y="2935646"/>
                  </a:lnTo>
                  <a:lnTo>
                    <a:pt x="1944361" y="3086368"/>
                  </a:lnTo>
                  <a:lnTo>
                    <a:pt x="1959514" y="3147886"/>
                  </a:lnTo>
                  <a:lnTo>
                    <a:pt x="1962363" y="3513346"/>
                  </a:lnTo>
                  <a:lnTo>
                    <a:pt x="1955295" y="3697524"/>
                  </a:lnTo>
                  <a:lnTo>
                    <a:pt x="1962223" y="3731152"/>
                  </a:lnTo>
                  <a:lnTo>
                    <a:pt x="1956681" y="3864963"/>
                  </a:lnTo>
                  <a:lnTo>
                    <a:pt x="1978591" y="3935490"/>
                  </a:lnTo>
                  <a:lnTo>
                    <a:pt x="1980990" y="4024129"/>
                  </a:lnTo>
                  <a:lnTo>
                    <a:pt x="1961923" y="4155192"/>
                  </a:lnTo>
                  <a:lnTo>
                    <a:pt x="1968961" y="4626304"/>
                  </a:lnTo>
                  <a:lnTo>
                    <a:pt x="1875822" y="4622467"/>
                  </a:lnTo>
                  <a:lnTo>
                    <a:pt x="1896847" y="4707216"/>
                  </a:lnTo>
                  <a:lnTo>
                    <a:pt x="1928299" y="4725119"/>
                  </a:lnTo>
                  <a:lnTo>
                    <a:pt x="1921383" y="4843743"/>
                  </a:lnTo>
                  <a:lnTo>
                    <a:pt x="1950159" y="4888542"/>
                  </a:lnTo>
                  <a:lnTo>
                    <a:pt x="1922707" y="4925879"/>
                  </a:lnTo>
                  <a:lnTo>
                    <a:pt x="1933390" y="5060256"/>
                  </a:lnTo>
                  <a:lnTo>
                    <a:pt x="1960551" y="5070314"/>
                  </a:lnTo>
                  <a:lnTo>
                    <a:pt x="2033790" y="5137357"/>
                  </a:lnTo>
                  <a:lnTo>
                    <a:pt x="2028227" y="5177923"/>
                  </a:lnTo>
                  <a:lnTo>
                    <a:pt x="2066314" y="5193573"/>
                  </a:lnTo>
                  <a:lnTo>
                    <a:pt x="2113616" y="5267983"/>
                  </a:lnTo>
                  <a:lnTo>
                    <a:pt x="2142565" y="5423335"/>
                  </a:lnTo>
                  <a:lnTo>
                    <a:pt x="1958314" y="5464847"/>
                  </a:lnTo>
                  <a:lnTo>
                    <a:pt x="1953108" y="5484572"/>
                  </a:lnTo>
                  <a:lnTo>
                    <a:pt x="1656657" y="5551045"/>
                  </a:lnTo>
                  <a:lnTo>
                    <a:pt x="1473745" y="5614482"/>
                  </a:lnTo>
                  <a:lnTo>
                    <a:pt x="1471897" y="5563474"/>
                  </a:lnTo>
                  <a:lnTo>
                    <a:pt x="1361001" y="5559265"/>
                  </a:lnTo>
                  <a:lnTo>
                    <a:pt x="1324721" y="5490653"/>
                  </a:lnTo>
                  <a:lnTo>
                    <a:pt x="1288658" y="5464731"/>
                  </a:lnTo>
                  <a:lnTo>
                    <a:pt x="1256079" y="5374787"/>
                  </a:lnTo>
                  <a:lnTo>
                    <a:pt x="1154331" y="5378188"/>
                  </a:lnTo>
                  <a:lnTo>
                    <a:pt x="1087177" y="5304827"/>
                  </a:lnTo>
                  <a:lnTo>
                    <a:pt x="1027361" y="5291315"/>
                  </a:lnTo>
                  <a:lnTo>
                    <a:pt x="982881" y="5244135"/>
                  </a:lnTo>
                  <a:lnTo>
                    <a:pt x="948457" y="5147660"/>
                  </a:lnTo>
                  <a:lnTo>
                    <a:pt x="958915" y="5083021"/>
                  </a:lnTo>
                  <a:lnTo>
                    <a:pt x="919550" y="5090912"/>
                  </a:lnTo>
                  <a:lnTo>
                    <a:pt x="877648" y="5055579"/>
                  </a:lnTo>
                  <a:lnTo>
                    <a:pt x="857902" y="5010125"/>
                  </a:lnTo>
                  <a:lnTo>
                    <a:pt x="869931" y="4909345"/>
                  </a:lnTo>
                  <a:lnTo>
                    <a:pt x="788325" y="4882279"/>
                  </a:lnTo>
                  <a:lnTo>
                    <a:pt x="769573" y="4815374"/>
                  </a:lnTo>
                  <a:lnTo>
                    <a:pt x="739475" y="4795510"/>
                  </a:lnTo>
                  <a:lnTo>
                    <a:pt x="772010" y="4730168"/>
                  </a:lnTo>
                  <a:lnTo>
                    <a:pt x="726843" y="4657395"/>
                  </a:lnTo>
                  <a:lnTo>
                    <a:pt x="772010" y="4620435"/>
                  </a:lnTo>
                  <a:lnTo>
                    <a:pt x="818502" y="4605240"/>
                  </a:lnTo>
                  <a:lnTo>
                    <a:pt x="813999" y="4555008"/>
                  </a:lnTo>
                  <a:lnTo>
                    <a:pt x="834809" y="4517327"/>
                  </a:lnTo>
                  <a:lnTo>
                    <a:pt x="816984" y="4484585"/>
                  </a:lnTo>
                  <a:lnTo>
                    <a:pt x="853866" y="4396704"/>
                  </a:lnTo>
                  <a:lnTo>
                    <a:pt x="883330" y="4272969"/>
                  </a:lnTo>
                  <a:lnTo>
                    <a:pt x="869735" y="4185508"/>
                  </a:lnTo>
                  <a:lnTo>
                    <a:pt x="835156" y="4171161"/>
                  </a:lnTo>
                  <a:lnTo>
                    <a:pt x="758909" y="4175196"/>
                  </a:lnTo>
                  <a:lnTo>
                    <a:pt x="717681" y="4034855"/>
                  </a:lnTo>
                  <a:lnTo>
                    <a:pt x="728321" y="3964460"/>
                  </a:lnTo>
                  <a:lnTo>
                    <a:pt x="793487" y="3932143"/>
                  </a:lnTo>
                  <a:lnTo>
                    <a:pt x="807672" y="3830845"/>
                  </a:lnTo>
                  <a:lnTo>
                    <a:pt x="828064" y="3788698"/>
                  </a:lnTo>
                  <a:lnTo>
                    <a:pt x="843094" y="3660753"/>
                  </a:lnTo>
                  <a:lnTo>
                    <a:pt x="816358" y="3531033"/>
                  </a:lnTo>
                  <a:lnTo>
                    <a:pt x="826891" y="3499861"/>
                  </a:lnTo>
                  <a:lnTo>
                    <a:pt x="809639" y="3368701"/>
                  </a:lnTo>
                  <a:lnTo>
                    <a:pt x="827309" y="3343334"/>
                  </a:lnTo>
                  <a:lnTo>
                    <a:pt x="812806" y="3274761"/>
                  </a:lnTo>
                  <a:lnTo>
                    <a:pt x="864289" y="3216723"/>
                  </a:lnTo>
                  <a:lnTo>
                    <a:pt x="956370" y="3187773"/>
                  </a:lnTo>
                  <a:lnTo>
                    <a:pt x="961236" y="3131910"/>
                  </a:lnTo>
                  <a:lnTo>
                    <a:pt x="944831" y="3075139"/>
                  </a:lnTo>
                  <a:lnTo>
                    <a:pt x="883515" y="3023178"/>
                  </a:lnTo>
                  <a:lnTo>
                    <a:pt x="868048" y="2955574"/>
                  </a:lnTo>
                  <a:lnTo>
                    <a:pt x="802865" y="2921494"/>
                  </a:lnTo>
                  <a:lnTo>
                    <a:pt x="773036" y="2889647"/>
                  </a:lnTo>
                  <a:lnTo>
                    <a:pt x="671175" y="2826890"/>
                  </a:lnTo>
                  <a:lnTo>
                    <a:pt x="577960" y="2667352"/>
                  </a:lnTo>
                  <a:lnTo>
                    <a:pt x="593544" y="2618927"/>
                  </a:lnTo>
                  <a:lnTo>
                    <a:pt x="705645" y="2596883"/>
                  </a:lnTo>
                  <a:lnTo>
                    <a:pt x="738132" y="2516918"/>
                  </a:lnTo>
                  <a:lnTo>
                    <a:pt x="726308" y="2476327"/>
                  </a:lnTo>
                  <a:lnTo>
                    <a:pt x="659357" y="2362703"/>
                  </a:lnTo>
                  <a:lnTo>
                    <a:pt x="674191" y="2229502"/>
                  </a:lnTo>
                  <a:lnTo>
                    <a:pt x="737817" y="2159337"/>
                  </a:lnTo>
                  <a:lnTo>
                    <a:pt x="711753" y="2114624"/>
                  </a:lnTo>
                  <a:lnTo>
                    <a:pt x="761638" y="2030822"/>
                  </a:lnTo>
                  <a:lnTo>
                    <a:pt x="779047" y="1959386"/>
                  </a:lnTo>
                  <a:lnTo>
                    <a:pt x="761840" y="1914234"/>
                  </a:lnTo>
                  <a:lnTo>
                    <a:pt x="708048" y="1864403"/>
                  </a:lnTo>
                  <a:lnTo>
                    <a:pt x="650827" y="1836438"/>
                  </a:lnTo>
                  <a:lnTo>
                    <a:pt x="547264" y="1839115"/>
                  </a:lnTo>
                  <a:lnTo>
                    <a:pt x="522317" y="1890725"/>
                  </a:lnTo>
                  <a:lnTo>
                    <a:pt x="443320" y="1915191"/>
                  </a:lnTo>
                  <a:lnTo>
                    <a:pt x="407413" y="1879638"/>
                  </a:lnTo>
                  <a:lnTo>
                    <a:pt x="493969" y="1826117"/>
                  </a:lnTo>
                  <a:lnTo>
                    <a:pt x="427068" y="1811971"/>
                  </a:lnTo>
                  <a:lnTo>
                    <a:pt x="416107" y="1754627"/>
                  </a:lnTo>
                  <a:lnTo>
                    <a:pt x="544617" y="1753098"/>
                  </a:lnTo>
                  <a:lnTo>
                    <a:pt x="572965" y="1730161"/>
                  </a:lnTo>
                  <a:lnTo>
                    <a:pt x="556190" y="1648578"/>
                  </a:lnTo>
                  <a:lnTo>
                    <a:pt x="504059" y="1578970"/>
                  </a:lnTo>
                  <a:lnTo>
                    <a:pt x="516880" y="1510707"/>
                  </a:lnTo>
                  <a:lnTo>
                    <a:pt x="545546" y="1448928"/>
                  </a:lnTo>
                  <a:lnTo>
                    <a:pt x="541796" y="1371246"/>
                  </a:lnTo>
                  <a:lnTo>
                    <a:pt x="576872" y="1333322"/>
                  </a:lnTo>
                  <a:lnTo>
                    <a:pt x="545425" y="1286835"/>
                  </a:lnTo>
                  <a:lnTo>
                    <a:pt x="546151" y="1243039"/>
                  </a:lnTo>
                  <a:lnTo>
                    <a:pt x="607216" y="1247148"/>
                  </a:lnTo>
                  <a:lnTo>
                    <a:pt x="594781" y="1191578"/>
                  </a:lnTo>
                  <a:lnTo>
                    <a:pt x="547264" y="1179162"/>
                  </a:lnTo>
                  <a:lnTo>
                    <a:pt x="541755" y="1065668"/>
                  </a:lnTo>
                  <a:lnTo>
                    <a:pt x="553403" y="988728"/>
                  </a:lnTo>
                  <a:lnTo>
                    <a:pt x="581120" y="927051"/>
                  </a:lnTo>
                  <a:lnTo>
                    <a:pt x="508659" y="930656"/>
                  </a:lnTo>
                  <a:lnTo>
                    <a:pt x="486683" y="834337"/>
                  </a:lnTo>
                  <a:lnTo>
                    <a:pt x="397710" y="805594"/>
                  </a:lnTo>
                  <a:lnTo>
                    <a:pt x="365349" y="825311"/>
                  </a:lnTo>
                  <a:lnTo>
                    <a:pt x="327581" y="764655"/>
                  </a:lnTo>
                  <a:lnTo>
                    <a:pt x="312930" y="697474"/>
                  </a:lnTo>
                  <a:lnTo>
                    <a:pt x="235891" y="652411"/>
                  </a:lnTo>
                  <a:lnTo>
                    <a:pt x="210153" y="615620"/>
                  </a:lnTo>
                  <a:lnTo>
                    <a:pt x="96763" y="566440"/>
                  </a:lnTo>
                  <a:lnTo>
                    <a:pt x="59454" y="473734"/>
                  </a:lnTo>
                  <a:lnTo>
                    <a:pt x="71112" y="431619"/>
                  </a:lnTo>
                  <a:lnTo>
                    <a:pt x="127527" y="350050"/>
                  </a:lnTo>
                  <a:lnTo>
                    <a:pt x="122249" y="297166"/>
                  </a:lnTo>
                  <a:lnTo>
                    <a:pt x="143845" y="203755"/>
                  </a:lnTo>
                  <a:lnTo>
                    <a:pt x="192175" y="172458"/>
                  </a:lnTo>
                  <a:lnTo>
                    <a:pt x="181836" y="63705"/>
                  </a:lnTo>
                  <a:lnTo>
                    <a:pt x="154312" y="37785"/>
                  </a:lnTo>
                  <a:lnTo>
                    <a:pt x="33451" y="54595"/>
                  </a:lnTo>
                  <a:lnTo>
                    <a:pt x="0" y="0"/>
                  </a:lnTo>
                  <a:lnTo>
                    <a:pt x="257823" y="54284"/>
                  </a:lnTo>
                  <a:lnTo>
                    <a:pt x="709339" y="144970"/>
                  </a:lnTo>
                  <a:lnTo>
                    <a:pt x="702684" y="232162"/>
                  </a:lnTo>
                  <a:lnTo>
                    <a:pt x="881068" y="158098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5542129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15" name="rc15"/>
            <p:cNvSpPr/>
            <p:nvPr/>
          </p:nvSpPr>
          <p:spPr>
            <a:xfrm>
              <a:off x="5545279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545279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545279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545279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45279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545279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831174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831174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831174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831174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31174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31174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12511" y="491509"/>
              <a:ext cx="2022075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Togo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51679" y="5796764"/>
              <a:ext cx="798871" cy="474362"/>
            </a:xfrm>
            <a:custGeom>
              <a:avLst/>
              <a:pathLst>
                <a:path w="798871" h="474362">
                  <a:moveTo>
                    <a:pt x="245189" y="0"/>
                  </a:moveTo>
                  <a:lnTo>
                    <a:pt x="287502" y="53056"/>
                  </a:lnTo>
                  <a:lnTo>
                    <a:pt x="344393" y="54390"/>
                  </a:lnTo>
                  <a:lnTo>
                    <a:pt x="376146" y="45052"/>
                  </a:lnTo>
                  <a:lnTo>
                    <a:pt x="427084" y="49054"/>
                  </a:lnTo>
                  <a:lnTo>
                    <a:pt x="466775" y="45052"/>
                  </a:lnTo>
                  <a:lnTo>
                    <a:pt x="498263" y="30545"/>
                  </a:lnTo>
                  <a:lnTo>
                    <a:pt x="509044" y="52418"/>
                  </a:lnTo>
                  <a:lnTo>
                    <a:pt x="488554" y="104016"/>
                  </a:lnTo>
                  <a:lnTo>
                    <a:pt x="582304" y="251764"/>
                  </a:lnTo>
                  <a:lnTo>
                    <a:pt x="661585" y="286674"/>
                  </a:lnTo>
                  <a:lnTo>
                    <a:pt x="761896" y="298983"/>
                  </a:lnTo>
                  <a:lnTo>
                    <a:pt x="798871" y="319761"/>
                  </a:lnTo>
                  <a:lnTo>
                    <a:pt x="754916" y="363073"/>
                  </a:lnTo>
                  <a:lnTo>
                    <a:pt x="723304" y="386347"/>
                  </a:lnTo>
                  <a:lnTo>
                    <a:pt x="698215" y="391407"/>
                  </a:lnTo>
                  <a:lnTo>
                    <a:pt x="664596" y="413669"/>
                  </a:lnTo>
                  <a:lnTo>
                    <a:pt x="639874" y="470784"/>
                  </a:lnTo>
                  <a:lnTo>
                    <a:pt x="554591" y="474362"/>
                  </a:lnTo>
                  <a:lnTo>
                    <a:pt x="540089" y="430512"/>
                  </a:lnTo>
                  <a:lnTo>
                    <a:pt x="508215" y="389507"/>
                  </a:lnTo>
                  <a:lnTo>
                    <a:pt x="457700" y="344662"/>
                  </a:lnTo>
                  <a:lnTo>
                    <a:pt x="355615" y="274108"/>
                  </a:lnTo>
                  <a:lnTo>
                    <a:pt x="278027" y="243679"/>
                  </a:lnTo>
                  <a:lnTo>
                    <a:pt x="227566" y="206752"/>
                  </a:lnTo>
                  <a:lnTo>
                    <a:pt x="201772" y="197249"/>
                  </a:lnTo>
                  <a:lnTo>
                    <a:pt x="177327" y="220595"/>
                  </a:lnTo>
                  <a:lnTo>
                    <a:pt x="141728" y="196484"/>
                  </a:lnTo>
                  <a:lnTo>
                    <a:pt x="97294" y="194955"/>
                  </a:lnTo>
                  <a:lnTo>
                    <a:pt x="81599" y="206812"/>
                  </a:lnTo>
                  <a:lnTo>
                    <a:pt x="51504" y="143554"/>
                  </a:lnTo>
                  <a:lnTo>
                    <a:pt x="9932" y="96047"/>
                  </a:lnTo>
                  <a:lnTo>
                    <a:pt x="0" y="64896"/>
                  </a:lnTo>
                  <a:lnTo>
                    <a:pt x="18209" y="24533"/>
                  </a:lnTo>
                  <a:lnTo>
                    <a:pt x="52051" y="17345"/>
                  </a:lnTo>
                  <a:lnTo>
                    <a:pt x="83506" y="476"/>
                  </a:lnTo>
                  <a:lnTo>
                    <a:pt x="108625" y="840"/>
                  </a:lnTo>
                  <a:lnTo>
                    <a:pt x="166126" y="26594"/>
                  </a:lnTo>
                  <a:lnTo>
                    <a:pt x="187026" y="24682"/>
                  </a:lnTo>
                  <a:lnTo>
                    <a:pt x="207017" y="315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940233" y="5588617"/>
              <a:ext cx="997442" cy="734436"/>
            </a:xfrm>
            <a:custGeom>
              <a:avLst/>
              <a:pathLst>
                <a:path w="997442" h="734436">
                  <a:moveTo>
                    <a:pt x="997442" y="734372"/>
                  </a:moveTo>
                  <a:lnTo>
                    <a:pt x="815951" y="734436"/>
                  </a:lnTo>
                  <a:lnTo>
                    <a:pt x="816546" y="705988"/>
                  </a:lnTo>
                  <a:lnTo>
                    <a:pt x="793036" y="683928"/>
                  </a:lnTo>
                  <a:lnTo>
                    <a:pt x="749563" y="678695"/>
                  </a:lnTo>
                  <a:lnTo>
                    <a:pt x="718894" y="697319"/>
                  </a:lnTo>
                  <a:lnTo>
                    <a:pt x="680656" y="695604"/>
                  </a:lnTo>
                  <a:lnTo>
                    <a:pt x="609419" y="704833"/>
                  </a:lnTo>
                  <a:lnTo>
                    <a:pt x="585787" y="693978"/>
                  </a:lnTo>
                  <a:lnTo>
                    <a:pt x="548441" y="708430"/>
                  </a:lnTo>
                  <a:lnTo>
                    <a:pt x="519009" y="699162"/>
                  </a:lnTo>
                  <a:lnTo>
                    <a:pt x="428609" y="690105"/>
                  </a:lnTo>
                  <a:lnTo>
                    <a:pt x="403871" y="694145"/>
                  </a:lnTo>
                  <a:lnTo>
                    <a:pt x="342185" y="682262"/>
                  </a:lnTo>
                  <a:lnTo>
                    <a:pt x="300726" y="695457"/>
                  </a:lnTo>
                  <a:lnTo>
                    <a:pt x="286890" y="682017"/>
                  </a:lnTo>
                  <a:lnTo>
                    <a:pt x="255343" y="683953"/>
                  </a:lnTo>
                  <a:lnTo>
                    <a:pt x="173726" y="675073"/>
                  </a:lnTo>
                  <a:lnTo>
                    <a:pt x="151320" y="678932"/>
                  </a:lnTo>
                  <a:lnTo>
                    <a:pt x="176041" y="621816"/>
                  </a:lnTo>
                  <a:lnTo>
                    <a:pt x="209661" y="599555"/>
                  </a:lnTo>
                  <a:lnTo>
                    <a:pt x="234750" y="594495"/>
                  </a:lnTo>
                  <a:lnTo>
                    <a:pt x="266362" y="571221"/>
                  </a:lnTo>
                  <a:lnTo>
                    <a:pt x="310316" y="527908"/>
                  </a:lnTo>
                  <a:lnTo>
                    <a:pt x="273342" y="507131"/>
                  </a:lnTo>
                  <a:lnTo>
                    <a:pt x="173031" y="494822"/>
                  </a:lnTo>
                  <a:lnTo>
                    <a:pt x="93750" y="459911"/>
                  </a:lnTo>
                  <a:lnTo>
                    <a:pt x="0" y="312164"/>
                  </a:lnTo>
                  <a:lnTo>
                    <a:pt x="20490" y="260566"/>
                  </a:lnTo>
                  <a:lnTo>
                    <a:pt x="9709" y="238693"/>
                  </a:lnTo>
                  <a:lnTo>
                    <a:pt x="36419" y="221795"/>
                  </a:lnTo>
                  <a:lnTo>
                    <a:pt x="45035" y="187831"/>
                  </a:lnTo>
                  <a:lnTo>
                    <a:pt x="66150" y="159491"/>
                  </a:lnTo>
                  <a:lnTo>
                    <a:pt x="114824" y="136607"/>
                  </a:lnTo>
                  <a:lnTo>
                    <a:pt x="126365" y="105238"/>
                  </a:lnTo>
                  <a:lnTo>
                    <a:pt x="245287" y="153809"/>
                  </a:lnTo>
                  <a:lnTo>
                    <a:pt x="248799" y="180119"/>
                  </a:lnTo>
                  <a:lnTo>
                    <a:pt x="293959" y="160387"/>
                  </a:lnTo>
                  <a:lnTo>
                    <a:pt x="309514" y="95119"/>
                  </a:lnTo>
                  <a:lnTo>
                    <a:pt x="334102" y="69315"/>
                  </a:lnTo>
                  <a:lnTo>
                    <a:pt x="394817" y="20238"/>
                  </a:lnTo>
                  <a:lnTo>
                    <a:pt x="406860" y="0"/>
                  </a:lnTo>
                  <a:lnTo>
                    <a:pt x="427934" y="0"/>
                  </a:lnTo>
                  <a:lnTo>
                    <a:pt x="461052" y="52113"/>
                  </a:lnTo>
                  <a:lnTo>
                    <a:pt x="451518" y="125982"/>
                  </a:lnTo>
                  <a:lnTo>
                    <a:pt x="527788" y="207946"/>
                  </a:lnTo>
                  <a:lnTo>
                    <a:pt x="550870" y="249941"/>
                  </a:lnTo>
                  <a:lnTo>
                    <a:pt x="555386" y="340000"/>
                  </a:lnTo>
                  <a:lnTo>
                    <a:pt x="571945" y="366310"/>
                  </a:lnTo>
                  <a:lnTo>
                    <a:pt x="610582" y="386548"/>
                  </a:lnTo>
                  <a:lnTo>
                    <a:pt x="723482" y="404762"/>
                  </a:lnTo>
                  <a:lnTo>
                    <a:pt x="771151" y="391608"/>
                  </a:lnTo>
                  <a:lnTo>
                    <a:pt x="798247" y="413870"/>
                  </a:lnTo>
                  <a:lnTo>
                    <a:pt x="813300" y="401727"/>
                  </a:lnTo>
                  <a:lnTo>
                    <a:pt x="839297" y="423039"/>
                  </a:lnTo>
                  <a:lnTo>
                    <a:pt x="853944" y="417411"/>
                  </a:lnTo>
                  <a:lnTo>
                    <a:pt x="885839" y="437895"/>
                  </a:lnTo>
                  <a:lnTo>
                    <a:pt x="912150" y="431578"/>
                  </a:lnTo>
                  <a:lnTo>
                    <a:pt x="913154" y="412352"/>
                  </a:lnTo>
                  <a:lnTo>
                    <a:pt x="975374" y="391102"/>
                  </a:lnTo>
                  <a:lnTo>
                    <a:pt x="988797" y="53533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66414" y="5520975"/>
              <a:ext cx="453806" cy="330179"/>
            </a:xfrm>
            <a:custGeom>
              <a:avLst/>
              <a:pathLst>
                <a:path w="453806" h="330179">
                  <a:moveTo>
                    <a:pt x="426683" y="18009"/>
                  </a:moveTo>
                  <a:lnTo>
                    <a:pt x="453806" y="55363"/>
                  </a:lnTo>
                  <a:lnTo>
                    <a:pt x="435283" y="79376"/>
                  </a:lnTo>
                  <a:lnTo>
                    <a:pt x="428006" y="113395"/>
                  </a:lnTo>
                  <a:lnTo>
                    <a:pt x="375084" y="124067"/>
                  </a:lnTo>
                  <a:lnTo>
                    <a:pt x="400185" y="172879"/>
                  </a:lnTo>
                  <a:lnTo>
                    <a:pt x="388644" y="204248"/>
                  </a:lnTo>
                  <a:lnTo>
                    <a:pt x="339970" y="227132"/>
                  </a:lnTo>
                  <a:lnTo>
                    <a:pt x="318855" y="255472"/>
                  </a:lnTo>
                  <a:lnTo>
                    <a:pt x="310238" y="289436"/>
                  </a:lnTo>
                  <a:lnTo>
                    <a:pt x="283528" y="306334"/>
                  </a:lnTo>
                  <a:lnTo>
                    <a:pt x="252041" y="320841"/>
                  </a:lnTo>
                  <a:lnTo>
                    <a:pt x="212349" y="324843"/>
                  </a:lnTo>
                  <a:lnTo>
                    <a:pt x="161412" y="320841"/>
                  </a:lnTo>
                  <a:lnTo>
                    <a:pt x="129658" y="330179"/>
                  </a:lnTo>
                  <a:lnTo>
                    <a:pt x="72767" y="328845"/>
                  </a:lnTo>
                  <a:lnTo>
                    <a:pt x="30454" y="275788"/>
                  </a:lnTo>
                  <a:lnTo>
                    <a:pt x="19184" y="262142"/>
                  </a:lnTo>
                  <a:lnTo>
                    <a:pt x="9922" y="213449"/>
                  </a:lnTo>
                  <a:lnTo>
                    <a:pt x="0" y="200108"/>
                  </a:lnTo>
                  <a:lnTo>
                    <a:pt x="61046" y="163797"/>
                  </a:lnTo>
                  <a:lnTo>
                    <a:pt x="130235" y="187879"/>
                  </a:lnTo>
                  <a:lnTo>
                    <a:pt x="148843" y="223454"/>
                  </a:lnTo>
                  <a:lnTo>
                    <a:pt x="194552" y="197958"/>
                  </a:lnTo>
                  <a:lnTo>
                    <a:pt x="181919" y="184100"/>
                  </a:lnTo>
                  <a:lnTo>
                    <a:pt x="198870" y="153843"/>
                  </a:lnTo>
                  <a:lnTo>
                    <a:pt x="206395" y="104056"/>
                  </a:lnTo>
                  <a:lnTo>
                    <a:pt x="218789" y="92217"/>
                  </a:lnTo>
                  <a:lnTo>
                    <a:pt x="253364" y="99387"/>
                  </a:lnTo>
                  <a:lnTo>
                    <a:pt x="265218" y="123782"/>
                  </a:lnTo>
                  <a:lnTo>
                    <a:pt x="290098" y="125608"/>
                  </a:lnTo>
                  <a:lnTo>
                    <a:pt x="342008" y="72039"/>
                  </a:lnTo>
                  <a:lnTo>
                    <a:pt x="324808" y="56697"/>
                  </a:lnTo>
                  <a:lnTo>
                    <a:pt x="348623" y="27348"/>
                  </a:lnTo>
                  <a:lnTo>
                    <a:pt x="383684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27460" y="5503344"/>
              <a:ext cx="157743" cy="241086"/>
            </a:xfrm>
            <a:custGeom>
              <a:avLst/>
              <a:pathLst>
                <a:path w="157743" h="241086">
                  <a:moveTo>
                    <a:pt x="102265" y="407"/>
                  </a:moveTo>
                  <a:lnTo>
                    <a:pt x="149406" y="58767"/>
                  </a:lnTo>
                  <a:lnTo>
                    <a:pt x="157743" y="109849"/>
                  </a:lnTo>
                  <a:lnTo>
                    <a:pt x="145349" y="121688"/>
                  </a:lnTo>
                  <a:lnTo>
                    <a:pt x="137823" y="171475"/>
                  </a:lnTo>
                  <a:lnTo>
                    <a:pt x="120873" y="201731"/>
                  </a:lnTo>
                  <a:lnTo>
                    <a:pt x="133505" y="215590"/>
                  </a:lnTo>
                  <a:lnTo>
                    <a:pt x="87796" y="241086"/>
                  </a:lnTo>
                  <a:lnTo>
                    <a:pt x="69189" y="205511"/>
                  </a:lnTo>
                  <a:lnTo>
                    <a:pt x="0" y="181429"/>
                  </a:lnTo>
                  <a:lnTo>
                    <a:pt x="25613" y="167713"/>
                  </a:lnTo>
                  <a:lnTo>
                    <a:pt x="31397" y="52386"/>
                  </a:lnTo>
                  <a:lnTo>
                    <a:pt x="22012" y="29581"/>
                  </a:lnTo>
                  <a:lnTo>
                    <a:pt x="7374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29725" y="5478846"/>
              <a:ext cx="96687" cy="83264"/>
            </a:xfrm>
            <a:custGeom>
              <a:avLst/>
              <a:pathLst>
                <a:path w="96687" h="83264">
                  <a:moveTo>
                    <a:pt x="47140" y="83264"/>
                  </a:moveTo>
                  <a:lnTo>
                    <a:pt x="0" y="24905"/>
                  </a:lnTo>
                  <a:lnTo>
                    <a:pt x="64113" y="0"/>
                  </a:lnTo>
                  <a:lnTo>
                    <a:pt x="91532" y="15523"/>
                  </a:lnTo>
                  <a:lnTo>
                    <a:pt x="96687" y="48552"/>
                  </a:lnTo>
                  <a:lnTo>
                    <a:pt x="71533" y="820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282998" y="5417930"/>
              <a:ext cx="883125" cy="1157291"/>
            </a:xfrm>
            <a:custGeom>
              <a:avLst/>
              <a:pathLst>
                <a:path w="883125" h="1157291">
                  <a:moveTo>
                    <a:pt x="439600" y="164967"/>
                  </a:moveTo>
                  <a:lnTo>
                    <a:pt x="549428" y="281057"/>
                  </a:lnTo>
                  <a:lnTo>
                    <a:pt x="694656" y="451617"/>
                  </a:lnTo>
                  <a:lnTo>
                    <a:pt x="735092" y="450226"/>
                  </a:lnTo>
                  <a:lnTo>
                    <a:pt x="774505" y="503633"/>
                  </a:lnTo>
                  <a:lnTo>
                    <a:pt x="792050" y="497151"/>
                  </a:lnTo>
                  <a:lnTo>
                    <a:pt x="825224" y="544995"/>
                  </a:lnTo>
                  <a:lnTo>
                    <a:pt x="832988" y="585271"/>
                  </a:lnTo>
                  <a:lnTo>
                    <a:pt x="815530" y="598647"/>
                  </a:lnTo>
                  <a:lnTo>
                    <a:pt x="833275" y="644776"/>
                  </a:lnTo>
                  <a:lnTo>
                    <a:pt x="822392" y="674546"/>
                  </a:lnTo>
                  <a:lnTo>
                    <a:pt x="830907" y="695471"/>
                  </a:lnTo>
                  <a:lnTo>
                    <a:pt x="826413" y="760337"/>
                  </a:lnTo>
                  <a:lnTo>
                    <a:pt x="862034" y="817154"/>
                  </a:lnTo>
                  <a:lnTo>
                    <a:pt x="883125" y="880682"/>
                  </a:lnTo>
                  <a:lnTo>
                    <a:pt x="877552" y="891328"/>
                  </a:lnTo>
                  <a:lnTo>
                    <a:pt x="831623" y="894439"/>
                  </a:lnTo>
                  <a:lnTo>
                    <a:pt x="830653" y="966102"/>
                  </a:lnTo>
                  <a:lnTo>
                    <a:pt x="816710" y="988318"/>
                  </a:lnTo>
                  <a:lnTo>
                    <a:pt x="832817" y="1041312"/>
                  </a:lnTo>
                  <a:lnTo>
                    <a:pt x="844592" y="1054207"/>
                  </a:lnTo>
                  <a:lnTo>
                    <a:pt x="864110" y="1134081"/>
                  </a:lnTo>
                  <a:lnTo>
                    <a:pt x="805321" y="1157291"/>
                  </a:lnTo>
                  <a:lnTo>
                    <a:pt x="805413" y="1105663"/>
                  </a:lnTo>
                  <a:lnTo>
                    <a:pt x="734244" y="1097230"/>
                  </a:lnTo>
                  <a:lnTo>
                    <a:pt x="727748" y="1077544"/>
                  </a:lnTo>
                  <a:lnTo>
                    <a:pt x="695714" y="1061372"/>
                  </a:lnTo>
                  <a:lnTo>
                    <a:pt x="674976" y="1033834"/>
                  </a:lnTo>
                  <a:lnTo>
                    <a:pt x="636904" y="1021823"/>
                  </a:lnTo>
                  <a:lnTo>
                    <a:pt x="558371" y="1011695"/>
                  </a:lnTo>
                  <a:lnTo>
                    <a:pt x="542805" y="1000908"/>
                  </a:lnTo>
                  <a:lnTo>
                    <a:pt x="470267" y="1032624"/>
                  </a:lnTo>
                  <a:lnTo>
                    <a:pt x="424967" y="976318"/>
                  </a:lnTo>
                  <a:lnTo>
                    <a:pt x="398011" y="972161"/>
                  </a:lnTo>
                  <a:lnTo>
                    <a:pt x="327388" y="998604"/>
                  </a:lnTo>
                  <a:lnTo>
                    <a:pt x="295914" y="972632"/>
                  </a:lnTo>
                  <a:lnTo>
                    <a:pt x="268452" y="990289"/>
                  </a:lnTo>
                  <a:lnTo>
                    <a:pt x="260727" y="959536"/>
                  </a:lnTo>
                  <a:lnTo>
                    <a:pt x="224755" y="949601"/>
                  </a:lnTo>
                  <a:lnTo>
                    <a:pt x="209793" y="960406"/>
                  </a:lnTo>
                  <a:lnTo>
                    <a:pt x="170410" y="928887"/>
                  </a:lnTo>
                  <a:lnTo>
                    <a:pt x="134524" y="926306"/>
                  </a:lnTo>
                  <a:lnTo>
                    <a:pt x="104272" y="890291"/>
                  </a:lnTo>
                  <a:lnTo>
                    <a:pt x="104114" y="643704"/>
                  </a:lnTo>
                  <a:lnTo>
                    <a:pt x="101443" y="622801"/>
                  </a:lnTo>
                  <a:lnTo>
                    <a:pt x="68949" y="602336"/>
                  </a:lnTo>
                  <a:lnTo>
                    <a:pt x="76275" y="576482"/>
                  </a:lnTo>
                  <a:lnTo>
                    <a:pt x="30121" y="527727"/>
                  </a:lnTo>
                  <a:lnTo>
                    <a:pt x="0" y="483409"/>
                  </a:lnTo>
                  <a:lnTo>
                    <a:pt x="15139" y="410955"/>
                  </a:lnTo>
                  <a:lnTo>
                    <a:pt x="64553" y="300946"/>
                  </a:lnTo>
                  <a:lnTo>
                    <a:pt x="60890" y="261795"/>
                  </a:lnTo>
                  <a:lnTo>
                    <a:pt x="48436" y="233724"/>
                  </a:lnTo>
                  <a:lnTo>
                    <a:pt x="50634" y="208608"/>
                  </a:lnTo>
                  <a:lnTo>
                    <a:pt x="16934" y="139909"/>
                  </a:lnTo>
                  <a:lnTo>
                    <a:pt x="82136" y="131783"/>
                  </a:lnTo>
                  <a:lnTo>
                    <a:pt x="212540" y="122180"/>
                  </a:lnTo>
                  <a:lnTo>
                    <a:pt x="233053" y="100019"/>
                  </a:lnTo>
                  <a:lnTo>
                    <a:pt x="245507" y="63823"/>
                  </a:lnTo>
                  <a:lnTo>
                    <a:pt x="278549" y="54357"/>
                  </a:lnTo>
                  <a:lnTo>
                    <a:pt x="334891" y="0"/>
                  </a:lnTo>
                  <a:lnTo>
                    <a:pt x="422959" y="14667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041498" y="5246485"/>
              <a:ext cx="469405" cy="522251"/>
            </a:xfrm>
            <a:custGeom>
              <a:avLst/>
              <a:pathLst>
                <a:path w="469405" h="522251">
                  <a:moveTo>
                    <a:pt x="469405" y="24919"/>
                  </a:moveTo>
                  <a:lnTo>
                    <a:pt x="466318" y="81085"/>
                  </a:lnTo>
                  <a:lnTo>
                    <a:pt x="454622" y="123053"/>
                  </a:lnTo>
                  <a:lnTo>
                    <a:pt x="465662" y="158470"/>
                  </a:lnTo>
                  <a:lnTo>
                    <a:pt x="437562" y="172637"/>
                  </a:lnTo>
                  <a:lnTo>
                    <a:pt x="401434" y="207548"/>
                  </a:lnTo>
                  <a:lnTo>
                    <a:pt x="353765" y="217161"/>
                  </a:lnTo>
                  <a:lnTo>
                    <a:pt x="326469" y="235154"/>
                  </a:lnTo>
                  <a:lnTo>
                    <a:pt x="334196" y="275345"/>
                  </a:lnTo>
                  <a:lnTo>
                    <a:pt x="378854" y="300643"/>
                  </a:lnTo>
                  <a:lnTo>
                    <a:pt x="376345" y="360346"/>
                  </a:lnTo>
                  <a:lnTo>
                    <a:pt x="359786" y="394244"/>
                  </a:lnTo>
                  <a:lnTo>
                    <a:pt x="326669" y="342131"/>
                  </a:lnTo>
                  <a:lnTo>
                    <a:pt x="305594" y="342131"/>
                  </a:lnTo>
                  <a:lnTo>
                    <a:pt x="293552" y="362369"/>
                  </a:lnTo>
                  <a:lnTo>
                    <a:pt x="232836" y="411447"/>
                  </a:lnTo>
                  <a:lnTo>
                    <a:pt x="208249" y="437251"/>
                  </a:lnTo>
                  <a:lnTo>
                    <a:pt x="192694" y="502519"/>
                  </a:lnTo>
                  <a:lnTo>
                    <a:pt x="147534" y="522251"/>
                  </a:lnTo>
                  <a:lnTo>
                    <a:pt x="144022" y="495941"/>
                  </a:lnTo>
                  <a:lnTo>
                    <a:pt x="25100" y="447370"/>
                  </a:lnTo>
                  <a:lnTo>
                    <a:pt x="0" y="398558"/>
                  </a:lnTo>
                  <a:lnTo>
                    <a:pt x="52922" y="387885"/>
                  </a:lnTo>
                  <a:lnTo>
                    <a:pt x="60198" y="353867"/>
                  </a:lnTo>
                  <a:lnTo>
                    <a:pt x="78721" y="329854"/>
                  </a:lnTo>
                  <a:lnTo>
                    <a:pt x="51598" y="292500"/>
                  </a:lnTo>
                  <a:lnTo>
                    <a:pt x="76736" y="259815"/>
                  </a:lnTo>
                  <a:lnTo>
                    <a:pt x="105844" y="203785"/>
                  </a:lnTo>
                  <a:lnTo>
                    <a:pt x="142227" y="163096"/>
                  </a:lnTo>
                  <a:lnTo>
                    <a:pt x="135612" y="142418"/>
                  </a:lnTo>
                  <a:lnTo>
                    <a:pt x="216715" y="114130"/>
                  </a:lnTo>
                  <a:lnTo>
                    <a:pt x="310341" y="15621"/>
                  </a:lnTo>
                  <a:lnTo>
                    <a:pt x="336122" y="7412"/>
                  </a:lnTo>
                  <a:lnTo>
                    <a:pt x="404478" y="0"/>
                  </a:lnTo>
                  <a:lnTo>
                    <a:pt x="418892" y="1151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80323" y="5183459"/>
              <a:ext cx="323965" cy="349467"/>
            </a:xfrm>
            <a:custGeom>
              <a:avLst/>
              <a:pathLst>
                <a:path w="323965" h="349467">
                  <a:moveTo>
                    <a:pt x="305787" y="55230"/>
                  </a:moveTo>
                  <a:lnTo>
                    <a:pt x="314960" y="80017"/>
                  </a:lnTo>
                  <a:lnTo>
                    <a:pt x="323965" y="129804"/>
                  </a:lnTo>
                  <a:lnTo>
                    <a:pt x="280752" y="170851"/>
                  </a:lnTo>
                  <a:lnTo>
                    <a:pt x="244227" y="219587"/>
                  </a:lnTo>
                  <a:lnTo>
                    <a:pt x="213515" y="295387"/>
                  </a:lnTo>
                  <a:lnTo>
                    <a:pt x="149402" y="320292"/>
                  </a:lnTo>
                  <a:lnTo>
                    <a:pt x="120883" y="319885"/>
                  </a:lnTo>
                  <a:lnTo>
                    <a:pt x="69149" y="349467"/>
                  </a:lnTo>
                  <a:lnTo>
                    <a:pt x="38350" y="324176"/>
                  </a:lnTo>
                  <a:lnTo>
                    <a:pt x="60181" y="263476"/>
                  </a:lnTo>
                  <a:lnTo>
                    <a:pt x="52871" y="239654"/>
                  </a:lnTo>
                  <a:lnTo>
                    <a:pt x="27104" y="212115"/>
                  </a:lnTo>
                  <a:lnTo>
                    <a:pt x="25781" y="188102"/>
                  </a:lnTo>
                  <a:lnTo>
                    <a:pt x="0" y="156183"/>
                  </a:lnTo>
                  <a:lnTo>
                    <a:pt x="1399" y="146693"/>
                  </a:lnTo>
                  <a:lnTo>
                    <a:pt x="25781" y="116730"/>
                  </a:lnTo>
                  <a:lnTo>
                    <a:pt x="56211" y="106057"/>
                  </a:lnTo>
                  <a:lnTo>
                    <a:pt x="74073" y="71372"/>
                  </a:lnTo>
                  <a:lnTo>
                    <a:pt x="97226" y="50694"/>
                  </a:lnTo>
                  <a:lnTo>
                    <a:pt x="143683" y="2028"/>
                  </a:lnTo>
                  <a:lnTo>
                    <a:pt x="175286" y="0"/>
                  </a:lnTo>
                  <a:lnTo>
                    <a:pt x="200673" y="28024"/>
                  </a:lnTo>
                  <a:lnTo>
                    <a:pt x="259020" y="66333"/>
                  </a:lnTo>
                  <a:lnTo>
                    <a:pt x="284801" y="7043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367968" y="5141212"/>
              <a:ext cx="1019303" cy="1189025"/>
            </a:xfrm>
            <a:custGeom>
              <a:avLst/>
              <a:pathLst>
                <a:path w="1019303" h="1189025">
                  <a:moveTo>
                    <a:pt x="336142" y="5427"/>
                  </a:moveTo>
                  <a:lnTo>
                    <a:pt x="453357" y="25121"/>
                  </a:lnTo>
                  <a:lnTo>
                    <a:pt x="524216" y="46889"/>
                  </a:lnTo>
                  <a:lnTo>
                    <a:pt x="565213" y="73403"/>
                  </a:lnTo>
                  <a:lnTo>
                    <a:pt x="607071" y="113290"/>
                  </a:lnTo>
                  <a:lnTo>
                    <a:pt x="568592" y="163253"/>
                  </a:lnTo>
                  <a:lnTo>
                    <a:pt x="564197" y="187630"/>
                  </a:lnTo>
                  <a:lnTo>
                    <a:pt x="500460" y="248942"/>
                  </a:lnTo>
                  <a:lnTo>
                    <a:pt x="512182" y="281445"/>
                  </a:lnTo>
                  <a:lnTo>
                    <a:pt x="498995" y="309516"/>
                  </a:lnTo>
                  <a:lnTo>
                    <a:pt x="577383" y="341280"/>
                  </a:lnTo>
                  <a:lnTo>
                    <a:pt x="607420" y="337586"/>
                  </a:lnTo>
                  <a:lnTo>
                    <a:pt x="643318" y="366396"/>
                  </a:lnTo>
                  <a:lnTo>
                    <a:pt x="686542" y="379692"/>
                  </a:lnTo>
                  <a:lnTo>
                    <a:pt x="698263" y="409979"/>
                  </a:lnTo>
                  <a:lnTo>
                    <a:pt x="730498" y="442482"/>
                  </a:lnTo>
                  <a:lnTo>
                    <a:pt x="885637" y="419392"/>
                  </a:lnTo>
                  <a:lnTo>
                    <a:pt x="931965" y="416627"/>
                  </a:lnTo>
                  <a:lnTo>
                    <a:pt x="965665" y="485327"/>
                  </a:lnTo>
                  <a:lnTo>
                    <a:pt x="963467" y="510442"/>
                  </a:lnTo>
                  <a:lnTo>
                    <a:pt x="975921" y="538513"/>
                  </a:lnTo>
                  <a:lnTo>
                    <a:pt x="979584" y="577664"/>
                  </a:lnTo>
                  <a:lnTo>
                    <a:pt x="930170" y="687674"/>
                  </a:lnTo>
                  <a:lnTo>
                    <a:pt x="915030" y="760127"/>
                  </a:lnTo>
                  <a:lnTo>
                    <a:pt x="945152" y="804446"/>
                  </a:lnTo>
                  <a:lnTo>
                    <a:pt x="991306" y="853200"/>
                  </a:lnTo>
                  <a:lnTo>
                    <a:pt x="983980" y="879055"/>
                  </a:lnTo>
                  <a:lnTo>
                    <a:pt x="1016474" y="899520"/>
                  </a:lnTo>
                  <a:lnTo>
                    <a:pt x="1019145" y="920422"/>
                  </a:lnTo>
                  <a:lnTo>
                    <a:pt x="1019303" y="1167009"/>
                  </a:lnTo>
                  <a:lnTo>
                    <a:pt x="995928" y="1168857"/>
                  </a:lnTo>
                  <a:lnTo>
                    <a:pt x="937874" y="1189025"/>
                  </a:lnTo>
                  <a:lnTo>
                    <a:pt x="923258" y="1175928"/>
                  </a:lnTo>
                  <a:lnTo>
                    <a:pt x="880897" y="1172012"/>
                  </a:lnTo>
                  <a:lnTo>
                    <a:pt x="854823" y="1180971"/>
                  </a:lnTo>
                  <a:lnTo>
                    <a:pt x="569707" y="1181777"/>
                  </a:lnTo>
                  <a:lnTo>
                    <a:pt x="561063" y="982744"/>
                  </a:lnTo>
                  <a:lnTo>
                    <a:pt x="547640" y="838506"/>
                  </a:lnTo>
                  <a:lnTo>
                    <a:pt x="485419" y="859756"/>
                  </a:lnTo>
                  <a:lnTo>
                    <a:pt x="484416" y="878983"/>
                  </a:lnTo>
                  <a:lnTo>
                    <a:pt x="458105" y="885299"/>
                  </a:lnTo>
                  <a:lnTo>
                    <a:pt x="426209" y="864816"/>
                  </a:lnTo>
                  <a:lnTo>
                    <a:pt x="411562" y="870443"/>
                  </a:lnTo>
                  <a:lnTo>
                    <a:pt x="385565" y="849131"/>
                  </a:lnTo>
                  <a:lnTo>
                    <a:pt x="370512" y="861274"/>
                  </a:lnTo>
                  <a:lnTo>
                    <a:pt x="343416" y="839012"/>
                  </a:lnTo>
                  <a:lnTo>
                    <a:pt x="295747" y="852167"/>
                  </a:lnTo>
                  <a:lnTo>
                    <a:pt x="182847" y="833953"/>
                  </a:lnTo>
                  <a:lnTo>
                    <a:pt x="144210" y="813715"/>
                  </a:lnTo>
                  <a:lnTo>
                    <a:pt x="127651" y="787405"/>
                  </a:lnTo>
                  <a:lnTo>
                    <a:pt x="123135" y="697345"/>
                  </a:lnTo>
                  <a:lnTo>
                    <a:pt x="100054" y="655351"/>
                  </a:lnTo>
                  <a:lnTo>
                    <a:pt x="23783" y="573387"/>
                  </a:lnTo>
                  <a:lnTo>
                    <a:pt x="33317" y="499517"/>
                  </a:lnTo>
                  <a:lnTo>
                    <a:pt x="49876" y="465619"/>
                  </a:lnTo>
                  <a:lnTo>
                    <a:pt x="52385" y="405916"/>
                  </a:lnTo>
                  <a:lnTo>
                    <a:pt x="7726" y="380618"/>
                  </a:lnTo>
                  <a:lnTo>
                    <a:pt x="0" y="340427"/>
                  </a:lnTo>
                  <a:lnTo>
                    <a:pt x="27296" y="322434"/>
                  </a:lnTo>
                  <a:lnTo>
                    <a:pt x="74965" y="312821"/>
                  </a:lnTo>
                  <a:lnTo>
                    <a:pt x="111093" y="277910"/>
                  </a:lnTo>
                  <a:lnTo>
                    <a:pt x="139192" y="263743"/>
                  </a:lnTo>
                  <a:lnTo>
                    <a:pt x="128153" y="228326"/>
                  </a:lnTo>
                  <a:lnTo>
                    <a:pt x="139849" y="186358"/>
                  </a:lnTo>
                  <a:lnTo>
                    <a:pt x="142936" y="130192"/>
                  </a:lnTo>
                  <a:lnTo>
                    <a:pt x="164903" y="92474"/>
                  </a:lnTo>
                  <a:lnTo>
                    <a:pt x="181776" y="36935"/>
                  </a:lnTo>
                  <a:lnTo>
                    <a:pt x="232183" y="1861"/>
                  </a:lnTo>
                  <a:lnTo>
                    <a:pt x="314378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939998" y="5119304"/>
              <a:ext cx="741725" cy="665133"/>
            </a:xfrm>
            <a:custGeom>
              <a:avLst/>
              <a:pathLst>
                <a:path w="741725" h="665133">
                  <a:moveTo>
                    <a:pt x="741725" y="210848"/>
                  </a:moveTo>
                  <a:lnTo>
                    <a:pt x="740325" y="220338"/>
                  </a:lnTo>
                  <a:lnTo>
                    <a:pt x="703923" y="226909"/>
                  </a:lnTo>
                  <a:lnTo>
                    <a:pt x="611971" y="264263"/>
                  </a:lnTo>
                  <a:lnTo>
                    <a:pt x="595804" y="261040"/>
                  </a:lnTo>
                  <a:lnTo>
                    <a:pt x="550449" y="278938"/>
                  </a:lnTo>
                  <a:lnTo>
                    <a:pt x="525973" y="330299"/>
                  </a:lnTo>
                  <a:lnTo>
                    <a:pt x="533250" y="382327"/>
                  </a:lnTo>
                  <a:lnTo>
                    <a:pt x="509435" y="415012"/>
                  </a:lnTo>
                  <a:lnTo>
                    <a:pt x="481128" y="421657"/>
                  </a:lnTo>
                  <a:lnTo>
                    <a:pt x="427406" y="390332"/>
                  </a:lnTo>
                  <a:lnTo>
                    <a:pt x="389699" y="409676"/>
                  </a:lnTo>
                  <a:lnTo>
                    <a:pt x="382700" y="454981"/>
                  </a:lnTo>
                  <a:lnTo>
                    <a:pt x="350007" y="527073"/>
                  </a:lnTo>
                  <a:lnTo>
                    <a:pt x="331216" y="527924"/>
                  </a:lnTo>
                  <a:lnTo>
                    <a:pt x="307008" y="498390"/>
                  </a:lnTo>
                  <a:lnTo>
                    <a:pt x="272341" y="508439"/>
                  </a:lnTo>
                  <a:lnTo>
                    <a:pt x="240445" y="553730"/>
                  </a:lnTo>
                  <a:lnTo>
                    <a:pt x="241517" y="591775"/>
                  </a:lnTo>
                  <a:lnTo>
                    <a:pt x="225641" y="629795"/>
                  </a:lnTo>
                  <a:lnTo>
                    <a:pt x="182642" y="661146"/>
                  </a:lnTo>
                  <a:lnTo>
                    <a:pt x="159758" y="665133"/>
                  </a:lnTo>
                  <a:lnTo>
                    <a:pt x="153779" y="646953"/>
                  </a:lnTo>
                  <a:lnTo>
                    <a:pt x="100862" y="583256"/>
                  </a:lnTo>
                  <a:lnTo>
                    <a:pt x="30424" y="523181"/>
                  </a:lnTo>
                  <a:lnTo>
                    <a:pt x="32212" y="467621"/>
                  </a:lnTo>
                  <a:lnTo>
                    <a:pt x="0" y="413042"/>
                  </a:lnTo>
                  <a:lnTo>
                    <a:pt x="32661" y="423318"/>
                  </a:lnTo>
                  <a:lnTo>
                    <a:pt x="70190" y="421290"/>
                  </a:lnTo>
                  <a:lnTo>
                    <a:pt x="107119" y="386647"/>
                  </a:lnTo>
                  <a:lnTo>
                    <a:pt x="101112" y="365490"/>
                  </a:lnTo>
                  <a:lnTo>
                    <a:pt x="144989" y="337731"/>
                  </a:lnTo>
                  <a:lnTo>
                    <a:pt x="131824" y="289848"/>
                  </a:lnTo>
                  <a:lnTo>
                    <a:pt x="137800" y="269906"/>
                  </a:lnTo>
                  <a:lnTo>
                    <a:pt x="166606" y="260219"/>
                  </a:lnTo>
                  <a:lnTo>
                    <a:pt x="236884" y="263032"/>
                  </a:lnTo>
                  <a:lnTo>
                    <a:pt x="249962" y="245102"/>
                  </a:lnTo>
                  <a:lnTo>
                    <a:pt x="321924" y="249335"/>
                  </a:lnTo>
                  <a:lnTo>
                    <a:pt x="342314" y="259010"/>
                  </a:lnTo>
                  <a:lnTo>
                    <a:pt x="386449" y="230808"/>
                  </a:lnTo>
                  <a:lnTo>
                    <a:pt x="386091" y="200961"/>
                  </a:lnTo>
                  <a:lnTo>
                    <a:pt x="420273" y="142307"/>
                  </a:lnTo>
                  <a:lnTo>
                    <a:pt x="463450" y="109050"/>
                  </a:lnTo>
                  <a:lnTo>
                    <a:pt x="463537" y="78494"/>
                  </a:lnTo>
                  <a:lnTo>
                    <a:pt x="510166" y="84561"/>
                  </a:lnTo>
                  <a:lnTo>
                    <a:pt x="555742" y="46345"/>
                  </a:lnTo>
                  <a:lnTo>
                    <a:pt x="586446" y="51183"/>
                  </a:lnTo>
                  <a:lnTo>
                    <a:pt x="605843" y="0"/>
                  </a:lnTo>
                  <a:lnTo>
                    <a:pt x="657924" y="6386"/>
                  </a:lnTo>
                  <a:lnTo>
                    <a:pt x="646371" y="78162"/>
                  </a:lnTo>
                  <a:lnTo>
                    <a:pt x="682875" y="125195"/>
                  </a:lnTo>
                  <a:lnTo>
                    <a:pt x="683835" y="13825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038260" y="4886495"/>
              <a:ext cx="365276" cy="502714"/>
            </a:xfrm>
            <a:custGeom>
              <a:avLst/>
              <a:pathLst>
                <a:path w="365276" h="502714">
                  <a:moveTo>
                    <a:pt x="295511" y="2081"/>
                  </a:moveTo>
                  <a:lnTo>
                    <a:pt x="319101" y="68394"/>
                  </a:lnTo>
                  <a:lnTo>
                    <a:pt x="361542" y="90281"/>
                  </a:lnTo>
                  <a:lnTo>
                    <a:pt x="333020" y="126490"/>
                  </a:lnTo>
                  <a:lnTo>
                    <a:pt x="290776" y="157554"/>
                  </a:lnTo>
                  <a:lnTo>
                    <a:pt x="296068" y="190238"/>
                  </a:lnTo>
                  <a:lnTo>
                    <a:pt x="323690" y="172451"/>
                  </a:lnTo>
                  <a:lnTo>
                    <a:pt x="352959" y="182901"/>
                  </a:lnTo>
                  <a:lnTo>
                    <a:pt x="340390" y="216919"/>
                  </a:lnTo>
                  <a:lnTo>
                    <a:pt x="309238" y="252064"/>
                  </a:lnTo>
                  <a:lnTo>
                    <a:pt x="306192" y="294648"/>
                  </a:lnTo>
                  <a:lnTo>
                    <a:pt x="365276" y="311303"/>
                  </a:lnTo>
                  <a:lnTo>
                    <a:pt x="365188" y="341859"/>
                  </a:lnTo>
                  <a:lnTo>
                    <a:pt x="322011" y="375116"/>
                  </a:lnTo>
                  <a:lnTo>
                    <a:pt x="287829" y="433769"/>
                  </a:lnTo>
                  <a:lnTo>
                    <a:pt x="288187" y="463617"/>
                  </a:lnTo>
                  <a:lnTo>
                    <a:pt x="244052" y="491818"/>
                  </a:lnTo>
                  <a:lnTo>
                    <a:pt x="223663" y="482143"/>
                  </a:lnTo>
                  <a:lnTo>
                    <a:pt x="151700" y="477911"/>
                  </a:lnTo>
                  <a:lnTo>
                    <a:pt x="138622" y="495840"/>
                  </a:lnTo>
                  <a:lnTo>
                    <a:pt x="68344" y="493027"/>
                  </a:lnTo>
                  <a:lnTo>
                    <a:pt x="39538" y="502714"/>
                  </a:lnTo>
                  <a:lnTo>
                    <a:pt x="31763" y="440421"/>
                  </a:lnTo>
                  <a:lnTo>
                    <a:pt x="7182" y="413071"/>
                  </a:lnTo>
                  <a:lnTo>
                    <a:pt x="18591" y="402352"/>
                  </a:lnTo>
                  <a:lnTo>
                    <a:pt x="37671" y="348088"/>
                  </a:lnTo>
                  <a:lnTo>
                    <a:pt x="34735" y="328849"/>
                  </a:lnTo>
                  <a:lnTo>
                    <a:pt x="0" y="302210"/>
                  </a:lnTo>
                  <a:lnTo>
                    <a:pt x="756" y="272926"/>
                  </a:lnTo>
                  <a:lnTo>
                    <a:pt x="14629" y="242823"/>
                  </a:lnTo>
                  <a:lnTo>
                    <a:pt x="50753" y="194691"/>
                  </a:lnTo>
                  <a:lnTo>
                    <a:pt x="92037" y="224611"/>
                  </a:lnTo>
                  <a:lnTo>
                    <a:pt x="125581" y="171275"/>
                  </a:lnTo>
                  <a:lnTo>
                    <a:pt x="132677" y="147859"/>
                  </a:lnTo>
                  <a:lnTo>
                    <a:pt x="119130" y="123143"/>
                  </a:lnTo>
                  <a:lnTo>
                    <a:pt x="126226" y="80214"/>
                  </a:lnTo>
                  <a:lnTo>
                    <a:pt x="149281" y="56890"/>
                  </a:lnTo>
                  <a:lnTo>
                    <a:pt x="180958" y="78033"/>
                  </a:lnTo>
                  <a:lnTo>
                    <a:pt x="196571" y="43123"/>
                  </a:lnTo>
                  <a:lnTo>
                    <a:pt x="224404" y="26695"/>
                  </a:lnTo>
                  <a:lnTo>
                    <a:pt x="232551" y="0"/>
                  </a:lnTo>
                  <a:lnTo>
                    <a:pt x="259026" y="752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329036" y="4811923"/>
              <a:ext cx="506066" cy="518228"/>
            </a:xfrm>
            <a:custGeom>
              <a:avLst/>
              <a:pathLst>
                <a:path w="506066" h="518228">
                  <a:moveTo>
                    <a:pt x="448513" y="422229"/>
                  </a:moveTo>
                  <a:lnTo>
                    <a:pt x="425360" y="442907"/>
                  </a:lnTo>
                  <a:lnTo>
                    <a:pt x="407499" y="477593"/>
                  </a:lnTo>
                  <a:lnTo>
                    <a:pt x="377069" y="488265"/>
                  </a:lnTo>
                  <a:lnTo>
                    <a:pt x="352687" y="518228"/>
                  </a:lnTo>
                  <a:lnTo>
                    <a:pt x="294797" y="445637"/>
                  </a:lnTo>
                  <a:lnTo>
                    <a:pt x="293837" y="432576"/>
                  </a:lnTo>
                  <a:lnTo>
                    <a:pt x="257333" y="385542"/>
                  </a:lnTo>
                  <a:lnTo>
                    <a:pt x="268886" y="313767"/>
                  </a:lnTo>
                  <a:lnTo>
                    <a:pt x="216805" y="307380"/>
                  </a:lnTo>
                  <a:lnTo>
                    <a:pt x="197408" y="358563"/>
                  </a:lnTo>
                  <a:lnTo>
                    <a:pt x="166704" y="353726"/>
                  </a:lnTo>
                  <a:lnTo>
                    <a:pt x="121128" y="391941"/>
                  </a:lnTo>
                  <a:lnTo>
                    <a:pt x="74499" y="385875"/>
                  </a:lnTo>
                  <a:lnTo>
                    <a:pt x="15416" y="369220"/>
                  </a:lnTo>
                  <a:lnTo>
                    <a:pt x="18462" y="326636"/>
                  </a:lnTo>
                  <a:lnTo>
                    <a:pt x="49614" y="291491"/>
                  </a:lnTo>
                  <a:lnTo>
                    <a:pt x="62183" y="257473"/>
                  </a:lnTo>
                  <a:lnTo>
                    <a:pt x="32914" y="247023"/>
                  </a:lnTo>
                  <a:lnTo>
                    <a:pt x="5292" y="264810"/>
                  </a:lnTo>
                  <a:lnTo>
                    <a:pt x="0" y="232126"/>
                  </a:lnTo>
                  <a:lnTo>
                    <a:pt x="42244" y="201062"/>
                  </a:lnTo>
                  <a:lnTo>
                    <a:pt x="70766" y="164853"/>
                  </a:lnTo>
                  <a:lnTo>
                    <a:pt x="106505" y="170759"/>
                  </a:lnTo>
                  <a:lnTo>
                    <a:pt x="186448" y="133116"/>
                  </a:lnTo>
                  <a:lnTo>
                    <a:pt x="211026" y="110726"/>
                  </a:lnTo>
                  <a:lnTo>
                    <a:pt x="244102" y="148080"/>
                  </a:lnTo>
                  <a:lnTo>
                    <a:pt x="264351" y="151359"/>
                  </a:lnTo>
                  <a:lnTo>
                    <a:pt x="285778" y="135406"/>
                  </a:lnTo>
                  <a:lnTo>
                    <a:pt x="303881" y="56067"/>
                  </a:lnTo>
                  <a:lnTo>
                    <a:pt x="322255" y="31718"/>
                  </a:lnTo>
                  <a:lnTo>
                    <a:pt x="345977" y="25347"/>
                  </a:lnTo>
                  <a:lnTo>
                    <a:pt x="414114" y="0"/>
                  </a:lnTo>
                  <a:lnTo>
                    <a:pt x="483729" y="86796"/>
                  </a:lnTo>
                  <a:lnTo>
                    <a:pt x="492174" y="112060"/>
                  </a:lnTo>
                  <a:lnTo>
                    <a:pt x="474974" y="124734"/>
                  </a:lnTo>
                  <a:lnTo>
                    <a:pt x="476959" y="155417"/>
                  </a:lnTo>
                  <a:lnTo>
                    <a:pt x="448513" y="222787"/>
                  </a:lnTo>
                  <a:lnTo>
                    <a:pt x="494893" y="256792"/>
                  </a:lnTo>
                  <a:lnTo>
                    <a:pt x="491513" y="290824"/>
                  </a:lnTo>
                  <a:lnTo>
                    <a:pt x="506066" y="313503"/>
                  </a:lnTo>
                  <a:lnTo>
                    <a:pt x="490189" y="328178"/>
                  </a:lnTo>
                  <a:lnTo>
                    <a:pt x="447190" y="39221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986111" y="4790810"/>
              <a:ext cx="740020" cy="598093"/>
            </a:xfrm>
            <a:custGeom>
              <a:avLst/>
              <a:pathLst>
                <a:path w="740020" h="598093">
                  <a:moveTo>
                    <a:pt x="717999" y="355828"/>
                  </a:moveTo>
                  <a:lnTo>
                    <a:pt x="696235" y="350401"/>
                  </a:lnTo>
                  <a:lnTo>
                    <a:pt x="614040" y="352263"/>
                  </a:lnTo>
                  <a:lnTo>
                    <a:pt x="563633" y="387336"/>
                  </a:lnTo>
                  <a:lnTo>
                    <a:pt x="546760" y="442876"/>
                  </a:lnTo>
                  <a:lnTo>
                    <a:pt x="524793" y="480594"/>
                  </a:lnTo>
                  <a:lnTo>
                    <a:pt x="474280" y="467190"/>
                  </a:lnTo>
                  <a:lnTo>
                    <a:pt x="459865" y="455674"/>
                  </a:lnTo>
                  <a:lnTo>
                    <a:pt x="391510" y="463086"/>
                  </a:lnTo>
                  <a:lnTo>
                    <a:pt x="365729" y="471295"/>
                  </a:lnTo>
                  <a:lnTo>
                    <a:pt x="272103" y="569804"/>
                  </a:lnTo>
                  <a:lnTo>
                    <a:pt x="191000" y="598093"/>
                  </a:lnTo>
                  <a:lnTo>
                    <a:pt x="204892" y="541395"/>
                  </a:lnTo>
                  <a:lnTo>
                    <a:pt x="182400" y="529389"/>
                  </a:lnTo>
                  <a:lnTo>
                    <a:pt x="162554" y="541395"/>
                  </a:lnTo>
                  <a:lnTo>
                    <a:pt x="141385" y="532724"/>
                  </a:lnTo>
                  <a:lnTo>
                    <a:pt x="117571" y="502707"/>
                  </a:lnTo>
                  <a:lnTo>
                    <a:pt x="83833" y="509378"/>
                  </a:lnTo>
                  <a:lnTo>
                    <a:pt x="44803" y="481362"/>
                  </a:lnTo>
                  <a:lnTo>
                    <a:pt x="9173" y="472665"/>
                  </a:lnTo>
                  <a:lnTo>
                    <a:pt x="0" y="447878"/>
                  </a:lnTo>
                  <a:lnTo>
                    <a:pt x="4794" y="416568"/>
                  </a:lnTo>
                  <a:lnTo>
                    <a:pt x="46858" y="383731"/>
                  </a:lnTo>
                  <a:lnTo>
                    <a:pt x="65855" y="335845"/>
                  </a:lnTo>
                  <a:lnTo>
                    <a:pt x="110632" y="320795"/>
                  </a:lnTo>
                  <a:lnTo>
                    <a:pt x="133699" y="272908"/>
                  </a:lnTo>
                  <a:lnTo>
                    <a:pt x="140484" y="216812"/>
                  </a:lnTo>
                  <a:lnTo>
                    <a:pt x="187975" y="215444"/>
                  </a:lnTo>
                  <a:lnTo>
                    <a:pt x="212957" y="199892"/>
                  </a:lnTo>
                  <a:lnTo>
                    <a:pt x="278339" y="184469"/>
                  </a:lnTo>
                  <a:lnTo>
                    <a:pt x="339661" y="142869"/>
                  </a:lnTo>
                  <a:lnTo>
                    <a:pt x="346541" y="115282"/>
                  </a:lnTo>
                  <a:lnTo>
                    <a:pt x="382089" y="80689"/>
                  </a:lnTo>
                  <a:lnTo>
                    <a:pt x="398294" y="44421"/>
                  </a:lnTo>
                  <a:lnTo>
                    <a:pt x="540951" y="0"/>
                  </a:lnTo>
                  <a:lnTo>
                    <a:pt x="617546" y="71118"/>
                  </a:lnTo>
                  <a:lnTo>
                    <a:pt x="652538" y="113962"/>
                  </a:lnTo>
                  <a:lnTo>
                    <a:pt x="646290" y="154286"/>
                  </a:lnTo>
                  <a:lnTo>
                    <a:pt x="712526" y="170038"/>
                  </a:lnTo>
                  <a:lnTo>
                    <a:pt x="740020" y="234305"/>
                  </a:lnTo>
                  <a:lnTo>
                    <a:pt x="728147" y="34078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193431" y="4522804"/>
              <a:ext cx="231723" cy="165243"/>
            </a:xfrm>
            <a:custGeom>
              <a:avLst/>
              <a:pathLst>
                <a:path w="231723" h="165243">
                  <a:moveTo>
                    <a:pt x="231723" y="1426"/>
                  </a:moveTo>
                  <a:lnTo>
                    <a:pt x="210197" y="54744"/>
                  </a:lnTo>
                  <a:lnTo>
                    <a:pt x="179168" y="89766"/>
                  </a:lnTo>
                  <a:lnTo>
                    <a:pt x="207640" y="122588"/>
                  </a:lnTo>
                  <a:lnTo>
                    <a:pt x="147181" y="109706"/>
                  </a:lnTo>
                  <a:lnTo>
                    <a:pt x="116769" y="122410"/>
                  </a:lnTo>
                  <a:lnTo>
                    <a:pt x="103736" y="156141"/>
                  </a:lnTo>
                  <a:lnTo>
                    <a:pt x="42844" y="165243"/>
                  </a:lnTo>
                  <a:lnTo>
                    <a:pt x="427" y="102529"/>
                  </a:lnTo>
                  <a:lnTo>
                    <a:pt x="0" y="84323"/>
                  </a:lnTo>
                  <a:lnTo>
                    <a:pt x="243" y="48019"/>
                  </a:lnTo>
                  <a:lnTo>
                    <a:pt x="38772" y="24377"/>
                  </a:lnTo>
                  <a:lnTo>
                    <a:pt x="76022" y="36497"/>
                  </a:lnTo>
                  <a:lnTo>
                    <a:pt x="97725" y="53628"/>
                  </a:lnTo>
                  <a:lnTo>
                    <a:pt x="111979" y="14616"/>
                  </a:lnTo>
                  <a:lnTo>
                    <a:pt x="192999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527062" y="4385184"/>
              <a:ext cx="878303" cy="869319"/>
            </a:xfrm>
            <a:custGeom>
              <a:avLst/>
              <a:pathLst>
                <a:path w="878303" h="869319">
                  <a:moveTo>
                    <a:pt x="778243" y="14875"/>
                  </a:moveTo>
                  <a:lnTo>
                    <a:pt x="775514" y="37117"/>
                  </a:lnTo>
                  <a:lnTo>
                    <a:pt x="811340" y="98096"/>
                  </a:lnTo>
                  <a:lnTo>
                    <a:pt x="873580" y="107065"/>
                  </a:lnTo>
                  <a:lnTo>
                    <a:pt x="876836" y="204247"/>
                  </a:lnTo>
                  <a:lnTo>
                    <a:pt x="861055" y="252911"/>
                  </a:lnTo>
                  <a:lnTo>
                    <a:pt x="878303" y="298495"/>
                  </a:lnTo>
                  <a:lnTo>
                    <a:pt x="864086" y="350899"/>
                  </a:lnTo>
                  <a:lnTo>
                    <a:pt x="828037" y="410822"/>
                  </a:lnTo>
                  <a:lnTo>
                    <a:pt x="796458" y="428485"/>
                  </a:lnTo>
                  <a:lnTo>
                    <a:pt x="811042" y="461841"/>
                  </a:lnTo>
                  <a:lnTo>
                    <a:pt x="820646" y="514564"/>
                  </a:lnTo>
                  <a:lnTo>
                    <a:pt x="779668" y="561806"/>
                  </a:lnTo>
                  <a:lnTo>
                    <a:pt x="742988" y="568670"/>
                  </a:lnTo>
                  <a:lnTo>
                    <a:pt x="725703" y="600831"/>
                  </a:lnTo>
                  <a:lnTo>
                    <a:pt x="694657" y="611144"/>
                  </a:lnTo>
                  <a:lnTo>
                    <a:pt x="694140" y="680314"/>
                  </a:lnTo>
                  <a:lnTo>
                    <a:pt x="666103" y="715065"/>
                  </a:lnTo>
                  <a:lnTo>
                    <a:pt x="608267" y="734504"/>
                  </a:lnTo>
                  <a:lnTo>
                    <a:pt x="560071" y="765283"/>
                  </a:lnTo>
                  <a:lnTo>
                    <a:pt x="539997" y="797430"/>
                  </a:lnTo>
                  <a:lnTo>
                    <a:pt x="550880" y="840533"/>
                  </a:lnTo>
                  <a:lnTo>
                    <a:pt x="539186" y="852758"/>
                  </a:lnTo>
                  <a:lnTo>
                    <a:pt x="447977" y="869319"/>
                  </a:lnTo>
                  <a:lnTo>
                    <a:pt x="406119" y="829431"/>
                  </a:lnTo>
                  <a:lnTo>
                    <a:pt x="365122" y="802917"/>
                  </a:lnTo>
                  <a:lnTo>
                    <a:pt x="294263" y="781149"/>
                  </a:lnTo>
                  <a:lnTo>
                    <a:pt x="177048" y="761455"/>
                  </a:lnTo>
                  <a:lnTo>
                    <a:pt x="187196" y="746412"/>
                  </a:lnTo>
                  <a:lnTo>
                    <a:pt x="199068" y="639932"/>
                  </a:lnTo>
                  <a:lnTo>
                    <a:pt x="171574" y="575665"/>
                  </a:lnTo>
                  <a:lnTo>
                    <a:pt x="105339" y="559913"/>
                  </a:lnTo>
                  <a:lnTo>
                    <a:pt x="111587" y="519589"/>
                  </a:lnTo>
                  <a:lnTo>
                    <a:pt x="76595" y="476745"/>
                  </a:lnTo>
                  <a:lnTo>
                    <a:pt x="0" y="405626"/>
                  </a:lnTo>
                  <a:lnTo>
                    <a:pt x="22884" y="392584"/>
                  </a:lnTo>
                  <a:lnTo>
                    <a:pt x="67715" y="389480"/>
                  </a:lnTo>
                  <a:lnTo>
                    <a:pt x="95846" y="344681"/>
                  </a:lnTo>
                  <a:lnTo>
                    <a:pt x="119506" y="289605"/>
                  </a:lnTo>
                  <a:lnTo>
                    <a:pt x="119504" y="274379"/>
                  </a:lnTo>
                  <a:lnTo>
                    <a:pt x="90330" y="228828"/>
                  </a:lnTo>
                  <a:lnTo>
                    <a:pt x="85289" y="203735"/>
                  </a:lnTo>
                  <a:lnTo>
                    <a:pt x="67412" y="194445"/>
                  </a:lnTo>
                  <a:lnTo>
                    <a:pt x="59862" y="157904"/>
                  </a:lnTo>
                  <a:lnTo>
                    <a:pt x="21169" y="102384"/>
                  </a:lnTo>
                  <a:lnTo>
                    <a:pt x="24068" y="61214"/>
                  </a:lnTo>
                  <a:lnTo>
                    <a:pt x="255562" y="62543"/>
                  </a:lnTo>
                  <a:lnTo>
                    <a:pt x="407530" y="60867"/>
                  </a:lnTo>
                  <a:lnTo>
                    <a:pt x="490777" y="55811"/>
                  </a:lnTo>
                  <a:lnTo>
                    <a:pt x="561467" y="25093"/>
                  </a:lnTo>
                  <a:lnTo>
                    <a:pt x="592508" y="41157"/>
                  </a:lnTo>
                  <a:lnTo>
                    <a:pt x="694900" y="28502"/>
                  </a:lnTo>
                  <a:lnTo>
                    <a:pt x="735857" y="18510"/>
                  </a:lnTo>
                  <a:lnTo>
                    <a:pt x="75283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674532" y="4317475"/>
              <a:ext cx="972036" cy="936421"/>
            </a:xfrm>
            <a:custGeom>
              <a:avLst/>
              <a:pathLst>
                <a:path w="972036" h="936421">
                  <a:moveTo>
                    <a:pt x="438383" y="0"/>
                  </a:moveTo>
                  <a:lnTo>
                    <a:pt x="477538" y="41249"/>
                  </a:lnTo>
                  <a:lnTo>
                    <a:pt x="523123" y="41838"/>
                  </a:lnTo>
                  <a:lnTo>
                    <a:pt x="577975" y="26054"/>
                  </a:lnTo>
                  <a:lnTo>
                    <a:pt x="598003" y="28385"/>
                  </a:lnTo>
                  <a:lnTo>
                    <a:pt x="680225" y="92967"/>
                  </a:lnTo>
                  <a:lnTo>
                    <a:pt x="697278" y="126105"/>
                  </a:lnTo>
                  <a:lnTo>
                    <a:pt x="876597" y="128922"/>
                  </a:lnTo>
                  <a:lnTo>
                    <a:pt x="873698" y="170092"/>
                  </a:lnTo>
                  <a:lnTo>
                    <a:pt x="912392" y="225612"/>
                  </a:lnTo>
                  <a:lnTo>
                    <a:pt x="919942" y="262153"/>
                  </a:lnTo>
                  <a:lnTo>
                    <a:pt x="937819" y="271443"/>
                  </a:lnTo>
                  <a:lnTo>
                    <a:pt x="942860" y="296536"/>
                  </a:lnTo>
                  <a:lnTo>
                    <a:pt x="972034" y="342087"/>
                  </a:lnTo>
                  <a:lnTo>
                    <a:pt x="972036" y="357313"/>
                  </a:lnTo>
                  <a:lnTo>
                    <a:pt x="948375" y="412389"/>
                  </a:lnTo>
                  <a:lnTo>
                    <a:pt x="920245" y="457188"/>
                  </a:lnTo>
                  <a:lnTo>
                    <a:pt x="875414" y="460292"/>
                  </a:lnTo>
                  <a:lnTo>
                    <a:pt x="852529" y="473335"/>
                  </a:lnTo>
                  <a:lnTo>
                    <a:pt x="709872" y="517756"/>
                  </a:lnTo>
                  <a:lnTo>
                    <a:pt x="693668" y="554024"/>
                  </a:lnTo>
                  <a:lnTo>
                    <a:pt x="658120" y="588617"/>
                  </a:lnTo>
                  <a:lnTo>
                    <a:pt x="651239" y="616204"/>
                  </a:lnTo>
                  <a:lnTo>
                    <a:pt x="589917" y="657804"/>
                  </a:lnTo>
                  <a:lnTo>
                    <a:pt x="524536" y="673227"/>
                  </a:lnTo>
                  <a:lnTo>
                    <a:pt x="499554" y="688779"/>
                  </a:lnTo>
                  <a:lnTo>
                    <a:pt x="452062" y="690148"/>
                  </a:lnTo>
                  <a:lnTo>
                    <a:pt x="445278" y="746243"/>
                  </a:lnTo>
                  <a:lnTo>
                    <a:pt x="422211" y="794130"/>
                  </a:lnTo>
                  <a:lnTo>
                    <a:pt x="377433" y="809180"/>
                  </a:lnTo>
                  <a:lnTo>
                    <a:pt x="358437" y="857066"/>
                  </a:lnTo>
                  <a:lnTo>
                    <a:pt x="316373" y="889903"/>
                  </a:lnTo>
                  <a:lnTo>
                    <a:pt x="311578" y="921213"/>
                  </a:lnTo>
                  <a:lnTo>
                    <a:pt x="290592" y="936421"/>
                  </a:lnTo>
                  <a:lnTo>
                    <a:pt x="264811" y="932317"/>
                  </a:lnTo>
                  <a:lnTo>
                    <a:pt x="206464" y="894007"/>
                  </a:lnTo>
                  <a:lnTo>
                    <a:pt x="181077" y="865983"/>
                  </a:lnTo>
                  <a:lnTo>
                    <a:pt x="149475" y="868012"/>
                  </a:lnTo>
                  <a:lnTo>
                    <a:pt x="103017" y="916677"/>
                  </a:lnTo>
                  <a:lnTo>
                    <a:pt x="101694" y="886661"/>
                  </a:lnTo>
                  <a:lnTo>
                    <a:pt x="144693" y="822626"/>
                  </a:lnTo>
                  <a:lnTo>
                    <a:pt x="160570" y="807951"/>
                  </a:lnTo>
                  <a:lnTo>
                    <a:pt x="146016" y="785272"/>
                  </a:lnTo>
                  <a:lnTo>
                    <a:pt x="149396" y="751240"/>
                  </a:lnTo>
                  <a:lnTo>
                    <a:pt x="103017" y="717235"/>
                  </a:lnTo>
                  <a:lnTo>
                    <a:pt x="131463" y="649865"/>
                  </a:lnTo>
                  <a:lnTo>
                    <a:pt x="129478" y="619182"/>
                  </a:lnTo>
                  <a:lnTo>
                    <a:pt x="146678" y="606508"/>
                  </a:lnTo>
                  <a:lnTo>
                    <a:pt x="138232" y="581244"/>
                  </a:lnTo>
                  <a:lnTo>
                    <a:pt x="68618" y="494447"/>
                  </a:lnTo>
                  <a:lnTo>
                    <a:pt x="481" y="519794"/>
                  </a:lnTo>
                  <a:lnTo>
                    <a:pt x="0" y="469868"/>
                  </a:lnTo>
                  <a:lnTo>
                    <a:pt x="26241" y="453589"/>
                  </a:lnTo>
                  <a:lnTo>
                    <a:pt x="52741" y="423075"/>
                  </a:lnTo>
                  <a:lnTo>
                    <a:pt x="66047" y="353400"/>
                  </a:lnTo>
                  <a:lnTo>
                    <a:pt x="55864" y="316437"/>
                  </a:lnTo>
                  <a:lnTo>
                    <a:pt x="62201" y="285241"/>
                  </a:lnTo>
                  <a:lnTo>
                    <a:pt x="114246" y="229505"/>
                  </a:lnTo>
                  <a:lnTo>
                    <a:pt x="96877" y="218334"/>
                  </a:lnTo>
                  <a:lnTo>
                    <a:pt x="91409" y="135128"/>
                  </a:lnTo>
                  <a:lnTo>
                    <a:pt x="171500" y="111387"/>
                  </a:lnTo>
                  <a:lnTo>
                    <a:pt x="284826" y="83120"/>
                  </a:lnTo>
                  <a:lnTo>
                    <a:pt x="312734" y="51856"/>
                  </a:lnTo>
                  <a:lnTo>
                    <a:pt x="348383" y="31231"/>
                  </a:lnTo>
                  <a:lnTo>
                    <a:pt x="373341" y="273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112915" y="3935033"/>
              <a:ext cx="691611" cy="512694"/>
            </a:xfrm>
            <a:custGeom>
              <a:avLst/>
              <a:pathLst>
                <a:path w="691611" h="512694">
                  <a:moveTo>
                    <a:pt x="412719" y="14744"/>
                  </a:moveTo>
                  <a:lnTo>
                    <a:pt x="424642" y="92408"/>
                  </a:lnTo>
                  <a:lnTo>
                    <a:pt x="438219" y="127318"/>
                  </a:lnTo>
                  <a:lnTo>
                    <a:pt x="451676" y="130504"/>
                  </a:lnTo>
                  <a:lnTo>
                    <a:pt x="521285" y="83296"/>
                  </a:lnTo>
                  <a:lnTo>
                    <a:pt x="537332" y="88301"/>
                  </a:lnTo>
                  <a:lnTo>
                    <a:pt x="595714" y="135532"/>
                  </a:lnTo>
                  <a:lnTo>
                    <a:pt x="631693" y="132109"/>
                  </a:lnTo>
                  <a:lnTo>
                    <a:pt x="663599" y="139639"/>
                  </a:lnTo>
                  <a:lnTo>
                    <a:pt x="691611" y="195047"/>
                  </a:lnTo>
                  <a:lnTo>
                    <a:pt x="656953" y="244265"/>
                  </a:lnTo>
                  <a:lnTo>
                    <a:pt x="640518" y="279962"/>
                  </a:lnTo>
                  <a:lnTo>
                    <a:pt x="662920" y="330616"/>
                  </a:lnTo>
                  <a:lnTo>
                    <a:pt x="659526" y="357311"/>
                  </a:lnTo>
                  <a:lnTo>
                    <a:pt x="669709" y="418232"/>
                  </a:lnTo>
                  <a:lnTo>
                    <a:pt x="691432" y="473677"/>
                  </a:lnTo>
                  <a:lnTo>
                    <a:pt x="669709" y="512694"/>
                  </a:lnTo>
                  <a:lnTo>
                    <a:pt x="438214" y="511365"/>
                  </a:lnTo>
                  <a:lnTo>
                    <a:pt x="258895" y="508547"/>
                  </a:lnTo>
                  <a:lnTo>
                    <a:pt x="241842" y="475409"/>
                  </a:lnTo>
                  <a:lnTo>
                    <a:pt x="159620" y="410827"/>
                  </a:lnTo>
                  <a:lnTo>
                    <a:pt x="139592" y="408496"/>
                  </a:lnTo>
                  <a:lnTo>
                    <a:pt x="84739" y="424280"/>
                  </a:lnTo>
                  <a:lnTo>
                    <a:pt x="39155" y="423691"/>
                  </a:lnTo>
                  <a:lnTo>
                    <a:pt x="0" y="382442"/>
                  </a:lnTo>
                  <a:lnTo>
                    <a:pt x="16363" y="357103"/>
                  </a:lnTo>
                  <a:lnTo>
                    <a:pt x="47337" y="346496"/>
                  </a:lnTo>
                  <a:lnTo>
                    <a:pt x="46168" y="308193"/>
                  </a:lnTo>
                  <a:lnTo>
                    <a:pt x="69545" y="288747"/>
                  </a:lnTo>
                  <a:lnTo>
                    <a:pt x="85324" y="245141"/>
                  </a:lnTo>
                  <a:lnTo>
                    <a:pt x="52700" y="231264"/>
                  </a:lnTo>
                  <a:lnTo>
                    <a:pt x="23732" y="178892"/>
                  </a:lnTo>
                  <a:lnTo>
                    <a:pt x="45161" y="136216"/>
                  </a:lnTo>
                  <a:lnTo>
                    <a:pt x="103542" y="101991"/>
                  </a:lnTo>
                  <a:lnTo>
                    <a:pt x="120514" y="75980"/>
                  </a:lnTo>
                  <a:lnTo>
                    <a:pt x="124758" y="32613"/>
                  </a:lnTo>
                  <a:lnTo>
                    <a:pt x="174144" y="73926"/>
                  </a:lnTo>
                  <a:lnTo>
                    <a:pt x="218298" y="60271"/>
                  </a:lnTo>
                  <a:lnTo>
                    <a:pt x="241427" y="4026"/>
                  </a:lnTo>
                  <a:lnTo>
                    <a:pt x="272578" y="0"/>
                  </a:lnTo>
                  <a:lnTo>
                    <a:pt x="301769" y="26695"/>
                  </a:lnTo>
                  <a:lnTo>
                    <a:pt x="347931" y="19166"/>
                  </a:lnTo>
                  <a:lnTo>
                    <a:pt x="387076" y="2797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720435" y="3824926"/>
              <a:ext cx="517239" cy="627677"/>
            </a:xfrm>
            <a:custGeom>
              <a:avLst/>
              <a:pathLst>
                <a:path w="517239" h="627677">
                  <a:moveTo>
                    <a:pt x="517239" y="142720"/>
                  </a:moveTo>
                  <a:lnTo>
                    <a:pt x="512995" y="186086"/>
                  </a:lnTo>
                  <a:lnTo>
                    <a:pt x="496023" y="212097"/>
                  </a:lnTo>
                  <a:lnTo>
                    <a:pt x="437641" y="246323"/>
                  </a:lnTo>
                  <a:lnTo>
                    <a:pt x="416213" y="288999"/>
                  </a:lnTo>
                  <a:lnTo>
                    <a:pt x="445181" y="341371"/>
                  </a:lnTo>
                  <a:lnTo>
                    <a:pt x="477805" y="355247"/>
                  </a:lnTo>
                  <a:lnTo>
                    <a:pt x="462025" y="398853"/>
                  </a:lnTo>
                  <a:lnTo>
                    <a:pt x="438649" y="418300"/>
                  </a:lnTo>
                  <a:lnTo>
                    <a:pt x="439818" y="456603"/>
                  </a:lnTo>
                  <a:lnTo>
                    <a:pt x="408844" y="467210"/>
                  </a:lnTo>
                  <a:lnTo>
                    <a:pt x="392480" y="492548"/>
                  </a:lnTo>
                  <a:lnTo>
                    <a:pt x="327439" y="519907"/>
                  </a:lnTo>
                  <a:lnTo>
                    <a:pt x="302481" y="523780"/>
                  </a:lnTo>
                  <a:lnTo>
                    <a:pt x="266831" y="544405"/>
                  </a:lnTo>
                  <a:lnTo>
                    <a:pt x="238924" y="575669"/>
                  </a:lnTo>
                  <a:lnTo>
                    <a:pt x="125597" y="603936"/>
                  </a:lnTo>
                  <a:lnTo>
                    <a:pt x="45506" y="627677"/>
                  </a:lnTo>
                  <a:lnTo>
                    <a:pt x="66130" y="596874"/>
                  </a:lnTo>
                  <a:lnTo>
                    <a:pt x="45941" y="548874"/>
                  </a:lnTo>
                  <a:lnTo>
                    <a:pt x="60534" y="509048"/>
                  </a:lnTo>
                  <a:lnTo>
                    <a:pt x="49430" y="493138"/>
                  </a:lnTo>
                  <a:lnTo>
                    <a:pt x="10858" y="486656"/>
                  </a:lnTo>
                  <a:lnTo>
                    <a:pt x="0" y="443260"/>
                  </a:lnTo>
                  <a:lnTo>
                    <a:pt x="5317" y="348181"/>
                  </a:lnTo>
                  <a:lnTo>
                    <a:pt x="33020" y="359014"/>
                  </a:lnTo>
                  <a:lnTo>
                    <a:pt x="53808" y="352375"/>
                  </a:lnTo>
                  <a:lnTo>
                    <a:pt x="76424" y="367958"/>
                  </a:lnTo>
                  <a:lnTo>
                    <a:pt x="124663" y="355535"/>
                  </a:lnTo>
                  <a:lnTo>
                    <a:pt x="126726" y="321926"/>
                  </a:lnTo>
                  <a:lnTo>
                    <a:pt x="154884" y="322748"/>
                  </a:lnTo>
                  <a:lnTo>
                    <a:pt x="185640" y="289851"/>
                  </a:lnTo>
                  <a:lnTo>
                    <a:pt x="200452" y="206879"/>
                  </a:lnTo>
                  <a:lnTo>
                    <a:pt x="197925" y="172130"/>
                  </a:lnTo>
                  <a:lnTo>
                    <a:pt x="214735" y="166950"/>
                  </a:lnTo>
                  <a:lnTo>
                    <a:pt x="220396" y="138593"/>
                  </a:lnTo>
                  <a:lnTo>
                    <a:pt x="237348" y="129808"/>
                  </a:lnTo>
                  <a:lnTo>
                    <a:pt x="263989" y="97891"/>
                  </a:lnTo>
                  <a:lnTo>
                    <a:pt x="318546" y="94604"/>
                  </a:lnTo>
                  <a:lnTo>
                    <a:pt x="328637" y="82570"/>
                  </a:lnTo>
                  <a:lnTo>
                    <a:pt x="310278" y="35335"/>
                  </a:lnTo>
                  <a:lnTo>
                    <a:pt x="306284" y="0"/>
                  </a:lnTo>
                  <a:lnTo>
                    <a:pt x="340527" y="17194"/>
                  </a:lnTo>
                  <a:lnTo>
                    <a:pt x="415603" y="29110"/>
                  </a:lnTo>
                  <a:lnTo>
                    <a:pt x="445494" y="56446"/>
                  </a:lnTo>
                  <a:lnTo>
                    <a:pt x="453835" y="90090"/>
                  </a:lnTo>
                  <a:lnTo>
                    <a:pt x="480251" y="1307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524659" y="3484265"/>
              <a:ext cx="951566" cy="699242"/>
            </a:xfrm>
            <a:custGeom>
              <a:avLst/>
              <a:pathLst>
                <a:path w="951566" h="699242">
                  <a:moveTo>
                    <a:pt x="951566" y="462767"/>
                  </a:moveTo>
                  <a:lnTo>
                    <a:pt x="919243" y="494343"/>
                  </a:lnTo>
                  <a:lnTo>
                    <a:pt x="888983" y="493820"/>
                  </a:lnTo>
                  <a:lnTo>
                    <a:pt x="865648" y="540844"/>
                  </a:lnTo>
                  <a:lnTo>
                    <a:pt x="841494" y="533556"/>
                  </a:lnTo>
                  <a:lnTo>
                    <a:pt x="770184" y="563304"/>
                  </a:lnTo>
                  <a:lnTo>
                    <a:pt x="728710" y="540523"/>
                  </a:lnTo>
                  <a:lnTo>
                    <a:pt x="700619" y="535006"/>
                  </a:lnTo>
                  <a:lnTo>
                    <a:pt x="678195" y="547937"/>
                  </a:lnTo>
                  <a:lnTo>
                    <a:pt x="596671" y="613222"/>
                  </a:lnTo>
                  <a:lnTo>
                    <a:pt x="583286" y="613709"/>
                  </a:lnTo>
                  <a:lnTo>
                    <a:pt x="555150" y="585467"/>
                  </a:lnTo>
                  <a:lnTo>
                    <a:pt x="519657" y="580888"/>
                  </a:lnTo>
                  <a:lnTo>
                    <a:pt x="528150" y="636268"/>
                  </a:lnTo>
                  <a:lnTo>
                    <a:pt x="462278" y="698141"/>
                  </a:lnTo>
                  <a:lnTo>
                    <a:pt x="422927" y="699242"/>
                  </a:lnTo>
                  <a:lnTo>
                    <a:pt x="391226" y="689014"/>
                  </a:lnTo>
                  <a:lnTo>
                    <a:pt x="377444" y="669124"/>
                  </a:lnTo>
                  <a:lnTo>
                    <a:pt x="341027" y="654373"/>
                  </a:lnTo>
                  <a:lnTo>
                    <a:pt x="307522" y="657488"/>
                  </a:lnTo>
                  <a:lnTo>
                    <a:pt x="279867" y="645815"/>
                  </a:lnTo>
                  <a:lnTo>
                    <a:pt x="251855" y="590406"/>
                  </a:lnTo>
                  <a:lnTo>
                    <a:pt x="219949" y="582876"/>
                  </a:lnTo>
                  <a:lnTo>
                    <a:pt x="183970" y="586299"/>
                  </a:lnTo>
                  <a:lnTo>
                    <a:pt x="125588" y="539068"/>
                  </a:lnTo>
                  <a:lnTo>
                    <a:pt x="109541" y="534063"/>
                  </a:lnTo>
                  <a:lnTo>
                    <a:pt x="39932" y="581272"/>
                  </a:lnTo>
                  <a:lnTo>
                    <a:pt x="26475" y="578085"/>
                  </a:lnTo>
                  <a:lnTo>
                    <a:pt x="12898" y="543175"/>
                  </a:lnTo>
                  <a:lnTo>
                    <a:pt x="975" y="465511"/>
                  </a:lnTo>
                  <a:lnTo>
                    <a:pt x="10182" y="430232"/>
                  </a:lnTo>
                  <a:lnTo>
                    <a:pt x="0" y="402167"/>
                  </a:lnTo>
                  <a:lnTo>
                    <a:pt x="36459" y="371226"/>
                  </a:lnTo>
                  <a:lnTo>
                    <a:pt x="39739" y="354821"/>
                  </a:lnTo>
                  <a:lnTo>
                    <a:pt x="86454" y="320957"/>
                  </a:lnTo>
                  <a:lnTo>
                    <a:pt x="97114" y="283276"/>
                  </a:lnTo>
                  <a:lnTo>
                    <a:pt x="145233" y="264585"/>
                  </a:lnTo>
                  <a:lnTo>
                    <a:pt x="156027" y="252153"/>
                  </a:lnTo>
                  <a:lnTo>
                    <a:pt x="152817" y="214877"/>
                  </a:lnTo>
                  <a:lnTo>
                    <a:pt x="176120" y="184794"/>
                  </a:lnTo>
                  <a:lnTo>
                    <a:pt x="210126" y="171946"/>
                  </a:lnTo>
                  <a:lnTo>
                    <a:pt x="217178" y="129732"/>
                  </a:lnTo>
                  <a:lnTo>
                    <a:pt x="233123" y="112392"/>
                  </a:lnTo>
                  <a:lnTo>
                    <a:pt x="232210" y="67294"/>
                  </a:lnTo>
                  <a:lnTo>
                    <a:pt x="252343" y="41619"/>
                  </a:lnTo>
                  <a:lnTo>
                    <a:pt x="259676" y="0"/>
                  </a:lnTo>
                  <a:lnTo>
                    <a:pt x="306578" y="20152"/>
                  </a:lnTo>
                  <a:lnTo>
                    <a:pt x="377915" y="19270"/>
                  </a:lnTo>
                  <a:lnTo>
                    <a:pt x="424431" y="607"/>
                  </a:lnTo>
                  <a:lnTo>
                    <a:pt x="450793" y="20152"/>
                  </a:lnTo>
                  <a:lnTo>
                    <a:pt x="438388" y="74096"/>
                  </a:lnTo>
                  <a:lnTo>
                    <a:pt x="438904" y="115477"/>
                  </a:lnTo>
                  <a:lnTo>
                    <a:pt x="464009" y="139542"/>
                  </a:lnTo>
                  <a:lnTo>
                    <a:pt x="579502" y="194495"/>
                  </a:lnTo>
                  <a:lnTo>
                    <a:pt x="642306" y="194495"/>
                  </a:lnTo>
                  <a:lnTo>
                    <a:pt x="646183" y="224985"/>
                  </a:lnTo>
                  <a:lnTo>
                    <a:pt x="676421" y="242185"/>
                  </a:lnTo>
                  <a:lnTo>
                    <a:pt x="706660" y="299256"/>
                  </a:lnTo>
                  <a:lnTo>
                    <a:pt x="734573" y="316456"/>
                  </a:lnTo>
                  <a:lnTo>
                    <a:pt x="739225" y="361019"/>
                  </a:lnTo>
                  <a:lnTo>
                    <a:pt x="733059" y="383621"/>
                  </a:lnTo>
                  <a:lnTo>
                    <a:pt x="773366" y="390038"/>
                  </a:lnTo>
                  <a:lnTo>
                    <a:pt x="829584" y="387899"/>
                  </a:lnTo>
                  <a:lnTo>
                    <a:pt x="858223" y="441376"/>
                  </a:lnTo>
                  <a:lnTo>
                    <a:pt x="881559" y="462767"/>
                  </a:lnTo>
                  <a:lnTo>
                    <a:pt x="928230" y="45421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026720" y="3375391"/>
              <a:ext cx="708066" cy="633568"/>
            </a:xfrm>
            <a:custGeom>
              <a:avLst/>
              <a:pathLst>
                <a:path w="708066" h="633568">
                  <a:moveTo>
                    <a:pt x="708066" y="280820"/>
                  </a:moveTo>
                  <a:lnTo>
                    <a:pt x="674060" y="293668"/>
                  </a:lnTo>
                  <a:lnTo>
                    <a:pt x="650757" y="323751"/>
                  </a:lnTo>
                  <a:lnTo>
                    <a:pt x="653967" y="361027"/>
                  </a:lnTo>
                  <a:lnTo>
                    <a:pt x="643173" y="373459"/>
                  </a:lnTo>
                  <a:lnTo>
                    <a:pt x="595054" y="392150"/>
                  </a:lnTo>
                  <a:lnTo>
                    <a:pt x="584394" y="429831"/>
                  </a:lnTo>
                  <a:lnTo>
                    <a:pt x="537679" y="463696"/>
                  </a:lnTo>
                  <a:lnTo>
                    <a:pt x="534399" y="480100"/>
                  </a:lnTo>
                  <a:lnTo>
                    <a:pt x="497939" y="511041"/>
                  </a:lnTo>
                  <a:lnTo>
                    <a:pt x="508122" y="539106"/>
                  </a:lnTo>
                  <a:lnTo>
                    <a:pt x="498915" y="574386"/>
                  </a:lnTo>
                  <a:lnTo>
                    <a:pt x="473272" y="587613"/>
                  </a:lnTo>
                  <a:lnTo>
                    <a:pt x="434127" y="578807"/>
                  </a:lnTo>
                  <a:lnTo>
                    <a:pt x="387964" y="586337"/>
                  </a:lnTo>
                  <a:lnTo>
                    <a:pt x="358774" y="559641"/>
                  </a:lnTo>
                  <a:lnTo>
                    <a:pt x="327622" y="563668"/>
                  </a:lnTo>
                  <a:lnTo>
                    <a:pt x="304494" y="619913"/>
                  </a:lnTo>
                  <a:lnTo>
                    <a:pt x="260339" y="633568"/>
                  </a:lnTo>
                  <a:lnTo>
                    <a:pt x="210954" y="592255"/>
                  </a:lnTo>
                  <a:lnTo>
                    <a:pt x="173966" y="580279"/>
                  </a:lnTo>
                  <a:lnTo>
                    <a:pt x="147551" y="539626"/>
                  </a:lnTo>
                  <a:lnTo>
                    <a:pt x="139209" y="505981"/>
                  </a:lnTo>
                  <a:lnTo>
                    <a:pt x="109318" y="478645"/>
                  </a:lnTo>
                  <a:lnTo>
                    <a:pt x="34242" y="466729"/>
                  </a:lnTo>
                  <a:lnTo>
                    <a:pt x="0" y="449535"/>
                  </a:lnTo>
                  <a:lnTo>
                    <a:pt x="25244" y="388329"/>
                  </a:lnTo>
                  <a:lnTo>
                    <a:pt x="75033" y="332144"/>
                  </a:lnTo>
                  <a:lnTo>
                    <a:pt x="115618" y="317357"/>
                  </a:lnTo>
                  <a:lnTo>
                    <a:pt x="106616" y="251257"/>
                  </a:lnTo>
                  <a:lnTo>
                    <a:pt x="116676" y="215839"/>
                  </a:lnTo>
                  <a:lnTo>
                    <a:pt x="143778" y="162518"/>
                  </a:lnTo>
                  <a:lnTo>
                    <a:pt x="170952" y="138974"/>
                  </a:lnTo>
                  <a:lnTo>
                    <a:pt x="203929" y="88869"/>
                  </a:lnTo>
                  <a:lnTo>
                    <a:pt x="199467" y="30691"/>
                  </a:lnTo>
                  <a:lnTo>
                    <a:pt x="221223" y="0"/>
                  </a:lnTo>
                  <a:lnTo>
                    <a:pt x="242676" y="28462"/>
                  </a:lnTo>
                  <a:lnTo>
                    <a:pt x="310807" y="95887"/>
                  </a:lnTo>
                  <a:lnTo>
                    <a:pt x="333332" y="112490"/>
                  </a:lnTo>
                  <a:lnTo>
                    <a:pt x="396602" y="121331"/>
                  </a:lnTo>
                  <a:lnTo>
                    <a:pt x="409219" y="150591"/>
                  </a:lnTo>
                  <a:lnTo>
                    <a:pt x="405434" y="204023"/>
                  </a:lnTo>
                  <a:lnTo>
                    <a:pt x="495014" y="244733"/>
                  </a:lnTo>
                  <a:lnTo>
                    <a:pt x="572687" y="254713"/>
                  </a:lnTo>
                  <a:lnTo>
                    <a:pt x="614874" y="27399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233021" y="2846010"/>
              <a:ext cx="609847" cy="810202"/>
            </a:xfrm>
            <a:custGeom>
              <a:avLst/>
              <a:pathLst>
                <a:path w="609847" h="810202">
                  <a:moveTo>
                    <a:pt x="602093" y="419957"/>
                  </a:moveTo>
                  <a:lnTo>
                    <a:pt x="599767" y="439502"/>
                  </a:lnTo>
                  <a:lnTo>
                    <a:pt x="573500" y="483678"/>
                  </a:lnTo>
                  <a:lnTo>
                    <a:pt x="560999" y="534882"/>
                  </a:lnTo>
                  <a:lnTo>
                    <a:pt x="546268" y="564591"/>
                  </a:lnTo>
                  <a:lnTo>
                    <a:pt x="523782" y="577882"/>
                  </a:lnTo>
                  <a:lnTo>
                    <a:pt x="485790" y="563027"/>
                  </a:lnTo>
                  <a:lnTo>
                    <a:pt x="437718" y="566936"/>
                  </a:lnTo>
                  <a:lnTo>
                    <a:pt x="384994" y="548955"/>
                  </a:lnTo>
                  <a:lnTo>
                    <a:pt x="410581" y="599772"/>
                  </a:lnTo>
                  <a:lnTo>
                    <a:pt x="458573" y="620539"/>
                  </a:lnTo>
                  <a:lnTo>
                    <a:pt x="537739" y="624790"/>
                  </a:lnTo>
                  <a:lnTo>
                    <a:pt x="551315" y="638255"/>
                  </a:lnTo>
                  <a:lnTo>
                    <a:pt x="543981" y="679875"/>
                  </a:lnTo>
                  <a:lnTo>
                    <a:pt x="523849" y="705549"/>
                  </a:lnTo>
                  <a:lnTo>
                    <a:pt x="524762" y="750648"/>
                  </a:lnTo>
                  <a:lnTo>
                    <a:pt x="508817" y="767988"/>
                  </a:lnTo>
                  <a:lnTo>
                    <a:pt x="501765" y="810202"/>
                  </a:lnTo>
                  <a:lnTo>
                    <a:pt x="408573" y="803375"/>
                  </a:lnTo>
                  <a:lnTo>
                    <a:pt x="366386" y="784094"/>
                  </a:lnTo>
                  <a:lnTo>
                    <a:pt x="288713" y="774115"/>
                  </a:lnTo>
                  <a:lnTo>
                    <a:pt x="199133" y="733405"/>
                  </a:lnTo>
                  <a:lnTo>
                    <a:pt x="202918" y="679973"/>
                  </a:lnTo>
                  <a:lnTo>
                    <a:pt x="190301" y="650713"/>
                  </a:lnTo>
                  <a:lnTo>
                    <a:pt x="127031" y="641872"/>
                  </a:lnTo>
                  <a:lnTo>
                    <a:pt x="104506" y="625269"/>
                  </a:lnTo>
                  <a:lnTo>
                    <a:pt x="36375" y="557843"/>
                  </a:lnTo>
                  <a:lnTo>
                    <a:pt x="14922" y="529381"/>
                  </a:lnTo>
                  <a:lnTo>
                    <a:pt x="13958" y="490780"/>
                  </a:lnTo>
                  <a:lnTo>
                    <a:pt x="0" y="428079"/>
                  </a:lnTo>
                  <a:lnTo>
                    <a:pt x="5619" y="401616"/>
                  </a:lnTo>
                  <a:lnTo>
                    <a:pt x="23750" y="393517"/>
                  </a:lnTo>
                  <a:lnTo>
                    <a:pt x="90765" y="374620"/>
                  </a:lnTo>
                  <a:lnTo>
                    <a:pt x="119056" y="311757"/>
                  </a:lnTo>
                  <a:lnTo>
                    <a:pt x="131844" y="306695"/>
                  </a:lnTo>
                  <a:lnTo>
                    <a:pt x="175663" y="319104"/>
                  </a:lnTo>
                  <a:lnTo>
                    <a:pt x="237315" y="273591"/>
                  </a:lnTo>
                  <a:lnTo>
                    <a:pt x="237703" y="253220"/>
                  </a:lnTo>
                  <a:lnTo>
                    <a:pt x="275435" y="239087"/>
                  </a:lnTo>
                  <a:lnTo>
                    <a:pt x="275263" y="161657"/>
                  </a:lnTo>
                  <a:lnTo>
                    <a:pt x="290008" y="147694"/>
                  </a:lnTo>
                  <a:lnTo>
                    <a:pt x="318008" y="106171"/>
                  </a:lnTo>
                  <a:lnTo>
                    <a:pt x="324994" y="63392"/>
                  </a:lnTo>
                  <a:lnTo>
                    <a:pt x="320044" y="28988"/>
                  </a:lnTo>
                  <a:lnTo>
                    <a:pt x="331007" y="0"/>
                  </a:lnTo>
                  <a:lnTo>
                    <a:pt x="331495" y="39218"/>
                  </a:lnTo>
                  <a:lnTo>
                    <a:pt x="354755" y="97071"/>
                  </a:lnTo>
                  <a:lnTo>
                    <a:pt x="350878" y="129907"/>
                  </a:lnTo>
                  <a:lnTo>
                    <a:pt x="325292" y="168997"/>
                  </a:lnTo>
                  <a:lnTo>
                    <a:pt x="340024" y="184634"/>
                  </a:lnTo>
                  <a:lnTo>
                    <a:pt x="385324" y="209142"/>
                  </a:lnTo>
                  <a:lnTo>
                    <a:pt x="420660" y="261250"/>
                  </a:lnTo>
                  <a:lnTo>
                    <a:pt x="451202" y="264016"/>
                  </a:lnTo>
                  <a:lnTo>
                    <a:pt x="485790" y="297214"/>
                  </a:lnTo>
                  <a:lnTo>
                    <a:pt x="519906" y="319104"/>
                  </a:lnTo>
                  <a:lnTo>
                    <a:pt x="599525" y="307108"/>
                  </a:lnTo>
                  <a:lnTo>
                    <a:pt x="609847" y="326140"/>
                  </a:lnTo>
                  <a:lnTo>
                    <a:pt x="583485" y="38946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618015" y="2786755"/>
              <a:ext cx="1257123" cy="1160278"/>
            </a:xfrm>
            <a:custGeom>
              <a:avLst/>
              <a:pathLst>
                <a:path w="1257123" h="1160278">
                  <a:moveTo>
                    <a:pt x="1082217" y="425360"/>
                  </a:moveTo>
                  <a:lnTo>
                    <a:pt x="1088307" y="444859"/>
                  </a:lnTo>
                  <a:lnTo>
                    <a:pt x="1106715" y="519679"/>
                  </a:lnTo>
                  <a:lnTo>
                    <a:pt x="1161260" y="628296"/>
                  </a:lnTo>
                  <a:lnTo>
                    <a:pt x="1157712" y="651525"/>
                  </a:lnTo>
                  <a:lnTo>
                    <a:pt x="1188065" y="723374"/>
                  </a:lnTo>
                  <a:lnTo>
                    <a:pt x="1216103" y="771784"/>
                  </a:lnTo>
                  <a:lnTo>
                    <a:pt x="1255262" y="781622"/>
                  </a:lnTo>
                  <a:lnTo>
                    <a:pt x="1257123" y="831156"/>
                  </a:lnTo>
                  <a:lnTo>
                    <a:pt x="1245417" y="874769"/>
                  </a:lnTo>
                  <a:lnTo>
                    <a:pt x="1214504" y="903841"/>
                  </a:lnTo>
                  <a:lnTo>
                    <a:pt x="1176592" y="957567"/>
                  </a:lnTo>
                  <a:lnTo>
                    <a:pt x="1115975" y="1006561"/>
                  </a:lnTo>
                  <a:lnTo>
                    <a:pt x="1072542" y="1052577"/>
                  </a:lnTo>
                  <a:lnTo>
                    <a:pt x="969192" y="1125765"/>
                  </a:lnTo>
                  <a:lnTo>
                    <a:pt x="936627" y="1125765"/>
                  </a:lnTo>
                  <a:lnTo>
                    <a:pt x="900185" y="1150782"/>
                  </a:lnTo>
                  <a:lnTo>
                    <a:pt x="858210" y="1160278"/>
                  </a:lnTo>
                  <a:lnTo>
                    <a:pt x="834874" y="1151721"/>
                  </a:lnTo>
                  <a:lnTo>
                    <a:pt x="788203" y="1160278"/>
                  </a:lnTo>
                  <a:lnTo>
                    <a:pt x="764867" y="1138887"/>
                  </a:lnTo>
                  <a:lnTo>
                    <a:pt x="736228" y="1085410"/>
                  </a:lnTo>
                  <a:lnTo>
                    <a:pt x="680010" y="1087549"/>
                  </a:lnTo>
                  <a:lnTo>
                    <a:pt x="639703" y="1081132"/>
                  </a:lnTo>
                  <a:lnTo>
                    <a:pt x="645869" y="1058529"/>
                  </a:lnTo>
                  <a:lnTo>
                    <a:pt x="641217" y="1013967"/>
                  </a:lnTo>
                  <a:lnTo>
                    <a:pt x="613304" y="996767"/>
                  </a:lnTo>
                  <a:lnTo>
                    <a:pt x="583066" y="939695"/>
                  </a:lnTo>
                  <a:lnTo>
                    <a:pt x="552827" y="922495"/>
                  </a:lnTo>
                  <a:lnTo>
                    <a:pt x="548950" y="892005"/>
                  </a:lnTo>
                  <a:lnTo>
                    <a:pt x="486146" y="892005"/>
                  </a:lnTo>
                  <a:lnTo>
                    <a:pt x="370653" y="837052"/>
                  </a:lnTo>
                  <a:lnTo>
                    <a:pt x="345548" y="812988"/>
                  </a:lnTo>
                  <a:lnTo>
                    <a:pt x="345032" y="771607"/>
                  </a:lnTo>
                  <a:lnTo>
                    <a:pt x="357438" y="717662"/>
                  </a:lnTo>
                  <a:lnTo>
                    <a:pt x="331076" y="698117"/>
                  </a:lnTo>
                  <a:lnTo>
                    <a:pt x="284559" y="716780"/>
                  </a:lnTo>
                  <a:lnTo>
                    <a:pt x="213222" y="717662"/>
                  </a:lnTo>
                  <a:lnTo>
                    <a:pt x="166320" y="697510"/>
                  </a:lnTo>
                  <a:lnTo>
                    <a:pt x="152744" y="684045"/>
                  </a:lnTo>
                  <a:lnTo>
                    <a:pt x="73578" y="679794"/>
                  </a:lnTo>
                  <a:lnTo>
                    <a:pt x="25586" y="659027"/>
                  </a:lnTo>
                  <a:lnTo>
                    <a:pt x="0" y="608210"/>
                  </a:lnTo>
                  <a:lnTo>
                    <a:pt x="52724" y="626191"/>
                  </a:lnTo>
                  <a:lnTo>
                    <a:pt x="100796" y="622282"/>
                  </a:lnTo>
                  <a:lnTo>
                    <a:pt x="138788" y="637136"/>
                  </a:lnTo>
                  <a:lnTo>
                    <a:pt x="161273" y="623846"/>
                  </a:lnTo>
                  <a:lnTo>
                    <a:pt x="176005" y="594137"/>
                  </a:lnTo>
                  <a:lnTo>
                    <a:pt x="188506" y="542933"/>
                  </a:lnTo>
                  <a:lnTo>
                    <a:pt x="214772" y="498757"/>
                  </a:lnTo>
                  <a:lnTo>
                    <a:pt x="217099" y="479212"/>
                  </a:lnTo>
                  <a:lnTo>
                    <a:pt x="269047" y="449503"/>
                  </a:lnTo>
                  <a:lnTo>
                    <a:pt x="304601" y="319201"/>
                  </a:lnTo>
                  <a:lnTo>
                    <a:pt x="390778" y="253270"/>
                  </a:lnTo>
                  <a:lnTo>
                    <a:pt x="400857" y="221216"/>
                  </a:lnTo>
                  <a:lnTo>
                    <a:pt x="402513" y="160031"/>
                  </a:lnTo>
                  <a:lnTo>
                    <a:pt x="438850" y="120363"/>
                  </a:lnTo>
                  <a:lnTo>
                    <a:pt x="501653" y="65637"/>
                  </a:lnTo>
                  <a:lnTo>
                    <a:pt x="526465" y="57037"/>
                  </a:lnTo>
                  <a:lnTo>
                    <a:pt x="588493" y="53128"/>
                  </a:lnTo>
                  <a:lnTo>
                    <a:pt x="599348" y="14819"/>
                  </a:lnTo>
                  <a:lnTo>
                    <a:pt x="634509" y="0"/>
                  </a:lnTo>
                  <a:lnTo>
                    <a:pt x="667830" y="38384"/>
                  </a:lnTo>
                  <a:lnTo>
                    <a:pt x="665388" y="83461"/>
                  </a:lnTo>
                  <a:lnTo>
                    <a:pt x="720216" y="135059"/>
                  </a:lnTo>
                  <a:lnTo>
                    <a:pt x="728345" y="164313"/>
                  </a:lnTo>
                  <a:lnTo>
                    <a:pt x="752577" y="174362"/>
                  </a:lnTo>
                  <a:lnTo>
                    <a:pt x="829516" y="247460"/>
                  </a:lnTo>
                  <a:lnTo>
                    <a:pt x="847075" y="268591"/>
                  </a:lnTo>
                  <a:lnTo>
                    <a:pt x="918648" y="275220"/>
                  </a:lnTo>
                  <a:lnTo>
                    <a:pt x="984013" y="342053"/>
                  </a:lnTo>
                  <a:lnTo>
                    <a:pt x="1019298" y="340706"/>
                  </a:lnTo>
                  <a:lnTo>
                    <a:pt x="1068360" y="37147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242933" y="5991720"/>
              <a:ext cx="763337" cy="330296"/>
            </a:xfrm>
            <a:custGeom>
              <a:avLst/>
              <a:pathLst>
                <a:path w="763337" h="330296">
                  <a:moveTo>
                    <a:pt x="763337" y="279407"/>
                  </a:moveTo>
                  <a:lnTo>
                    <a:pt x="733766" y="256834"/>
                  </a:lnTo>
                  <a:lnTo>
                    <a:pt x="691190" y="267847"/>
                  </a:lnTo>
                  <a:lnTo>
                    <a:pt x="623847" y="265783"/>
                  </a:lnTo>
                  <a:lnTo>
                    <a:pt x="570564" y="273429"/>
                  </a:lnTo>
                  <a:lnTo>
                    <a:pt x="567031" y="329568"/>
                  </a:lnTo>
                  <a:lnTo>
                    <a:pt x="217717" y="329568"/>
                  </a:lnTo>
                  <a:lnTo>
                    <a:pt x="0" y="330296"/>
                  </a:lnTo>
                  <a:lnTo>
                    <a:pt x="5264" y="306611"/>
                  </a:lnTo>
                  <a:lnTo>
                    <a:pt x="66918" y="240309"/>
                  </a:lnTo>
                  <a:lnTo>
                    <a:pt x="102640" y="183611"/>
                  </a:lnTo>
                  <a:lnTo>
                    <a:pt x="178716" y="92895"/>
                  </a:lnTo>
                  <a:lnTo>
                    <a:pt x="205838" y="29527"/>
                  </a:lnTo>
                  <a:lnTo>
                    <a:pt x="251351" y="35019"/>
                  </a:lnTo>
                  <a:lnTo>
                    <a:pt x="290345" y="11856"/>
                  </a:lnTo>
                  <a:lnTo>
                    <a:pt x="306040" y="0"/>
                  </a:lnTo>
                  <a:lnTo>
                    <a:pt x="350473" y="1529"/>
                  </a:lnTo>
                  <a:lnTo>
                    <a:pt x="386072" y="25640"/>
                  </a:lnTo>
                  <a:lnTo>
                    <a:pt x="410517" y="2294"/>
                  </a:lnTo>
                  <a:lnTo>
                    <a:pt x="436312" y="11797"/>
                  </a:lnTo>
                  <a:lnTo>
                    <a:pt x="486773" y="48724"/>
                  </a:lnTo>
                  <a:lnTo>
                    <a:pt x="564361" y="79153"/>
                  </a:lnTo>
                  <a:lnTo>
                    <a:pt x="666445" y="149707"/>
                  </a:lnTo>
                  <a:lnTo>
                    <a:pt x="716961" y="194551"/>
                  </a:lnTo>
                  <a:lnTo>
                    <a:pt x="748834" y="23555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061743" y="5617695"/>
              <a:ext cx="635125" cy="709623"/>
            </a:xfrm>
            <a:custGeom>
              <a:avLst/>
              <a:pathLst>
                <a:path w="635125" h="709623">
                  <a:moveTo>
                    <a:pt x="209470" y="29533"/>
                  </a:moveTo>
                  <a:lnTo>
                    <a:pt x="211209" y="60728"/>
                  </a:lnTo>
                  <a:lnTo>
                    <a:pt x="227600" y="124067"/>
                  </a:lnTo>
                  <a:lnTo>
                    <a:pt x="268615" y="118064"/>
                  </a:lnTo>
                  <a:lnTo>
                    <a:pt x="382204" y="83090"/>
                  </a:lnTo>
                  <a:lnTo>
                    <a:pt x="467072" y="60032"/>
                  </a:lnTo>
                  <a:lnTo>
                    <a:pt x="488649" y="64193"/>
                  </a:lnTo>
                  <a:lnTo>
                    <a:pt x="503316" y="96330"/>
                  </a:lnTo>
                  <a:lnTo>
                    <a:pt x="545132" y="84712"/>
                  </a:lnTo>
                  <a:lnTo>
                    <a:pt x="604670" y="103389"/>
                  </a:lnTo>
                  <a:lnTo>
                    <a:pt x="614593" y="116730"/>
                  </a:lnTo>
                  <a:lnTo>
                    <a:pt x="623854" y="165423"/>
                  </a:lnTo>
                  <a:lnTo>
                    <a:pt x="635125" y="179069"/>
                  </a:lnTo>
                  <a:lnTo>
                    <a:pt x="596952" y="182223"/>
                  </a:lnTo>
                  <a:lnTo>
                    <a:pt x="576961" y="203752"/>
                  </a:lnTo>
                  <a:lnTo>
                    <a:pt x="556062" y="205664"/>
                  </a:lnTo>
                  <a:lnTo>
                    <a:pt x="498561" y="179910"/>
                  </a:lnTo>
                  <a:lnTo>
                    <a:pt x="473441" y="179545"/>
                  </a:lnTo>
                  <a:lnTo>
                    <a:pt x="441986" y="196414"/>
                  </a:lnTo>
                  <a:lnTo>
                    <a:pt x="408145" y="203602"/>
                  </a:lnTo>
                  <a:lnTo>
                    <a:pt x="389935" y="243966"/>
                  </a:lnTo>
                  <a:lnTo>
                    <a:pt x="399867" y="275117"/>
                  </a:lnTo>
                  <a:lnTo>
                    <a:pt x="441439" y="322624"/>
                  </a:lnTo>
                  <a:lnTo>
                    <a:pt x="471535" y="385881"/>
                  </a:lnTo>
                  <a:lnTo>
                    <a:pt x="432541" y="409044"/>
                  </a:lnTo>
                  <a:lnTo>
                    <a:pt x="387028" y="403552"/>
                  </a:lnTo>
                  <a:lnTo>
                    <a:pt x="359905" y="466920"/>
                  </a:lnTo>
                  <a:lnTo>
                    <a:pt x="283830" y="557636"/>
                  </a:lnTo>
                  <a:lnTo>
                    <a:pt x="248108" y="614334"/>
                  </a:lnTo>
                  <a:lnTo>
                    <a:pt x="186454" y="680636"/>
                  </a:lnTo>
                  <a:lnTo>
                    <a:pt x="181189" y="704321"/>
                  </a:lnTo>
                  <a:lnTo>
                    <a:pt x="106555" y="709623"/>
                  </a:lnTo>
                  <a:lnTo>
                    <a:pt x="50422" y="690478"/>
                  </a:lnTo>
                  <a:lnTo>
                    <a:pt x="12529" y="668005"/>
                  </a:lnTo>
                  <a:lnTo>
                    <a:pt x="0" y="618658"/>
                  </a:lnTo>
                  <a:lnTo>
                    <a:pt x="4288" y="569708"/>
                  </a:lnTo>
                  <a:lnTo>
                    <a:pt x="2290" y="510267"/>
                  </a:lnTo>
                  <a:lnTo>
                    <a:pt x="19542" y="436289"/>
                  </a:lnTo>
                  <a:lnTo>
                    <a:pt x="35348" y="394755"/>
                  </a:lnTo>
                  <a:lnTo>
                    <a:pt x="30260" y="376008"/>
                  </a:lnTo>
                  <a:lnTo>
                    <a:pt x="43545" y="313682"/>
                  </a:lnTo>
                  <a:lnTo>
                    <a:pt x="62659" y="291239"/>
                  </a:lnTo>
                  <a:lnTo>
                    <a:pt x="74707" y="256383"/>
                  </a:lnTo>
                  <a:lnTo>
                    <a:pt x="38013" y="166742"/>
                  </a:lnTo>
                  <a:lnTo>
                    <a:pt x="60896" y="162755"/>
                  </a:lnTo>
                  <a:lnTo>
                    <a:pt x="103895" y="131404"/>
                  </a:lnTo>
                  <a:lnTo>
                    <a:pt x="119772" y="93384"/>
                  </a:lnTo>
                  <a:lnTo>
                    <a:pt x="118699" y="55339"/>
                  </a:lnTo>
                  <a:lnTo>
                    <a:pt x="150596" y="10048"/>
                  </a:lnTo>
                  <a:lnTo>
                    <a:pt x="18526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271214" y="5339642"/>
              <a:ext cx="487643" cy="402120"/>
            </a:xfrm>
            <a:custGeom>
              <a:avLst/>
              <a:pathLst>
                <a:path w="487643" h="402120">
                  <a:moveTo>
                    <a:pt x="409109" y="0"/>
                  </a:moveTo>
                  <a:lnTo>
                    <a:pt x="434890" y="31918"/>
                  </a:lnTo>
                  <a:lnTo>
                    <a:pt x="436213" y="55931"/>
                  </a:lnTo>
                  <a:lnTo>
                    <a:pt x="461980" y="83471"/>
                  </a:lnTo>
                  <a:lnTo>
                    <a:pt x="469290" y="107293"/>
                  </a:lnTo>
                  <a:lnTo>
                    <a:pt x="447459" y="167992"/>
                  </a:lnTo>
                  <a:lnTo>
                    <a:pt x="478258" y="193283"/>
                  </a:lnTo>
                  <a:lnTo>
                    <a:pt x="487643" y="216087"/>
                  </a:lnTo>
                  <a:lnTo>
                    <a:pt x="481859" y="331415"/>
                  </a:lnTo>
                  <a:lnTo>
                    <a:pt x="456245" y="345131"/>
                  </a:lnTo>
                  <a:lnTo>
                    <a:pt x="395199" y="381442"/>
                  </a:lnTo>
                  <a:lnTo>
                    <a:pt x="335662" y="362765"/>
                  </a:lnTo>
                  <a:lnTo>
                    <a:pt x="293845" y="374383"/>
                  </a:lnTo>
                  <a:lnTo>
                    <a:pt x="279179" y="342246"/>
                  </a:lnTo>
                  <a:lnTo>
                    <a:pt x="257602" y="338085"/>
                  </a:lnTo>
                  <a:lnTo>
                    <a:pt x="172734" y="361143"/>
                  </a:lnTo>
                  <a:lnTo>
                    <a:pt x="59144" y="396116"/>
                  </a:lnTo>
                  <a:lnTo>
                    <a:pt x="18130" y="402120"/>
                  </a:lnTo>
                  <a:lnTo>
                    <a:pt x="1738" y="338781"/>
                  </a:lnTo>
                  <a:lnTo>
                    <a:pt x="0" y="307586"/>
                  </a:lnTo>
                  <a:lnTo>
                    <a:pt x="18791" y="306734"/>
                  </a:lnTo>
                  <a:lnTo>
                    <a:pt x="51484" y="234643"/>
                  </a:lnTo>
                  <a:lnTo>
                    <a:pt x="58483" y="189337"/>
                  </a:lnTo>
                  <a:lnTo>
                    <a:pt x="96190" y="169993"/>
                  </a:lnTo>
                  <a:lnTo>
                    <a:pt x="149911" y="201319"/>
                  </a:lnTo>
                  <a:lnTo>
                    <a:pt x="178219" y="194674"/>
                  </a:lnTo>
                  <a:lnTo>
                    <a:pt x="202034" y="161989"/>
                  </a:lnTo>
                  <a:lnTo>
                    <a:pt x="194757" y="109961"/>
                  </a:lnTo>
                  <a:lnTo>
                    <a:pt x="219233" y="58599"/>
                  </a:lnTo>
                  <a:lnTo>
                    <a:pt x="264588" y="40702"/>
                  </a:lnTo>
                  <a:lnTo>
                    <a:pt x="280755" y="43925"/>
                  </a:lnTo>
                  <a:lnTo>
                    <a:pt x="372707" y="657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821554" y="5299567"/>
              <a:ext cx="263432" cy="243055"/>
            </a:xfrm>
            <a:custGeom>
              <a:avLst/>
              <a:pathLst>
                <a:path w="263432" h="243055">
                  <a:moveTo>
                    <a:pt x="256243" y="89643"/>
                  </a:moveTo>
                  <a:lnTo>
                    <a:pt x="250268" y="109585"/>
                  </a:lnTo>
                  <a:lnTo>
                    <a:pt x="263432" y="157468"/>
                  </a:lnTo>
                  <a:lnTo>
                    <a:pt x="219556" y="185227"/>
                  </a:lnTo>
                  <a:lnTo>
                    <a:pt x="225563" y="206385"/>
                  </a:lnTo>
                  <a:lnTo>
                    <a:pt x="188634" y="241027"/>
                  </a:lnTo>
                  <a:lnTo>
                    <a:pt x="151105" y="243055"/>
                  </a:lnTo>
                  <a:lnTo>
                    <a:pt x="118443" y="232779"/>
                  </a:lnTo>
                  <a:lnTo>
                    <a:pt x="141796" y="189145"/>
                  </a:lnTo>
                  <a:lnTo>
                    <a:pt x="175940" y="210502"/>
                  </a:lnTo>
                  <a:lnTo>
                    <a:pt x="189723" y="191120"/>
                  </a:lnTo>
                  <a:lnTo>
                    <a:pt x="128686" y="121359"/>
                  </a:lnTo>
                  <a:lnTo>
                    <a:pt x="96925" y="112322"/>
                  </a:lnTo>
                  <a:lnTo>
                    <a:pt x="101057" y="140795"/>
                  </a:lnTo>
                  <a:lnTo>
                    <a:pt x="62561" y="154397"/>
                  </a:lnTo>
                  <a:lnTo>
                    <a:pt x="49164" y="182029"/>
                  </a:lnTo>
                  <a:lnTo>
                    <a:pt x="0" y="164423"/>
                  </a:lnTo>
                  <a:lnTo>
                    <a:pt x="66193" y="84837"/>
                  </a:lnTo>
                  <a:lnTo>
                    <a:pt x="83486" y="73002"/>
                  </a:lnTo>
                  <a:lnTo>
                    <a:pt x="131909" y="73586"/>
                  </a:lnTo>
                  <a:lnTo>
                    <a:pt x="147553" y="52428"/>
                  </a:lnTo>
                  <a:lnTo>
                    <a:pt x="207690" y="35815"/>
                  </a:lnTo>
                  <a:lnTo>
                    <a:pt x="223888" y="0"/>
                  </a:lnTo>
                  <a:lnTo>
                    <a:pt x="248469" y="2734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876866" y="5263476"/>
              <a:ext cx="314136" cy="383107"/>
            </a:xfrm>
            <a:custGeom>
              <a:avLst/>
              <a:pathLst>
                <a:path w="314136" h="383107">
                  <a:moveTo>
                    <a:pt x="300244" y="125427"/>
                  </a:moveTo>
                  <a:lnTo>
                    <a:pt x="306859" y="146105"/>
                  </a:lnTo>
                  <a:lnTo>
                    <a:pt x="270476" y="186794"/>
                  </a:lnTo>
                  <a:lnTo>
                    <a:pt x="241368" y="242825"/>
                  </a:lnTo>
                  <a:lnTo>
                    <a:pt x="216230" y="275509"/>
                  </a:lnTo>
                  <a:lnTo>
                    <a:pt x="173231" y="257499"/>
                  </a:lnTo>
                  <a:lnTo>
                    <a:pt x="138171" y="284847"/>
                  </a:lnTo>
                  <a:lnTo>
                    <a:pt x="114356" y="314197"/>
                  </a:lnTo>
                  <a:lnTo>
                    <a:pt x="131555" y="329538"/>
                  </a:lnTo>
                  <a:lnTo>
                    <a:pt x="79645" y="383107"/>
                  </a:lnTo>
                  <a:lnTo>
                    <a:pt x="54766" y="381282"/>
                  </a:lnTo>
                  <a:lnTo>
                    <a:pt x="42911" y="356887"/>
                  </a:lnTo>
                  <a:lnTo>
                    <a:pt x="8337" y="349717"/>
                  </a:lnTo>
                  <a:lnTo>
                    <a:pt x="0" y="298635"/>
                  </a:lnTo>
                  <a:lnTo>
                    <a:pt x="24393" y="297429"/>
                  </a:lnTo>
                  <a:lnTo>
                    <a:pt x="49547" y="263923"/>
                  </a:lnTo>
                  <a:lnTo>
                    <a:pt x="44391" y="230894"/>
                  </a:lnTo>
                  <a:lnTo>
                    <a:pt x="16972" y="215370"/>
                  </a:lnTo>
                  <a:lnTo>
                    <a:pt x="47685" y="139570"/>
                  </a:lnTo>
                  <a:lnTo>
                    <a:pt x="84209" y="90833"/>
                  </a:lnTo>
                  <a:lnTo>
                    <a:pt x="127422" y="49787"/>
                  </a:lnTo>
                  <a:lnTo>
                    <a:pt x="118417" y="0"/>
                  </a:lnTo>
                  <a:lnTo>
                    <a:pt x="154047" y="8697"/>
                  </a:lnTo>
                  <a:lnTo>
                    <a:pt x="193077" y="36712"/>
                  </a:lnTo>
                  <a:lnTo>
                    <a:pt x="226815" y="30042"/>
                  </a:lnTo>
                  <a:lnTo>
                    <a:pt x="250630" y="60058"/>
                  </a:lnTo>
                  <a:lnTo>
                    <a:pt x="271799" y="68730"/>
                  </a:lnTo>
                  <a:lnTo>
                    <a:pt x="291644" y="56723"/>
                  </a:lnTo>
                  <a:lnTo>
                    <a:pt x="314136" y="687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628813" y="5196857"/>
              <a:ext cx="298005" cy="267132"/>
            </a:xfrm>
            <a:custGeom>
              <a:avLst/>
              <a:pathLst>
                <a:path w="298005" h="267132">
                  <a:moveTo>
                    <a:pt x="259341" y="53589"/>
                  </a:moveTo>
                  <a:lnTo>
                    <a:pt x="245645" y="76182"/>
                  </a:lnTo>
                  <a:lnTo>
                    <a:pt x="236425" y="117318"/>
                  </a:lnTo>
                  <a:lnTo>
                    <a:pt x="257660" y="134019"/>
                  </a:lnTo>
                  <a:lnTo>
                    <a:pt x="286114" y="127167"/>
                  </a:lnTo>
                  <a:lnTo>
                    <a:pt x="298005" y="155068"/>
                  </a:lnTo>
                  <a:lnTo>
                    <a:pt x="276227" y="175711"/>
                  </a:lnTo>
                  <a:lnTo>
                    <a:pt x="258934" y="187546"/>
                  </a:lnTo>
                  <a:lnTo>
                    <a:pt x="192741" y="267132"/>
                  </a:lnTo>
                  <a:lnTo>
                    <a:pt x="175386" y="244531"/>
                  </a:lnTo>
                  <a:lnTo>
                    <a:pt x="137557" y="255086"/>
                  </a:lnTo>
                  <a:lnTo>
                    <a:pt x="135632" y="222982"/>
                  </a:lnTo>
                  <a:lnTo>
                    <a:pt x="88928" y="221597"/>
                  </a:lnTo>
                  <a:lnTo>
                    <a:pt x="26176" y="180716"/>
                  </a:lnTo>
                  <a:lnTo>
                    <a:pt x="30294" y="128695"/>
                  </a:lnTo>
                  <a:lnTo>
                    <a:pt x="0" y="102035"/>
                  </a:lnTo>
                  <a:lnTo>
                    <a:pt x="21455" y="61134"/>
                  </a:lnTo>
                  <a:lnTo>
                    <a:pt x="31677" y="76127"/>
                  </a:lnTo>
                  <a:lnTo>
                    <a:pt x="130497" y="101924"/>
                  </a:lnTo>
                  <a:lnTo>
                    <a:pt x="144227" y="55438"/>
                  </a:lnTo>
                  <a:lnTo>
                    <a:pt x="168976" y="0"/>
                  </a:lnTo>
                  <a:lnTo>
                    <a:pt x="197375" y="7958"/>
                  </a:lnTo>
                  <a:lnTo>
                    <a:pt x="216996" y="321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333772" y="4795879"/>
              <a:ext cx="246050" cy="186803"/>
            </a:xfrm>
            <a:custGeom>
              <a:avLst/>
              <a:pathLst>
                <a:path w="246050" h="186803">
                  <a:moveTo>
                    <a:pt x="239366" y="164124"/>
                  </a:moveTo>
                  <a:lnTo>
                    <a:pt x="206290" y="126770"/>
                  </a:lnTo>
                  <a:lnTo>
                    <a:pt x="181713" y="149160"/>
                  </a:lnTo>
                  <a:lnTo>
                    <a:pt x="101769" y="186803"/>
                  </a:lnTo>
                  <a:lnTo>
                    <a:pt x="66030" y="180897"/>
                  </a:lnTo>
                  <a:lnTo>
                    <a:pt x="23589" y="159011"/>
                  </a:lnTo>
                  <a:lnTo>
                    <a:pt x="0" y="92697"/>
                  </a:lnTo>
                  <a:lnTo>
                    <a:pt x="13998" y="71784"/>
                  </a:lnTo>
                  <a:lnTo>
                    <a:pt x="29255" y="38284"/>
                  </a:lnTo>
                  <a:lnTo>
                    <a:pt x="55613" y="29743"/>
                  </a:lnTo>
                  <a:lnTo>
                    <a:pt x="57648" y="11281"/>
                  </a:lnTo>
                  <a:lnTo>
                    <a:pt x="102911" y="0"/>
                  </a:lnTo>
                  <a:lnTo>
                    <a:pt x="158660" y="48728"/>
                  </a:lnTo>
                  <a:lnTo>
                    <a:pt x="213590" y="87532"/>
                  </a:lnTo>
                  <a:lnTo>
                    <a:pt x="216013" y="111957"/>
                  </a:lnTo>
                  <a:lnTo>
                    <a:pt x="246050" y="14224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866963" y="4796006"/>
              <a:ext cx="807627" cy="787688"/>
            </a:xfrm>
            <a:custGeom>
              <a:avLst/>
              <a:pathLst>
                <a:path w="807627" h="787688">
                  <a:moveTo>
                    <a:pt x="488136" y="0"/>
                  </a:moveTo>
                  <a:lnTo>
                    <a:pt x="513035" y="25715"/>
                  </a:lnTo>
                  <a:lnTo>
                    <a:pt x="548934" y="32929"/>
                  </a:lnTo>
                  <a:lnTo>
                    <a:pt x="569836" y="89452"/>
                  </a:lnTo>
                  <a:lnTo>
                    <a:pt x="564149" y="130680"/>
                  </a:lnTo>
                  <a:lnTo>
                    <a:pt x="565616" y="173694"/>
                  </a:lnTo>
                  <a:lnTo>
                    <a:pt x="582703" y="234443"/>
                  </a:lnTo>
                  <a:lnTo>
                    <a:pt x="583039" y="280886"/>
                  </a:lnTo>
                  <a:lnTo>
                    <a:pt x="583746" y="312897"/>
                  </a:lnTo>
                  <a:lnTo>
                    <a:pt x="600223" y="342333"/>
                  </a:lnTo>
                  <a:lnTo>
                    <a:pt x="663253" y="396884"/>
                  </a:lnTo>
                  <a:lnTo>
                    <a:pt x="725001" y="422507"/>
                  </a:lnTo>
                  <a:lnTo>
                    <a:pt x="763615" y="484465"/>
                  </a:lnTo>
                  <a:lnTo>
                    <a:pt x="773995" y="569852"/>
                  </a:lnTo>
                  <a:lnTo>
                    <a:pt x="807627" y="601349"/>
                  </a:lnTo>
                  <a:lnTo>
                    <a:pt x="750926" y="621924"/>
                  </a:lnTo>
                  <a:lnTo>
                    <a:pt x="694584" y="676281"/>
                  </a:lnTo>
                  <a:lnTo>
                    <a:pt x="661543" y="685747"/>
                  </a:lnTo>
                  <a:lnTo>
                    <a:pt x="649088" y="721943"/>
                  </a:lnTo>
                  <a:lnTo>
                    <a:pt x="628575" y="744104"/>
                  </a:lnTo>
                  <a:lnTo>
                    <a:pt x="498171" y="753707"/>
                  </a:lnTo>
                  <a:lnTo>
                    <a:pt x="432970" y="761833"/>
                  </a:lnTo>
                  <a:lnTo>
                    <a:pt x="386642" y="764598"/>
                  </a:lnTo>
                  <a:lnTo>
                    <a:pt x="231503" y="787688"/>
                  </a:lnTo>
                  <a:lnTo>
                    <a:pt x="199268" y="755185"/>
                  </a:lnTo>
                  <a:lnTo>
                    <a:pt x="187547" y="724898"/>
                  </a:lnTo>
                  <a:lnTo>
                    <a:pt x="144323" y="711601"/>
                  </a:lnTo>
                  <a:lnTo>
                    <a:pt x="108425" y="682792"/>
                  </a:lnTo>
                  <a:lnTo>
                    <a:pt x="78388" y="686486"/>
                  </a:lnTo>
                  <a:lnTo>
                    <a:pt x="0" y="654721"/>
                  </a:lnTo>
                  <a:lnTo>
                    <a:pt x="13186" y="626651"/>
                  </a:lnTo>
                  <a:lnTo>
                    <a:pt x="1465" y="594148"/>
                  </a:lnTo>
                  <a:lnTo>
                    <a:pt x="65201" y="532836"/>
                  </a:lnTo>
                  <a:lnTo>
                    <a:pt x="69597" y="508458"/>
                  </a:lnTo>
                  <a:lnTo>
                    <a:pt x="108076" y="458496"/>
                  </a:lnTo>
                  <a:lnTo>
                    <a:pt x="199285" y="441935"/>
                  </a:lnTo>
                  <a:lnTo>
                    <a:pt x="210979" y="429710"/>
                  </a:lnTo>
                  <a:lnTo>
                    <a:pt x="200096" y="386608"/>
                  </a:lnTo>
                  <a:lnTo>
                    <a:pt x="220170" y="354460"/>
                  </a:lnTo>
                  <a:lnTo>
                    <a:pt x="268367" y="323682"/>
                  </a:lnTo>
                  <a:lnTo>
                    <a:pt x="326202" y="304243"/>
                  </a:lnTo>
                  <a:lnTo>
                    <a:pt x="354239" y="269491"/>
                  </a:lnTo>
                  <a:lnTo>
                    <a:pt x="354756" y="200322"/>
                  </a:lnTo>
                  <a:lnTo>
                    <a:pt x="385802" y="190009"/>
                  </a:lnTo>
                  <a:lnTo>
                    <a:pt x="403088" y="157847"/>
                  </a:lnTo>
                  <a:lnTo>
                    <a:pt x="439767" y="150984"/>
                  </a:lnTo>
                  <a:lnTo>
                    <a:pt x="480745" y="103742"/>
                  </a:lnTo>
                  <a:lnTo>
                    <a:pt x="471141" y="51018"/>
                  </a:lnTo>
                  <a:lnTo>
                    <a:pt x="456557" y="176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865239" y="4758199"/>
              <a:ext cx="322302" cy="614954"/>
            </a:xfrm>
            <a:custGeom>
              <a:avLst/>
              <a:pathLst>
                <a:path w="322302" h="614954">
                  <a:moveTo>
                    <a:pt x="286915" y="74130"/>
                  </a:moveTo>
                  <a:lnTo>
                    <a:pt x="279444" y="109027"/>
                  </a:lnTo>
                  <a:lnTo>
                    <a:pt x="290596" y="139951"/>
                  </a:lnTo>
                  <a:lnTo>
                    <a:pt x="318477" y="150259"/>
                  </a:lnTo>
                  <a:lnTo>
                    <a:pt x="322302" y="185186"/>
                  </a:lnTo>
                  <a:lnTo>
                    <a:pt x="299247" y="208510"/>
                  </a:lnTo>
                  <a:lnTo>
                    <a:pt x="292151" y="251439"/>
                  </a:lnTo>
                  <a:lnTo>
                    <a:pt x="305697" y="276156"/>
                  </a:lnTo>
                  <a:lnTo>
                    <a:pt x="298602" y="299572"/>
                  </a:lnTo>
                  <a:lnTo>
                    <a:pt x="265058" y="352907"/>
                  </a:lnTo>
                  <a:lnTo>
                    <a:pt x="223774" y="322987"/>
                  </a:lnTo>
                  <a:lnTo>
                    <a:pt x="187650" y="371120"/>
                  </a:lnTo>
                  <a:lnTo>
                    <a:pt x="173776" y="401222"/>
                  </a:lnTo>
                  <a:lnTo>
                    <a:pt x="173020" y="430506"/>
                  </a:lnTo>
                  <a:lnTo>
                    <a:pt x="207756" y="457145"/>
                  </a:lnTo>
                  <a:lnTo>
                    <a:pt x="210692" y="476384"/>
                  </a:lnTo>
                  <a:lnTo>
                    <a:pt x="191611" y="530648"/>
                  </a:lnTo>
                  <a:lnTo>
                    <a:pt x="180203" y="541367"/>
                  </a:lnTo>
                  <a:lnTo>
                    <a:pt x="164005" y="577183"/>
                  </a:lnTo>
                  <a:lnTo>
                    <a:pt x="103868" y="593796"/>
                  </a:lnTo>
                  <a:lnTo>
                    <a:pt x="88224" y="614954"/>
                  </a:lnTo>
                  <a:lnTo>
                    <a:pt x="39801" y="614369"/>
                  </a:lnTo>
                  <a:lnTo>
                    <a:pt x="61580" y="593727"/>
                  </a:lnTo>
                  <a:lnTo>
                    <a:pt x="49688" y="565826"/>
                  </a:lnTo>
                  <a:lnTo>
                    <a:pt x="21234" y="572677"/>
                  </a:lnTo>
                  <a:lnTo>
                    <a:pt x="0" y="555977"/>
                  </a:lnTo>
                  <a:lnTo>
                    <a:pt x="9219" y="514840"/>
                  </a:lnTo>
                  <a:lnTo>
                    <a:pt x="22915" y="492247"/>
                  </a:lnTo>
                  <a:lnTo>
                    <a:pt x="42201" y="460612"/>
                  </a:lnTo>
                  <a:lnTo>
                    <a:pt x="37695" y="420637"/>
                  </a:lnTo>
                  <a:lnTo>
                    <a:pt x="71119" y="361516"/>
                  </a:lnTo>
                  <a:lnTo>
                    <a:pt x="110603" y="327776"/>
                  </a:lnTo>
                  <a:lnTo>
                    <a:pt x="139153" y="291870"/>
                  </a:lnTo>
                  <a:lnTo>
                    <a:pt x="144590" y="260342"/>
                  </a:lnTo>
                  <a:lnTo>
                    <a:pt x="185416" y="217320"/>
                  </a:lnTo>
                  <a:lnTo>
                    <a:pt x="172067" y="190338"/>
                  </a:lnTo>
                  <a:lnTo>
                    <a:pt x="191186" y="149793"/>
                  </a:lnTo>
                  <a:lnTo>
                    <a:pt x="216402" y="139291"/>
                  </a:lnTo>
                  <a:lnTo>
                    <a:pt x="192830" y="96730"/>
                  </a:lnTo>
                  <a:lnTo>
                    <a:pt x="174740" y="82911"/>
                  </a:lnTo>
                  <a:lnTo>
                    <a:pt x="161134" y="32699"/>
                  </a:lnTo>
                  <a:lnTo>
                    <a:pt x="187348" y="24873"/>
                  </a:lnTo>
                  <a:lnTo>
                    <a:pt x="220239" y="0"/>
                  </a:lnTo>
                  <a:lnTo>
                    <a:pt x="214134" y="34519"/>
                  </a:lnTo>
                  <a:lnTo>
                    <a:pt x="232848" y="46430"/>
                  </a:lnTo>
                  <a:lnTo>
                    <a:pt x="263999" y="3668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144683" y="4743737"/>
              <a:ext cx="203086" cy="220792"/>
            </a:xfrm>
            <a:custGeom>
              <a:avLst/>
              <a:pathLst>
                <a:path w="203086" h="220792">
                  <a:moveTo>
                    <a:pt x="203086" y="123926"/>
                  </a:moveTo>
                  <a:lnTo>
                    <a:pt x="189088" y="144840"/>
                  </a:lnTo>
                  <a:lnTo>
                    <a:pt x="152602" y="150288"/>
                  </a:lnTo>
                  <a:lnTo>
                    <a:pt x="126127" y="142758"/>
                  </a:lnTo>
                  <a:lnTo>
                    <a:pt x="117981" y="169454"/>
                  </a:lnTo>
                  <a:lnTo>
                    <a:pt x="90147" y="185882"/>
                  </a:lnTo>
                  <a:lnTo>
                    <a:pt x="74534" y="220792"/>
                  </a:lnTo>
                  <a:lnTo>
                    <a:pt x="42858" y="199648"/>
                  </a:lnTo>
                  <a:lnTo>
                    <a:pt x="39032" y="164722"/>
                  </a:lnTo>
                  <a:lnTo>
                    <a:pt x="11152" y="154414"/>
                  </a:lnTo>
                  <a:lnTo>
                    <a:pt x="0" y="123490"/>
                  </a:lnTo>
                  <a:lnTo>
                    <a:pt x="7470" y="88593"/>
                  </a:lnTo>
                  <a:lnTo>
                    <a:pt x="133753" y="0"/>
                  </a:lnTo>
                  <a:lnTo>
                    <a:pt x="140845" y="60505"/>
                  </a:lnTo>
                  <a:lnTo>
                    <a:pt x="169211" y="67656"/>
                  </a:lnTo>
                  <a:lnTo>
                    <a:pt x="189395" y="11771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773196" y="4705841"/>
              <a:ext cx="336163" cy="413874"/>
            </a:xfrm>
            <a:custGeom>
              <a:avLst/>
              <a:pathLst>
                <a:path w="336163" h="413874">
                  <a:moveTo>
                    <a:pt x="275989" y="6340"/>
                  </a:moveTo>
                  <a:lnTo>
                    <a:pt x="288408" y="24429"/>
                  </a:lnTo>
                  <a:lnTo>
                    <a:pt x="336163" y="23350"/>
                  </a:lnTo>
                  <a:lnTo>
                    <a:pt x="312282" y="52357"/>
                  </a:lnTo>
                  <a:lnTo>
                    <a:pt x="279391" y="77230"/>
                  </a:lnTo>
                  <a:lnTo>
                    <a:pt x="253177" y="85057"/>
                  </a:lnTo>
                  <a:lnTo>
                    <a:pt x="266783" y="135268"/>
                  </a:lnTo>
                  <a:lnTo>
                    <a:pt x="284873" y="149087"/>
                  </a:lnTo>
                  <a:lnTo>
                    <a:pt x="308445" y="191648"/>
                  </a:lnTo>
                  <a:lnTo>
                    <a:pt x="283229" y="202150"/>
                  </a:lnTo>
                  <a:lnTo>
                    <a:pt x="264110" y="242696"/>
                  </a:lnTo>
                  <a:lnTo>
                    <a:pt x="277459" y="269678"/>
                  </a:lnTo>
                  <a:lnTo>
                    <a:pt x="236633" y="312699"/>
                  </a:lnTo>
                  <a:lnTo>
                    <a:pt x="231196" y="344227"/>
                  </a:lnTo>
                  <a:lnTo>
                    <a:pt x="202646" y="380134"/>
                  </a:lnTo>
                  <a:lnTo>
                    <a:pt x="163162" y="413874"/>
                  </a:lnTo>
                  <a:lnTo>
                    <a:pt x="165834" y="385747"/>
                  </a:lnTo>
                  <a:lnTo>
                    <a:pt x="144095" y="369483"/>
                  </a:lnTo>
                  <a:lnTo>
                    <a:pt x="139887" y="320693"/>
                  </a:lnTo>
                  <a:lnTo>
                    <a:pt x="119745" y="310752"/>
                  </a:lnTo>
                  <a:lnTo>
                    <a:pt x="130771" y="281802"/>
                  </a:lnTo>
                  <a:lnTo>
                    <a:pt x="129543" y="244257"/>
                  </a:lnTo>
                  <a:lnTo>
                    <a:pt x="111704" y="223356"/>
                  </a:lnTo>
                  <a:lnTo>
                    <a:pt x="98082" y="173761"/>
                  </a:lnTo>
                  <a:lnTo>
                    <a:pt x="67128" y="165120"/>
                  </a:lnTo>
                  <a:lnTo>
                    <a:pt x="35878" y="139917"/>
                  </a:lnTo>
                  <a:lnTo>
                    <a:pt x="22079" y="94000"/>
                  </a:lnTo>
                  <a:lnTo>
                    <a:pt x="0" y="64780"/>
                  </a:lnTo>
                  <a:lnTo>
                    <a:pt x="31738" y="56431"/>
                  </a:lnTo>
                  <a:lnTo>
                    <a:pt x="66057" y="63969"/>
                  </a:lnTo>
                  <a:lnTo>
                    <a:pt x="165593" y="16080"/>
                  </a:lnTo>
                  <a:lnTo>
                    <a:pt x="20871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278437" y="4696879"/>
              <a:ext cx="84589" cy="170784"/>
            </a:xfrm>
            <a:custGeom>
              <a:avLst/>
              <a:pathLst>
                <a:path w="84589" h="170784">
                  <a:moveTo>
                    <a:pt x="66335" y="6746"/>
                  </a:moveTo>
                  <a:lnTo>
                    <a:pt x="54716" y="31556"/>
                  </a:lnTo>
                  <a:lnTo>
                    <a:pt x="66259" y="65033"/>
                  </a:lnTo>
                  <a:lnTo>
                    <a:pt x="52914" y="85911"/>
                  </a:lnTo>
                  <a:lnTo>
                    <a:pt x="84589" y="137285"/>
                  </a:lnTo>
                  <a:lnTo>
                    <a:pt x="69332" y="170784"/>
                  </a:lnTo>
                  <a:lnTo>
                    <a:pt x="55642" y="164568"/>
                  </a:lnTo>
                  <a:lnTo>
                    <a:pt x="35458" y="114513"/>
                  </a:lnTo>
                  <a:lnTo>
                    <a:pt x="7091" y="107363"/>
                  </a:lnTo>
                  <a:lnTo>
                    <a:pt x="0" y="46857"/>
                  </a:lnTo>
                  <a:lnTo>
                    <a:pt x="35706" y="22309"/>
                  </a:lnTo>
                  <a:lnTo>
                    <a:pt x="4518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331352" y="4689220"/>
              <a:ext cx="105331" cy="144944"/>
            </a:xfrm>
            <a:custGeom>
              <a:avLst/>
              <a:pathLst>
                <a:path w="105331" h="144944">
                  <a:moveTo>
                    <a:pt x="89215" y="3515"/>
                  </a:moveTo>
                  <a:lnTo>
                    <a:pt x="73091" y="26879"/>
                  </a:lnTo>
                  <a:lnTo>
                    <a:pt x="67805" y="62003"/>
                  </a:lnTo>
                  <a:lnTo>
                    <a:pt x="90532" y="65960"/>
                  </a:lnTo>
                  <a:lnTo>
                    <a:pt x="105331" y="106659"/>
                  </a:lnTo>
                  <a:lnTo>
                    <a:pt x="60067" y="117941"/>
                  </a:lnTo>
                  <a:lnTo>
                    <a:pt x="58033" y="136402"/>
                  </a:lnTo>
                  <a:lnTo>
                    <a:pt x="31675" y="144944"/>
                  </a:lnTo>
                  <a:lnTo>
                    <a:pt x="0" y="93570"/>
                  </a:lnTo>
                  <a:lnTo>
                    <a:pt x="13344" y="72692"/>
                  </a:lnTo>
                  <a:lnTo>
                    <a:pt x="1802" y="39216"/>
                  </a:lnTo>
                  <a:lnTo>
                    <a:pt x="13421" y="14406"/>
                  </a:lnTo>
                  <a:lnTo>
                    <a:pt x="5222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297167" y="4632510"/>
              <a:ext cx="129901" cy="71115"/>
            </a:xfrm>
            <a:custGeom>
              <a:avLst/>
              <a:pathLst>
                <a:path w="129901" h="71115">
                  <a:moveTo>
                    <a:pt x="103904" y="12882"/>
                  </a:moveTo>
                  <a:lnTo>
                    <a:pt x="129901" y="26284"/>
                  </a:lnTo>
                  <a:lnTo>
                    <a:pt x="123399" y="60224"/>
                  </a:lnTo>
                  <a:lnTo>
                    <a:pt x="86410" y="56709"/>
                  </a:lnTo>
                  <a:lnTo>
                    <a:pt x="47606" y="71115"/>
                  </a:lnTo>
                  <a:lnTo>
                    <a:pt x="26459" y="64368"/>
                  </a:lnTo>
                  <a:lnTo>
                    <a:pt x="0" y="46435"/>
                  </a:lnTo>
                  <a:lnTo>
                    <a:pt x="13033" y="12703"/>
                  </a:lnTo>
                  <a:lnTo>
                    <a:pt x="4344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079373" y="4607127"/>
              <a:ext cx="244252" cy="225202"/>
            </a:xfrm>
            <a:custGeom>
              <a:avLst/>
              <a:pathLst>
                <a:path w="244252" h="225202">
                  <a:moveTo>
                    <a:pt x="217793" y="71818"/>
                  </a:moveTo>
                  <a:lnTo>
                    <a:pt x="244252" y="89751"/>
                  </a:lnTo>
                  <a:lnTo>
                    <a:pt x="234770" y="112060"/>
                  </a:lnTo>
                  <a:lnTo>
                    <a:pt x="199063" y="136609"/>
                  </a:lnTo>
                  <a:lnTo>
                    <a:pt x="72780" y="225202"/>
                  </a:lnTo>
                  <a:lnTo>
                    <a:pt x="49865" y="187753"/>
                  </a:lnTo>
                  <a:lnTo>
                    <a:pt x="18713" y="197501"/>
                  </a:lnTo>
                  <a:lnTo>
                    <a:pt x="0" y="185590"/>
                  </a:lnTo>
                  <a:lnTo>
                    <a:pt x="6105" y="151071"/>
                  </a:lnTo>
                  <a:lnTo>
                    <a:pt x="29986" y="122064"/>
                  </a:lnTo>
                  <a:lnTo>
                    <a:pt x="44269" y="103027"/>
                  </a:lnTo>
                  <a:lnTo>
                    <a:pt x="53153" y="40113"/>
                  </a:lnTo>
                  <a:lnTo>
                    <a:pt x="114057" y="0"/>
                  </a:lnTo>
                  <a:lnTo>
                    <a:pt x="114485" y="18206"/>
                  </a:lnTo>
                  <a:lnTo>
                    <a:pt x="156901" y="809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372599" y="4311582"/>
              <a:ext cx="416179" cy="651699"/>
            </a:xfrm>
            <a:custGeom>
              <a:avLst/>
              <a:pathLst>
                <a:path w="416179" h="651699">
                  <a:moveTo>
                    <a:pt x="393342" y="141021"/>
                  </a:moveTo>
                  <a:lnTo>
                    <a:pt x="398810" y="224227"/>
                  </a:lnTo>
                  <a:lnTo>
                    <a:pt x="416179" y="235398"/>
                  </a:lnTo>
                  <a:lnTo>
                    <a:pt x="364134" y="291134"/>
                  </a:lnTo>
                  <a:lnTo>
                    <a:pt x="357797" y="322330"/>
                  </a:lnTo>
                  <a:lnTo>
                    <a:pt x="367980" y="359293"/>
                  </a:lnTo>
                  <a:lnTo>
                    <a:pt x="354674" y="428968"/>
                  </a:lnTo>
                  <a:lnTo>
                    <a:pt x="328174" y="459482"/>
                  </a:lnTo>
                  <a:lnTo>
                    <a:pt x="301933" y="475760"/>
                  </a:lnTo>
                  <a:lnTo>
                    <a:pt x="302414" y="525687"/>
                  </a:lnTo>
                  <a:lnTo>
                    <a:pt x="278692" y="532058"/>
                  </a:lnTo>
                  <a:lnTo>
                    <a:pt x="260318" y="556408"/>
                  </a:lnTo>
                  <a:lnTo>
                    <a:pt x="242215" y="635747"/>
                  </a:lnTo>
                  <a:lnTo>
                    <a:pt x="220788" y="651699"/>
                  </a:lnTo>
                  <a:lnTo>
                    <a:pt x="200539" y="648421"/>
                  </a:lnTo>
                  <a:lnTo>
                    <a:pt x="207223" y="626541"/>
                  </a:lnTo>
                  <a:lnTo>
                    <a:pt x="177185" y="596254"/>
                  </a:lnTo>
                  <a:lnTo>
                    <a:pt x="174763" y="571829"/>
                  </a:lnTo>
                  <a:lnTo>
                    <a:pt x="119833" y="533025"/>
                  </a:lnTo>
                  <a:lnTo>
                    <a:pt x="64084" y="484296"/>
                  </a:lnTo>
                  <a:lnTo>
                    <a:pt x="49285" y="443597"/>
                  </a:lnTo>
                  <a:lnTo>
                    <a:pt x="26558" y="439640"/>
                  </a:lnTo>
                  <a:lnTo>
                    <a:pt x="31844" y="404516"/>
                  </a:lnTo>
                  <a:lnTo>
                    <a:pt x="47967" y="381152"/>
                  </a:lnTo>
                  <a:lnTo>
                    <a:pt x="54469" y="347212"/>
                  </a:lnTo>
                  <a:lnTo>
                    <a:pt x="28472" y="333810"/>
                  </a:lnTo>
                  <a:lnTo>
                    <a:pt x="0" y="300988"/>
                  </a:lnTo>
                  <a:lnTo>
                    <a:pt x="31029" y="265966"/>
                  </a:lnTo>
                  <a:lnTo>
                    <a:pt x="52555" y="212647"/>
                  </a:lnTo>
                  <a:lnTo>
                    <a:pt x="79466" y="196381"/>
                  </a:lnTo>
                  <a:lnTo>
                    <a:pt x="110588" y="120714"/>
                  </a:lnTo>
                  <a:lnTo>
                    <a:pt x="136681" y="112430"/>
                  </a:lnTo>
                  <a:lnTo>
                    <a:pt x="185392" y="124606"/>
                  </a:lnTo>
                  <a:lnTo>
                    <a:pt x="252712" y="89312"/>
                  </a:lnTo>
                  <a:lnTo>
                    <a:pt x="261994" y="78393"/>
                  </a:lnTo>
                  <a:lnTo>
                    <a:pt x="272179" y="16480"/>
                  </a:lnTo>
                  <a:lnTo>
                    <a:pt x="293909" y="24077"/>
                  </a:lnTo>
                  <a:lnTo>
                    <a:pt x="330934" y="16575"/>
                  </a:lnTo>
                  <a:lnTo>
                    <a:pt x="358694" y="0"/>
                  </a:lnTo>
                  <a:lnTo>
                    <a:pt x="397265" y="6482"/>
                  </a:lnTo>
                  <a:lnTo>
                    <a:pt x="408369" y="22392"/>
                  </a:lnTo>
                  <a:lnTo>
                    <a:pt x="393777" y="62218"/>
                  </a:lnTo>
                  <a:lnTo>
                    <a:pt x="413966" y="1102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184631" y="4096449"/>
              <a:ext cx="243413" cy="288734"/>
            </a:xfrm>
            <a:custGeom>
              <a:avLst/>
              <a:pathLst>
                <a:path w="243413" h="288734">
                  <a:moveTo>
                    <a:pt x="243413" y="115305"/>
                  </a:moveTo>
                  <a:lnTo>
                    <a:pt x="233392" y="160703"/>
                  </a:lnTo>
                  <a:lnTo>
                    <a:pt x="181629" y="254334"/>
                  </a:lnTo>
                  <a:lnTo>
                    <a:pt x="164293" y="263958"/>
                  </a:lnTo>
                  <a:lnTo>
                    <a:pt x="126424" y="288734"/>
                  </a:lnTo>
                  <a:lnTo>
                    <a:pt x="93185" y="270591"/>
                  </a:lnTo>
                  <a:lnTo>
                    <a:pt x="14813" y="266824"/>
                  </a:lnTo>
                  <a:lnTo>
                    <a:pt x="0" y="233477"/>
                  </a:lnTo>
                  <a:lnTo>
                    <a:pt x="19516" y="195971"/>
                  </a:lnTo>
                  <a:lnTo>
                    <a:pt x="41381" y="177191"/>
                  </a:lnTo>
                  <a:lnTo>
                    <a:pt x="105356" y="196788"/>
                  </a:lnTo>
                  <a:lnTo>
                    <a:pt x="119123" y="150244"/>
                  </a:lnTo>
                  <a:lnTo>
                    <a:pt x="143417" y="95536"/>
                  </a:lnTo>
                  <a:lnTo>
                    <a:pt x="125021" y="24243"/>
                  </a:lnTo>
                  <a:lnTo>
                    <a:pt x="153135" y="29395"/>
                  </a:lnTo>
                  <a:lnTo>
                    <a:pt x="183907" y="0"/>
                  </a:lnTo>
                  <a:lnTo>
                    <a:pt x="214879" y="34502"/>
                  </a:lnTo>
                  <a:lnTo>
                    <a:pt x="222056" y="1055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353112" y="3925347"/>
              <a:ext cx="378181" cy="410313"/>
            </a:xfrm>
            <a:custGeom>
              <a:avLst/>
              <a:pathLst>
                <a:path w="378181" h="410313">
                  <a:moveTo>
                    <a:pt x="202128" y="53885"/>
                  </a:moveTo>
                  <a:lnTo>
                    <a:pt x="193468" y="91714"/>
                  </a:lnTo>
                  <a:lnTo>
                    <a:pt x="205239" y="117878"/>
                  </a:lnTo>
                  <a:lnTo>
                    <a:pt x="241498" y="141967"/>
                  </a:lnTo>
                  <a:lnTo>
                    <a:pt x="242824" y="167833"/>
                  </a:lnTo>
                  <a:lnTo>
                    <a:pt x="283432" y="179082"/>
                  </a:lnTo>
                  <a:lnTo>
                    <a:pt x="320024" y="165583"/>
                  </a:lnTo>
                  <a:lnTo>
                    <a:pt x="333721" y="180636"/>
                  </a:lnTo>
                  <a:lnTo>
                    <a:pt x="332217" y="250067"/>
                  </a:lnTo>
                  <a:lnTo>
                    <a:pt x="372639" y="247761"/>
                  </a:lnTo>
                  <a:lnTo>
                    <a:pt x="367322" y="342840"/>
                  </a:lnTo>
                  <a:lnTo>
                    <a:pt x="378181" y="386235"/>
                  </a:lnTo>
                  <a:lnTo>
                    <a:pt x="350420" y="402811"/>
                  </a:lnTo>
                  <a:lnTo>
                    <a:pt x="313395" y="410313"/>
                  </a:lnTo>
                  <a:lnTo>
                    <a:pt x="291666" y="402716"/>
                  </a:lnTo>
                  <a:lnTo>
                    <a:pt x="279730" y="371790"/>
                  </a:lnTo>
                  <a:lnTo>
                    <a:pt x="232099" y="342252"/>
                  </a:lnTo>
                  <a:lnTo>
                    <a:pt x="165997" y="331707"/>
                  </a:lnTo>
                  <a:lnTo>
                    <a:pt x="147177" y="311506"/>
                  </a:lnTo>
                  <a:lnTo>
                    <a:pt x="114280" y="302748"/>
                  </a:lnTo>
                  <a:lnTo>
                    <a:pt x="89675" y="273189"/>
                  </a:lnTo>
                  <a:lnTo>
                    <a:pt x="74932" y="286408"/>
                  </a:lnTo>
                  <a:lnTo>
                    <a:pt x="53575" y="276617"/>
                  </a:lnTo>
                  <a:lnTo>
                    <a:pt x="46399" y="205604"/>
                  </a:lnTo>
                  <a:lnTo>
                    <a:pt x="15426" y="171102"/>
                  </a:lnTo>
                  <a:lnTo>
                    <a:pt x="13615" y="124800"/>
                  </a:lnTo>
                  <a:lnTo>
                    <a:pt x="0" y="68419"/>
                  </a:lnTo>
                  <a:lnTo>
                    <a:pt x="32314" y="73592"/>
                  </a:lnTo>
                  <a:lnTo>
                    <a:pt x="60063" y="52533"/>
                  </a:lnTo>
                  <a:lnTo>
                    <a:pt x="70976" y="5629"/>
                  </a:lnTo>
                  <a:lnTo>
                    <a:pt x="1031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53434" y="3839333"/>
              <a:ext cx="941577" cy="608394"/>
            </a:xfrm>
            <a:custGeom>
              <a:avLst/>
              <a:pathLst>
                <a:path w="941577" h="608394">
                  <a:moveTo>
                    <a:pt x="900604" y="122552"/>
                  </a:moveTo>
                  <a:lnTo>
                    <a:pt x="866543" y="215052"/>
                  </a:lnTo>
                  <a:lnTo>
                    <a:pt x="856869" y="227897"/>
                  </a:lnTo>
                  <a:lnTo>
                    <a:pt x="817515" y="233853"/>
                  </a:lnTo>
                  <a:lnTo>
                    <a:pt x="806143" y="257518"/>
                  </a:lnTo>
                  <a:lnTo>
                    <a:pt x="790280" y="294716"/>
                  </a:lnTo>
                  <a:lnTo>
                    <a:pt x="740805" y="400846"/>
                  </a:lnTo>
                  <a:lnTo>
                    <a:pt x="742048" y="424797"/>
                  </a:lnTo>
                  <a:lnTo>
                    <a:pt x="710253" y="473624"/>
                  </a:lnTo>
                  <a:lnTo>
                    <a:pt x="618288" y="508460"/>
                  </a:lnTo>
                  <a:lnTo>
                    <a:pt x="572715" y="555006"/>
                  </a:lnTo>
                  <a:lnTo>
                    <a:pt x="551871" y="560726"/>
                  </a:lnTo>
                  <a:lnTo>
                    <a:pt x="526461" y="545850"/>
                  </a:lnTo>
                  <a:lnTo>
                    <a:pt x="509485" y="564361"/>
                  </a:lnTo>
                  <a:lnTo>
                    <a:pt x="468528" y="574353"/>
                  </a:lnTo>
                  <a:lnTo>
                    <a:pt x="366136" y="587008"/>
                  </a:lnTo>
                  <a:lnTo>
                    <a:pt x="335095" y="570944"/>
                  </a:lnTo>
                  <a:lnTo>
                    <a:pt x="264405" y="601662"/>
                  </a:lnTo>
                  <a:lnTo>
                    <a:pt x="181158" y="606718"/>
                  </a:lnTo>
                  <a:lnTo>
                    <a:pt x="29190" y="608394"/>
                  </a:lnTo>
                  <a:lnTo>
                    <a:pt x="50914" y="569377"/>
                  </a:lnTo>
                  <a:lnTo>
                    <a:pt x="29190" y="513933"/>
                  </a:lnTo>
                  <a:lnTo>
                    <a:pt x="19007" y="453012"/>
                  </a:lnTo>
                  <a:lnTo>
                    <a:pt x="22402" y="426316"/>
                  </a:lnTo>
                  <a:lnTo>
                    <a:pt x="0" y="375662"/>
                  </a:lnTo>
                  <a:lnTo>
                    <a:pt x="16435" y="339965"/>
                  </a:lnTo>
                  <a:lnTo>
                    <a:pt x="51093" y="290747"/>
                  </a:lnTo>
                  <a:lnTo>
                    <a:pt x="78747" y="302420"/>
                  </a:lnTo>
                  <a:lnTo>
                    <a:pt x="112253" y="299306"/>
                  </a:lnTo>
                  <a:lnTo>
                    <a:pt x="148669" y="314057"/>
                  </a:lnTo>
                  <a:lnTo>
                    <a:pt x="162451" y="333946"/>
                  </a:lnTo>
                  <a:lnTo>
                    <a:pt x="194153" y="344175"/>
                  </a:lnTo>
                  <a:lnTo>
                    <a:pt x="233503" y="343074"/>
                  </a:lnTo>
                  <a:lnTo>
                    <a:pt x="299375" y="281201"/>
                  </a:lnTo>
                  <a:lnTo>
                    <a:pt x="290882" y="225820"/>
                  </a:lnTo>
                  <a:lnTo>
                    <a:pt x="326375" y="230400"/>
                  </a:lnTo>
                  <a:lnTo>
                    <a:pt x="354511" y="258642"/>
                  </a:lnTo>
                  <a:lnTo>
                    <a:pt x="367896" y="258155"/>
                  </a:lnTo>
                  <a:lnTo>
                    <a:pt x="449420" y="192870"/>
                  </a:lnTo>
                  <a:lnTo>
                    <a:pt x="471845" y="179939"/>
                  </a:lnTo>
                  <a:lnTo>
                    <a:pt x="499935" y="185456"/>
                  </a:lnTo>
                  <a:lnTo>
                    <a:pt x="541409" y="208237"/>
                  </a:lnTo>
                  <a:lnTo>
                    <a:pt x="612720" y="178489"/>
                  </a:lnTo>
                  <a:lnTo>
                    <a:pt x="636873" y="185776"/>
                  </a:lnTo>
                  <a:lnTo>
                    <a:pt x="660208" y="138753"/>
                  </a:lnTo>
                  <a:lnTo>
                    <a:pt x="690468" y="139276"/>
                  </a:lnTo>
                  <a:lnTo>
                    <a:pt x="722791" y="107700"/>
                  </a:lnTo>
                  <a:lnTo>
                    <a:pt x="764767" y="98205"/>
                  </a:lnTo>
                  <a:lnTo>
                    <a:pt x="801208" y="73187"/>
                  </a:lnTo>
                  <a:lnTo>
                    <a:pt x="833773" y="73187"/>
                  </a:lnTo>
                  <a:lnTo>
                    <a:pt x="937123" y="0"/>
                  </a:lnTo>
                  <a:lnTo>
                    <a:pt x="941577" y="42915"/>
                  </a:lnTo>
                  <a:lnTo>
                    <a:pt x="927595" y="75820"/>
                  </a:lnTo>
                  <a:lnTo>
                    <a:pt x="913232" y="789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539700" y="2490134"/>
              <a:ext cx="712824" cy="775832"/>
            </a:xfrm>
            <a:custGeom>
              <a:avLst/>
              <a:pathLst>
                <a:path w="712824" h="775832">
                  <a:moveTo>
                    <a:pt x="568891" y="158853"/>
                  </a:moveTo>
                  <a:lnTo>
                    <a:pt x="624359" y="227120"/>
                  </a:lnTo>
                  <a:lnTo>
                    <a:pt x="651246" y="241887"/>
                  </a:lnTo>
                  <a:lnTo>
                    <a:pt x="689569" y="290271"/>
                  </a:lnTo>
                  <a:lnTo>
                    <a:pt x="712824" y="296620"/>
                  </a:lnTo>
                  <a:lnTo>
                    <a:pt x="677663" y="311440"/>
                  </a:lnTo>
                  <a:lnTo>
                    <a:pt x="666808" y="349748"/>
                  </a:lnTo>
                  <a:lnTo>
                    <a:pt x="604780" y="353658"/>
                  </a:lnTo>
                  <a:lnTo>
                    <a:pt x="579968" y="362257"/>
                  </a:lnTo>
                  <a:lnTo>
                    <a:pt x="517165" y="416984"/>
                  </a:lnTo>
                  <a:lnTo>
                    <a:pt x="480828" y="456652"/>
                  </a:lnTo>
                  <a:lnTo>
                    <a:pt x="479172" y="517837"/>
                  </a:lnTo>
                  <a:lnTo>
                    <a:pt x="469093" y="549891"/>
                  </a:lnTo>
                  <a:lnTo>
                    <a:pt x="382916" y="615822"/>
                  </a:lnTo>
                  <a:lnTo>
                    <a:pt x="347362" y="746124"/>
                  </a:lnTo>
                  <a:lnTo>
                    <a:pt x="295413" y="775832"/>
                  </a:lnTo>
                  <a:lnTo>
                    <a:pt x="276805" y="745342"/>
                  </a:lnTo>
                  <a:lnTo>
                    <a:pt x="303167" y="682016"/>
                  </a:lnTo>
                  <a:lnTo>
                    <a:pt x="292846" y="662984"/>
                  </a:lnTo>
                  <a:lnTo>
                    <a:pt x="213226" y="674980"/>
                  </a:lnTo>
                  <a:lnTo>
                    <a:pt x="179110" y="653089"/>
                  </a:lnTo>
                  <a:lnTo>
                    <a:pt x="144523" y="619891"/>
                  </a:lnTo>
                  <a:lnTo>
                    <a:pt x="113981" y="617126"/>
                  </a:lnTo>
                  <a:lnTo>
                    <a:pt x="78645" y="565017"/>
                  </a:lnTo>
                  <a:lnTo>
                    <a:pt x="33344" y="540509"/>
                  </a:lnTo>
                  <a:lnTo>
                    <a:pt x="18612" y="524873"/>
                  </a:lnTo>
                  <a:lnTo>
                    <a:pt x="44199" y="485783"/>
                  </a:lnTo>
                  <a:lnTo>
                    <a:pt x="48076" y="452947"/>
                  </a:lnTo>
                  <a:lnTo>
                    <a:pt x="24815" y="395093"/>
                  </a:lnTo>
                  <a:lnTo>
                    <a:pt x="24328" y="355875"/>
                  </a:lnTo>
                  <a:lnTo>
                    <a:pt x="23232" y="303677"/>
                  </a:lnTo>
                  <a:lnTo>
                    <a:pt x="0" y="287662"/>
                  </a:lnTo>
                  <a:lnTo>
                    <a:pt x="35635" y="268133"/>
                  </a:lnTo>
                  <a:lnTo>
                    <a:pt x="93845" y="226334"/>
                  </a:lnTo>
                  <a:lnTo>
                    <a:pt x="147319" y="219455"/>
                  </a:lnTo>
                  <a:lnTo>
                    <a:pt x="177671" y="210205"/>
                  </a:lnTo>
                  <a:lnTo>
                    <a:pt x="191585" y="179944"/>
                  </a:lnTo>
                  <a:lnTo>
                    <a:pt x="200338" y="105947"/>
                  </a:lnTo>
                  <a:lnTo>
                    <a:pt x="215987" y="85190"/>
                  </a:lnTo>
                  <a:lnTo>
                    <a:pt x="187051" y="62292"/>
                  </a:lnTo>
                  <a:lnTo>
                    <a:pt x="182422" y="34240"/>
                  </a:lnTo>
                  <a:lnTo>
                    <a:pt x="209188" y="830"/>
                  </a:lnTo>
                  <a:lnTo>
                    <a:pt x="249373" y="5763"/>
                  </a:lnTo>
                  <a:lnTo>
                    <a:pt x="314552" y="0"/>
                  </a:lnTo>
                  <a:lnTo>
                    <a:pt x="332565" y="5446"/>
                  </a:lnTo>
                  <a:lnTo>
                    <a:pt x="350370" y="62274"/>
                  </a:lnTo>
                  <a:lnTo>
                    <a:pt x="364698" y="75749"/>
                  </a:lnTo>
                  <a:lnTo>
                    <a:pt x="375714" y="134873"/>
                  </a:lnTo>
                  <a:lnTo>
                    <a:pt x="402255" y="165931"/>
                  </a:lnTo>
                  <a:lnTo>
                    <a:pt x="470907" y="170442"/>
                  </a:lnTo>
                  <a:lnTo>
                    <a:pt x="517235" y="1475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733127" y="2363274"/>
              <a:ext cx="460478" cy="297302"/>
            </a:xfrm>
            <a:custGeom>
              <a:avLst/>
              <a:pathLst>
                <a:path w="460478" h="297302">
                  <a:moveTo>
                    <a:pt x="328636" y="13403"/>
                  </a:moveTo>
                  <a:lnTo>
                    <a:pt x="354295" y="24473"/>
                  </a:lnTo>
                  <a:lnTo>
                    <a:pt x="381210" y="53098"/>
                  </a:lnTo>
                  <a:lnTo>
                    <a:pt x="460478" y="85127"/>
                  </a:lnTo>
                  <a:lnTo>
                    <a:pt x="458462" y="129409"/>
                  </a:lnTo>
                  <a:lnTo>
                    <a:pt x="440196" y="176576"/>
                  </a:lnTo>
                  <a:lnTo>
                    <a:pt x="376869" y="256897"/>
                  </a:lnTo>
                  <a:lnTo>
                    <a:pt x="375463" y="285713"/>
                  </a:lnTo>
                  <a:lnTo>
                    <a:pt x="323808" y="274449"/>
                  </a:lnTo>
                  <a:lnTo>
                    <a:pt x="277480" y="297302"/>
                  </a:lnTo>
                  <a:lnTo>
                    <a:pt x="208828" y="292791"/>
                  </a:lnTo>
                  <a:lnTo>
                    <a:pt x="182287" y="261733"/>
                  </a:lnTo>
                  <a:lnTo>
                    <a:pt x="171271" y="202609"/>
                  </a:lnTo>
                  <a:lnTo>
                    <a:pt x="156943" y="189134"/>
                  </a:lnTo>
                  <a:lnTo>
                    <a:pt x="139137" y="132307"/>
                  </a:lnTo>
                  <a:lnTo>
                    <a:pt x="121125" y="126860"/>
                  </a:lnTo>
                  <a:lnTo>
                    <a:pt x="55946" y="132623"/>
                  </a:lnTo>
                  <a:lnTo>
                    <a:pt x="15761" y="127691"/>
                  </a:lnTo>
                  <a:lnTo>
                    <a:pt x="0" y="98816"/>
                  </a:lnTo>
                  <a:lnTo>
                    <a:pt x="15059" y="81942"/>
                  </a:lnTo>
                  <a:lnTo>
                    <a:pt x="41503" y="57922"/>
                  </a:lnTo>
                  <a:lnTo>
                    <a:pt x="76784" y="79577"/>
                  </a:lnTo>
                  <a:lnTo>
                    <a:pt x="124731" y="72919"/>
                  </a:lnTo>
                  <a:lnTo>
                    <a:pt x="150342" y="77271"/>
                  </a:lnTo>
                  <a:lnTo>
                    <a:pt x="204829" y="56028"/>
                  </a:lnTo>
                  <a:lnTo>
                    <a:pt x="192749" y="24360"/>
                  </a:lnTo>
                  <a:lnTo>
                    <a:pt x="212882" y="0"/>
                  </a:lnTo>
                  <a:lnTo>
                    <a:pt x="268814" y="10984"/>
                  </a:lnTo>
                  <a:lnTo>
                    <a:pt x="296634" y="56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111803" y="2141922"/>
              <a:ext cx="434655" cy="367232"/>
            </a:xfrm>
            <a:custGeom>
              <a:avLst/>
              <a:pathLst>
                <a:path w="434655" h="367232">
                  <a:moveTo>
                    <a:pt x="371952" y="367232"/>
                  </a:moveTo>
                  <a:lnTo>
                    <a:pt x="339076" y="357549"/>
                  </a:lnTo>
                  <a:lnTo>
                    <a:pt x="222256" y="328623"/>
                  </a:lnTo>
                  <a:lnTo>
                    <a:pt x="136077" y="331832"/>
                  </a:lnTo>
                  <a:lnTo>
                    <a:pt x="88135" y="338771"/>
                  </a:lnTo>
                  <a:lnTo>
                    <a:pt x="79787" y="350761"/>
                  </a:lnTo>
                  <a:lnTo>
                    <a:pt x="81803" y="306479"/>
                  </a:lnTo>
                  <a:lnTo>
                    <a:pt x="2534" y="274451"/>
                  </a:lnTo>
                  <a:lnTo>
                    <a:pt x="0" y="182531"/>
                  </a:lnTo>
                  <a:lnTo>
                    <a:pt x="41223" y="176911"/>
                  </a:lnTo>
                  <a:lnTo>
                    <a:pt x="101817" y="144994"/>
                  </a:lnTo>
                  <a:lnTo>
                    <a:pt x="111765" y="124932"/>
                  </a:lnTo>
                  <a:lnTo>
                    <a:pt x="148845" y="86631"/>
                  </a:lnTo>
                  <a:lnTo>
                    <a:pt x="173263" y="88455"/>
                  </a:lnTo>
                  <a:lnTo>
                    <a:pt x="190447" y="108517"/>
                  </a:lnTo>
                  <a:lnTo>
                    <a:pt x="244710" y="123108"/>
                  </a:lnTo>
                  <a:lnTo>
                    <a:pt x="304400" y="118548"/>
                  </a:lnTo>
                  <a:lnTo>
                    <a:pt x="322255" y="64579"/>
                  </a:lnTo>
                  <a:lnTo>
                    <a:pt x="289929" y="40124"/>
                  </a:lnTo>
                  <a:lnTo>
                    <a:pt x="293547" y="16414"/>
                  </a:lnTo>
                  <a:lnTo>
                    <a:pt x="330627" y="0"/>
                  </a:lnTo>
                  <a:lnTo>
                    <a:pt x="357479" y="33008"/>
                  </a:lnTo>
                  <a:lnTo>
                    <a:pt x="359158" y="50830"/>
                  </a:lnTo>
                  <a:lnTo>
                    <a:pt x="434655" y="134899"/>
                  </a:lnTo>
                  <a:lnTo>
                    <a:pt x="424683" y="168703"/>
                  </a:lnTo>
                  <a:lnTo>
                    <a:pt x="409309" y="181470"/>
                  </a:lnTo>
                  <a:lnTo>
                    <a:pt x="401671" y="215508"/>
                  </a:lnTo>
                  <a:lnTo>
                    <a:pt x="421949" y="245221"/>
                  </a:lnTo>
                  <a:lnTo>
                    <a:pt x="421938" y="279368"/>
                  </a:lnTo>
                  <a:lnTo>
                    <a:pt x="377183" y="34587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442430" y="1976094"/>
              <a:ext cx="471824" cy="536575"/>
            </a:xfrm>
            <a:custGeom>
              <a:avLst/>
              <a:pathLst>
                <a:path w="471824" h="536575">
                  <a:moveTo>
                    <a:pt x="167478" y="10814"/>
                  </a:moveTo>
                  <a:lnTo>
                    <a:pt x="183176" y="33614"/>
                  </a:lnTo>
                  <a:lnTo>
                    <a:pt x="188323" y="73870"/>
                  </a:lnTo>
                  <a:lnTo>
                    <a:pt x="176592" y="103694"/>
                  </a:lnTo>
                  <a:lnTo>
                    <a:pt x="199410" y="141960"/>
                  </a:lnTo>
                  <a:lnTo>
                    <a:pt x="218071" y="181789"/>
                  </a:lnTo>
                  <a:lnTo>
                    <a:pt x="213889" y="234916"/>
                  </a:lnTo>
                  <a:lnTo>
                    <a:pt x="260271" y="268151"/>
                  </a:lnTo>
                  <a:lnTo>
                    <a:pt x="279795" y="299852"/>
                  </a:lnTo>
                  <a:lnTo>
                    <a:pt x="293948" y="348384"/>
                  </a:lnTo>
                  <a:lnTo>
                    <a:pt x="316118" y="356590"/>
                  </a:lnTo>
                  <a:lnTo>
                    <a:pt x="362836" y="407147"/>
                  </a:lnTo>
                  <a:lnTo>
                    <a:pt x="379703" y="441001"/>
                  </a:lnTo>
                  <a:lnTo>
                    <a:pt x="421694" y="469861"/>
                  </a:lnTo>
                  <a:lnTo>
                    <a:pt x="471824" y="495832"/>
                  </a:lnTo>
                  <a:lnTo>
                    <a:pt x="463954" y="511009"/>
                  </a:lnTo>
                  <a:lnTo>
                    <a:pt x="354770" y="532241"/>
                  </a:lnTo>
                  <a:lnTo>
                    <a:pt x="257830" y="501218"/>
                  </a:lnTo>
                  <a:lnTo>
                    <a:pt x="246372" y="516899"/>
                  </a:lnTo>
                  <a:lnTo>
                    <a:pt x="207500" y="502117"/>
                  </a:lnTo>
                  <a:lnTo>
                    <a:pt x="192207" y="517228"/>
                  </a:lnTo>
                  <a:lnTo>
                    <a:pt x="144173" y="498825"/>
                  </a:lnTo>
                  <a:lnTo>
                    <a:pt x="103332" y="509390"/>
                  </a:lnTo>
                  <a:lnTo>
                    <a:pt x="62828" y="536575"/>
                  </a:lnTo>
                  <a:lnTo>
                    <a:pt x="41324" y="533060"/>
                  </a:lnTo>
                  <a:lnTo>
                    <a:pt x="46556" y="511703"/>
                  </a:lnTo>
                  <a:lnTo>
                    <a:pt x="91310" y="445196"/>
                  </a:lnTo>
                  <a:lnTo>
                    <a:pt x="91321" y="411049"/>
                  </a:lnTo>
                  <a:lnTo>
                    <a:pt x="71043" y="381336"/>
                  </a:lnTo>
                  <a:lnTo>
                    <a:pt x="78681" y="347298"/>
                  </a:lnTo>
                  <a:lnTo>
                    <a:pt x="94056" y="334531"/>
                  </a:lnTo>
                  <a:lnTo>
                    <a:pt x="104027" y="300727"/>
                  </a:lnTo>
                  <a:lnTo>
                    <a:pt x="28530" y="216658"/>
                  </a:lnTo>
                  <a:lnTo>
                    <a:pt x="26852" y="198836"/>
                  </a:lnTo>
                  <a:lnTo>
                    <a:pt x="0" y="165827"/>
                  </a:lnTo>
                  <a:lnTo>
                    <a:pt x="6724" y="148098"/>
                  </a:lnTo>
                  <a:lnTo>
                    <a:pt x="22247" y="31849"/>
                  </a:lnTo>
                  <a:lnTo>
                    <a:pt x="37019" y="5369"/>
                  </a:lnTo>
                  <a:lnTo>
                    <a:pt x="58256" y="0"/>
                  </a:lnTo>
                  <a:lnTo>
                    <a:pt x="128017" y="2756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61764" y="1928503"/>
              <a:ext cx="402913" cy="487869"/>
            </a:xfrm>
            <a:custGeom>
              <a:avLst/>
              <a:pathLst>
                <a:path w="402913" h="487869">
                  <a:moveTo>
                    <a:pt x="402913" y="79440"/>
                  </a:moveTo>
                  <a:lnTo>
                    <a:pt x="387390" y="195688"/>
                  </a:lnTo>
                  <a:lnTo>
                    <a:pt x="380666" y="213418"/>
                  </a:lnTo>
                  <a:lnTo>
                    <a:pt x="343586" y="229832"/>
                  </a:lnTo>
                  <a:lnTo>
                    <a:pt x="339969" y="253542"/>
                  </a:lnTo>
                  <a:lnTo>
                    <a:pt x="372294" y="277997"/>
                  </a:lnTo>
                  <a:lnTo>
                    <a:pt x="354439" y="331966"/>
                  </a:lnTo>
                  <a:lnTo>
                    <a:pt x="294749" y="336526"/>
                  </a:lnTo>
                  <a:lnTo>
                    <a:pt x="240486" y="321935"/>
                  </a:lnTo>
                  <a:lnTo>
                    <a:pt x="223303" y="301873"/>
                  </a:lnTo>
                  <a:lnTo>
                    <a:pt x="198884" y="300049"/>
                  </a:lnTo>
                  <a:lnTo>
                    <a:pt x="161804" y="338350"/>
                  </a:lnTo>
                  <a:lnTo>
                    <a:pt x="151856" y="358412"/>
                  </a:lnTo>
                  <a:lnTo>
                    <a:pt x="91262" y="390329"/>
                  </a:lnTo>
                  <a:lnTo>
                    <a:pt x="50039" y="395949"/>
                  </a:lnTo>
                  <a:lnTo>
                    <a:pt x="52574" y="487869"/>
                  </a:lnTo>
                  <a:lnTo>
                    <a:pt x="25658" y="459243"/>
                  </a:lnTo>
                  <a:lnTo>
                    <a:pt x="0" y="448174"/>
                  </a:lnTo>
                  <a:lnTo>
                    <a:pt x="2097" y="367426"/>
                  </a:lnTo>
                  <a:lnTo>
                    <a:pt x="50352" y="324679"/>
                  </a:lnTo>
                  <a:lnTo>
                    <a:pt x="43537" y="256312"/>
                  </a:lnTo>
                  <a:lnTo>
                    <a:pt x="31418" y="235799"/>
                  </a:lnTo>
                  <a:lnTo>
                    <a:pt x="29493" y="181595"/>
                  </a:lnTo>
                  <a:lnTo>
                    <a:pt x="76734" y="171551"/>
                  </a:lnTo>
                  <a:lnTo>
                    <a:pt x="98250" y="156713"/>
                  </a:lnTo>
                  <a:lnTo>
                    <a:pt x="122081" y="194842"/>
                  </a:lnTo>
                  <a:lnTo>
                    <a:pt x="158586" y="171327"/>
                  </a:lnTo>
                  <a:lnTo>
                    <a:pt x="148649" y="112356"/>
                  </a:lnTo>
                  <a:lnTo>
                    <a:pt x="187280" y="97404"/>
                  </a:lnTo>
                  <a:lnTo>
                    <a:pt x="226844" y="64444"/>
                  </a:lnTo>
                  <a:lnTo>
                    <a:pt x="220110" y="35492"/>
                  </a:lnTo>
                  <a:lnTo>
                    <a:pt x="253572" y="2156"/>
                  </a:lnTo>
                  <a:lnTo>
                    <a:pt x="271606" y="0"/>
                  </a:lnTo>
                  <a:lnTo>
                    <a:pt x="361880" y="6785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50268" y="4870962"/>
              <a:ext cx="288762" cy="427819"/>
            </a:xfrm>
            <a:custGeom>
              <a:avLst/>
              <a:pathLst>
                <a:path w="288762" h="427819">
                  <a:moveTo>
                    <a:pt x="286090" y="248753"/>
                  </a:moveTo>
                  <a:lnTo>
                    <a:pt x="252666" y="307874"/>
                  </a:lnTo>
                  <a:lnTo>
                    <a:pt x="257172" y="347849"/>
                  </a:lnTo>
                  <a:lnTo>
                    <a:pt x="237886" y="379484"/>
                  </a:lnTo>
                  <a:lnTo>
                    <a:pt x="195541" y="358005"/>
                  </a:lnTo>
                  <a:lnTo>
                    <a:pt x="175920" y="333853"/>
                  </a:lnTo>
                  <a:lnTo>
                    <a:pt x="147521" y="325895"/>
                  </a:lnTo>
                  <a:lnTo>
                    <a:pt x="122772" y="381334"/>
                  </a:lnTo>
                  <a:lnTo>
                    <a:pt x="109042" y="427819"/>
                  </a:lnTo>
                  <a:lnTo>
                    <a:pt x="10222" y="402022"/>
                  </a:lnTo>
                  <a:lnTo>
                    <a:pt x="0" y="387029"/>
                  </a:lnTo>
                  <a:lnTo>
                    <a:pt x="24155" y="348878"/>
                  </a:lnTo>
                  <a:lnTo>
                    <a:pt x="84047" y="318053"/>
                  </a:lnTo>
                  <a:lnTo>
                    <a:pt x="93982" y="282495"/>
                  </a:lnTo>
                  <a:lnTo>
                    <a:pt x="82412" y="253287"/>
                  </a:lnTo>
                  <a:lnTo>
                    <a:pt x="135394" y="219313"/>
                  </a:lnTo>
                  <a:lnTo>
                    <a:pt x="146068" y="174318"/>
                  </a:lnTo>
                  <a:lnTo>
                    <a:pt x="135036" y="140800"/>
                  </a:lnTo>
                  <a:lnTo>
                    <a:pt x="164603" y="118114"/>
                  </a:lnTo>
                  <a:lnTo>
                    <a:pt x="157515" y="85141"/>
                  </a:lnTo>
                  <a:lnTo>
                    <a:pt x="156747" y="22592"/>
                  </a:lnTo>
                  <a:lnTo>
                    <a:pt x="190056" y="0"/>
                  </a:lnTo>
                  <a:lnTo>
                    <a:pt x="221010" y="8641"/>
                  </a:lnTo>
                  <a:lnTo>
                    <a:pt x="234632" y="58236"/>
                  </a:lnTo>
                  <a:lnTo>
                    <a:pt x="252471" y="79137"/>
                  </a:lnTo>
                  <a:lnTo>
                    <a:pt x="253699" y="116681"/>
                  </a:lnTo>
                  <a:lnTo>
                    <a:pt x="242673" y="145632"/>
                  </a:lnTo>
                  <a:lnTo>
                    <a:pt x="262815" y="155572"/>
                  </a:lnTo>
                  <a:lnTo>
                    <a:pt x="267023" y="204363"/>
                  </a:lnTo>
                  <a:lnTo>
                    <a:pt x="288762" y="22062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049186" y="4556564"/>
              <a:ext cx="144488" cy="173706"/>
            </a:xfrm>
            <a:custGeom>
              <a:avLst/>
              <a:pathLst>
                <a:path w="144488" h="173706">
                  <a:moveTo>
                    <a:pt x="144488" y="14260"/>
                  </a:moveTo>
                  <a:lnTo>
                    <a:pt x="144245" y="50563"/>
                  </a:lnTo>
                  <a:lnTo>
                    <a:pt x="83341" y="90677"/>
                  </a:lnTo>
                  <a:lnTo>
                    <a:pt x="74457" y="153591"/>
                  </a:lnTo>
                  <a:lnTo>
                    <a:pt x="60173" y="172628"/>
                  </a:lnTo>
                  <a:lnTo>
                    <a:pt x="12419" y="173706"/>
                  </a:lnTo>
                  <a:lnTo>
                    <a:pt x="0" y="155618"/>
                  </a:lnTo>
                  <a:lnTo>
                    <a:pt x="39012" y="74611"/>
                  </a:lnTo>
                  <a:lnTo>
                    <a:pt x="32594" y="56778"/>
                  </a:lnTo>
                  <a:lnTo>
                    <a:pt x="61509" y="17018"/>
                  </a:lnTo>
                  <a:lnTo>
                    <a:pt x="8924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291156" y="4350784"/>
              <a:ext cx="192031" cy="186636"/>
            </a:xfrm>
            <a:custGeom>
              <a:avLst/>
              <a:pathLst>
                <a:path w="192031" h="186636">
                  <a:moveTo>
                    <a:pt x="192031" y="81512"/>
                  </a:moveTo>
                  <a:lnTo>
                    <a:pt x="160909" y="157180"/>
                  </a:lnTo>
                  <a:lnTo>
                    <a:pt x="133998" y="173446"/>
                  </a:lnTo>
                  <a:lnTo>
                    <a:pt x="95274" y="172020"/>
                  </a:lnTo>
                  <a:lnTo>
                    <a:pt x="14254" y="186636"/>
                  </a:lnTo>
                  <a:lnTo>
                    <a:pt x="1926" y="162160"/>
                  </a:lnTo>
                  <a:lnTo>
                    <a:pt x="0" y="125038"/>
                  </a:lnTo>
                  <a:lnTo>
                    <a:pt x="42984" y="100782"/>
                  </a:lnTo>
                  <a:lnTo>
                    <a:pt x="40047" y="78497"/>
                  </a:lnTo>
                  <a:lnTo>
                    <a:pt x="53650" y="52325"/>
                  </a:lnTo>
                  <a:lnTo>
                    <a:pt x="57768" y="9623"/>
                  </a:lnTo>
                  <a:lnTo>
                    <a:pt x="75105" y="0"/>
                  </a:lnTo>
                  <a:lnTo>
                    <a:pt x="105400" y="14451"/>
                  </a:lnTo>
                  <a:lnTo>
                    <a:pt x="128093" y="607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101389" y="4304235"/>
              <a:ext cx="247535" cy="272197"/>
            </a:xfrm>
            <a:custGeom>
              <a:avLst/>
              <a:pathLst>
                <a:path w="247535" h="272197">
                  <a:moveTo>
                    <a:pt x="83242" y="25691"/>
                  </a:moveTo>
                  <a:lnTo>
                    <a:pt x="98056" y="59037"/>
                  </a:lnTo>
                  <a:lnTo>
                    <a:pt x="176427" y="62804"/>
                  </a:lnTo>
                  <a:lnTo>
                    <a:pt x="209667" y="80947"/>
                  </a:lnTo>
                  <a:lnTo>
                    <a:pt x="247535" y="56172"/>
                  </a:lnTo>
                  <a:lnTo>
                    <a:pt x="243417" y="98874"/>
                  </a:lnTo>
                  <a:lnTo>
                    <a:pt x="229815" y="125046"/>
                  </a:lnTo>
                  <a:lnTo>
                    <a:pt x="232751" y="147330"/>
                  </a:lnTo>
                  <a:lnTo>
                    <a:pt x="189767" y="171587"/>
                  </a:lnTo>
                  <a:lnTo>
                    <a:pt x="191693" y="208709"/>
                  </a:lnTo>
                  <a:lnTo>
                    <a:pt x="204021" y="233185"/>
                  </a:lnTo>
                  <a:lnTo>
                    <a:pt x="189767" y="272197"/>
                  </a:lnTo>
                  <a:lnTo>
                    <a:pt x="168064" y="255066"/>
                  </a:lnTo>
                  <a:lnTo>
                    <a:pt x="130815" y="242946"/>
                  </a:lnTo>
                  <a:lnTo>
                    <a:pt x="92285" y="266588"/>
                  </a:lnTo>
                  <a:lnTo>
                    <a:pt x="37045" y="252328"/>
                  </a:lnTo>
                  <a:lnTo>
                    <a:pt x="39808" y="197918"/>
                  </a:lnTo>
                  <a:lnTo>
                    <a:pt x="48961" y="183000"/>
                  </a:lnTo>
                  <a:lnTo>
                    <a:pt x="51546" y="132610"/>
                  </a:lnTo>
                  <a:lnTo>
                    <a:pt x="67055" y="114365"/>
                  </a:lnTo>
                  <a:lnTo>
                    <a:pt x="12773" y="90039"/>
                  </a:lnTo>
                  <a:lnTo>
                    <a:pt x="0" y="48418"/>
                  </a:lnTo>
                  <a:lnTo>
                    <a:pt x="27306" y="3894"/>
                  </a:lnTo>
                  <a:lnTo>
                    <a:pt x="6014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950700" y="4299366"/>
              <a:ext cx="217743" cy="274216"/>
            </a:xfrm>
            <a:custGeom>
              <a:avLst/>
              <a:pathLst>
                <a:path w="217743" h="274216">
                  <a:moveTo>
                    <a:pt x="150688" y="53287"/>
                  </a:moveTo>
                  <a:lnTo>
                    <a:pt x="163461" y="94908"/>
                  </a:lnTo>
                  <a:lnTo>
                    <a:pt x="217743" y="119234"/>
                  </a:lnTo>
                  <a:lnTo>
                    <a:pt x="202234" y="137479"/>
                  </a:lnTo>
                  <a:lnTo>
                    <a:pt x="199649" y="187868"/>
                  </a:lnTo>
                  <a:lnTo>
                    <a:pt x="190496" y="202786"/>
                  </a:lnTo>
                  <a:lnTo>
                    <a:pt x="187733" y="257197"/>
                  </a:lnTo>
                  <a:lnTo>
                    <a:pt x="159994" y="274216"/>
                  </a:lnTo>
                  <a:lnTo>
                    <a:pt x="99307" y="250423"/>
                  </a:lnTo>
                  <a:lnTo>
                    <a:pt x="62418" y="217283"/>
                  </a:lnTo>
                  <a:lnTo>
                    <a:pt x="45424" y="220600"/>
                  </a:lnTo>
                  <a:lnTo>
                    <a:pt x="727" y="180735"/>
                  </a:lnTo>
                  <a:lnTo>
                    <a:pt x="13139" y="154780"/>
                  </a:lnTo>
                  <a:lnTo>
                    <a:pt x="0" y="121537"/>
                  </a:lnTo>
                  <a:lnTo>
                    <a:pt x="36257" y="102904"/>
                  </a:lnTo>
                  <a:lnTo>
                    <a:pt x="54878" y="83456"/>
                  </a:lnTo>
                  <a:lnTo>
                    <a:pt x="77560" y="29212"/>
                  </a:lnTo>
                  <a:lnTo>
                    <a:pt x="83354" y="0"/>
                  </a:lnTo>
                  <a:lnTo>
                    <a:pt x="100737" y="0"/>
                  </a:lnTo>
                  <a:lnTo>
                    <a:pt x="115811" y="4878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366261" y="4198536"/>
              <a:ext cx="278517" cy="237652"/>
            </a:xfrm>
            <a:custGeom>
              <a:avLst/>
              <a:pathLst>
                <a:path w="278517" h="237652">
                  <a:moveTo>
                    <a:pt x="278517" y="129526"/>
                  </a:moveTo>
                  <a:lnTo>
                    <a:pt x="268331" y="191439"/>
                  </a:lnTo>
                  <a:lnTo>
                    <a:pt x="259050" y="202358"/>
                  </a:lnTo>
                  <a:lnTo>
                    <a:pt x="191730" y="237652"/>
                  </a:lnTo>
                  <a:lnTo>
                    <a:pt x="143019" y="225476"/>
                  </a:lnTo>
                  <a:lnTo>
                    <a:pt x="116926" y="233760"/>
                  </a:lnTo>
                  <a:lnTo>
                    <a:pt x="52988" y="213017"/>
                  </a:lnTo>
                  <a:lnTo>
                    <a:pt x="30295" y="166699"/>
                  </a:lnTo>
                  <a:lnTo>
                    <a:pt x="0" y="152247"/>
                  </a:lnTo>
                  <a:lnTo>
                    <a:pt x="51763" y="58615"/>
                  </a:lnTo>
                  <a:lnTo>
                    <a:pt x="61783" y="13218"/>
                  </a:lnTo>
                  <a:lnTo>
                    <a:pt x="76526" y="0"/>
                  </a:lnTo>
                  <a:lnTo>
                    <a:pt x="101132" y="29558"/>
                  </a:lnTo>
                  <a:lnTo>
                    <a:pt x="134028" y="38316"/>
                  </a:lnTo>
                  <a:lnTo>
                    <a:pt x="152848" y="58517"/>
                  </a:lnTo>
                  <a:lnTo>
                    <a:pt x="218950" y="69062"/>
                  </a:lnTo>
                  <a:lnTo>
                    <a:pt x="266581" y="9860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73830" y="4180312"/>
              <a:ext cx="536865" cy="590310"/>
            </a:xfrm>
            <a:custGeom>
              <a:avLst/>
              <a:pathLst>
                <a:path w="536865" h="590310">
                  <a:moveTo>
                    <a:pt x="431725" y="8671"/>
                  </a:moveTo>
                  <a:lnTo>
                    <a:pt x="449000" y="25437"/>
                  </a:lnTo>
                  <a:lnTo>
                    <a:pt x="440910" y="67446"/>
                  </a:lnTo>
                  <a:lnTo>
                    <a:pt x="454430" y="85947"/>
                  </a:lnTo>
                  <a:lnTo>
                    <a:pt x="448636" y="131713"/>
                  </a:lnTo>
                  <a:lnTo>
                    <a:pt x="454430" y="148267"/>
                  </a:lnTo>
                  <a:lnTo>
                    <a:pt x="431748" y="202511"/>
                  </a:lnTo>
                  <a:lnTo>
                    <a:pt x="413127" y="221959"/>
                  </a:lnTo>
                  <a:lnTo>
                    <a:pt x="376870" y="240592"/>
                  </a:lnTo>
                  <a:lnTo>
                    <a:pt x="390009" y="273835"/>
                  </a:lnTo>
                  <a:lnTo>
                    <a:pt x="377597" y="299790"/>
                  </a:lnTo>
                  <a:lnTo>
                    <a:pt x="422295" y="339655"/>
                  </a:lnTo>
                  <a:lnTo>
                    <a:pt x="439288" y="336338"/>
                  </a:lnTo>
                  <a:lnTo>
                    <a:pt x="476177" y="369478"/>
                  </a:lnTo>
                  <a:lnTo>
                    <a:pt x="536865" y="393271"/>
                  </a:lnTo>
                  <a:lnTo>
                    <a:pt x="507949" y="433030"/>
                  </a:lnTo>
                  <a:lnTo>
                    <a:pt x="514368" y="450863"/>
                  </a:lnTo>
                  <a:lnTo>
                    <a:pt x="475355" y="531870"/>
                  </a:lnTo>
                  <a:lnTo>
                    <a:pt x="408083" y="525529"/>
                  </a:lnTo>
                  <a:lnTo>
                    <a:pt x="364959" y="541610"/>
                  </a:lnTo>
                  <a:lnTo>
                    <a:pt x="265423" y="589499"/>
                  </a:lnTo>
                  <a:lnTo>
                    <a:pt x="231104" y="581961"/>
                  </a:lnTo>
                  <a:lnTo>
                    <a:pt x="199365" y="590310"/>
                  </a:lnTo>
                  <a:lnTo>
                    <a:pt x="180046" y="545784"/>
                  </a:lnTo>
                  <a:lnTo>
                    <a:pt x="151067" y="541610"/>
                  </a:lnTo>
                  <a:lnTo>
                    <a:pt x="116569" y="523521"/>
                  </a:lnTo>
                  <a:lnTo>
                    <a:pt x="97770" y="539022"/>
                  </a:lnTo>
                  <a:lnTo>
                    <a:pt x="80333" y="583423"/>
                  </a:lnTo>
                  <a:lnTo>
                    <a:pt x="10769" y="562502"/>
                  </a:lnTo>
                  <a:lnTo>
                    <a:pt x="8294" y="536419"/>
                  </a:lnTo>
                  <a:lnTo>
                    <a:pt x="40679" y="473435"/>
                  </a:lnTo>
                  <a:lnTo>
                    <a:pt x="39475" y="455474"/>
                  </a:lnTo>
                  <a:lnTo>
                    <a:pt x="0" y="412278"/>
                  </a:lnTo>
                  <a:lnTo>
                    <a:pt x="23592" y="362434"/>
                  </a:lnTo>
                  <a:lnTo>
                    <a:pt x="9746" y="347353"/>
                  </a:lnTo>
                  <a:lnTo>
                    <a:pt x="46186" y="310354"/>
                  </a:lnTo>
                  <a:lnTo>
                    <a:pt x="83539" y="286899"/>
                  </a:lnTo>
                  <a:lnTo>
                    <a:pt x="161461" y="216603"/>
                  </a:lnTo>
                  <a:lnTo>
                    <a:pt x="218715" y="185651"/>
                  </a:lnTo>
                  <a:lnTo>
                    <a:pt x="249149" y="130007"/>
                  </a:lnTo>
                  <a:lnTo>
                    <a:pt x="254963" y="95631"/>
                  </a:lnTo>
                  <a:lnTo>
                    <a:pt x="285472" y="105434"/>
                  </a:lnTo>
                  <a:lnTo>
                    <a:pt x="302828" y="89193"/>
                  </a:lnTo>
                  <a:lnTo>
                    <a:pt x="314145" y="37011"/>
                  </a:lnTo>
                  <a:lnTo>
                    <a:pt x="351677" y="41232"/>
                  </a:lnTo>
                  <a:lnTo>
                    <a:pt x="372209" y="29232"/>
                  </a:lnTo>
                  <a:lnTo>
                    <a:pt x="37920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05556" y="3929446"/>
              <a:ext cx="362983" cy="423207"/>
            </a:xfrm>
            <a:custGeom>
              <a:avLst/>
              <a:pathLst>
                <a:path w="362983" h="423207">
                  <a:moveTo>
                    <a:pt x="347556" y="64320"/>
                  </a:moveTo>
                  <a:lnTo>
                    <a:pt x="361172" y="120701"/>
                  </a:lnTo>
                  <a:lnTo>
                    <a:pt x="362983" y="167002"/>
                  </a:lnTo>
                  <a:lnTo>
                    <a:pt x="332210" y="196398"/>
                  </a:lnTo>
                  <a:lnTo>
                    <a:pt x="304096" y="191246"/>
                  </a:lnTo>
                  <a:lnTo>
                    <a:pt x="322492" y="262538"/>
                  </a:lnTo>
                  <a:lnTo>
                    <a:pt x="298198" y="317247"/>
                  </a:lnTo>
                  <a:lnTo>
                    <a:pt x="284431" y="363790"/>
                  </a:lnTo>
                  <a:lnTo>
                    <a:pt x="220456" y="344193"/>
                  </a:lnTo>
                  <a:lnTo>
                    <a:pt x="198591" y="362974"/>
                  </a:lnTo>
                  <a:lnTo>
                    <a:pt x="179075" y="400479"/>
                  </a:lnTo>
                  <a:lnTo>
                    <a:pt x="155973" y="374788"/>
                  </a:lnTo>
                  <a:lnTo>
                    <a:pt x="123139" y="378683"/>
                  </a:lnTo>
                  <a:lnTo>
                    <a:pt x="95832" y="423207"/>
                  </a:lnTo>
                  <a:lnTo>
                    <a:pt x="60956" y="418702"/>
                  </a:lnTo>
                  <a:lnTo>
                    <a:pt x="45882" y="369920"/>
                  </a:lnTo>
                  <a:lnTo>
                    <a:pt x="28499" y="369920"/>
                  </a:lnTo>
                  <a:lnTo>
                    <a:pt x="22705" y="399132"/>
                  </a:lnTo>
                  <a:lnTo>
                    <a:pt x="16910" y="382578"/>
                  </a:lnTo>
                  <a:lnTo>
                    <a:pt x="22705" y="336812"/>
                  </a:lnTo>
                  <a:lnTo>
                    <a:pt x="9185" y="318311"/>
                  </a:lnTo>
                  <a:lnTo>
                    <a:pt x="17274" y="276302"/>
                  </a:lnTo>
                  <a:lnTo>
                    <a:pt x="0" y="259536"/>
                  </a:lnTo>
                  <a:lnTo>
                    <a:pt x="26721" y="181632"/>
                  </a:lnTo>
                  <a:lnTo>
                    <a:pt x="37599" y="120397"/>
                  </a:lnTo>
                  <a:lnTo>
                    <a:pt x="53575" y="124409"/>
                  </a:lnTo>
                  <a:lnTo>
                    <a:pt x="84342" y="133469"/>
                  </a:lnTo>
                  <a:lnTo>
                    <a:pt x="129505" y="82072"/>
                  </a:lnTo>
                  <a:lnTo>
                    <a:pt x="218390" y="0"/>
                  </a:lnTo>
                  <a:lnTo>
                    <a:pt x="248844" y="7387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416798" y="4703833"/>
              <a:ext cx="423526" cy="595059"/>
            </a:xfrm>
            <a:custGeom>
              <a:avLst/>
              <a:pathLst>
                <a:path w="423526" h="595059">
                  <a:moveTo>
                    <a:pt x="356397" y="66788"/>
                  </a:moveTo>
                  <a:lnTo>
                    <a:pt x="378476" y="96008"/>
                  </a:lnTo>
                  <a:lnTo>
                    <a:pt x="392276" y="141925"/>
                  </a:lnTo>
                  <a:lnTo>
                    <a:pt x="423526" y="167128"/>
                  </a:lnTo>
                  <a:lnTo>
                    <a:pt x="390217" y="189720"/>
                  </a:lnTo>
                  <a:lnTo>
                    <a:pt x="390984" y="252270"/>
                  </a:lnTo>
                  <a:lnTo>
                    <a:pt x="398073" y="285243"/>
                  </a:lnTo>
                  <a:lnTo>
                    <a:pt x="368506" y="307929"/>
                  </a:lnTo>
                  <a:lnTo>
                    <a:pt x="379538" y="341447"/>
                  </a:lnTo>
                  <a:lnTo>
                    <a:pt x="368864" y="386441"/>
                  </a:lnTo>
                  <a:lnTo>
                    <a:pt x="315882" y="420415"/>
                  </a:lnTo>
                  <a:lnTo>
                    <a:pt x="327452" y="449623"/>
                  </a:lnTo>
                  <a:lnTo>
                    <a:pt x="317517" y="485182"/>
                  </a:lnTo>
                  <a:lnTo>
                    <a:pt x="257625" y="516007"/>
                  </a:lnTo>
                  <a:lnTo>
                    <a:pt x="233469" y="554158"/>
                  </a:lnTo>
                  <a:lnTo>
                    <a:pt x="212014" y="595059"/>
                  </a:lnTo>
                  <a:lnTo>
                    <a:pt x="186721" y="515584"/>
                  </a:lnTo>
                  <a:lnTo>
                    <a:pt x="199616" y="477199"/>
                  </a:lnTo>
                  <a:lnTo>
                    <a:pt x="152635" y="447233"/>
                  </a:lnTo>
                  <a:lnTo>
                    <a:pt x="131352" y="461346"/>
                  </a:lnTo>
                  <a:lnTo>
                    <a:pt x="101833" y="437071"/>
                  </a:lnTo>
                  <a:lnTo>
                    <a:pt x="85696" y="452747"/>
                  </a:lnTo>
                  <a:lnTo>
                    <a:pt x="84624" y="484743"/>
                  </a:lnTo>
                  <a:lnTo>
                    <a:pt x="27267" y="482649"/>
                  </a:lnTo>
                  <a:lnTo>
                    <a:pt x="1831" y="470452"/>
                  </a:lnTo>
                  <a:lnTo>
                    <a:pt x="13412" y="439872"/>
                  </a:lnTo>
                  <a:lnTo>
                    <a:pt x="0" y="419026"/>
                  </a:lnTo>
                  <a:lnTo>
                    <a:pt x="8368" y="393325"/>
                  </a:lnTo>
                  <a:lnTo>
                    <a:pt x="32438" y="378282"/>
                  </a:lnTo>
                  <a:lnTo>
                    <a:pt x="13187" y="351152"/>
                  </a:lnTo>
                  <a:lnTo>
                    <a:pt x="26590" y="320532"/>
                  </a:lnTo>
                  <a:lnTo>
                    <a:pt x="28489" y="319013"/>
                  </a:lnTo>
                  <a:lnTo>
                    <a:pt x="33842" y="319436"/>
                  </a:lnTo>
                  <a:lnTo>
                    <a:pt x="36872" y="324384"/>
                  </a:lnTo>
                  <a:lnTo>
                    <a:pt x="37465" y="324685"/>
                  </a:lnTo>
                  <a:lnTo>
                    <a:pt x="59013" y="316976"/>
                  </a:lnTo>
                  <a:lnTo>
                    <a:pt x="62777" y="314745"/>
                  </a:lnTo>
                  <a:lnTo>
                    <a:pt x="51689" y="285366"/>
                  </a:lnTo>
                  <a:lnTo>
                    <a:pt x="82470" y="252338"/>
                  </a:lnTo>
                  <a:lnTo>
                    <a:pt x="92318" y="230044"/>
                  </a:lnTo>
                  <a:lnTo>
                    <a:pt x="108685" y="192529"/>
                  </a:lnTo>
                  <a:lnTo>
                    <a:pt x="139759" y="164917"/>
                  </a:lnTo>
                  <a:lnTo>
                    <a:pt x="154780" y="137967"/>
                  </a:lnTo>
                  <a:lnTo>
                    <a:pt x="153610" y="85784"/>
                  </a:lnTo>
                  <a:lnTo>
                    <a:pt x="167801" y="38980"/>
                  </a:lnTo>
                  <a:lnTo>
                    <a:pt x="237365" y="59901"/>
                  </a:lnTo>
                  <a:lnTo>
                    <a:pt x="254802" y="15500"/>
                  </a:lnTo>
                  <a:lnTo>
                    <a:pt x="273600" y="0"/>
                  </a:lnTo>
                  <a:lnTo>
                    <a:pt x="308099" y="18088"/>
                  </a:lnTo>
                  <a:lnTo>
                    <a:pt x="337078" y="2226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774631" y="1937480"/>
              <a:ext cx="337485" cy="505370"/>
            </a:xfrm>
            <a:custGeom>
              <a:avLst/>
              <a:pathLst>
                <a:path w="337485" h="505370">
                  <a:moveTo>
                    <a:pt x="316625" y="172619"/>
                  </a:moveTo>
                  <a:lnTo>
                    <a:pt x="318550" y="226823"/>
                  </a:lnTo>
                  <a:lnTo>
                    <a:pt x="330669" y="247335"/>
                  </a:lnTo>
                  <a:lnTo>
                    <a:pt x="337485" y="315702"/>
                  </a:lnTo>
                  <a:lnTo>
                    <a:pt x="289230" y="358449"/>
                  </a:lnTo>
                  <a:lnTo>
                    <a:pt x="287132" y="439197"/>
                  </a:lnTo>
                  <a:lnTo>
                    <a:pt x="255130" y="431477"/>
                  </a:lnTo>
                  <a:lnTo>
                    <a:pt x="227310" y="436777"/>
                  </a:lnTo>
                  <a:lnTo>
                    <a:pt x="171378" y="425793"/>
                  </a:lnTo>
                  <a:lnTo>
                    <a:pt x="151245" y="450154"/>
                  </a:lnTo>
                  <a:lnTo>
                    <a:pt x="163325" y="481822"/>
                  </a:lnTo>
                  <a:lnTo>
                    <a:pt x="108838" y="503065"/>
                  </a:lnTo>
                  <a:lnTo>
                    <a:pt x="83227" y="498713"/>
                  </a:lnTo>
                  <a:lnTo>
                    <a:pt x="35280" y="505370"/>
                  </a:lnTo>
                  <a:lnTo>
                    <a:pt x="0" y="483715"/>
                  </a:lnTo>
                  <a:lnTo>
                    <a:pt x="44562" y="477382"/>
                  </a:lnTo>
                  <a:lnTo>
                    <a:pt x="64761" y="435213"/>
                  </a:lnTo>
                  <a:lnTo>
                    <a:pt x="84102" y="385906"/>
                  </a:lnTo>
                  <a:lnTo>
                    <a:pt x="89886" y="333910"/>
                  </a:lnTo>
                  <a:lnTo>
                    <a:pt x="106415" y="288056"/>
                  </a:lnTo>
                  <a:lnTo>
                    <a:pt x="94118" y="243451"/>
                  </a:lnTo>
                  <a:lnTo>
                    <a:pt x="100030" y="220591"/>
                  </a:lnTo>
                  <a:lnTo>
                    <a:pt x="122581" y="197514"/>
                  </a:lnTo>
                  <a:lnTo>
                    <a:pt x="132239" y="162254"/>
                  </a:lnTo>
                  <a:lnTo>
                    <a:pt x="171755" y="99195"/>
                  </a:lnTo>
                  <a:lnTo>
                    <a:pt x="173209" y="73410"/>
                  </a:lnTo>
                  <a:lnTo>
                    <a:pt x="180546" y="57072"/>
                  </a:lnTo>
                  <a:lnTo>
                    <a:pt x="221587" y="43583"/>
                  </a:lnTo>
                  <a:lnTo>
                    <a:pt x="253610" y="0"/>
                  </a:lnTo>
                  <a:lnTo>
                    <a:pt x="275934" y="36447"/>
                  </a:lnTo>
                  <a:lnTo>
                    <a:pt x="292445" y="8262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028242" y="1784414"/>
              <a:ext cx="287094" cy="338932"/>
            </a:xfrm>
            <a:custGeom>
              <a:avLst/>
              <a:pathLst>
                <a:path w="287094" h="338932">
                  <a:moveTo>
                    <a:pt x="287094" y="146246"/>
                  </a:moveTo>
                  <a:lnTo>
                    <a:pt x="253632" y="179582"/>
                  </a:lnTo>
                  <a:lnTo>
                    <a:pt x="260366" y="208534"/>
                  </a:lnTo>
                  <a:lnTo>
                    <a:pt x="220802" y="241493"/>
                  </a:lnTo>
                  <a:lnTo>
                    <a:pt x="182172" y="256446"/>
                  </a:lnTo>
                  <a:lnTo>
                    <a:pt x="192108" y="315417"/>
                  </a:lnTo>
                  <a:lnTo>
                    <a:pt x="155604" y="338932"/>
                  </a:lnTo>
                  <a:lnTo>
                    <a:pt x="131772" y="300803"/>
                  </a:lnTo>
                  <a:lnTo>
                    <a:pt x="110256" y="315641"/>
                  </a:lnTo>
                  <a:lnTo>
                    <a:pt x="63015" y="325685"/>
                  </a:lnTo>
                  <a:lnTo>
                    <a:pt x="38835" y="235687"/>
                  </a:lnTo>
                  <a:lnTo>
                    <a:pt x="22324" y="189513"/>
                  </a:lnTo>
                  <a:lnTo>
                    <a:pt x="0" y="153066"/>
                  </a:lnTo>
                  <a:lnTo>
                    <a:pt x="13524" y="137872"/>
                  </a:lnTo>
                  <a:lnTo>
                    <a:pt x="56695" y="51641"/>
                  </a:lnTo>
                  <a:lnTo>
                    <a:pt x="96756" y="57324"/>
                  </a:lnTo>
                  <a:lnTo>
                    <a:pt x="118979" y="76106"/>
                  </a:lnTo>
                  <a:lnTo>
                    <a:pt x="171531" y="60380"/>
                  </a:lnTo>
                  <a:lnTo>
                    <a:pt x="190474" y="36389"/>
                  </a:lnTo>
                  <a:lnTo>
                    <a:pt x="271281" y="0"/>
                  </a:lnTo>
                  <a:lnTo>
                    <a:pt x="274477" y="27933"/>
                  </a:lnTo>
                  <a:lnTo>
                    <a:pt x="265319" y="8547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139168" y="962793"/>
              <a:ext cx="515373" cy="1045151"/>
            </a:xfrm>
            <a:custGeom>
              <a:avLst/>
              <a:pathLst>
                <a:path w="515373" h="1045151">
                  <a:moveTo>
                    <a:pt x="216479" y="50733"/>
                  </a:moveTo>
                  <a:lnTo>
                    <a:pt x="235853" y="91721"/>
                  </a:lnTo>
                  <a:lnTo>
                    <a:pt x="227554" y="143796"/>
                  </a:lnTo>
                  <a:lnTo>
                    <a:pt x="244124" y="162676"/>
                  </a:lnTo>
                  <a:lnTo>
                    <a:pt x="281709" y="176028"/>
                  </a:lnTo>
                  <a:lnTo>
                    <a:pt x="302846" y="173782"/>
                  </a:lnTo>
                  <a:lnTo>
                    <a:pt x="325454" y="194145"/>
                  </a:lnTo>
                  <a:lnTo>
                    <a:pt x="334690" y="219704"/>
                  </a:lnTo>
                  <a:lnTo>
                    <a:pt x="363921" y="221090"/>
                  </a:lnTo>
                  <a:lnTo>
                    <a:pt x="373829" y="252983"/>
                  </a:lnTo>
                  <a:lnTo>
                    <a:pt x="372416" y="305672"/>
                  </a:lnTo>
                  <a:lnTo>
                    <a:pt x="388396" y="304675"/>
                  </a:lnTo>
                  <a:lnTo>
                    <a:pt x="402393" y="343585"/>
                  </a:lnTo>
                  <a:lnTo>
                    <a:pt x="401345" y="438941"/>
                  </a:lnTo>
                  <a:lnTo>
                    <a:pt x="413651" y="473971"/>
                  </a:lnTo>
                  <a:lnTo>
                    <a:pt x="450583" y="474708"/>
                  </a:lnTo>
                  <a:lnTo>
                    <a:pt x="488291" y="533742"/>
                  </a:lnTo>
                  <a:lnTo>
                    <a:pt x="471389" y="546735"/>
                  </a:lnTo>
                  <a:lnTo>
                    <a:pt x="466539" y="579713"/>
                  </a:lnTo>
                  <a:lnTo>
                    <a:pt x="502765" y="629233"/>
                  </a:lnTo>
                  <a:lnTo>
                    <a:pt x="478017" y="672094"/>
                  </a:lnTo>
                  <a:lnTo>
                    <a:pt x="493676" y="731919"/>
                  </a:lnTo>
                  <a:lnTo>
                    <a:pt x="515373" y="747227"/>
                  </a:lnTo>
                  <a:lnTo>
                    <a:pt x="474654" y="819853"/>
                  </a:lnTo>
                  <a:lnTo>
                    <a:pt x="479455" y="842197"/>
                  </a:lnTo>
                  <a:lnTo>
                    <a:pt x="458961" y="884532"/>
                  </a:lnTo>
                  <a:lnTo>
                    <a:pt x="462483" y="975661"/>
                  </a:lnTo>
                  <a:lnTo>
                    <a:pt x="470740" y="1024115"/>
                  </a:lnTo>
                  <a:lnTo>
                    <a:pt x="431279" y="1040868"/>
                  </a:lnTo>
                  <a:lnTo>
                    <a:pt x="361518" y="1013301"/>
                  </a:lnTo>
                  <a:lnTo>
                    <a:pt x="340281" y="1018671"/>
                  </a:lnTo>
                  <a:lnTo>
                    <a:pt x="325509" y="1045151"/>
                  </a:lnTo>
                  <a:lnTo>
                    <a:pt x="284475" y="1033566"/>
                  </a:lnTo>
                  <a:lnTo>
                    <a:pt x="194201" y="965710"/>
                  </a:lnTo>
                  <a:lnTo>
                    <a:pt x="176167" y="967867"/>
                  </a:lnTo>
                  <a:lnTo>
                    <a:pt x="154393" y="907094"/>
                  </a:lnTo>
                  <a:lnTo>
                    <a:pt x="163550" y="849554"/>
                  </a:lnTo>
                  <a:lnTo>
                    <a:pt x="160354" y="821621"/>
                  </a:lnTo>
                  <a:lnTo>
                    <a:pt x="179068" y="795820"/>
                  </a:lnTo>
                  <a:lnTo>
                    <a:pt x="209195" y="788967"/>
                  </a:lnTo>
                  <a:lnTo>
                    <a:pt x="269233" y="761497"/>
                  </a:lnTo>
                  <a:lnTo>
                    <a:pt x="270582" y="707992"/>
                  </a:lnTo>
                  <a:lnTo>
                    <a:pt x="228432" y="668711"/>
                  </a:lnTo>
                  <a:lnTo>
                    <a:pt x="243254" y="652066"/>
                  </a:lnTo>
                  <a:lnTo>
                    <a:pt x="256035" y="637907"/>
                  </a:lnTo>
                  <a:lnTo>
                    <a:pt x="254665" y="593920"/>
                  </a:lnTo>
                  <a:lnTo>
                    <a:pt x="279282" y="552052"/>
                  </a:lnTo>
                  <a:lnTo>
                    <a:pt x="262302" y="521167"/>
                  </a:lnTo>
                  <a:lnTo>
                    <a:pt x="270500" y="486163"/>
                  </a:lnTo>
                  <a:lnTo>
                    <a:pt x="289424" y="455647"/>
                  </a:lnTo>
                  <a:lnTo>
                    <a:pt x="260840" y="441204"/>
                  </a:lnTo>
                  <a:lnTo>
                    <a:pt x="230609" y="411469"/>
                  </a:lnTo>
                  <a:lnTo>
                    <a:pt x="214434" y="376072"/>
                  </a:lnTo>
                  <a:lnTo>
                    <a:pt x="170786" y="352474"/>
                  </a:lnTo>
                  <a:lnTo>
                    <a:pt x="130604" y="354037"/>
                  </a:lnTo>
                  <a:lnTo>
                    <a:pt x="71301" y="353089"/>
                  </a:lnTo>
                  <a:lnTo>
                    <a:pt x="43021" y="330872"/>
                  </a:lnTo>
                  <a:lnTo>
                    <a:pt x="54460" y="283591"/>
                  </a:lnTo>
                  <a:lnTo>
                    <a:pt x="42253" y="236657"/>
                  </a:lnTo>
                  <a:lnTo>
                    <a:pt x="33384" y="184271"/>
                  </a:lnTo>
                  <a:lnTo>
                    <a:pt x="25535" y="132734"/>
                  </a:lnTo>
                  <a:lnTo>
                    <a:pt x="0" y="0"/>
                  </a:lnTo>
                  <a:lnTo>
                    <a:pt x="182795" y="192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416516" y="962793"/>
              <a:ext cx="3749608" cy="5614482"/>
            </a:xfrm>
            <a:custGeom>
              <a:avLst/>
              <a:pathLst>
                <a:path w="3749608" h="5614482">
                  <a:moveTo>
                    <a:pt x="3416003" y="2727804"/>
                  </a:moveTo>
                  <a:lnTo>
                    <a:pt x="3395695" y="2751013"/>
                  </a:lnTo>
                  <a:lnTo>
                    <a:pt x="3378092" y="2781530"/>
                  </a:lnTo>
                  <a:lnTo>
                    <a:pt x="3317474" y="2830524"/>
                  </a:lnTo>
                  <a:lnTo>
                    <a:pt x="3278213" y="2869218"/>
                  </a:lnTo>
                  <a:lnTo>
                    <a:pt x="3284904" y="2881876"/>
                  </a:lnTo>
                  <a:lnTo>
                    <a:pt x="3272628" y="2900688"/>
                  </a:lnTo>
                  <a:lnTo>
                    <a:pt x="3278495" y="2919455"/>
                  </a:lnTo>
                  <a:lnTo>
                    <a:pt x="3264513" y="2952360"/>
                  </a:lnTo>
                  <a:lnTo>
                    <a:pt x="3241130" y="2973279"/>
                  </a:lnTo>
                  <a:lnTo>
                    <a:pt x="3238995" y="3013236"/>
                  </a:lnTo>
                  <a:lnTo>
                    <a:pt x="3226840" y="3029905"/>
                  </a:lnTo>
                  <a:lnTo>
                    <a:pt x="3203462" y="3091592"/>
                  </a:lnTo>
                  <a:lnTo>
                    <a:pt x="3193788" y="3104437"/>
                  </a:lnTo>
                  <a:lnTo>
                    <a:pt x="3154434" y="3110393"/>
                  </a:lnTo>
                  <a:lnTo>
                    <a:pt x="3103588" y="3225517"/>
                  </a:lnTo>
                  <a:lnTo>
                    <a:pt x="3077723" y="3277386"/>
                  </a:lnTo>
                  <a:lnTo>
                    <a:pt x="3078966" y="3301337"/>
                  </a:lnTo>
                  <a:lnTo>
                    <a:pt x="3047171" y="3350164"/>
                  </a:lnTo>
                  <a:lnTo>
                    <a:pt x="3034295" y="3358301"/>
                  </a:lnTo>
                  <a:lnTo>
                    <a:pt x="2955207" y="3385000"/>
                  </a:lnTo>
                  <a:lnTo>
                    <a:pt x="2909634" y="3431547"/>
                  </a:lnTo>
                  <a:lnTo>
                    <a:pt x="2891241" y="3443252"/>
                  </a:lnTo>
                  <a:lnTo>
                    <a:pt x="2886060" y="3459508"/>
                  </a:lnTo>
                  <a:lnTo>
                    <a:pt x="2908284" y="3489612"/>
                  </a:lnTo>
                  <a:lnTo>
                    <a:pt x="2921886" y="3520487"/>
                  </a:lnTo>
                  <a:lnTo>
                    <a:pt x="2956454" y="3528208"/>
                  </a:lnTo>
                  <a:lnTo>
                    <a:pt x="2969481" y="3517893"/>
                  </a:lnTo>
                  <a:lnTo>
                    <a:pt x="2984126" y="3529456"/>
                  </a:lnTo>
                  <a:lnTo>
                    <a:pt x="2987382" y="3626638"/>
                  </a:lnTo>
                  <a:lnTo>
                    <a:pt x="2971601" y="3675302"/>
                  </a:lnTo>
                  <a:lnTo>
                    <a:pt x="2988849" y="3720886"/>
                  </a:lnTo>
                  <a:lnTo>
                    <a:pt x="2982903" y="3727200"/>
                  </a:lnTo>
                  <a:lnTo>
                    <a:pt x="2974633" y="3773290"/>
                  </a:lnTo>
                  <a:lnTo>
                    <a:pt x="2962961" y="3788858"/>
                  </a:lnTo>
                  <a:lnTo>
                    <a:pt x="2940922" y="3839321"/>
                  </a:lnTo>
                  <a:lnTo>
                    <a:pt x="2963482" y="3858929"/>
                  </a:lnTo>
                  <a:lnTo>
                    <a:pt x="2999381" y="3866143"/>
                  </a:lnTo>
                  <a:lnTo>
                    <a:pt x="3010960" y="3881769"/>
                  </a:lnTo>
                  <a:lnTo>
                    <a:pt x="3020283" y="3922665"/>
                  </a:lnTo>
                  <a:lnTo>
                    <a:pt x="3011531" y="3934896"/>
                  </a:lnTo>
                  <a:lnTo>
                    <a:pt x="3018524" y="3959103"/>
                  </a:lnTo>
                  <a:lnTo>
                    <a:pt x="3011886" y="3975138"/>
                  </a:lnTo>
                  <a:lnTo>
                    <a:pt x="3016063" y="4006908"/>
                  </a:lnTo>
                  <a:lnTo>
                    <a:pt x="3025854" y="4029203"/>
                  </a:lnTo>
                  <a:lnTo>
                    <a:pt x="3033150" y="4067656"/>
                  </a:lnTo>
                  <a:lnTo>
                    <a:pt x="3029646" y="4082797"/>
                  </a:lnTo>
                  <a:lnTo>
                    <a:pt x="3034193" y="4146110"/>
                  </a:lnTo>
                  <a:lnTo>
                    <a:pt x="3050670" y="4175546"/>
                  </a:lnTo>
                  <a:lnTo>
                    <a:pt x="3078664" y="4203434"/>
                  </a:lnTo>
                  <a:lnTo>
                    <a:pt x="3098207" y="4211518"/>
                  </a:lnTo>
                  <a:lnTo>
                    <a:pt x="3113700" y="4230098"/>
                  </a:lnTo>
                  <a:lnTo>
                    <a:pt x="3175448" y="4255720"/>
                  </a:lnTo>
                  <a:lnTo>
                    <a:pt x="3214062" y="4317678"/>
                  </a:lnTo>
                  <a:lnTo>
                    <a:pt x="3224443" y="4403066"/>
                  </a:lnTo>
                  <a:lnTo>
                    <a:pt x="3235925" y="4412147"/>
                  </a:lnTo>
                  <a:lnTo>
                    <a:pt x="3239853" y="4444831"/>
                  </a:lnTo>
                  <a:lnTo>
                    <a:pt x="3212712" y="4463273"/>
                  </a:lnTo>
                  <a:lnTo>
                    <a:pt x="3220870" y="4488267"/>
                  </a:lnTo>
                  <a:lnTo>
                    <a:pt x="3289442" y="4601808"/>
                  </a:lnTo>
                  <a:lnTo>
                    <a:pt x="3373282" y="4692867"/>
                  </a:lnTo>
                  <a:lnTo>
                    <a:pt x="3415911" y="4736195"/>
                  </a:lnTo>
                  <a:lnTo>
                    <a:pt x="3561139" y="4906754"/>
                  </a:lnTo>
                  <a:lnTo>
                    <a:pt x="3588431" y="4899206"/>
                  </a:lnTo>
                  <a:lnTo>
                    <a:pt x="3601575" y="4905364"/>
                  </a:lnTo>
                  <a:lnTo>
                    <a:pt x="3640987" y="4958770"/>
                  </a:lnTo>
                  <a:lnTo>
                    <a:pt x="3658532" y="4952289"/>
                  </a:lnTo>
                  <a:lnTo>
                    <a:pt x="3691707" y="5000133"/>
                  </a:lnTo>
                  <a:lnTo>
                    <a:pt x="3699470" y="5040409"/>
                  </a:lnTo>
                  <a:lnTo>
                    <a:pt x="3682013" y="5053785"/>
                  </a:lnTo>
                  <a:lnTo>
                    <a:pt x="3687915" y="5084552"/>
                  </a:lnTo>
                  <a:lnTo>
                    <a:pt x="3699758" y="5099914"/>
                  </a:lnTo>
                  <a:lnTo>
                    <a:pt x="3688875" y="5129684"/>
                  </a:lnTo>
                  <a:lnTo>
                    <a:pt x="3697389" y="5150608"/>
                  </a:lnTo>
                  <a:lnTo>
                    <a:pt x="3689416" y="5189548"/>
                  </a:lnTo>
                  <a:lnTo>
                    <a:pt x="3692896" y="5215475"/>
                  </a:lnTo>
                  <a:lnTo>
                    <a:pt x="3728517" y="5272292"/>
                  </a:lnTo>
                  <a:lnTo>
                    <a:pt x="3749608" y="5335819"/>
                  </a:lnTo>
                  <a:lnTo>
                    <a:pt x="3744035" y="5346466"/>
                  </a:lnTo>
                  <a:lnTo>
                    <a:pt x="3698106" y="5349576"/>
                  </a:lnTo>
                  <a:lnTo>
                    <a:pt x="3697136" y="5421239"/>
                  </a:lnTo>
                  <a:lnTo>
                    <a:pt x="3683193" y="5443456"/>
                  </a:lnTo>
                  <a:lnTo>
                    <a:pt x="3699300" y="5496450"/>
                  </a:lnTo>
                  <a:lnTo>
                    <a:pt x="3711074" y="5509345"/>
                  </a:lnTo>
                  <a:lnTo>
                    <a:pt x="3727742" y="5561032"/>
                  </a:lnTo>
                  <a:lnTo>
                    <a:pt x="3730593" y="5589219"/>
                  </a:lnTo>
                  <a:lnTo>
                    <a:pt x="3696941" y="5598674"/>
                  </a:lnTo>
                  <a:lnTo>
                    <a:pt x="3687564" y="5614482"/>
                  </a:lnTo>
                  <a:lnTo>
                    <a:pt x="3671803" y="5612428"/>
                  </a:lnTo>
                  <a:lnTo>
                    <a:pt x="3665005" y="5585174"/>
                  </a:lnTo>
                  <a:lnTo>
                    <a:pt x="3671896" y="5560800"/>
                  </a:lnTo>
                  <a:lnTo>
                    <a:pt x="3636353" y="5560987"/>
                  </a:lnTo>
                  <a:lnTo>
                    <a:pt x="3600727" y="5552368"/>
                  </a:lnTo>
                  <a:lnTo>
                    <a:pt x="3594231" y="5532682"/>
                  </a:lnTo>
                  <a:lnTo>
                    <a:pt x="3562197" y="5516509"/>
                  </a:lnTo>
                  <a:lnTo>
                    <a:pt x="3541459" y="5488971"/>
                  </a:lnTo>
                  <a:lnTo>
                    <a:pt x="3503387" y="5476961"/>
                  </a:lnTo>
                  <a:lnTo>
                    <a:pt x="3424854" y="5466832"/>
                  </a:lnTo>
                  <a:lnTo>
                    <a:pt x="3409288" y="5456046"/>
                  </a:lnTo>
                  <a:lnTo>
                    <a:pt x="3374705" y="5467786"/>
                  </a:lnTo>
                  <a:lnTo>
                    <a:pt x="3336749" y="5487762"/>
                  </a:lnTo>
                  <a:lnTo>
                    <a:pt x="3317294" y="5473688"/>
                  </a:lnTo>
                  <a:lnTo>
                    <a:pt x="3317109" y="5460016"/>
                  </a:lnTo>
                  <a:lnTo>
                    <a:pt x="3291450" y="5431456"/>
                  </a:lnTo>
                  <a:lnTo>
                    <a:pt x="3264494" y="5427298"/>
                  </a:lnTo>
                  <a:lnTo>
                    <a:pt x="3255658" y="5436989"/>
                  </a:lnTo>
                  <a:lnTo>
                    <a:pt x="3228015" y="5438483"/>
                  </a:lnTo>
                  <a:lnTo>
                    <a:pt x="3221172" y="5454729"/>
                  </a:lnTo>
                  <a:lnTo>
                    <a:pt x="3193871" y="5453741"/>
                  </a:lnTo>
                  <a:lnTo>
                    <a:pt x="3162397" y="5427770"/>
                  </a:lnTo>
                  <a:lnTo>
                    <a:pt x="3134935" y="5445426"/>
                  </a:lnTo>
                  <a:lnTo>
                    <a:pt x="3119364" y="5433859"/>
                  </a:lnTo>
                  <a:lnTo>
                    <a:pt x="3127210" y="5414674"/>
                  </a:lnTo>
                  <a:lnTo>
                    <a:pt x="3091237" y="5404739"/>
                  </a:lnTo>
                  <a:lnTo>
                    <a:pt x="3076276" y="5415544"/>
                  </a:lnTo>
                  <a:lnTo>
                    <a:pt x="3036893" y="5384025"/>
                  </a:lnTo>
                  <a:lnTo>
                    <a:pt x="3001007" y="5381444"/>
                  </a:lnTo>
                  <a:lnTo>
                    <a:pt x="2977006" y="5347370"/>
                  </a:lnTo>
                  <a:lnTo>
                    <a:pt x="2947380" y="5347276"/>
                  </a:lnTo>
                  <a:lnTo>
                    <a:pt x="2889326" y="5367444"/>
                  </a:lnTo>
                  <a:lnTo>
                    <a:pt x="2874710" y="5354348"/>
                  </a:lnTo>
                  <a:lnTo>
                    <a:pt x="2832349" y="5350431"/>
                  </a:lnTo>
                  <a:lnTo>
                    <a:pt x="2806275" y="5359390"/>
                  </a:lnTo>
                  <a:lnTo>
                    <a:pt x="2606756" y="5359999"/>
                  </a:lnTo>
                  <a:lnTo>
                    <a:pt x="2339669" y="5360260"/>
                  </a:lnTo>
                  <a:lnTo>
                    <a:pt x="2340263" y="5331812"/>
                  </a:lnTo>
                  <a:lnTo>
                    <a:pt x="2316753" y="5309752"/>
                  </a:lnTo>
                  <a:lnTo>
                    <a:pt x="2301255" y="5316745"/>
                  </a:lnTo>
                  <a:lnTo>
                    <a:pt x="2273281" y="5304519"/>
                  </a:lnTo>
                  <a:lnTo>
                    <a:pt x="2242611" y="5323143"/>
                  </a:lnTo>
                  <a:lnTo>
                    <a:pt x="2204373" y="5321428"/>
                  </a:lnTo>
                  <a:lnTo>
                    <a:pt x="2133136" y="5330657"/>
                  </a:lnTo>
                  <a:lnTo>
                    <a:pt x="2109504" y="5319802"/>
                  </a:lnTo>
                  <a:lnTo>
                    <a:pt x="2072158" y="5334254"/>
                  </a:lnTo>
                  <a:lnTo>
                    <a:pt x="2042726" y="5324986"/>
                  </a:lnTo>
                  <a:lnTo>
                    <a:pt x="1952326" y="5315929"/>
                  </a:lnTo>
                  <a:lnTo>
                    <a:pt x="1927588" y="5319969"/>
                  </a:lnTo>
                  <a:lnTo>
                    <a:pt x="1865903" y="5308086"/>
                  </a:lnTo>
                  <a:lnTo>
                    <a:pt x="1824443" y="5321281"/>
                  </a:lnTo>
                  <a:lnTo>
                    <a:pt x="1810607" y="5307841"/>
                  </a:lnTo>
                  <a:lnTo>
                    <a:pt x="1779061" y="5309777"/>
                  </a:lnTo>
                  <a:lnTo>
                    <a:pt x="1697443" y="5300897"/>
                  </a:lnTo>
                  <a:lnTo>
                    <a:pt x="1662329" y="5306347"/>
                  </a:lnTo>
                  <a:lnTo>
                    <a:pt x="1584844" y="5305968"/>
                  </a:lnTo>
                  <a:lnTo>
                    <a:pt x="1560183" y="5285762"/>
                  </a:lnTo>
                  <a:lnTo>
                    <a:pt x="1517607" y="5296774"/>
                  </a:lnTo>
                  <a:lnTo>
                    <a:pt x="1450265" y="5294710"/>
                  </a:lnTo>
                  <a:lnTo>
                    <a:pt x="1396982" y="5302357"/>
                  </a:lnTo>
                  <a:lnTo>
                    <a:pt x="1403249" y="5316136"/>
                  </a:lnTo>
                  <a:lnTo>
                    <a:pt x="1389901" y="5332652"/>
                  </a:lnTo>
                  <a:lnTo>
                    <a:pt x="1393448" y="5358496"/>
                  </a:lnTo>
                  <a:lnTo>
                    <a:pt x="1044135" y="5358496"/>
                  </a:lnTo>
                  <a:lnTo>
                    <a:pt x="826417" y="5359223"/>
                  </a:lnTo>
                  <a:lnTo>
                    <a:pt x="751783" y="5364525"/>
                  </a:lnTo>
                  <a:lnTo>
                    <a:pt x="695649" y="5345380"/>
                  </a:lnTo>
                  <a:lnTo>
                    <a:pt x="657757" y="5322907"/>
                  </a:lnTo>
                  <a:lnTo>
                    <a:pt x="645227" y="5273560"/>
                  </a:lnTo>
                  <a:lnTo>
                    <a:pt x="649516" y="5224610"/>
                  </a:lnTo>
                  <a:lnTo>
                    <a:pt x="645174" y="5195577"/>
                  </a:lnTo>
                  <a:lnTo>
                    <a:pt x="647518" y="5165169"/>
                  </a:lnTo>
                  <a:lnTo>
                    <a:pt x="664770" y="5091191"/>
                  </a:lnTo>
                  <a:lnTo>
                    <a:pt x="680575" y="5049657"/>
                  </a:lnTo>
                  <a:lnTo>
                    <a:pt x="675487" y="5030910"/>
                  </a:lnTo>
                  <a:lnTo>
                    <a:pt x="688773" y="4968584"/>
                  </a:lnTo>
                  <a:lnTo>
                    <a:pt x="707887" y="4946141"/>
                  </a:lnTo>
                  <a:lnTo>
                    <a:pt x="719934" y="4911285"/>
                  </a:lnTo>
                  <a:lnTo>
                    <a:pt x="684957" y="4832831"/>
                  </a:lnTo>
                  <a:lnTo>
                    <a:pt x="677261" y="4803464"/>
                  </a:lnTo>
                  <a:lnTo>
                    <a:pt x="624344" y="4739767"/>
                  </a:lnTo>
                  <a:lnTo>
                    <a:pt x="553906" y="4679692"/>
                  </a:lnTo>
                  <a:lnTo>
                    <a:pt x="560544" y="4666733"/>
                  </a:lnTo>
                  <a:lnTo>
                    <a:pt x="555695" y="4624133"/>
                  </a:lnTo>
                  <a:lnTo>
                    <a:pt x="525674" y="4572234"/>
                  </a:lnTo>
                  <a:lnTo>
                    <a:pt x="546835" y="4525919"/>
                  </a:lnTo>
                  <a:lnTo>
                    <a:pt x="580979" y="4547276"/>
                  </a:lnTo>
                  <a:lnTo>
                    <a:pt x="594761" y="4527894"/>
                  </a:lnTo>
                  <a:lnTo>
                    <a:pt x="556538" y="4492645"/>
                  </a:lnTo>
                  <a:lnTo>
                    <a:pt x="549671" y="4479898"/>
                  </a:lnTo>
                  <a:lnTo>
                    <a:pt x="565437" y="4453386"/>
                  </a:lnTo>
                  <a:lnTo>
                    <a:pt x="554798" y="4447317"/>
                  </a:lnTo>
                  <a:lnTo>
                    <a:pt x="533725" y="4458133"/>
                  </a:lnTo>
                  <a:lnTo>
                    <a:pt x="501964" y="4449096"/>
                  </a:lnTo>
                  <a:lnTo>
                    <a:pt x="506096" y="4477569"/>
                  </a:lnTo>
                  <a:lnTo>
                    <a:pt x="467600" y="4491171"/>
                  </a:lnTo>
                  <a:lnTo>
                    <a:pt x="477615" y="4507294"/>
                  </a:lnTo>
                  <a:lnTo>
                    <a:pt x="454202" y="4518803"/>
                  </a:lnTo>
                  <a:lnTo>
                    <a:pt x="420214" y="4511928"/>
                  </a:lnTo>
                  <a:lnTo>
                    <a:pt x="387683" y="4478596"/>
                  </a:lnTo>
                  <a:lnTo>
                    <a:pt x="349854" y="4489151"/>
                  </a:lnTo>
                  <a:lnTo>
                    <a:pt x="347929" y="4457047"/>
                  </a:lnTo>
                  <a:lnTo>
                    <a:pt x="301226" y="4455661"/>
                  </a:lnTo>
                  <a:lnTo>
                    <a:pt x="238473" y="4414781"/>
                  </a:lnTo>
                  <a:lnTo>
                    <a:pt x="242592" y="4362760"/>
                  </a:lnTo>
                  <a:lnTo>
                    <a:pt x="230218" y="4344725"/>
                  </a:lnTo>
                  <a:lnTo>
                    <a:pt x="207804" y="4331260"/>
                  </a:lnTo>
                  <a:lnTo>
                    <a:pt x="187004" y="4256624"/>
                  </a:lnTo>
                  <a:lnTo>
                    <a:pt x="199899" y="4218240"/>
                  </a:lnTo>
                  <a:lnTo>
                    <a:pt x="152918" y="4188274"/>
                  </a:lnTo>
                  <a:lnTo>
                    <a:pt x="131635" y="4202387"/>
                  </a:lnTo>
                  <a:lnTo>
                    <a:pt x="102116" y="4178111"/>
                  </a:lnTo>
                  <a:lnTo>
                    <a:pt x="85346" y="4133084"/>
                  </a:lnTo>
                  <a:lnTo>
                    <a:pt x="80297" y="4174824"/>
                  </a:lnTo>
                  <a:lnTo>
                    <a:pt x="85979" y="4193787"/>
                  </a:lnTo>
                  <a:lnTo>
                    <a:pt x="104747" y="4213483"/>
                  </a:lnTo>
                  <a:lnTo>
                    <a:pt x="84907" y="4225783"/>
                  </a:lnTo>
                  <a:lnTo>
                    <a:pt x="27550" y="4223690"/>
                  </a:lnTo>
                  <a:lnTo>
                    <a:pt x="2114" y="4211493"/>
                  </a:lnTo>
                  <a:lnTo>
                    <a:pt x="0" y="4191271"/>
                  </a:lnTo>
                  <a:lnTo>
                    <a:pt x="13694" y="4180912"/>
                  </a:lnTo>
                  <a:lnTo>
                    <a:pt x="282" y="4160067"/>
                  </a:lnTo>
                  <a:lnTo>
                    <a:pt x="8651" y="4134366"/>
                  </a:lnTo>
                  <a:lnTo>
                    <a:pt x="32721" y="4119323"/>
                  </a:lnTo>
                  <a:lnTo>
                    <a:pt x="13470" y="4092193"/>
                  </a:lnTo>
                  <a:lnTo>
                    <a:pt x="26873" y="4061573"/>
                  </a:lnTo>
                  <a:lnTo>
                    <a:pt x="28772" y="4060054"/>
                  </a:lnTo>
                  <a:lnTo>
                    <a:pt x="37155" y="4065424"/>
                  </a:lnTo>
                  <a:lnTo>
                    <a:pt x="37748" y="4065726"/>
                  </a:lnTo>
                  <a:lnTo>
                    <a:pt x="59295" y="4058017"/>
                  </a:lnTo>
                  <a:lnTo>
                    <a:pt x="63060" y="4055785"/>
                  </a:lnTo>
                  <a:lnTo>
                    <a:pt x="51971" y="4026407"/>
                  </a:lnTo>
                  <a:lnTo>
                    <a:pt x="97871" y="3974538"/>
                  </a:lnTo>
                  <a:lnTo>
                    <a:pt x="108968" y="3933569"/>
                  </a:lnTo>
                  <a:lnTo>
                    <a:pt x="140042" y="3905957"/>
                  </a:lnTo>
                  <a:lnTo>
                    <a:pt x="155062" y="3879008"/>
                  </a:lnTo>
                  <a:lnTo>
                    <a:pt x="153893" y="3826825"/>
                  </a:lnTo>
                  <a:lnTo>
                    <a:pt x="165087" y="3782986"/>
                  </a:lnTo>
                  <a:lnTo>
                    <a:pt x="165609" y="3753938"/>
                  </a:lnTo>
                  <a:lnTo>
                    <a:pt x="180332" y="3719176"/>
                  </a:lnTo>
                  <a:lnTo>
                    <a:pt x="197994" y="3690954"/>
                  </a:lnTo>
                  <a:lnTo>
                    <a:pt x="196790" y="3672993"/>
                  </a:lnTo>
                  <a:lnTo>
                    <a:pt x="157860" y="3631134"/>
                  </a:lnTo>
                  <a:lnTo>
                    <a:pt x="180906" y="3579953"/>
                  </a:lnTo>
                  <a:lnTo>
                    <a:pt x="167061" y="3564872"/>
                  </a:lnTo>
                  <a:lnTo>
                    <a:pt x="296752" y="3454854"/>
                  </a:lnTo>
                  <a:lnTo>
                    <a:pt x="320274" y="3430123"/>
                  </a:lnTo>
                  <a:lnTo>
                    <a:pt x="376030" y="3403170"/>
                  </a:lnTo>
                  <a:lnTo>
                    <a:pt x="413223" y="3335725"/>
                  </a:lnTo>
                  <a:lnTo>
                    <a:pt x="412278" y="3313150"/>
                  </a:lnTo>
                  <a:lnTo>
                    <a:pt x="442787" y="3322953"/>
                  </a:lnTo>
                  <a:lnTo>
                    <a:pt x="460143" y="3306712"/>
                  </a:lnTo>
                  <a:lnTo>
                    <a:pt x="472398" y="3256863"/>
                  </a:lnTo>
                  <a:lnTo>
                    <a:pt x="508992" y="3258751"/>
                  </a:lnTo>
                  <a:lnTo>
                    <a:pt x="529524" y="3246751"/>
                  </a:lnTo>
                  <a:lnTo>
                    <a:pt x="536521" y="3217519"/>
                  </a:lnTo>
                  <a:lnTo>
                    <a:pt x="590156" y="3224716"/>
                  </a:lnTo>
                  <a:lnTo>
                    <a:pt x="600756" y="3182105"/>
                  </a:lnTo>
                  <a:lnTo>
                    <a:pt x="615762" y="3148286"/>
                  </a:lnTo>
                  <a:lnTo>
                    <a:pt x="619524" y="3104010"/>
                  </a:lnTo>
                  <a:lnTo>
                    <a:pt x="633739" y="3092554"/>
                  </a:lnTo>
                  <a:lnTo>
                    <a:pt x="673382" y="3100123"/>
                  </a:lnTo>
                  <a:lnTo>
                    <a:pt x="709778" y="3063350"/>
                  </a:lnTo>
                  <a:lnTo>
                    <a:pt x="718545" y="3048726"/>
                  </a:lnTo>
                  <a:lnTo>
                    <a:pt x="788876" y="2987108"/>
                  </a:lnTo>
                  <a:lnTo>
                    <a:pt x="814370" y="2970056"/>
                  </a:lnTo>
                  <a:lnTo>
                    <a:pt x="821550" y="3003520"/>
                  </a:lnTo>
                  <a:lnTo>
                    <a:pt x="817128" y="3016076"/>
                  </a:lnTo>
                  <a:lnTo>
                    <a:pt x="837885" y="3040529"/>
                  </a:lnTo>
                  <a:lnTo>
                    <a:pt x="949489" y="3029443"/>
                  </a:lnTo>
                  <a:lnTo>
                    <a:pt x="968911" y="3036146"/>
                  </a:lnTo>
                  <a:lnTo>
                    <a:pt x="996659" y="3015087"/>
                  </a:lnTo>
                  <a:lnTo>
                    <a:pt x="1007573" y="2968183"/>
                  </a:lnTo>
                  <a:lnTo>
                    <a:pt x="1010310" y="2916321"/>
                  </a:lnTo>
                  <a:lnTo>
                    <a:pt x="1024128" y="2915758"/>
                  </a:lnTo>
                  <a:lnTo>
                    <a:pt x="1024904" y="2949740"/>
                  </a:lnTo>
                  <a:lnTo>
                    <a:pt x="1039747" y="2962554"/>
                  </a:lnTo>
                  <a:lnTo>
                    <a:pt x="1142171" y="3020873"/>
                  </a:lnTo>
                  <a:lnTo>
                    <a:pt x="1130065" y="3054268"/>
                  </a:lnTo>
                  <a:lnTo>
                    <a:pt x="1141836" y="3080432"/>
                  </a:lnTo>
                  <a:lnTo>
                    <a:pt x="1178095" y="3104521"/>
                  </a:lnTo>
                  <a:lnTo>
                    <a:pt x="1179421" y="3130387"/>
                  </a:lnTo>
                  <a:lnTo>
                    <a:pt x="1194147" y="3141636"/>
                  </a:lnTo>
                  <a:lnTo>
                    <a:pt x="1220029" y="3141636"/>
                  </a:lnTo>
                  <a:lnTo>
                    <a:pt x="1234755" y="3127687"/>
                  </a:lnTo>
                  <a:lnTo>
                    <a:pt x="1256620" y="3128137"/>
                  </a:lnTo>
                  <a:lnTo>
                    <a:pt x="1270318" y="3143190"/>
                  </a:lnTo>
                  <a:lnTo>
                    <a:pt x="1268814" y="3212621"/>
                  </a:lnTo>
                  <a:lnTo>
                    <a:pt x="1294042" y="3201924"/>
                  </a:lnTo>
                  <a:lnTo>
                    <a:pt x="1336939" y="3221148"/>
                  </a:lnTo>
                  <a:lnTo>
                    <a:pt x="1357727" y="3214509"/>
                  </a:lnTo>
                  <a:lnTo>
                    <a:pt x="1380343" y="3230092"/>
                  </a:lnTo>
                  <a:lnTo>
                    <a:pt x="1392934" y="3220823"/>
                  </a:lnTo>
                  <a:lnTo>
                    <a:pt x="1428582" y="3217669"/>
                  </a:lnTo>
                  <a:lnTo>
                    <a:pt x="1430645" y="3184060"/>
                  </a:lnTo>
                  <a:lnTo>
                    <a:pt x="1458803" y="3184882"/>
                  </a:lnTo>
                  <a:lnTo>
                    <a:pt x="1489559" y="3151985"/>
                  </a:lnTo>
                  <a:lnTo>
                    <a:pt x="1504371" y="3069012"/>
                  </a:lnTo>
                  <a:lnTo>
                    <a:pt x="1491702" y="3059812"/>
                  </a:lnTo>
                  <a:lnTo>
                    <a:pt x="1501844" y="3034264"/>
                  </a:lnTo>
                  <a:lnTo>
                    <a:pt x="1518654" y="3029084"/>
                  </a:lnTo>
                  <a:lnTo>
                    <a:pt x="1524315" y="3000727"/>
                  </a:lnTo>
                  <a:lnTo>
                    <a:pt x="1542246" y="2991843"/>
                  </a:lnTo>
                  <a:lnTo>
                    <a:pt x="1567908" y="2960025"/>
                  </a:lnTo>
                  <a:lnTo>
                    <a:pt x="1590316" y="2953908"/>
                  </a:lnTo>
                  <a:lnTo>
                    <a:pt x="1622465" y="2956738"/>
                  </a:lnTo>
                  <a:lnTo>
                    <a:pt x="1632556" y="2944704"/>
                  </a:lnTo>
                  <a:lnTo>
                    <a:pt x="1614197" y="2897469"/>
                  </a:lnTo>
                  <a:lnTo>
                    <a:pt x="1611205" y="2850627"/>
                  </a:lnTo>
                  <a:lnTo>
                    <a:pt x="1630704" y="2806395"/>
                  </a:lnTo>
                  <a:lnTo>
                    <a:pt x="1685237" y="2744743"/>
                  </a:lnTo>
                  <a:lnTo>
                    <a:pt x="1725822" y="2729955"/>
                  </a:lnTo>
                  <a:lnTo>
                    <a:pt x="1716820" y="2663856"/>
                  </a:lnTo>
                  <a:lnTo>
                    <a:pt x="1726880" y="2628437"/>
                  </a:lnTo>
                  <a:lnTo>
                    <a:pt x="1753981" y="2575117"/>
                  </a:lnTo>
                  <a:lnTo>
                    <a:pt x="1781156" y="2551573"/>
                  </a:lnTo>
                  <a:lnTo>
                    <a:pt x="1814133" y="2501468"/>
                  </a:lnTo>
                  <a:lnTo>
                    <a:pt x="1809671" y="2443290"/>
                  </a:lnTo>
                  <a:lnTo>
                    <a:pt x="1832207" y="2411845"/>
                  </a:lnTo>
                  <a:lnTo>
                    <a:pt x="1832090" y="2385210"/>
                  </a:lnTo>
                  <a:lnTo>
                    <a:pt x="1816504" y="2311296"/>
                  </a:lnTo>
                  <a:lnTo>
                    <a:pt x="1822124" y="2284833"/>
                  </a:lnTo>
                  <a:lnTo>
                    <a:pt x="1857389" y="2266145"/>
                  </a:lnTo>
                  <a:lnTo>
                    <a:pt x="1876864" y="2268362"/>
                  </a:lnTo>
                  <a:lnTo>
                    <a:pt x="1907269" y="2257837"/>
                  </a:lnTo>
                  <a:lnTo>
                    <a:pt x="1935561" y="2194974"/>
                  </a:lnTo>
                  <a:lnTo>
                    <a:pt x="1948349" y="2189913"/>
                  </a:lnTo>
                  <a:lnTo>
                    <a:pt x="1992167" y="2202321"/>
                  </a:lnTo>
                  <a:lnTo>
                    <a:pt x="2021317" y="2179729"/>
                  </a:lnTo>
                  <a:lnTo>
                    <a:pt x="2036575" y="2179728"/>
                  </a:lnTo>
                  <a:lnTo>
                    <a:pt x="2053820" y="2156808"/>
                  </a:lnTo>
                  <a:lnTo>
                    <a:pt x="2054208" y="2136437"/>
                  </a:lnTo>
                  <a:lnTo>
                    <a:pt x="2070200" y="2123259"/>
                  </a:lnTo>
                  <a:lnTo>
                    <a:pt x="2091940" y="2122304"/>
                  </a:lnTo>
                  <a:lnTo>
                    <a:pt x="2100849" y="2107684"/>
                  </a:lnTo>
                  <a:lnTo>
                    <a:pt x="2091344" y="2080099"/>
                  </a:lnTo>
                  <a:lnTo>
                    <a:pt x="2091768" y="2044875"/>
                  </a:lnTo>
                  <a:lnTo>
                    <a:pt x="2112629" y="2026620"/>
                  </a:lnTo>
                  <a:lnTo>
                    <a:pt x="2134512" y="1989388"/>
                  </a:lnTo>
                  <a:lnTo>
                    <a:pt x="2141499" y="1946609"/>
                  </a:lnTo>
                  <a:lnTo>
                    <a:pt x="2136549" y="1912205"/>
                  </a:lnTo>
                  <a:lnTo>
                    <a:pt x="2147134" y="1889798"/>
                  </a:lnTo>
                  <a:lnTo>
                    <a:pt x="2146417" y="1831019"/>
                  </a:lnTo>
                  <a:lnTo>
                    <a:pt x="2123184" y="1815004"/>
                  </a:lnTo>
                  <a:lnTo>
                    <a:pt x="2158820" y="1795475"/>
                  </a:lnTo>
                  <a:lnTo>
                    <a:pt x="2182437" y="1772683"/>
                  </a:lnTo>
                  <a:lnTo>
                    <a:pt x="2217029" y="1753676"/>
                  </a:lnTo>
                  <a:lnTo>
                    <a:pt x="2257792" y="1750638"/>
                  </a:lnTo>
                  <a:lnTo>
                    <a:pt x="2300855" y="1737547"/>
                  </a:lnTo>
                  <a:lnTo>
                    <a:pt x="2314769" y="1707286"/>
                  </a:lnTo>
                  <a:lnTo>
                    <a:pt x="2323522" y="1633289"/>
                  </a:lnTo>
                  <a:lnTo>
                    <a:pt x="2339172" y="1612532"/>
                  </a:lnTo>
                  <a:lnTo>
                    <a:pt x="2310236" y="1589634"/>
                  </a:lnTo>
                  <a:lnTo>
                    <a:pt x="2305607" y="1561582"/>
                  </a:lnTo>
                  <a:lnTo>
                    <a:pt x="2325524" y="1548091"/>
                  </a:lnTo>
                  <a:lnTo>
                    <a:pt x="2332645" y="1526767"/>
                  </a:lnTo>
                  <a:lnTo>
                    <a:pt x="2316611" y="1499297"/>
                  </a:lnTo>
                  <a:lnTo>
                    <a:pt x="2354071" y="1458355"/>
                  </a:lnTo>
                  <a:lnTo>
                    <a:pt x="2358115" y="1458403"/>
                  </a:lnTo>
                  <a:lnTo>
                    <a:pt x="2386829" y="1458341"/>
                  </a:lnTo>
                  <a:lnTo>
                    <a:pt x="2405241" y="1440791"/>
                  </a:lnTo>
                  <a:lnTo>
                    <a:pt x="2430749" y="1405558"/>
                  </a:lnTo>
                  <a:lnTo>
                    <a:pt x="2442218" y="1360593"/>
                  </a:lnTo>
                  <a:lnTo>
                    <a:pt x="2450913" y="1285290"/>
                  </a:lnTo>
                  <a:lnTo>
                    <a:pt x="2464530" y="1262743"/>
                  </a:lnTo>
                  <a:lnTo>
                    <a:pt x="2452234" y="1218139"/>
                  </a:lnTo>
                  <a:lnTo>
                    <a:pt x="2460509" y="1189955"/>
                  </a:lnTo>
                  <a:lnTo>
                    <a:pt x="2480697" y="1172202"/>
                  </a:lnTo>
                  <a:lnTo>
                    <a:pt x="2490355" y="1136942"/>
                  </a:lnTo>
                  <a:lnTo>
                    <a:pt x="2515134" y="1102428"/>
                  </a:lnTo>
                  <a:lnTo>
                    <a:pt x="2529870" y="1073882"/>
                  </a:lnTo>
                  <a:lnTo>
                    <a:pt x="2532550" y="1037657"/>
                  </a:lnTo>
                  <a:lnTo>
                    <a:pt x="2579702" y="1018270"/>
                  </a:lnTo>
                  <a:lnTo>
                    <a:pt x="2592758" y="992098"/>
                  </a:lnTo>
                  <a:lnTo>
                    <a:pt x="2625250" y="959493"/>
                  </a:lnTo>
                  <a:lnTo>
                    <a:pt x="2669535" y="871410"/>
                  </a:lnTo>
                  <a:lnTo>
                    <a:pt x="2708482" y="878945"/>
                  </a:lnTo>
                  <a:lnTo>
                    <a:pt x="2730705" y="897727"/>
                  </a:lnTo>
                  <a:lnTo>
                    <a:pt x="2756915" y="894135"/>
                  </a:lnTo>
                  <a:lnTo>
                    <a:pt x="2783257" y="882002"/>
                  </a:lnTo>
                  <a:lnTo>
                    <a:pt x="2802200" y="858011"/>
                  </a:lnTo>
                  <a:lnTo>
                    <a:pt x="2840024" y="837283"/>
                  </a:lnTo>
                  <a:lnTo>
                    <a:pt x="2887976" y="820182"/>
                  </a:lnTo>
                  <a:lnTo>
                    <a:pt x="2901720" y="795820"/>
                  </a:lnTo>
                  <a:lnTo>
                    <a:pt x="2931847" y="788967"/>
                  </a:lnTo>
                  <a:lnTo>
                    <a:pt x="2991886" y="761497"/>
                  </a:lnTo>
                  <a:lnTo>
                    <a:pt x="2996778" y="724862"/>
                  </a:lnTo>
                  <a:lnTo>
                    <a:pt x="2993235" y="707992"/>
                  </a:lnTo>
                  <a:lnTo>
                    <a:pt x="2951085" y="668711"/>
                  </a:lnTo>
                  <a:lnTo>
                    <a:pt x="2978687" y="637907"/>
                  </a:lnTo>
                  <a:lnTo>
                    <a:pt x="2977318" y="593920"/>
                  </a:lnTo>
                  <a:lnTo>
                    <a:pt x="2994934" y="573710"/>
                  </a:lnTo>
                  <a:lnTo>
                    <a:pt x="3001934" y="552052"/>
                  </a:lnTo>
                  <a:lnTo>
                    <a:pt x="2984955" y="521167"/>
                  </a:lnTo>
                  <a:lnTo>
                    <a:pt x="2999079" y="496798"/>
                  </a:lnTo>
                  <a:lnTo>
                    <a:pt x="2993152" y="486163"/>
                  </a:lnTo>
                  <a:lnTo>
                    <a:pt x="3012076" y="455647"/>
                  </a:lnTo>
                  <a:lnTo>
                    <a:pt x="3002276" y="433705"/>
                  </a:lnTo>
                  <a:lnTo>
                    <a:pt x="2983493" y="441204"/>
                  </a:lnTo>
                  <a:lnTo>
                    <a:pt x="2953262" y="411469"/>
                  </a:lnTo>
                  <a:lnTo>
                    <a:pt x="2937087" y="376072"/>
                  </a:lnTo>
                  <a:lnTo>
                    <a:pt x="2911320" y="357231"/>
                  </a:lnTo>
                  <a:lnTo>
                    <a:pt x="2869604" y="354945"/>
                  </a:lnTo>
                  <a:lnTo>
                    <a:pt x="2841928" y="348190"/>
                  </a:lnTo>
                  <a:lnTo>
                    <a:pt x="2793954" y="353089"/>
                  </a:lnTo>
                  <a:lnTo>
                    <a:pt x="2765673" y="330872"/>
                  </a:lnTo>
                  <a:lnTo>
                    <a:pt x="2776478" y="317594"/>
                  </a:lnTo>
                  <a:lnTo>
                    <a:pt x="2766506" y="298572"/>
                  </a:lnTo>
                  <a:lnTo>
                    <a:pt x="2777112" y="283591"/>
                  </a:lnTo>
                  <a:lnTo>
                    <a:pt x="2768495" y="257641"/>
                  </a:lnTo>
                  <a:lnTo>
                    <a:pt x="2753908" y="166671"/>
                  </a:lnTo>
                  <a:lnTo>
                    <a:pt x="2722652" y="0"/>
                  </a:lnTo>
                  <a:lnTo>
                    <a:pt x="2905447" y="1920"/>
                  </a:lnTo>
                  <a:lnTo>
                    <a:pt x="2941268" y="53803"/>
                  </a:lnTo>
                  <a:lnTo>
                    <a:pt x="2958506" y="91721"/>
                  </a:lnTo>
                  <a:lnTo>
                    <a:pt x="2958082" y="118970"/>
                  </a:lnTo>
                  <a:lnTo>
                    <a:pt x="2950206" y="143796"/>
                  </a:lnTo>
                  <a:lnTo>
                    <a:pt x="2966776" y="162676"/>
                  </a:lnTo>
                  <a:lnTo>
                    <a:pt x="3004361" y="176028"/>
                  </a:lnTo>
                  <a:lnTo>
                    <a:pt x="3025498" y="173782"/>
                  </a:lnTo>
                  <a:lnTo>
                    <a:pt x="3048107" y="194145"/>
                  </a:lnTo>
                  <a:lnTo>
                    <a:pt x="3057342" y="219704"/>
                  </a:lnTo>
                  <a:lnTo>
                    <a:pt x="3086574" y="221090"/>
                  </a:lnTo>
                  <a:lnTo>
                    <a:pt x="3096482" y="252983"/>
                  </a:lnTo>
                  <a:lnTo>
                    <a:pt x="3095069" y="305672"/>
                  </a:lnTo>
                  <a:lnTo>
                    <a:pt x="3111049" y="304675"/>
                  </a:lnTo>
                  <a:lnTo>
                    <a:pt x="3125046" y="343585"/>
                  </a:lnTo>
                  <a:lnTo>
                    <a:pt x="3124305" y="395709"/>
                  </a:lnTo>
                  <a:lnTo>
                    <a:pt x="3116273" y="447484"/>
                  </a:lnTo>
                  <a:lnTo>
                    <a:pt x="3136304" y="473971"/>
                  </a:lnTo>
                  <a:lnTo>
                    <a:pt x="3159200" y="485539"/>
                  </a:lnTo>
                  <a:lnTo>
                    <a:pt x="3173236" y="474708"/>
                  </a:lnTo>
                  <a:lnTo>
                    <a:pt x="3198457" y="509505"/>
                  </a:lnTo>
                  <a:lnTo>
                    <a:pt x="3194041" y="546735"/>
                  </a:lnTo>
                  <a:lnTo>
                    <a:pt x="3200026" y="565448"/>
                  </a:lnTo>
                  <a:lnTo>
                    <a:pt x="3189191" y="579713"/>
                  </a:lnTo>
                  <a:lnTo>
                    <a:pt x="3206795" y="598191"/>
                  </a:lnTo>
                  <a:lnTo>
                    <a:pt x="3225417" y="629233"/>
                  </a:lnTo>
                  <a:lnTo>
                    <a:pt x="3208501" y="649096"/>
                  </a:lnTo>
                  <a:lnTo>
                    <a:pt x="3200669" y="672094"/>
                  </a:lnTo>
                  <a:lnTo>
                    <a:pt x="3216329" y="731919"/>
                  </a:lnTo>
                  <a:lnTo>
                    <a:pt x="3238025" y="747227"/>
                  </a:lnTo>
                  <a:lnTo>
                    <a:pt x="3231836" y="772205"/>
                  </a:lnTo>
                  <a:lnTo>
                    <a:pt x="3221021" y="778063"/>
                  </a:lnTo>
                  <a:lnTo>
                    <a:pt x="3197306" y="819853"/>
                  </a:lnTo>
                  <a:lnTo>
                    <a:pt x="3202107" y="842197"/>
                  </a:lnTo>
                  <a:lnTo>
                    <a:pt x="3181614" y="884532"/>
                  </a:lnTo>
                  <a:lnTo>
                    <a:pt x="3186741" y="986240"/>
                  </a:lnTo>
                  <a:lnTo>
                    <a:pt x="3193812" y="1024895"/>
                  </a:lnTo>
                  <a:lnTo>
                    <a:pt x="3209091" y="1046915"/>
                  </a:lnTo>
                  <a:lnTo>
                    <a:pt x="3214237" y="1087172"/>
                  </a:lnTo>
                  <a:lnTo>
                    <a:pt x="3202507" y="1116995"/>
                  </a:lnTo>
                  <a:lnTo>
                    <a:pt x="3233942" y="1170653"/>
                  </a:lnTo>
                  <a:lnTo>
                    <a:pt x="3245433" y="1206855"/>
                  </a:lnTo>
                  <a:lnTo>
                    <a:pt x="3239804" y="1248217"/>
                  </a:lnTo>
                  <a:lnTo>
                    <a:pt x="3286186" y="1281452"/>
                  </a:lnTo>
                  <a:lnTo>
                    <a:pt x="3305710" y="1313153"/>
                  </a:lnTo>
                  <a:lnTo>
                    <a:pt x="3306455" y="1333276"/>
                  </a:lnTo>
                  <a:lnTo>
                    <a:pt x="3319862" y="1361685"/>
                  </a:lnTo>
                  <a:lnTo>
                    <a:pt x="3342032" y="1369891"/>
                  </a:lnTo>
                  <a:lnTo>
                    <a:pt x="3371698" y="1407509"/>
                  </a:lnTo>
                  <a:lnTo>
                    <a:pt x="3388750" y="1420448"/>
                  </a:lnTo>
                  <a:lnTo>
                    <a:pt x="3405618" y="1454302"/>
                  </a:lnTo>
                  <a:lnTo>
                    <a:pt x="3447609" y="1483162"/>
                  </a:lnTo>
                  <a:lnTo>
                    <a:pt x="3484989" y="1500037"/>
                  </a:lnTo>
                  <a:lnTo>
                    <a:pt x="3501881" y="1520111"/>
                  </a:lnTo>
                  <a:lnTo>
                    <a:pt x="3461352" y="1532264"/>
                  </a:lnTo>
                  <a:lnTo>
                    <a:pt x="3380685" y="1545542"/>
                  </a:lnTo>
                  <a:lnTo>
                    <a:pt x="3333357" y="1526971"/>
                  </a:lnTo>
                  <a:lnTo>
                    <a:pt x="3283744" y="1514519"/>
                  </a:lnTo>
                  <a:lnTo>
                    <a:pt x="3272287" y="1530200"/>
                  </a:lnTo>
                  <a:lnTo>
                    <a:pt x="3233415" y="1515418"/>
                  </a:lnTo>
                  <a:lnTo>
                    <a:pt x="3218122" y="1530529"/>
                  </a:lnTo>
                  <a:lnTo>
                    <a:pt x="3201274" y="1529139"/>
                  </a:lnTo>
                  <a:lnTo>
                    <a:pt x="3170088" y="1512126"/>
                  </a:lnTo>
                  <a:lnTo>
                    <a:pt x="3129247" y="1522691"/>
                  </a:lnTo>
                  <a:lnTo>
                    <a:pt x="3088743" y="1549876"/>
                  </a:lnTo>
                  <a:lnTo>
                    <a:pt x="3049856" y="1537743"/>
                  </a:lnTo>
                  <a:lnTo>
                    <a:pt x="3025094" y="1537390"/>
                  </a:lnTo>
                  <a:lnTo>
                    <a:pt x="2946497" y="1513065"/>
                  </a:lnTo>
                  <a:lnTo>
                    <a:pt x="2917544" y="1507752"/>
                  </a:lnTo>
                  <a:lnTo>
                    <a:pt x="2796537" y="1514047"/>
                  </a:lnTo>
                  <a:lnTo>
                    <a:pt x="2778905" y="1521861"/>
                  </a:lnTo>
                  <a:lnTo>
                    <a:pt x="2767891" y="1561773"/>
                  </a:lnTo>
                  <a:lnTo>
                    <a:pt x="2693481" y="1657378"/>
                  </a:lnTo>
                  <a:lnTo>
                    <a:pt x="2692077" y="1686194"/>
                  </a:lnTo>
                  <a:lnTo>
                    <a:pt x="2711562" y="1714637"/>
                  </a:lnTo>
                  <a:lnTo>
                    <a:pt x="2747543" y="1754461"/>
                  </a:lnTo>
                  <a:lnTo>
                    <a:pt x="2774431" y="1769228"/>
                  </a:lnTo>
                  <a:lnTo>
                    <a:pt x="2803390" y="1811790"/>
                  </a:lnTo>
                  <a:lnTo>
                    <a:pt x="2836008" y="1823962"/>
                  </a:lnTo>
                  <a:lnTo>
                    <a:pt x="2854094" y="1852980"/>
                  </a:lnTo>
                  <a:lnTo>
                    <a:pt x="2869329" y="1862346"/>
                  </a:lnTo>
                  <a:lnTo>
                    <a:pt x="2866888" y="1907424"/>
                  </a:lnTo>
                  <a:lnTo>
                    <a:pt x="2898600" y="1942083"/>
                  </a:lnTo>
                  <a:lnTo>
                    <a:pt x="2921715" y="1959022"/>
                  </a:lnTo>
                  <a:lnTo>
                    <a:pt x="2929844" y="1988276"/>
                  </a:lnTo>
                  <a:lnTo>
                    <a:pt x="2954076" y="1998325"/>
                  </a:lnTo>
                  <a:lnTo>
                    <a:pt x="3031015" y="2071423"/>
                  </a:lnTo>
                  <a:lnTo>
                    <a:pt x="3048575" y="2092554"/>
                  </a:lnTo>
                  <a:lnTo>
                    <a:pt x="3095639" y="2101070"/>
                  </a:lnTo>
                  <a:lnTo>
                    <a:pt x="3120148" y="2099183"/>
                  </a:lnTo>
                  <a:lnTo>
                    <a:pt x="3132269" y="2117694"/>
                  </a:lnTo>
                  <a:lnTo>
                    <a:pt x="3162475" y="2140457"/>
                  </a:lnTo>
                  <a:lnTo>
                    <a:pt x="3160535" y="2157617"/>
                  </a:lnTo>
                  <a:lnTo>
                    <a:pt x="3185512" y="2166015"/>
                  </a:lnTo>
                  <a:lnTo>
                    <a:pt x="3220797" y="2164669"/>
                  </a:lnTo>
                  <a:lnTo>
                    <a:pt x="3269859" y="2195441"/>
                  </a:lnTo>
                  <a:lnTo>
                    <a:pt x="3271960" y="2213849"/>
                  </a:lnTo>
                  <a:lnTo>
                    <a:pt x="3292293" y="2277345"/>
                  </a:lnTo>
                  <a:lnTo>
                    <a:pt x="3308215" y="2343641"/>
                  </a:lnTo>
                  <a:lnTo>
                    <a:pt x="3362760" y="2452258"/>
                  </a:lnTo>
                  <a:lnTo>
                    <a:pt x="3359212" y="2475487"/>
                  </a:lnTo>
                  <a:lnTo>
                    <a:pt x="3371669" y="2495596"/>
                  </a:lnTo>
                  <a:lnTo>
                    <a:pt x="3389564" y="2547337"/>
                  </a:lnTo>
                  <a:lnTo>
                    <a:pt x="3417602" y="2595746"/>
                  </a:lnTo>
                  <a:lnTo>
                    <a:pt x="3456761" y="2605584"/>
                  </a:lnTo>
                  <a:lnTo>
                    <a:pt x="3458623" y="2655119"/>
                  </a:lnTo>
                  <a:lnTo>
                    <a:pt x="3446916" y="269873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6425605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6428755" y="3214310"/>
              <a:ext cx="213156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428755" y="3433766"/>
              <a:ext cx="213156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428755" y="3653222"/>
              <a:ext cx="213156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28755" y="3872678"/>
              <a:ext cx="213156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428755" y="4092134"/>
              <a:ext cx="213156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428755" y="4311590"/>
              <a:ext cx="213156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6714650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14650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4650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4650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714650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14650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229035" y="491427"/>
              <a:ext cx="2422676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Cameroon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1688316" y="5457055"/>
              <a:ext cx="286543" cy="682605"/>
            </a:xfrm>
            <a:custGeom>
              <a:avLst/>
              <a:pathLst>
                <a:path w="286543" h="682605">
                  <a:moveTo>
                    <a:pt x="66762" y="682605"/>
                  </a:moveTo>
                  <a:lnTo>
                    <a:pt x="43579" y="612996"/>
                  </a:lnTo>
                  <a:lnTo>
                    <a:pt x="4420" y="550635"/>
                  </a:lnTo>
                  <a:lnTo>
                    <a:pt x="9359" y="479440"/>
                  </a:lnTo>
                  <a:lnTo>
                    <a:pt x="0" y="456474"/>
                  </a:lnTo>
                  <a:lnTo>
                    <a:pt x="11963" y="423799"/>
                  </a:lnTo>
                  <a:lnTo>
                    <a:pt x="18371" y="373775"/>
                  </a:lnTo>
                  <a:lnTo>
                    <a:pt x="49993" y="354429"/>
                  </a:lnTo>
                  <a:lnTo>
                    <a:pt x="54307" y="329729"/>
                  </a:lnTo>
                  <a:lnTo>
                    <a:pt x="92977" y="325276"/>
                  </a:lnTo>
                  <a:lnTo>
                    <a:pt x="88322" y="274552"/>
                  </a:lnTo>
                  <a:lnTo>
                    <a:pt x="65947" y="263108"/>
                  </a:lnTo>
                  <a:lnTo>
                    <a:pt x="65832" y="220311"/>
                  </a:lnTo>
                  <a:lnTo>
                    <a:pt x="26459" y="196757"/>
                  </a:lnTo>
                  <a:lnTo>
                    <a:pt x="32297" y="180496"/>
                  </a:lnTo>
                  <a:lnTo>
                    <a:pt x="74132" y="150758"/>
                  </a:lnTo>
                  <a:lnTo>
                    <a:pt x="78634" y="116694"/>
                  </a:lnTo>
                  <a:lnTo>
                    <a:pt x="117663" y="99449"/>
                  </a:lnTo>
                  <a:lnTo>
                    <a:pt x="102066" y="71008"/>
                  </a:lnTo>
                  <a:lnTo>
                    <a:pt x="150359" y="57731"/>
                  </a:lnTo>
                  <a:lnTo>
                    <a:pt x="182613" y="74490"/>
                  </a:lnTo>
                  <a:lnTo>
                    <a:pt x="236849" y="61278"/>
                  </a:lnTo>
                  <a:lnTo>
                    <a:pt x="286543" y="0"/>
                  </a:lnTo>
                  <a:lnTo>
                    <a:pt x="263051" y="125492"/>
                  </a:lnTo>
                  <a:lnTo>
                    <a:pt x="234875" y="175954"/>
                  </a:lnTo>
                  <a:lnTo>
                    <a:pt x="255647" y="226751"/>
                  </a:lnTo>
                  <a:lnTo>
                    <a:pt x="228237" y="259846"/>
                  </a:lnTo>
                  <a:lnTo>
                    <a:pt x="226560" y="311096"/>
                  </a:lnTo>
                  <a:lnTo>
                    <a:pt x="242568" y="34723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63551" y="5205376"/>
              <a:ext cx="200468" cy="259774"/>
            </a:xfrm>
            <a:custGeom>
              <a:avLst/>
              <a:pathLst>
                <a:path w="200468" h="259774">
                  <a:moveTo>
                    <a:pt x="129520" y="24965"/>
                  </a:moveTo>
                  <a:lnTo>
                    <a:pt x="181200" y="44979"/>
                  </a:lnTo>
                  <a:lnTo>
                    <a:pt x="174772" y="108603"/>
                  </a:lnTo>
                  <a:lnTo>
                    <a:pt x="200468" y="259774"/>
                  </a:lnTo>
                  <a:lnTo>
                    <a:pt x="178983" y="256576"/>
                  </a:lnTo>
                  <a:lnTo>
                    <a:pt x="151777" y="192333"/>
                  </a:lnTo>
                  <a:lnTo>
                    <a:pt x="123210" y="162366"/>
                  </a:lnTo>
                  <a:lnTo>
                    <a:pt x="72884" y="198869"/>
                  </a:lnTo>
                  <a:lnTo>
                    <a:pt x="58993" y="159547"/>
                  </a:lnTo>
                  <a:lnTo>
                    <a:pt x="80080" y="101490"/>
                  </a:lnTo>
                  <a:lnTo>
                    <a:pt x="41228" y="76608"/>
                  </a:lnTo>
                  <a:lnTo>
                    <a:pt x="0" y="61345"/>
                  </a:lnTo>
                  <a:lnTo>
                    <a:pt x="25094" y="27205"/>
                  </a:lnTo>
                  <a:lnTo>
                    <a:pt x="74301" y="0"/>
                  </a:lnTo>
                  <a:lnTo>
                    <a:pt x="104321" y="2731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267500" y="5178585"/>
              <a:ext cx="711825" cy="702269"/>
            </a:xfrm>
            <a:custGeom>
              <a:avLst/>
              <a:pathLst>
                <a:path w="711825" h="702269">
                  <a:moveTo>
                    <a:pt x="544372" y="53275"/>
                  </a:moveTo>
                  <a:lnTo>
                    <a:pt x="585987" y="59569"/>
                  </a:lnTo>
                  <a:lnTo>
                    <a:pt x="627138" y="94462"/>
                  </a:lnTo>
                  <a:lnTo>
                    <a:pt x="548488" y="205104"/>
                  </a:lnTo>
                  <a:lnTo>
                    <a:pt x="559188" y="224605"/>
                  </a:lnTo>
                  <a:lnTo>
                    <a:pt x="605499" y="230310"/>
                  </a:lnTo>
                  <a:lnTo>
                    <a:pt x="636051" y="245602"/>
                  </a:lnTo>
                  <a:lnTo>
                    <a:pt x="669335" y="244923"/>
                  </a:lnTo>
                  <a:lnTo>
                    <a:pt x="711825" y="272445"/>
                  </a:lnTo>
                  <a:lnTo>
                    <a:pt x="707359" y="278469"/>
                  </a:lnTo>
                  <a:lnTo>
                    <a:pt x="657666" y="339748"/>
                  </a:lnTo>
                  <a:lnTo>
                    <a:pt x="603430" y="352960"/>
                  </a:lnTo>
                  <a:lnTo>
                    <a:pt x="571176" y="336201"/>
                  </a:lnTo>
                  <a:lnTo>
                    <a:pt x="522883" y="349478"/>
                  </a:lnTo>
                  <a:lnTo>
                    <a:pt x="538480" y="377918"/>
                  </a:lnTo>
                  <a:lnTo>
                    <a:pt x="499451" y="395163"/>
                  </a:lnTo>
                  <a:lnTo>
                    <a:pt x="494948" y="429228"/>
                  </a:lnTo>
                  <a:lnTo>
                    <a:pt x="453114" y="458966"/>
                  </a:lnTo>
                  <a:lnTo>
                    <a:pt x="447275" y="475227"/>
                  </a:lnTo>
                  <a:lnTo>
                    <a:pt x="486649" y="498781"/>
                  </a:lnTo>
                  <a:lnTo>
                    <a:pt x="486764" y="541577"/>
                  </a:lnTo>
                  <a:lnTo>
                    <a:pt x="509139" y="553021"/>
                  </a:lnTo>
                  <a:lnTo>
                    <a:pt x="513794" y="603746"/>
                  </a:lnTo>
                  <a:lnTo>
                    <a:pt x="475123" y="608199"/>
                  </a:lnTo>
                  <a:lnTo>
                    <a:pt x="470809" y="632899"/>
                  </a:lnTo>
                  <a:lnTo>
                    <a:pt x="439188" y="652245"/>
                  </a:lnTo>
                  <a:lnTo>
                    <a:pt x="432780" y="702269"/>
                  </a:lnTo>
                  <a:lnTo>
                    <a:pt x="413272" y="651640"/>
                  </a:lnTo>
                  <a:lnTo>
                    <a:pt x="432464" y="636959"/>
                  </a:lnTo>
                  <a:lnTo>
                    <a:pt x="423929" y="592753"/>
                  </a:lnTo>
                  <a:lnTo>
                    <a:pt x="387459" y="540242"/>
                  </a:lnTo>
                  <a:lnTo>
                    <a:pt x="368171" y="547355"/>
                  </a:lnTo>
                  <a:lnTo>
                    <a:pt x="324844" y="488738"/>
                  </a:lnTo>
                  <a:lnTo>
                    <a:pt x="280391" y="490264"/>
                  </a:lnTo>
                  <a:lnTo>
                    <a:pt x="120738" y="303064"/>
                  </a:lnTo>
                  <a:lnTo>
                    <a:pt x="0" y="175647"/>
                  </a:lnTo>
                  <a:lnTo>
                    <a:pt x="100233" y="117403"/>
                  </a:lnTo>
                  <a:lnTo>
                    <a:pt x="115785" y="140329"/>
                  </a:lnTo>
                  <a:lnTo>
                    <a:pt x="158796" y="128195"/>
                  </a:lnTo>
                  <a:lnTo>
                    <a:pt x="223674" y="128386"/>
                  </a:lnTo>
                  <a:lnTo>
                    <a:pt x="263096" y="162398"/>
                  </a:lnTo>
                  <a:lnTo>
                    <a:pt x="277489" y="161052"/>
                  </a:lnTo>
                  <a:lnTo>
                    <a:pt x="272827" y="110126"/>
                  </a:lnTo>
                  <a:lnTo>
                    <a:pt x="250378" y="87038"/>
                  </a:lnTo>
                  <a:lnTo>
                    <a:pt x="243826" y="37480"/>
                  </a:lnTo>
                  <a:lnTo>
                    <a:pt x="329506" y="0"/>
                  </a:lnTo>
                  <a:lnTo>
                    <a:pt x="426682" y="5039"/>
                  </a:lnTo>
                  <a:lnTo>
                    <a:pt x="445030" y="25810"/>
                  </a:lnTo>
                  <a:lnTo>
                    <a:pt x="455282" y="82907"/>
                  </a:lnTo>
                  <a:lnTo>
                    <a:pt x="501032" y="800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152390" y="5149646"/>
              <a:ext cx="215342" cy="204587"/>
            </a:xfrm>
            <a:custGeom>
              <a:avLst/>
              <a:pathLst>
                <a:path w="215342" h="204587">
                  <a:moveTo>
                    <a:pt x="215342" y="146343"/>
                  </a:moveTo>
                  <a:lnTo>
                    <a:pt x="115109" y="204587"/>
                  </a:lnTo>
                  <a:lnTo>
                    <a:pt x="96816" y="184505"/>
                  </a:lnTo>
                  <a:lnTo>
                    <a:pt x="0" y="23525"/>
                  </a:lnTo>
                  <a:lnTo>
                    <a:pt x="62333" y="943"/>
                  </a:lnTo>
                  <a:lnTo>
                    <a:pt x="71587" y="17766"/>
                  </a:lnTo>
                  <a:lnTo>
                    <a:pt x="134603" y="32514"/>
                  </a:lnTo>
                  <a:lnTo>
                    <a:pt x="177192" y="0"/>
                  </a:lnTo>
                  <a:lnTo>
                    <a:pt x="180104" y="43631"/>
                  </a:lnTo>
                  <a:lnTo>
                    <a:pt x="206235" y="9283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329583" y="5122520"/>
              <a:ext cx="215405" cy="218463"/>
            </a:xfrm>
            <a:custGeom>
              <a:avLst/>
              <a:pathLst>
                <a:path w="215405" h="218463">
                  <a:moveTo>
                    <a:pt x="188295" y="143104"/>
                  </a:moveTo>
                  <a:lnTo>
                    <a:pt x="210744" y="166191"/>
                  </a:lnTo>
                  <a:lnTo>
                    <a:pt x="215405" y="217118"/>
                  </a:lnTo>
                  <a:lnTo>
                    <a:pt x="201012" y="218463"/>
                  </a:lnTo>
                  <a:lnTo>
                    <a:pt x="161591" y="184452"/>
                  </a:lnTo>
                  <a:lnTo>
                    <a:pt x="96713" y="184261"/>
                  </a:lnTo>
                  <a:lnTo>
                    <a:pt x="53702" y="196394"/>
                  </a:lnTo>
                  <a:lnTo>
                    <a:pt x="38149" y="173469"/>
                  </a:lnTo>
                  <a:lnTo>
                    <a:pt x="29042" y="119956"/>
                  </a:lnTo>
                  <a:lnTo>
                    <a:pt x="2911" y="70757"/>
                  </a:lnTo>
                  <a:lnTo>
                    <a:pt x="0" y="27126"/>
                  </a:lnTo>
                  <a:lnTo>
                    <a:pt x="18481" y="27766"/>
                  </a:lnTo>
                  <a:lnTo>
                    <a:pt x="73888" y="28507"/>
                  </a:lnTo>
                  <a:lnTo>
                    <a:pt x="94246" y="0"/>
                  </a:lnTo>
                  <a:lnTo>
                    <a:pt x="123337" y="4647"/>
                  </a:lnTo>
                  <a:lnTo>
                    <a:pt x="100760" y="80002"/>
                  </a:lnTo>
                  <a:lnTo>
                    <a:pt x="119464" y="134012"/>
                  </a:lnTo>
                  <a:lnTo>
                    <a:pt x="171354" y="15235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787054" y="5039799"/>
              <a:ext cx="600932" cy="411231"/>
            </a:xfrm>
            <a:custGeom>
              <a:avLst/>
              <a:pathLst>
                <a:path w="600932" h="411231">
                  <a:moveTo>
                    <a:pt x="354493" y="133792"/>
                  </a:moveTo>
                  <a:lnTo>
                    <a:pt x="385151" y="169296"/>
                  </a:lnTo>
                  <a:lnTo>
                    <a:pt x="423700" y="174691"/>
                  </a:lnTo>
                  <a:lnTo>
                    <a:pt x="449149" y="192818"/>
                  </a:lnTo>
                  <a:lnTo>
                    <a:pt x="488882" y="200458"/>
                  </a:lnTo>
                  <a:lnTo>
                    <a:pt x="574160" y="240015"/>
                  </a:lnTo>
                  <a:lnTo>
                    <a:pt x="600932" y="275911"/>
                  </a:lnTo>
                  <a:lnTo>
                    <a:pt x="588997" y="294005"/>
                  </a:lnTo>
                  <a:lnTo>
                    <a:pt x="597596" y="349101"/>
                  </a:lnTo>
                  <a:lnTo>
                    <a:pt x="561023" y="339561"/>
                  </a:lnTo>
                  <a:lnTo>
                    <a:pt x="533956" y="364814"/>
                  </a:lnTo>
                  <a:lnTo>
                    <a:pt x="485094" y="369253"/>
                  </a:lnTo>
                  <a:lnTo>
                    <a:pt x="432036" y="383799"/>
                  </a:lnTo>
                  <a:lnTo>
                    <a:pt x="331145" y="380968"/>
                  </a:lnTo>
                  <a:lnTo>
                    <a:pt x="326313" y="403550"/>
                  </a:lnTo>
                  <a:lnTo>
                    <a:pt x="269415" y="378977"/>
                  </a:lnTo>
                  <a:lnTo>
                    <a:pt x="225208" y="387213"/>
                  </a:lnTo>
                  <a:lnTo>
                    <a:pt x="192270" y="411231"/>
                  </a:lnTo>
                  <a:lnTo>
                    <a:pt x="149781" y="383709"/>
                  </a:lnTo>
                  <a:lnTo>
                    <a:pt x="116496" y="384388"/>
                  </a:lnTo>
                  <a:lnTo>
                    <a:pt x="85945" y="369097"/>
                  </a:lnTo>
                  <a:lnTo>
                    <a:pt x="39633" y="363392"/>
                  </a:lnTo>
                  <a:lnTo>
                    <a:pt x="28934" y="343891"/>
                  </a:lnTo>
                  <a:lnTo>
                    <a:pt x="107583" y="233249"/>
                  </a:lnTo>
                  <a:lnTo>
                    <a:pt x="66432" y="198356"/>
                  </a:lnTo>
                  <a:lnTo>
                    <a:pt x="24817" y="192062"/>
                  </a:lnTo>
                  <a:lnTo>
                    <a:pt x="0" y="166931"/>
                  </a:lnTo>
                  <a:lnTo>
                    <a:pt x="76223" y="109317"/>
                  </a:lnTo>
                  <a:lnTo>
                    <a:pt x="102581" y="124254"/>
                  </a:lnTo>
                  <a:lnTo>
                    <a:pt x="150309" y="114297"/>
                  </a:lnTo>
                  <a:lnTo>
                    <a:pt x="164495" y="98133"/>
                  </a:lnTo>
                  <a:lnTo>
                    <a:pt x="195617" y="99309"/>
                  </a:lnTo>
                  <a:lnTo>
                    <a:pt x="193019" y="47492"/>
                  </a:lnTo>
                  <a:lnTo>
                    <a:pt x="221745" y="0"/>
                  </a:lnTo>
                  <a:lnTo>
                    <a:pt x="259020" y="6560"/>
                  </a:lnTo>
                  <a:lnTo>
                    <a:pt x="307613" y="5692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41548" y="4979862"/>
              <a:ext cx="413737" cy="335847"/>
            </a:xfrm>
            <a:custGeom>
              <a:avLst/>
              <a:pathLst>
                <a:path w="413737" h="335847">
                  <a:moveTo>
                    <a:pt x="333222" y="4022"/>
                  </a:moveTo>
                  <a:lnTo>
                    <a:pt x="361302" y="40338"/>
                  </a:lnTo>
                  <a:lnTo>
                    <a:pt x="397617" y="65756"/>
                  </a:lnTo>
                  <a:lnTo>
                    <a:pt x="413737" y="92074"/>
                  </a:lnTo>
                  <a:lnTo>
                    <a:pt x="363426" y="121058"/>
                  </a:lnTo>
                  <a:lnTo>
                    <a:pt x="343941" y="141593"/>
                  </a:lnTo>
                  <a:lnTo>
                    <a:pt x="324360" y="188871"/>
                  </a:lnTo>
                  <a:lnTo>
                    <a:pt x="325981" y="224737"/>
                  </a:lnTo>
                  <a:lnTo>
                    <a:pt x="298849" y="293341"/>
                  </a:lnTo>
                  <a:lnTo>
                    <a:pt x="318162" y="314780"/>
                  </a:lnTo>
                  <a:lnTo>
                    <a:pt x="246438" y="335847"/>
                  </a:lnTo>
                  <a:lnTo>
                    <a:pt x="219666" y="299952"/>
                  </a:lnTo>
                  <a:lnTo>
                    <a:pt x="134388" y="260395"/>
                  </a:lnTo>
                  <a:lnTo>
                    <a:pt x="94655" y="252754"/>
                  </a:lnTo>
                  <a:lnTo>
                    <a:pt x="69206" y="234628"/>
                  </a:lnTo>
                  <a:lnTo>
                    <a:pt x="30657" y="229233"/>
                  </a:lnTo>
                  <a:lnTo>
                    <a:pt x="0" y="193728"/>
                  </a:lnTo>
                  <a:lnTo>
                    <a:pt x="24844" y="136638"/>
                  </a:lnTo>
                  <a:lnTo>
                    <a:pt x="96055" y="111950"/>
                  </a:lnTo>
                  <a:lnTo>
                    <a:pt x="107025" y="90438"/>
                  </a:lnTo>
                  <a:lnTo>
                    <a:pt x="144412" y="69054"/>
                  </a:lnTo>
                  <a:lnTo>
                    <a:pt x="171267" y="86938"/>
                  </a:lnTo>
                  <a:lnTo>
                    <a:pt x="202916" y="40946"/>
                  </a:lnTo>
                  <a:lnTo>
                    <a:pt x="230757" y="26649"/>
                  </a:lnTo>
                  <a:lnTo>
                    <a:pt x="236659" y="4889"/>
                  </a:lnTo>
                  <a:lnTo>
                    <a:pt x="280526" y="16097"/>
                  </a:lnTo>
                  <a:lnTo>
                    <a:pt x="31139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04512" y="4947481"/>
              <a:ext cx="63200" cy="59091"/>
            </a:xfrm>
            <a:custGeom>
              <a:avLst/>
              <a:pathLst>
                <a:path w="63200" h="59091">
                  <a:moveTo>
                    <a:pt x="63200" y="44926"/>
                  </a:moveTo>
                  <a:lnTo>
                    <a:pt x="44334" y="39502"/>
                  </a:lnTo>
                  <a:lnTo>
                    <a:pt x="16020" y="59091"/>
                  </a:lnTo>
                  <a:lnTo>
                    <a:pt x="0" y="7334"/>
                  </a:lnTo>
                  <a:lnTo>
                    <a:pt x="18826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376052" y="4889080"/>
              <a:ext cx="617019" cy="570633"/>
            </a:xfrm>
            <a:custGeom>
              <a:avLst/>
              <a:pathLst>
                <a:path w="617019" h="570633">
                  <a:moveTo>
                    <a:pt x="412139" y="41347"/>
                  </a:moveTo>
                  <a:lnTo>
                    <a:pt x="434460" y="64119"/>
                  </a:lnTo>
                  <a:lnTo>
                    <a:pt x="458274" y="108617"/>
                  </a:lnTo>
                  <a:lnTo>
                    <a:pt x="490930" y="115513"/>
                  </a:lnTo>
                  <a:lnTo>
                    <a:pt x="520632" y="146225"/>
                  </a:lnTo>
                  <a:lnTo>
                    <a:pt x="532387" y="174541"/>
                  </a:lnTo>
                  <a:lnTo>
                    <a:pt x="535514" y="258890"/>
                  </a:lnTo>
                  <a:lnTo>
                    <a:pt x="591619" y="307132"/>
                  </a:lnTo>
                  <a:lnTo>
                    <a:pt x="617019" y="341260"/>
                  </a:lnTo>
                  <a:lnTo>
                    <a:pt x="591820" y="343609"/>
                  </a:lnTo>
                  <a:lnTo>
                    <a:pt x="561800" y="316295"/>
                  </a:lnTo>
                  <a:lnTo>
                    <a:pt x="512593" y="343500"/>
                  </a:lnTo>
                  <a:lnTo>
                    <a:pt x="487498" y="377641"/>
                  </a:lnTo>
                  <a:lnTo>
                    <a:pt x="528727" y="392904"/>
                  </a:lnTo>
                  <a:lnTo>
                    <a:pt x="567579" y="417786"/>
                  </a:lnTo>
                  <a:lnTo>
                    <a:pt x="546492" y="475843"/>
                  </a:lnTo>
                  <a:lnTo>
                    <a:pt x="560383" y="515165"/>
                  </a:lnTo>
                  <a:lnTo>
                    <a:pt x="533038" y="502453"/>
                  </a:lnTo>
                  <a:lnTo>
                    <a:pt x="489534" y="512965"/>
                  </a:lnTo>
                  <a:lnTo>
                    <a:pt x="481600" y="552877"/>
                  </a:lnTo>
                  <a:lnTo>
                    <a:pt x="448958" y="570633"/>
                  </a:lnTo>
                  <a:lnTo>
                    <a:pt x="413878" y="524842"/>
                  </a:lnTo>
                  <a:lnTo>
                    <a:pt x="347700" y="517938"/>
                  </a:lnTo>
                  <a:lnTo>
                    <a:pt x="304464" y="520823"/>
                  </a:lnTo>
                  <a:lnTo>
                    <a:pt x="272232" y="542689"/>
                  </a:lnTo>
                  <a:lnTo>
                    <a:pt x="256068" y="492119"/>
                  </a:lnTo>
                  <a:lnTo>
                    <a:pt x="204677" y="478915"/>
                  </a:lnTo>
                  <a:lnTo>
                    <a:pt x="136779" y="484293"/>
                  </a:lnTo>
                  <a:lnTo>
                    <a:pt x="103213" y="460237"/>
                  </a:lnTo>
                  <a:lnTo>
                    <a:pt x="65918" y="450944"/>
                  </a:lnTo>
                  <a:lnTo>
                    <a:pt x="29041" y="469083"/>
                  </a:lnTo>
                  <a:lnTo>
                    <a:pt x="8598" y="499820"/>
                  </a:lnTo>
                  <a:lnTo>
                    <a:pt x="0" y="444723"/>
                  </a:lnTo>
                  <a:lnTo>
                    <a:pt x="11934" y="426629"/>
                  </a:lnTo>
                  <a:lnTo>
                    <a:pt x="83658" y="405562"/>
                  </a:lnTo>
                  <a:lnTo>
                    <a:pt x="64345" y="384123"/>
                  </a:lnTo>
                  <a:lnTo>
                    <a:pt x="91477" y="315519"/>
                  </a:lnTo>
                  <a:lnTo>
                    <a:pt x="89855" y="279653"/>
                  </a:lnTo>
                  <a:lnTo>
                    <a:pt x="109437" y="232375"/>
                  </a:lnTo>
                  <a:lnTo>
                    <a:pt x="128921" y="211840"/>
                  </a:lnTo>
                  <a:lnTo>
                    <a:pt x="179233" y="182856"/>
                  </a:lnTo>
                  <a:lnTo>
                    <a:pt x="163113" y="156538"/>
                  </a:lnTo>
                  <a:lnTo>
                    <a:pt x="126798" y="131120"/>
                  </a:lnTo>
                  <a:lnTo>
                    <a:pt x="98718" y="94804"/>
                  </a:lnTo>
                  <a:lnTo>
                    <a:pt x="122839" y="75738"/>
                  </a:lnTo>
                  <a:lnTo>
                    <a:pt x="112615" y="26369"/>
                  </a:lnTo>
                  <a:lnTo>
                    <a:pt x="127883" y="7785"/>
                  </a:lnTo>
                  <a:lnTo>
                    <a:pt x="168417" y="8463"/>
                  </a:lnTo>
                  <a:lnTo>
                    <a:pt x="219114" y="0"/>
                  </a:lnTo>
                  <a:lnTo>
                    <a:pt x="253491" y="16179"/>
                  </a:lnTo>
                  <a:lnTo>
                    <a:pt x="257958" y="37602"/>
                  </a:lnTo>
                  <a:lnTo>
                    <a:pt x="294719" y="48240"/>
                  </a:lnTo>
                  <a:lnTo>
                    <a:pt x="320911" y="3265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046075" y="4842222"/>
              <a:ext cx="457861" cy="331368"/>
            </a:xfrm>
            <a:custGeom>
              <a:avLst/>
              <a:pathLst>
                <a:path w="457861" h="331368">
                  <a:moveTo>
                    <a:pt x="435687" y="27975"/>
                  </a:moveTo>
                  <a:lnTo>
                    <a:pt x="457861" y="54643"/>
                  </a:lnTo>
                  <a:lnTo>
                    <a:pt x="442592" y="73227"/>
                  </a:lnTo>
                  <a:lnTo>
                    <a:pt x="452817" y="122596"/>
                  </a:lnTo>
                  <a:lnTo>
                    <a:pt x="428696" y="141662"/>
                  </a:lnTo>
                  <a:lnTo>
                    <a:pt x="406863" y="137639"/>
                  </a:lnTo>
                  <a:lnTo>
                    <a:pt x="376000" y="153737"/>
                  </a:lnTo>
                  <a:lnTo>
                    <a:pt x="332132" y="142529"/>
                  </a:lnTo>
                  <a:lnTo>
                    <a:pt x="326230" y="164289"/>
                  </a:lnTo>
                  <a:lnTo>
                    <a:pt x="298389" y="178586"/>
                  </a:lnTo>
                  <a:lnTo>
                    <a:pt x="266740" y="224578"/>
                  </a:lnTo>
                  <a:lnTo>
                    <a:pt x="239885" y="206694"/>
                  </a:lnTo>
                  <a:lnTo>
                    <a:pt x="202499" y="228078"/>
                  </a:lnTo>
                  <a:lnTo>
                    <a:pt x="191528" y="249590"/>
                  </a:lnTo>
                  <a:lnTo>
                    <a:pt x="120317" y="274278"/>
                  </a:lnTo>
                  <a:lnTo>
                    <a:pt x="95473" y="331368"/>
                  </a:lnTo>
                  <a:lnTo>
                    <a:pt x="48593" y="254505"/>
                  </a:lnTo>
                  <a:lnTo>
                    <a:pt x="0" y="204136"/>
                  </a:lnTo>
                  <a:lnTo>
                    <a:pt x="23291" y="156377"/>
                  </a:lnTo>
                  <a:lnTo>
                    <a:pt x="67196" y="114573"/>
                  </a:lnTo>
                  <a:lnTo>
                    <a:pt x="82673" y="110979"/>
                  </a:lnTo>
                  <a:lnTo>
                    <a:pt x="135059" y="150829"/>
                  </a:lnTo>
                  <a:lnTo>
                    <a:pt x="178071" y="141242"/>
                  </a:lnTo>
                  <a:lnTo>
                    <a:pt x="173822" y="99033"/>
                  </a:lnTo>
                  <a:lnTo>
                    <a:pt x="197537" y="79560"/>
                  </a:lnTo>
                  <a:lnTo>
                    <a:pt x="209148" y="20669"/>
                  </a:lnTo>
                  <a:lnTo>
                    <a:pt x="267078" y="0"/>
                  </a:lnTo>
                  <a:lnTo>
                    <a:pt x="286781" y="11468"/>
                  </a:lnTo>
                  <a:lnTo>
                    <a:pt x="355310" y="9276"/>
                  </a:lnTo>
                  <a:lnTo>
                    <a:pt x="374552" y="3762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88192" y="4819728"/>
              <a:ext cx="382598" cy="430627"/>
            </a:xfrm>
            <a:custGeom>
              <a:avLst/>
              <a:pathLst>
                <a:path w="382598" h="430627">
                  <a:moveTo>
                    <a:pt x="162371" y="742"/>
                  </a:moveTo>
                  <a:lnTo>
                    <a:pt x="197928" y="6067"/>
                  </a:lnTo>
                  <a:lnTo>
                    <a:pt x="224522" y="46587"/>
                  </a:lnTo>
                  <a:lnTo>
                    <a:pt x="254448" y="60624"/>
                  </a:lnTo>
                  <a:lnTo>
                    <a:pt x="278855" y="88684"/>
                  </a:lnTo>
                  <a:lnTo>
                    <a:pt x="308851" y="90934"/>
                  </a:lnTo>
                  <a:lnTo>
                    <a:pt x="305650" y="62175"/>
                  </a:lnTo>
                  <a:lnTo>
                    <a:pt x="323835" y="46070"/>
                  </a:lnTo>
                  <a:lnTo>
                    <a:pt x="382598" y="56829"/>
                  </a:lnTo>
                  <a:lnTo>
                    <a:pt x="359235" y="135147"/>
                  </a:lnTo>
                  <a:lnTo>
                    <a:pt x="328461" y="164040"/>
                  </a:lnTo>
                  <a:lnTo>
                    <a:pt x="279520" y="172679"/>
                  </a:lnTo>
                  <a:lnTo>
                    <a:pt x="235146" y="127753"/>
                  </a:lnTo>
                  <a:lnTo>
                    <a:pt x="216319" y="135087"/>
                  </a:lnTo>
                  <a:lnTo>
                    <a:pt x="232340" y="186845"/>
                  </a:lnTo>
                  <a:lnTo>
                    <a:pt x="228181" y="197534"/>
                  </a:lnTo>
                  <a:lnTo>
                    <a:pt x="266398" y="270267"/>
                  </a:lnTo>
                  <a:lnTo>
                    <a:pt x="283193" y="318944"/>
                  </a:lnTo>
                  <a:lnTo>
                    <a:pt x="285031" y="372076"/>
                  </a:lnTo>
                  <a:lnTo>
                    <a:pt x="256559" y="430627"/>
                  </a:lnTo>
                  <a:lnTo>
                    <a:pt x="204879" y="410613"/>
                  </a:lnTo>
                  <a:lnTo>
                    <a:pt x="179479" y="376484"/>
                  </a:lnTo>
                  <a:lnTo>
                    <a:pt x="123375" y="328242"/>
                  </a:lnTo>
                  <a:lnTo>
                    <a:pt x="120247" y="243893"/>
                  </a:lnTo>
                  <a:lnTo>
                    <a:pt x="108492" y="215577"/>
                  </a:lnTo>
                  <a:lnTo>
                    <a:pt x="78790" y="184865"/>
                  </a:lnTo>
                  <a:lnTo>
                    <a:pt x="46135" y="177969"/>
                  </a:lnTo>
                  <a:lnTo>
                    <a:pt x="22321" y="133471"/>
                  </a:lnTo>
                  <a:lnTo>
                    <a:pt x="0" y="110699"/>
                  </a:lnTo>
                  <a:lnTo>
                    <a:pt x="13174" y="95657"/>
                  </a:lnTo>
                  <a:lnTo>
                    <a:pt x="89096" y="60407"/>
                  </a:lnTo>
                  <a:lnTo>
                    <a:pt x="84059" y="29502"/>
                  </a:lnTo>
                  <a:lnTo>
                    <a:pt x="99943" y="0"/>
                  </a:lnTo>
                  <a:lnTo>
                    <a:pt x="144512" y="853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967826" y="4798860"/>
              <a:ext cx="380238" cy="383300"/>
            </a:xfrm>
            <a:custGeom>
              <a:avLst/>
              <a:pathLst>
                <a:path w="380238" h="383300">
                  <a:moveTo>
                    <a:pt x="284620" y="52067"/>
                  </a:moveTo>
                  <a:lnTo>
                    <a:pt x="309224" y="79019"/>
                  </a:lnTo>
                  <a:lnTo>
                    <a:pt x="301199" y="138780"/>
                  </a:lnTo>
                  <a:lnTo>
                    <a:pt x="311117" y="180429"/>
                  </a:lnTo>
                  <a:lnTo>
                    <a:pt x="359752" y="278681"/>
                  </a:lnTo>
                  <a:lnTo>
                    <a:pt x="363022" y="315856"/>
                  </a:lnTo>
                  <a:lnTo>
                    <a:pt x="380238" y="351426"/>
                  </a:lnTo>
                  <a:lnTo>
                    <a:pt x="361757" y="350786"/>
                  </a:lnTo>
                  <a:lnTo>
                    <a:pt x="319167" y="383300"/>
                  </a:lnTo>
                  <a:lnTo>
                    <a:pt x="256152" y="368553"/>
                  </a:lnTo>
                  <a:lnTo>
                    <a:pt x="246897" y="351729"/>
                  </a:lnTo>
                  <a:lnTo>
                    <a:pt x="209924" y="317159"/>
                  </a:lnTo>
                  <a:lnTo>
                    <a:pt x="198513" y="223441"/>
                  </a:lnTo>
                  <a:lnTo>
                    <a:pt x="156064" y="155438"/>
                  </a:lnTo>
                  <a:lnTo>
                    <a:pt x="88182" y="127316"/>
                  </a:lnTo>
                  <a:lnTo>
                    <a:pt x="18891" y="67442"/>
                  </a:lnTo>
                  <a:lnTo>
                    <a:pt x="777" y="35134"/>
                  </a:lnTo>
                  <a:lnTo>
                    <a:pt x="0" y="0"/>
                  </a:lnTo>
                  <a:lnTo>
                    <a:pt x="60834" y="578"/>
                  </a:lnTo>
                  <a:lnTo>
                    <a:pt x="60108" y="20988"/>
                  </a:lnTo>
                  <a:lnTo>
                    <a:pt x="264871" y="1985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252446" y="4767547"/>
              <a:ext cx="756353" cy="507330"/>
            </a:xfrm>
            <a:custGeom>
              <a:avLst/>
              <a:pathLst>
                <a:path w="756353" h="507330">
                  <a:moveTo>
                    <a:pt x="756353" y="272252"/>
                  </a:moveTo>
                  <a:lnTo>
                    <a:pt x="727627" y="319744"/>
                  </a:lnTo>
                  <a:lnTo>
                    <a:pt x="730225" y="371561"/>
                  </a:lnTo>
                  <a:lnTo>
                    <a:pt x="699103" y="370385"/>
                  </a:lnTo>
                  <a:lnTo>
                    <a:pt x="684917" y="386549"/>
                  </a:lnTo>
                  <a:lnTo>
                    <a:pt x="637190" y="396506"/>
                  </a:lnTo>
                  <a:lnTo>
                    <a:pt x="610831" y="381569"/>
                  </a:lnTo>
                  <a:lnTo>
                    <a:pt x="534608" y="439184"/>
                  </a:lnTo>
                  <a:lnTo>
                    <a:pt x="559426" y="464314"/>
                  </a:lnTo>
                  <a:lnTo>
                    <a:pt x="516086" y="491108"/>
                  </a:lnTo>
                  <a:lnTo>
                    <a:pt x="470335" y="493946"/>
                  </a:lnTo>
                  <a:lnTo>
                    <a:pt x="460084" y="436849"/>
                  </a:lnTo>
                  <a:lnTo>
                    <a:pt x="441735" y="416078"/>
                  </a:lnTo>
                  <a:lnTo>
                    <a:pt x="344559" y="411038"/>
                  </a:lnTo>
                  <a:lnTo>
                    <a:pt x="258879" y="448519"/>
                  </a:lnTo>
                  <a:lnTo>
                    <a:pt x="265431" y="498077"/>
                  </a:lnTo>
                  <a:lnTo>
                    <a:pt x="248490" y="507330"/>
                  </a:lnTo>
                  <a:lnTo>
                    <a:pt x="196601" y="488985"/>
                  </a:lnTo>
                  <a:lnTo>
                    <a:pt x="177897" y="434975"/>
                  </a:lnTo>
                  <a:lnTo>
                    <a:pt x="200474" y="359620"/>
                  </a:lnTo>
                  <a:lnTo>
                    <a:pt x="171383" y="354972"/>
                  </a:lnTo>
                  <a:lnTo>
                    <a:pt x="151024" y="383480"/>
                  </a:lnTo>
                  <a:lnTo>
                    <a:pt x="95617" y="382739"/>
                  </a:lnTo>
                  <a:lnTo>
                    <a:pt x="78401" y="347169"/>
                  </a:lnTo>
                  <a:lnTo>
                    <a:pt x="75132" y="309994"/>
                  </a:lnTo>
                  <a:lnTo>
                    <a:pt x="26497" y="211742"/>
                  </a:lnTo>
                  <a:lnTo>
                    <a:pt x="16578" y="170092"/>
                  </a:lnTo>
                  <a:lnTo>
                    <a:pt x="24603" y="110332"/>
                  </a:lnTo>
                  <a:lnTo>
                    <a:pt x="0" y="83380"/>
                  </a:lnTo>
                  <a:lnTo>
                    <a:pt x="28474" y="66875"/>
                  </a:lnTo>
                  <a:lnTo>
                    <a:pt x="105203" y="83302"/>
                  </a:lnTo>
                  <a:lnTo>
                    <a:pt x="155663" y="82576"/>
                  </a:lnTo>
                  <a:lnTo>
                    <a:pt x="165913" y="61371"/>
                  </a:lnTo>
                  <a:lnTo>
                    <a:pt x="185946" y="21726"/>
                  </a:lnTo>
                  <a:lnTo>
                    <a:pt x="216572" y="0"/>
                  </a:lnTo>
                  <a:lnTo>
                    <a:pt x="260113" y="22807"/>
                  </a:lnTo>
                  <a:lnTo>
                    <a:pt x="294004" y="52297"/>
                  </a:lnTo>
                  <a:lnTo>
                    <a:pt x="391273" y="40692"/>
                  </a:lnTo>
                  <a:lnTo>
                    <a:pt x="442319" y="62583"/>
                  </a:lnTo>
                  <a:lnTo>
                    <a:pt x="461240" y="96975"/>
                  </a:lnTo>
                  <a:lnTo>
                    <a:pt x="458589" y="125417"/>
                  </a:lnTo>
                  <a:lnTo>
                    <a:pt x="501196" y="198353"/>
                  </a:lnTo>
                  <a:lnTo>
                    <a:pt x="534183" y="188030"/>
                  </a:lnTo>
                  <a:lnTo>
                    <a:pt x="637639" y="194317"/>
                  </a:lnTo>
                  <a:lnTo>
                    <a:pt x="653479" y="241328"/>
                  </a:lnTo>
                  <a:lnTo>
                    <a:pt x="688417" y="25888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09193" y="4765438"/>
              <a:ext cx="250717" cy="352630"/>
            </a:xfrm>
            <a:custGeom>
              <a:avLst/>
              <a:pathLst>
                <a:path w="250717" h="352630">
                  <a:moveTo>
                    <a:pt x="250717" y="114537"/>
                  </a:moveTo>
                  <a:lnTo>
                    <a:pt x="226359" y="165613"/>
                  </a:lnTo>
                  <a:lnTo>
                    <a:pt x="193645" y="153019"/>
                  </a:lnTo>
                  <a:lnTo>
                    <a:pt x="177325" y="164475"/>
                  </a:lnTo>
                  <a:lnTo>
                    <a:pt x="165678" y="237137"/>
                  </a:lnTo>
                  <a:lnTo>
                    <a:pt x="150135" y="264240"/>
                  </a:lnTo>
                  <a:lnTo>
                    <a:pt x="152541" y="298252"/>
                  </a:lnTo>
                  <a:lnTo>
                    <a:pt x="96135" y="347307"/>
                  </a:lnTo>
                  <a:lnTo>
                    <a:pt x="0" y="352630"/>
                  </a:lnTo>
                  <a:lnTo>
                    <a:pt x="46428" y="335962"/>
                  </a:lnTo>
                  <a:lnTo>
                    <a:pt x="50991" y="301773"/>
                  </a:lnTo>
                  <a:lnTo>
                    <a:pt x="81014" y="280224"/>
                  </a:lnTo>
                  <a:lnTo>
                    <a:pt x="71603" y="202076"/>
                  </a:lnTo>
                  <a:lnTo>
                    <a:pt x="79493" y="174905"/>
                  </a:lnTo>
                  <a:lnTo>
                    <a:pt x="100960" y="167712"/>
                  </a:lnTo>
                  <a:lnTo>
                    <a:pt x="155445" y="67490"/>
                  </a:lnTo>
                  <a:lnTo>
                    <a:pt x="203682" y="25252"/>
                  </a:lnTo>
                  <a:lnTo>
                    <a:pt x="207622" y="0"/>
                  </a:lnTo>
                  <a:lnTo>
                    <a:pt x="248081" y="7503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326605" y="4761842"/>
              <a:ext cx="241682" cy="266215"/>
            </a:xfrm>
            <a:custGeom>
              <a:avLst/>
              <a:pathLst>
                <a:path w="241682" h="266215">
                  <a:moveTo>
                    <a:pt x="161302" y="53881"/>
                  </a:moveTo>
                  <a:lnTo>
                    <a:pt x="180151" y="129536"/>
                  </a:lnTo>
                  <a:lnTo>
                    <a:pt x="233291" y="161413"/>
                  </a:lnTo>
                  <a:lnTo>
                    <a:pt x="241682" y="208264"/>
                  </a:lnTo>
                  <a:lnTo>
                    <a:pt x="202060" y="266215"/>
                  </a:lnTo>
                  <a:lnTo>
                    <a:pt x="153787" y="235900"/>
                  </a:lnTo>
                  <a:lnTo>
                    <a:pt x="121941" y="263461"/>
                  </a:lnTo>
                  <a:lnTo>
                    <a:pt x="68151" y="236731"/>
                  </a:lnTo>
                  <a:lnTo>
                    <a:pt x="44807" y="206408"/>
                  </a:lnTo>
                  <a:lnTo>
                    <a:pt x="0" y="191904"/>
                  </a:lnTo>
                  <a:lnTo>
                    <a:pt x="32367" y="135444"/>
                  </a:lnTo>
                  <a:lnTo>
                    <a:pt x="32092" y="85672"/>
                  </a:lnTo>
                  <a:lnTo>
                    <a:pt x="57237" y="59738"/>
                  </a:lnTo>
                  <a:lnTo>
                    <a:pt x="101005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487908" y="4755629"/>
              <a:ext cx="355549" cy="272411"/>
            </a:xfrm>
            <a:custGeom>
              <a:avLst/>
              <a:pathLst>
                <a:path w="355549" h="272411">
                  <a:moveTo>
                    <a:pt x="130049" y="0"/>
                  </a:moveTo>
                  <a:lnTo>
                    <a:pt x="148827" y="28920"/>
                  </a:lnTo>
                  <a:lnTo>
                    <a:pt x="230375" y="64457"/>
                  </a:lnTo>
                  <a:lnTo>
                    <a:pt x="241404" y="53294"/>
                  </a:lnTo>
                  <a:lnTo>
                    <a:pt x="283965" y="56740"/>
                  </a:lnTo>
                  <a:lnTo>
                    <a:pt x="314773" y="71570"/>
                  </a:lnTo>
                  <a:lnTo>
                    <a:pt x="355549" y="122063"/>
                  </a:lnTo>
                  <a:lnTo>
                    <a:pt x="349884" y="142407"/>
                  </a:lnTo>
                  <a:lnTo>
                    <a:pt x="346942" y="154192"/>
                  </a:lnTo>
                  <a:lnTo>
                    <a:pt x="282524" y="161183"/>
                  </a:lnTo>
                  <a:lnTo>
                    <a:pt x="239731" y="213642"/>
                  </a:lnTo>
                  <a:lnTo>
                    <a:pt x="168806" y="224703"/>
                  </a:lnTo>
                  <a:lnTo>
                    <a:pt x="155906" y="257717"/>
                  </a:lnTo>
                  <a:lnTo>
                    <a:pt x="40770" y="272411"/>
                  </a:lnTo>
                  <a:lnTo>
                    <a:pt x="80380" y="214478"/>
                  </a:lnTo>
                  <a:lnTo>
                    <a:pt x="71989" y="167626"/>
                  </a:lnTo>
                  <a:lnTo>
                    <a:pt x="18848" y="135749"/>
                  </a:lnTo>
                  <a:lnTo>
                    <a:pt x="0" y="60094"/>
                  </a:lnTo>
                  <a:lnTo>
                    <a:pt x="20327" y="46682"/>
                  </a:lnTo>
                  <a:lnTo>
                    <a:pt x="84216" y="43786"/>
                  </a:lnTo>
                  <a:lnTo>
                    <a:pt x="89256" y="1162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039296" y="4633952"/>
              <a:ext cx="344546" cy="329304"/>
            </a:xfrm>
            <a:custGeom>
              <a:avLst/>
              <a:pathLst>
                <a:path w="344546" h="329304">
                  <a:moveTo>
                    <a:pt x="344546" y="187629"/>
                  </a:moveTo>
                  <a:lnTo>
                    <a:pt x="319401" y="213562"/>
                  </a:lnTo>
                  <a:lnTo>
                    <a:pt x="319677" y="263334"/>
                  </a:lnTo>
                  <a:lnTo>
                    <a:pt x="287309" y="319795"/>
                  </a:lnTo>
                  <a:lnTo>
                    <a:pt x="215136" y="305616"/>
                  </a:lnTo>
                  <a:lnTo>
                    <a:pt x="175645" y="323420"/>
                  </a:lnTo>
                  <a:lnTo>
                    <a:pt x="146129" y="318835"/>
                  </a:lnTo>
                  <a:lnTo>
                    <a:pt x="84243" y="329304"/>
                  </a:lnTo>
                  <a:lnTo>
                    <a:pt x="41505" y="307282"/>
                  </a:lnTo>
                  <a:lnTo>
                    <a:pt x="0" y="266387"/>
                  </a:lnTo>
                  <a:lnTo>
                    <a:pt x="65217" y="226088"/>
                  </a:lnTo>
                  <a:lnTo>
                    <a:pt x="117335" y="168977"/>
                  </a:lnTo>
                  <a:lnTo>
                    <a:pt x="151593" y="119902"/>
                  </a:lnTo>
                  <a:lnTo>
                    <a:pt x="192566" y="89079"/>
                  </a:lnTo>
                  <a:lnTo>
                    <a:pt x="242352" y="87023"/>
                  </a:lnTo>
                  <a:lnTo>
                    <a:pt x="236099" y="32040"/>
                  </a:lnTo>
                  <a:lnTo>
                    <a:pt x="256719" y="0"/>
                  </a:lnTo>
                  <a:lnTo>
                    <a:pt x="261325" y="30003"/>
                  </a:lnTo>
                  <a:lnTo>
                    <a:pt x="294359" y="91228"/>
                  </a:lnTo>
                  <a:lnTo>
                    <a:pt x="331151" y="123738"/>
                  </a:lnTo>
                  <a:lnTo>
                    <a:pt x="309430" y="15251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947059" y="4634000"/>
              <a:ext cx="471300" cy="216927"/>
            </a:xfrm>
            <a:custGeom>
              <a:avLst/>
              <a:pathLst>
                <a:path w="471300" h="216927">
                  <a:moveTo>
                    <a:pt x="386828" y="6644"/>
                  </a:moveTo>
                  <a:lnTo>
                    <a:pt x="424527" y="157653"/>
                  </a:lnTo>
                  <a:lnTo>
                    <a:pt x="471300" y="194918"/>
                  </a:lnTo>
                  <a:lnTo>
                    <a:pt x="461050" y="216123"/>
                  </a:lnTo>
                  <a:lnTo>
                    <a:pt x="410590" y="216849"/>
                  </a:lnTo>
                  <a:lnTo>
                    <a:pt x="333861" y="200422"/>
                  </a:lnTo>
                  <a:lnTo>
                    <a:pt x="305386" y="216927"/>
                  </a:lnTo>
                  <a:lnTo>
                    <a:pt x="285637" y="184713"/>
                  </a:lnTo>
                  <a:lnTo>
                    <a:pt x="80875" y="185848"/>
                  </a:lnTo>
                  <a:lnTo>
                    <a:pt x="81601" y="165438"/>
                  </a:lnTo>
                  <a:lnTo>
                    <a:pt x="20766" y="164860"/>
                  </a:lnTo>
                  <a:lnTo>
                    <a:pt x="20396" y="113886"/>
                  </a:lnTo>
                  <a:lnTo>
                    <a:pt x="1612" y="47210"/>
                  </a:lnTo>
                  <a:lnTo>
                    <a:pt x="0" y="0"/>
                  </a:lnTo>
                  <a:lnTo>
                    <a:pt x="85894" y="11016"/>
                  </a:lnTo>
                  <a:lnTo>
                    <a:pt x="132710" y="558"/>
                  </a:lnTo>
                  <a:lnTo>
                    <a:pt x="172810" y="35439"/>
                  </a:lnTo>
                  <a:lnTo>
                    <a:pt x="192454" y="33644"/>
                  </a:lnTo>
                  <a:lnTo>
                    <a:pt x="211653" y="727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097048" y="4628112"/>
              <a:ext cx="384714" cy="355352"/>
            </a:xfrm>
            <a:custGeom>
              <a:avLst/>
              <a:pathLst>
                <a:path w="384714" h="355352">
                  <a:moveTo>
                    <a:pt x="242289" y="59005"/>
                  </a:moveTo>
                  <a:lnTo>
                    <a:pt x="254193" y="79978"/>
                  </a:lnTo>
                  <a:lnTo>
                    <a:pt x="332924" y="116238"/>
                  </a:lnTo>
                  <a:lnTo>
                    <a:pt x="364770" y="153094"/>
                  </a:lnTo>
                  <a:lnTo>
                    <a:pt x="384714" y="242085"/>
                  </a:lnTo>
                  <a:lnTo>
                    <a:pt x="323578" y="251736"/>
                  </a:lnTo>
                  <a:lnTo>
                    <a:pt x="304337" y="223386"/>
                  </a:lnTo>
                  <a:lnTo>
                    <a:pt x="235808" y="225578"/>
                  </a:lnTo>
                  <a:lnTo>
                    <a:pt x="216104" y="214109"/>
                  </a:lnTo>
                  <a:lnTo>
                    <a:pt x="158175" y="234779"/>
                  </a:lnTo>
                  <a:lnTo>
                    <a:pt x="146564" y="293670"/>
                  </a:lnTo>
                  <a:lnTo>
                    <a:pt x="122849" y="313143"/>
                  </a:lnTo>
                  <a:lnTo>
                    <a:pt x="127098" y="355352"/>
                  </a:lnTo>
                  <a:lnTo>
                    <a:pt x="101349" y="338724"/>
                  </a:lnTo>
                  <a:lnTo>
                    <a:pt x="81559" y="292877"/>
                  </a:lnTo>
                  <a:lnTo>
                    <a:pt x="52983" y="275345"/>
                  </a:lnTo>
                  <a:lnTo>
                    <a:pt x="0" y="165976"/>
                  </a:lnTo>
                  <a:lnTo>
                    <a:pt x="2234" y="84323"/>
                  </a:lnTo>
                  <a:lnTo>
                    <a:pt x="105667" y="30237"/>
                  </a:lnTo>
                  <a:lnTo>
                    <a:pt x="111266" y="0"/>
                  </a:lnTo>
                  <a:lnTo>
                    <a:pt x="161394" y="350"/>
                  </a:lnTo>
                  <a:lnTo>
                    <a:pt x="215053" y="3368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729312" y="4594266"/>
              <a:ext cx="487503" cy="523802"/>
            </a:xfrm>
            <a:custGeom>
              <a:avLst/>
              <a:pathLst>
                <a:path w="487503" h="523802">
                  <a:moveTo>
                    <a:pt x="436863" y="99512"/>
                  </a:moveTo>
                  <a:lnTo>
                    <a:pt x="441382" y="132603"/>
                  </a:lnTo>
                  <a:lnTo>
                    <a:pt x="474927" y="145534"/>
                  </a:lnTo>
                  <a:lnTo>
                    <a:pt x="487503" y="171171"/>
                  </a:lnTo>
                  <a:lnTo>
                    <a:pt x="483564" y="196423"/>
                  </a:lnTo>
                  <a:lnTo>
                    <a:pt x="435326" y="238662"/>
                  </a:lnTo>
                  <a:lnTo>
                    <a:pt x="380842" y="338883"/>
                  </a:lnTo>
                  <a:lnTo>
                    <a:pt x="359375" y="346077"/>
                  </a:lnTo>
                  <a:lnTo>
                    <a:pt x="351484" y="373248"/>
                  </a:lnTo>
                  <a:lnTo>
                    <a:pt x="360895" y="451396"/>
                  </a:lnTo>
                  <a:lnTo>
                    <a:pt x="330873" y="472945"/>
                  </a:lnTo>
                  <a:lnTo>
                    <a:pt x="326309" y="507133"/>
                  </a:lnTo>
                  <a:lnTo>
                    <a:pt x="279881" y="523802"/>
                  </a:lnTo>
                  <a:lnTo>
                    <a:pt x="225252" y="502476"/>
                  </a:lnTo>
                  <a:lnTo>
                    <a:pt x="188562" y="471414"/>
                  </a:lnTo>
                  <a:lnTo>
                    <a:pt x="157424" y="466082"/>
                  </a:lnTo>
                  <a:lnTo>
                    <a:pt x="174720" y="433097"/>
                  </a:lnTo>
                  <a:lnTo>
                    <a:pt x="171144" y="398936"/>
                  </a:lnTo>
                  <a:lnTo>
                    <a:pt x="218618" y="311589"/>
                  </a:lnTo>
                  <a:lnTo>
                    <a:pt x="202698" y="294813"/>
                  </a:lnTo>
                  <a:lnTo>
                    <a:pt x="108479" y="303770"/>
                  </a:lnTo>
                  <a:lnTo>
                    <a:pt x="114145" y="283426"/>
                  </a:lnTo>
                  <a:lnTo>
                    <a:pt x="73368" y="232934"/>
                  </a:lnTo>
                  <a:lnTo>
                    <a:pt x="42560" y="218103"/>
                  </a:lnTo>
                  <a:lnTo>
                    <a:pt x="0" y="214657"/>
                  </a:lnTo>
                  <a:lnTo>
                    <a:pt x="4312" y="163568"/>
                  </a:lnTo>
                  <a:lnTo>
                    <a:pt x="14580" y="148435"/>
                  </a:lnTo>
                  <a:lnTo>
                    <a:pt x="17410" y="90904"/>
                  </a:lnTo>
                  <a:lnTo>
                    <a:pt x="47176" y="47904"/>
                  </a:lnTo>
                  <a:lnTo>
                    <a:pt x="25891" y="260"/>
                  </a:lnTo>
                  <a:lnTo>
                    <a:pt x="327378" y="0"/>
                  </a:lnTo>
                  <a:lnTo>
                    <a:pt x="376679" y="65491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528572" y="4534024"/>
              <a:ext cx="426943" cy="403296"/>
            </a:xfrm>
            <a:custGeom>
              <a:avLst/>
              <a:pathLst>
                <a:path w="426943" h="403296">
                  <a:moveTo>
                    <a:pt x="333685" y="78987"/>
                  </a:moveTo>
                  <a:lnTo>
                    <a:pt x="351926" y="97756"/>
                  </a:lnTo>
                  <a:lnTo>
                    <a:pt x="399228" y="117895"/>
                  </a:lnTo>
                  <a:lnTo>
                    <a:pt x="426943" y="153847"/>
                  </a:lnTo>
                  <a:lnTo>
                    <a:pt x="406982" y="241739"/>
                  </a:lnTo>
                  <a:lnTo>
                    <a:pt x="421991" y="286446"/>
                  </a:lnTo>
                  <a:lnTo>
                    <a:pt x="404133" y="294240"/>
                  </a:lnTo>
                  <a:lnTo>
                    <a:pt x="359563" y="285704"/>
                  </a:lnTo>
                  <a:lnTo>
                    <a:pt x="343680" y="315207"/>
                  </a:lnTo>
                  <a:lnTo>
                    <a:pt x="348716" y="346111"/>
                  </a:lnTo>
                  <a:lnTo>
                    <a:pt x="272795" y="381362"/>
                  </a:lnTo>
                  <a:lnTo>
                    <a:pt x="259620" y="396403"/>
                  </a:lnTo>
                  <a:lnTo>
                    <a:pt x="168392" y="387714"/>
                  </a:lnTo>
                  <a:lnTo>
                    <a:pt x="142199" y="403296"/>
                  </a:lnTo>
                  <a:lnTo>
                    <a:pt x="105439" y="392659"/>
                  </a:lnTo>
                  <a:lnTo>
                    <a:pt x="100972" y="371235"/>
                  </a:lnTo>
                  <a:lnTo>
                    <a:pt x="66595" y="355056"/>
                  </a:lnTo>
                  <a:lnTo>
                    <a:pt x="15897" y="363520"/>
                  </a:lnTo>
                  <a:lnTo>
                    <a:pt x="0" y="273887"/>
                  </a:lnTo>
                  <a:lnTo>
                    <a:pt x="35093" y="153745"/>
                  </a:lnTo>
                  <a:lnTo>
                    <a:pt x="103351" y="112155"/>
                  </a:lnTo>
                  <a:lnTo>
                    <a:pt x="171436" y="81769"/>
                  </a:lnTo>
                  <a:lnTo>
                    <a:pt x="286522" y="0"/>
                  </a:lnTo>
                  <a:lnTo>
                    <a:pt x="304135" y="13869"/>
                  </a:lnTo>
                  <a:lnTo>
                    <a:pt x="317585" y="6521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333888" y="4526478"/>
              <a:ext cx="794860" cy="519881"/>
            </a:xfrm>
            <a:custGeom>
              <a:avLst/>
              <a:pathLst>
                <a:path w="794860" h="519881">
                  <a:moveTo>
                    <a:pt x="361134" y="75448"/>
                  </a:moveTo>
                  <a:lnTo>
                    <a:pt x="423723" y="163955"/>
                  </a:lnTo>
                  <a:lnTo>
                    <a:pt x="459674" y="241006"/>
                  </a:lnTo>
                  <a:lnTo>
                    <a:pt x="502092" y="263133"/>
                  </a:lnTo>
                  <a:lnTo>
                    <a:pt x="529794" y="257480"/>
                  </a:lnTo>
                  <a:lnTo>
                    <a:pt x="560530" y="286538"/>
                  </a:lnTo>
                  <a:lnTo>
                    <a:pt x="599204" y="293576"/>
                  </a:lnTo>
                  <a:lnTo>
                    <a:pt x="652588" y="332315"/>
                  </a:lnTo>
                  <a:lnTo>
                    <a:pt x="709892" y="353059"/>
                  </a:lnTo>
                  <a:lnTo>
                    <a:pt x="750723" y="400786"/>
                  </a:lnTo>
                  <a:lnTo>
                    <a:pt x="794860" y="426723"/>
                  </a:lnTo>
                  <a:lnTo>
                    <a:pt x="779383" y="430318"/>
                  </a:lnTo>
                  <a:lnTo>
                    <a:pt x="735478" y="472121"/>
                  </a:lnTo>
                  <a:lnTo>
                    <a:pt x="712186" y="519881"/>
                  </a:lnTo>
                  <a:lnTo>
                    <a:pt x="674911" y="513320"/>
                  </a:lnTo>
                  <a:lnTo>
                    <a:pt x="606975" y="499952"/>
                  </a:lnTo>
                  <a:lnTo>
                    <a:pt x="572037" y="482397"/>
                  </a:lnTo>
                  <a:lnTo>
                    <a:pt x="556197" y="435385"/>
                  </a:lnTo>
                  <a:lnTo>
                    <a:pt x="452741" y="429099"/>
                  </a:lnTo>
                  <a:lnTo>
                    <a:pt x="419754" y="439422"/>
                  </a:lnTo>
                  <a:lnTo>
                    <a:pt x="377147" y="366486"/>
                  </a:lnTo>
                  <a:lnTo>
                    <a:pt x="379798" y="338044"/>
                  </a:lnTo>
                  <a:lnTo>
                    <a:pt x="360878" y="303651"/>
                  </a:lnTo>
                  <a:lnTo>
                    <a:pt x="309831" y="281761"/>
                  </a:lnTo>
                  <a:lnTo>
                    <a:pt x="212563" y="293366"/>
                  </a:lnTo>
                  <a:lnTo>
                    <a:pt x="178672" y="263875"/>
                  </a:lnTo>
                  <a:lnTo>
                    <a:pt x="135130" y="241068"/>
                  </a:lnTo>
                  <a:lnTo>
                    <a:pt x="104504" y="262794"/>
                  </a:lnTo>
                  <a:lnTo>
                    <a:pt x="84472" y="302440"/>
                  </a:lnTo>
                  <a:lnTo>
                    <a:pt x="37698" y="265175"/>
                  </a:lnTo>
                  <a:lnTo>
                    <a:pt x="0" y="114166"/>
                  </a:lnTo>
                  <a:lnTo>
                    <a:pt x="49000" y="84419"/>
                  </a:lnTo>
                  <a:lnTo>
                    <a:pt x="81246" y="101758"/>
                  </a:lnTo>
                  <a:lnTo>
                    <a:pt x="154617" y="104908"/>
                  </a:lnTo>
                  <a:lnTo>
                    <a:pt x="150669" y="71384"/>
                  </a:lnTo>
                  <a:lnTo>
                    <a:pt x="225042" y="73247"/>
                  </a:lnTo>
                  <a:lnTo>
                    <a:pt x="254393" y="56457"/>
                  </a:lnTo>
                  <a:lnTo>
                    <a:pt x="283279" y="0"/>
                  </a:lnTo>
                  <a:lnTo>
                    <a:pt x="310218" y="4147"/>
                  </a:lnTo>
                  <a:lnTo>
                    <a:pt x="305894" y="47135"/>
                  </a:lnTo>
                  <a:lnTo>
                    <a:pt x="324358" y="7151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95023" y="4430022"/>
              <a:ext cx="558442" cy="563029"/>
            </a:xfrm>
            <a:custGeom>
              <a:avLst/>
              <a:pathLst>
                <a:path w="558442" h="563029">
                  <a:moveTo>
                    <a:pt x="513291" y="198089"/>
                  </a:moveTo>
                  <a:lnTo>
                    <a:pt x="507693" y="228327"/>
                  </a:lnTo>
                  <a:lnTo>
                    <a:pt x="404260" y="282413"/>
                  </a:lnTo>
                  <a:lnTo>
                    <a:pt x="402025" y="364066"/>
                  </a:lnTo>
                  <a:lnTo>
                    <a:pt x="455008" y="473435"/>
                  </a:lnTo>
                  <a:lnTo>
                    <a:pt x="483585" y="490967"/>
                  </a:lnTo>
                  <a:lnTo>
                    <a:pt x="503375" y="536814"/>
                  </a:lnTo>
                  <a:lnTo>
                    <a:pt x="529123" y="553442"/>
                  </a:lnTo>
                  <a:lnTo>
                    <a:pt x="486111" y="563029"/>
                  </a:lnTo>
                  <a:lnTo>
                    <a:pt x="433725" y="523179"/>
                  </a:lnTo>
                  <a:lnTo>
                    <a:pt x="389588" y="497241"/>
                  </a:lnTo>
                  <a:lnTo>
                    <a:pt x="348757" y="449515"/>
                  </a:lnTo>
                  <a:lnTo>
                    <a:pt x="291453" y="428771"/>
                  </a:lnTo>
                  <a:lnTo>
                    <a:pt x="238069" y="390031"/>
                  </a:lnTo>
                  <a:lnTo>
                    <a:pt x="199395" y="382993"/>
                  </a:lnTo>
                  <a:lnTo>
                    <a:pt x="168659" y="353935"/>
                  </a:lnTo>
                  <a:lnTo>
                    <a:pt x="140957" y="359589"/>
                  </a:lnTo>
                  <a:lnTo>
                    <a:pt x="98539" y="337462"/>
                  </a:lnTo>
                  <a:lnTo>
                    <a:pt x="62588" y="260411"/>
                  </a:lnTo>
                  <a:lnTo>
                    <a:pt x="0" y="171903"/>
                  </a:lnTo>
                  <a:lnTo>
                    <a:pt x="43903" y="152958"/>
                  </a:lnTo>
                  <a:lnTo>
                    <a:pt x="97977" y="119561"/>
                  </a:lnTo>
                  <a:lnTo>
                    <a:pt x="183254" y="89596"/>
                  </a:lnTo>
                  <a:lnTo>
                    <a:pt x="238374" y="62618"/>
                  </a:lnTo>
                  <a:lnTo>
                    <a:pt x="342793" y="0"/>
                  </a:lnTo>
                  <a:lnTo>
                    <a:pt x="379703" y="23522"/>
                  </a:lnTo>
                  <a:lnTo>
                    <a:pt x="449650" y="10640"/>
                  </a:lnTo>
                  <a:lnTo>
                    <a:pt x="512157" y="54387"/>
                  </a:lnTo>
                  <a:lnTo>
                    <a:pt x="558442" y="121359"/>
                  </a:lnTo>
                  <a:lnTo>
                    <a:pt x="490725" y="16600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035501" y="4339987"/>
              <a:ext cx="453004" cy="329451"/>
            </a:xfrm>
            <a:custGeom>
              <a:avLst/>
              <a:pathLst>
                <a:path w="453004" h="329451">
                  <a:moveTo>
                    <a:pt x="316780" y="58364"/>
                  </a:moveTo>
                  <a:lnTo>
                    <a:pt x="330518" y="122510"/>
                  </a:lnTo>
                  <a:lnTo>
                    <a:pt x="360330" y="172620"/>
                  </a:lnTo>
                  <a:lnTo>
                    <a:pt x="404057" y="185622"/>
                  </a:lnTo>
                  <a:lnTo>
                    <a:pt x="426824" y="206759"/>
                  </a:lnTo>
                  <a:lnTo>
                    <a:pt x="449056" y="257875"/>
                  </a:lnTo>
                  <a:lnTo>
                    <a:pt x="453004" y="291398"/>
                  </a:lnTo>
                  <a:lnTo>
                    <a:pt x="379634" y="288249"/>
                  </a:lnTo>
                  <a:lnTo>
                    <a:pt x="347387" y="270910"/>
                  </a:lnTo>
                  <a:lnTo>
                    <a:pt x="298387" y="300657"/>
                  </a:lnTo>
                  <a:lnTo>
                    <a:pt x="123212" y="301283"/>
                  </a:lnTo>
                  <a:lnTo>
                    <a:pt x="104013" y="327656"/>
                  </a:lnTo>
                  <a:lnTo>
                    <a:pt x="84369" y="329451"/>
                  </a:lnTo>
                  <a:lnTo>
                    <a:pt x="44268" y="294570"/>
                  </a:lnTo>
                  <a:lnTo>
                    <a:pt x="3350" y="283235"/>
                  </a:lnTo>
                  <a:lnTo>
                    <a:pt x="0" y="209831"/>
                  </a:lnTo>
                  <a:lnTo>
                    <a:pt x="5381" y="191485"/>
                  </a:lnTo>
                  <a:lnTo>
                    <a:pt x="41984" y="175892"/>
                  </a:lnTo>
                  <a:lnTo>
                    <a:pt x="71184" y="144837"/>
                  </a:lnTo>
                  <a:lnTo>
                    <a:pt x="72243" y="98295"/>
                  </a:lnTo>
                  <a:lnTo>
                    <a:pt x="19826" y="58374"/>
                  </a:lnTo>
                  <a:lnTo>
                    <a:pt x="8669" y="0"/>
                  </a:lnTo>
                  <a:lnTo>
                    <a:pt x="60674" y="18119"/>
                  </a:lnTo>
                  <a:lnTo>
                    <a:pt x="171486" y="46873"/>
                  </a:lnTo>
                  <a:lnTo>
                    <a:pt x="181891" y="11494"/>
                  </a:lnTo>
                  <a:lnTo>
                    <a:pt x="216794" y="12444"/>
                  </a:lnTo>
                  <a:lnTo>
                    <a:pt x="223019" y="62108"/>
                  </a:lnTo>
                  <a:lnTo>
                    <a:pt x="243492" y="5539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66175" y="4277905"/>
              <a:ext cx="635850" cy="602070"/>
            </a:xfrm>
            <a:custGeom>
              <a:avLst/>
              <a:pathLst>
                <a:path w="635850" h="602070">
                  <a:moveTo>
                    <a:pt x="552575" y="505271"/>
                  </a:moveTo>
                  <a:lnTo>
                    <a:pt x="504667" y="538840"/>
                  </a:lnTo>
                  <a:lnTo>
                    <a:pt x="464608" y="554282"/>
                  </a:lnTo>
                  <a:lnTo>
                    <a:pt x="461940" y="584330"/>
                  </a:lnTo>
                  <a:lnTo>
                    <a:pt x="413871" y="577195"/>
                  </a:lnTo>
                  <a:lnTo>
                    <a:pt x="383862" y="561963"/>
                  </a:lnTo>
                  <a:lnTo>
                    <a:pt x="374743" y="542357"/>
                  </a:lnTo>
                  <a:lnTo>
                    <a:pt x="321836" y="504942"/>
                  </a:lnTo>
                  <a:lnTo>
                    <a:pt x="297148" y="520130"/>
                  </a:lnTo>
                  <a:lnTo>
                    <a:pt x="241053" y="493033"/>
                  </a:lnTo>
                  <a:lnTo>
                    <a:pt x="227718" y="457920"/>
                  </a:lnTo>
                  <a:lnTo>
                    <a:pt x="186416" y="460849"/>
                  </a:lnTo>
                  <a:lnTo>
                    <a:pt x="166844" y="517374"/>
                  </a:lnTo>
                  <a:lnTo>
                    <a:pt x="124186" y="516586"/>
                  </a:lnTo>
                  <a:lnTo>
                    <a:pt x="96862" y="564940"/>
                  </a:lnTo>
                  <a:lnTo>
                    <a:pt x="93735" y="602070"/>
                  </a:lnTo>
                  <a:lnTo>
                    <a:pt x="91099" y="562568"/>
                  </a:lnTo>
                  <a:lnTo>
                    <a:pt x="50640" y="487533"/>
                  </a:lnTo>
                  <a:lnTo>
                    <a:pt x="38064" y="461896"/>
                  </a:lnTo>
                  <a:lnTo>
                    <a:pt x="4518" y="448965"/>
                  </a:lnTo>
                  <a:lnTo>
                    <a:pt x="0" y="415873"/>
                  </a:lnTo>
                  <a:lnTo>
                    <a:pt x="9881" y="373940"/>
                  </a:lnTo>
                  <a:lnTo>
                    <a:pt x="83125" y="372197"/>
                  </a:lnTo>
                  <a:lnTo>
                    <a:pt x="111490" y="428301"/>
                  </a:lnTo>
                  <a:lnTo>
                    <a:pt x="158454" y="442488"/>
                  </a:lnTo>
                  <a:lnTo>
                    <a:pt x="206217" y="344195"/>
                  </a:lnTo>
                  <a:lnTo>
                    <a:pt x="234597" y="295973"/>
                  </a:lnTo>
                  <a:lnTo>
                    <a:pt x="280176" y="289976"/>
                  </a:lnTo>
                  <a:lnTo>
                    <a:pt x="300747" y="252344"/>
                  </a:lnTo>
                  <a:lnTo>
                    <a:pt x="340315" y="244856"/>
                  </a:lnTo>
                  <a:lnTo>
                    <a:pt x="364113" y="168337"/>
                  </a:lnTo>
                  <a:lnTo>
                    <a:pt x="398789" y="107721"/>
                  </a:lnTo>
                  <a:lnTo>
                    <a:pt x="435935" y="55197"/>
                  </a:lnTo>
                  <a:lnTo>
                    <a:pt x="469116" y="20138"/>
                  </a:lnTo>
                  <a:lnTo>
                    <a:pt x="528022" y="23557"/>
                  </a:lnTo>
                  <a:lnTo>
                    <a:pt x="602097" y="0"/>
                  </a:lnTo>
                  <a:lnTo>
                    <a:pt x="629005" y="17627"/>
                  </a:lnTo>
                  <a:lnTo>
                    <a:pt x="625987" y="48157"/>
                  </a:lnTo>
                  <a:lnTo>
                    <a:pt x="635850" y="91962"/>
                  </a:lnTo>
                  <a:lnTo>
                    <a:pt x="548496" y="170281"/>
                  </a:lnTo>
                  <a:lnTo>
                    <a:pt x="617127" y="255372"/>
                  </a:lnTo>
                  <a:lnTo>
                    <a:pt x="634389" y="304024"/>
                  </a:lnTo>
                  <a:lnTo>
                    <a:pt x="610915" y="332743"/>
                  </a:lnTo>
                  <a:lnTo>
                    <a:pt x="609712" y="357846"/>
                  </a:lnTo>
                  <a:lnTo>
                    <a:pt x="590667" y="385052"/>
                  </a:lnTo>
                  <a:lnTo>
                    <a:pt x="564534" y="44450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180661" y="4259073"/>
              <a:ext cx="622811" cy="413153"/>
            </a:xfrm>
            <a:custGeom>
              <a:avLst/>
              <a:pathLst>
                <a:path w="622811" h="413153">
                  <a:moveTo>
                    <a:pt x="327992" y="87498"/>
                  </a:moveTo>
                  <a:lnTo>
                    <a:pt x="352694" y="120762"/>
                  </a:lnTo>
                  <a:lnTo>
                    <a:pt x="622811" y="116568"/>
                  </a:lnTo>
                  <a:lnTo>
                    <a:pt x="622215" y="139638"/>
                  </a:lnTo>
                  <a:lnTo>
                    <a:pt x="589923" y="207659"/>
                  </a:lnTo>
                  <a:lnTo>
                    <a:pt x="593045" y="237923"/>
                  </a:lnTo>
                  <a:lnTo>
                    <a:pt x="581288" y="313579"/>
                  </a:lnTo>
                  <a:lnTo>
                    <a:pt x="537599" y="349618"/>
                  </a:lnTo>
                  <a:lnTo>
                    <a:pt x="520976" y="331050"/>
                  </a:lnTo>
                  <a:lnTo>
                    <a:pt x="451985" y="309718"/>
                  </a:lnTo>
                  <a:lnTo>
                    <a:pt x="407109" y="312464"/>
                  </a:lnTo>
                  <a:lnTo>
                    <a:pt x="382212" y="303678"/>
                  </a:lnTo>
                  <a:lnTo>
                    <a:pt x="350784" y="313920"/>
                  </a:lnTo>
                  <a:lnTo>
                    <a:pt x="294962" y="316121"/>
                  </a:lnTo>
                  <a:lnTo>
                    <a:pt x="271131" y="342085"/>
                  </a:lnTo>
                  <a:lnTo>
                    <a:pt x="202510" y="382867"/>
                  </a:lnTo>
                  <a:lnTo>
                    <a:pt x="192464" y="408502"/>
                  </a:lnTo>
                  <a:lnTo>
                    <a:pt x="155002" y="413153"/>
                  </a:lnTo>
                  <a:lnTo>
                    <a:pt x="82282" y="306990"/>
                  </a:lnTo>
                  <a:lnTo>
                    <a:pt x="70970" y="280471"/>
                  </a:lnTo>
                  <a:lnTo>
                    <a:pt x="88522" y="214194"/>
                  </a:lnTo>
                  <a:lnTo>
                    <a:pt x="67549" y="146828"/>
                  </a:lnTo>
                  <a:lnTo>
                    <a:pt x="15457" y="106827"/>
                  </a:lnTo>
                  <a:lnTo>
                    <a:pt x="14268" y="53192"/>
                  </a:lnTo>
                  <a:lnTo>
                    <a:pt x="0" y="35875"/>
                  </a:lnTo>
                  <a:lnTo>
                    <a:pt x="81265" y="0"/>
                  </a:lnTo>
                  <a:lnTo>
                    <a:pt x="137572" y="15657"/>
                  </a:lnTo>
                  <a:lnTo>
                    <a:pt x="155744" y="35026"/>
                  </a:lnTo>
                  <a:lnTo>
                    <a:pt x="207349" y="52196"/>
                  </a:lnTo>
                  <a:lnTo>
                    <a:pt x="224000" y="67778"/>
                  </a:lnTo>
                  <a:lnTo>
                    <a:pt x="308000" y="8962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77774" y="4246044"/>
              <a:ext cx="346645" cy="575536"/>
            </a:xfrm>
            <a:custGeom>
              <a:avLst/>
              <a:pathLst>
                <a:path w="346645" h="575536">
                  <a:moveTo>
                    <a:pt x="291547" y="21723"/>
                  </a:moveTo>
                  <a:lnTo>
                    <a:pt x="286501" y="73340"/>
                  </a:lnTo>
                  <a:lnTo>
                    <a:pt x="236431" y="103267"/>
                  </a:lnTo>
                  <a:lnTo>
                    <a:pt x="183941" y="177867"/>
                  </a:lnTo>
                  <a:lnTo>
                    <a:pt x="186113" y="214218"/>
                  </a:lnTo>
                  <a:lnTo>
                    <a:pt x="158107" y="247194"/>
                  </a:lnTo>
                  <a:lnTo>
                    <a:pt x="157212" y="318265"/>
                  </a:lnTo>
                  <a:lnTo>
                    <a:pt x="197577" y="282000"/>
                  </a:lnTo>
                  <a:lnTo>
                    <a:pt x="285485" y="343697"/>
                  </a:lnTo>
                  <a:lnTo>
                    <a:pt x="321263" y="350593"/>
                  </a:lnTo>
                  <a:lnTo>
                    <a:pt x="320009" y="446366"/>
                  </a:lnTo>
                  <a:lnTo>
                    <a:pt x="346645" y="486781"/>
                  </a:lnTo>
                  <a:lnTo>
                    <a:pt x="340183" y="509585"/>
                  </a:lnTo>
                  <a:lnTo>
                    <a:pt x="299390" y="521211"/>
                  </a:lnTo>
                  <a:lnTo>
                    <a:pt x="294350" y="553371"/>
                  </a:lnTo>
                  <a:lnTo>
                    <a:pt x="230460" y="556267"/>
                  </a:lnTo>
                  <a:lnTo>
                    <a:pt x="210133" y="569679"/>
                  </a:lnTo>
                  <a:lnTo>
                    <a:pt x="149836" y="515798"/>
                  </a:lnTo>
                  <a:lnTo>
                    <a:pt x="106068" y="575536"/>
                  </a:lnTo>
                  <a:lnTo>
                    <a:pt x="70951" y="540420"/>
                  </a:lnTo>
                  <a:lnTo>
                    <a:pt x="92672" y="511646"/>
                  </a:lnTo>
                  <a:lnTo>
                    <a:pt x="55881" y="479135"/>
                  </a:lnTo>
                  <a:lnTo>
                    <a:pt x="22847" y="417911"/>
                  </a:lnTo>
                  <a:lnTo>
                    <a:pt x="18240" y="387907"/>
                  </a:lnTo>
                  <a:lnTo>
                    <a:pt x="0" y="329009"/>
                  </a:lnTo>
                  <a:lnTo>
                    <a:pt x="32001" y="261888"/>
                  </a:lnTo>
                  <a:lnTo>
                    <a:pt x="32745" y="214695"/>
                  </a:lnTo>
                  <a:lnTo>
                    <a:pt x="28278" y="189072"/>
                  </a:lnTo>
                  <a:lnTo>
                    <a:pt x="47032" y="169447"/>
                  </a:lnTo>
                  <a:lnTo>
                    <a:pt x="42119" y="131542"/>
                  </a:lnTo>
                  <a:lnTo>
                    <a:pt x="68609" y="92589"/>
                  </a:lnTo>
                  <a:lnTo>
                    <a:pt x="64443" y="70863"/>
                  </a:lnTo>
                  <a:lnTo>
                    <a:pt x="96739" y="12136"/>
                  </a:lnTo>
                  <a:lnTo>
                    <a:pt x="125310" y="44048"/>
                  </a:lnTo>
                  <a:lnTo>
                    <a:pt x="149572" y="32063"/>
                  </a:lnTo>
                  <a:lnTo>
                    <a:pt x="188562" y="43444"/>
                  </a:lnTo>
                  <a:lnTo>
                    <a:pt x="234250" y="8238"/>
                  </a:lnTo>
                  <a:lnTo>
                    <a:pt x="264610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862257" y="4246270"/>
              <a:ext cx="473406" cy="664392"/>
            </a:xfrm>
            <a:custGeom>
              <a:avLst/>
              <a:pathLst>
                <a:path w="473406" h="664392">
                  <a:moveTo>
                    <a:pt x="201108" y="0"/>
                  </a:moveTo>
                  <a:lnTo>
                    <a:pt x="238316" y="41572"/>
                  </a:lnTo>
                  <a:lnTo>
                    <a:pt x="318403" y="48679"/>
                  </a:lnTo>
                  <a:lnTo>
                    <a:pt x="332671" y="65995"/>
                  </a:lnTo>
                  <a:lnTo>
                    <a:pt x="333861" y="119630"/>
                  </a:lnTo>
                  <a:lnTo>
                    <a:pt x="385953" y="159631"/>
                  </a:lnTo>
                  <a:lnTo>
                    <a:pt x="406926" y="226997"/>
                  </a:lnTo>
                  <a:lnTo>
                    <a:pt x="389373" y="293274"/>
                  </a:lnTo>
                  <a:lnTo>
                    <a:pt x="400686" y="319793"/>
                  </a:lnTo>
                  <a:lnTo>
                    <a:pt x="473406" y="425956"/>
                  </a:lnTo>
                  <a:lnTo>
                    <a:pt x="438261" y="450948"/>
                  </a:lnTo>
                  <a:lnTo>
                    <a:pt x="402472" y="527289"/>
                  </a:lnTo>
                  <a:lnTo>
                    <a:pt x="346880" y="579806"/>
                  </a:lnTo>
                  <a:lnTo>
                    <a:pt x="308534" y="630287"/>
                  </a:lnTo>
                  <a:lnTo>
                    <a:pt x="249770" y="619529"/>
                  </a:lnTo>
                  <a:lnTo>
                    <a:pt x="231585" y="635633"/>
                  </a:lnTo>
                  <a:lnTo>
                    <a:pt x="234786" y="664392"/>
                  </a:lnTo>
                  <a:lnTo>
                    <a:pt x="204791" y="662142"/>
                  </a:lnTo>
                  <a:lnTo>
                    <a:pt x="180383" y="634082"/>
                  </a:lnTo>
                  <a:lnTo>
                    <a:pt x="150457" y="620045"/>
                  </a:lnTo>
                  <a:lnTo>
                    <a:pt x="123864" y="579526"/>
                  </a:lnTo>
                  <a:lnTo>
                    <a:pt x="88306" y="574200"/>
                  </a:lnTo>
                  <a:lnTo>
                    <a:pt x="73297" y="529493"/>
                  </a:lnTo>
                  <a:lnTo>
                    <a:pt x="93257" y="441601"/>
                  </a:lnTo>
                  <a:lnTo>
                    <a:pt x="65543" y="405648"/>
                  </a:lnTo>
                  <a:lnTo>
                    <a:pt x="18241" y="385510"/>
                  </a:lnTo>
                  <a:lnTo>
                    <a:pt x="0" y="366741"/>
                  </a:lnTo>
                  <a:lnTo>
                    <a:pt x="30990" y="335898"/>
                  </a:lnTo>
                  <a:lnTo>
                    <a:pt x="88806" y="254429"/>
                  </a:lnTo>
                  <a:lnTo>
                    <a:pt x="201289" y="210482"/>
                  </a:lnTo>
                  <a:lnTo>
                    <a:pt x="231684" y="169786"/>
                  </a:lnTo>
                  <a:lnTo>
                    <a:pt x="214269" y="135468"/>
                  </a:lnTo>
                  <a:lnTo>
                    <a:pt x="184741" y="4292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67733" y="4192503"/>
              <a:ext cx="547361" cy="705041"/>
            </a:xfrm>
            <a:custGeom>
              <a:avLst/>
              <a:pathLst>
                <a:path w="547361" h="705041">
                  <a:moveTo>
                    <a:pt x="547361" y="341520"/>
                  </a:moveTo>
                  <a:lnTo>
                    <a:pt x="432275" y="423290"/>
                  </a:lnTo>
                  <a:lnTo>
                    <a:pt x="364190" y="453676"/>
                  </a:lnTo>
                  <a:lnTo>
                    <a:pt x="295932" y="495265"/>
                  </a:lnTo>
                  <a:lnTo>
                    <a:pt x="260838" y="615407"/>
                  </a:lnTo>
                  <a:lnTo>
                    <a:pt x="276736" y="705041"/>
                  </a:lnTo>
                  <a:lnTo>
                    <a:pt x="236203" y="704363"/>
                  </a:lnTo>
                  <a:lnTo>
                    <a:pt x="214029" y="677695"/>
                  </a:lnTo>
                  <a:lnTo>
                    <a:pt x="194086" y="588703"/>
                  </a:lnTo>
                  <a:lnTo>
                    <a:pt x="162239" y="551848"/>
                  </a:lnTo>
                  <a:lnTo>
                    <a:pt x="83509" y="515588"/>
                  </a:lnTo>
                  <a:lnTo>
                    <a:pt x="71605" y="494615"/>
                  </a:lnTo>
                  <a:lnTo>
                    <a:pt x="84294" y="419850"/>
                  </a:lnTo>
                  <a:lnTo>
                    <a:pt x="121248" y="347228"/>
                  </a:lnTo>
                  <a:lnTo>
                    <a:pt x="132437" y="302113"/>
                  </a:lnTo>
                  <a:lnTo>
                    <a:pt x="139005" y="224017"/>
                  </a:lnTo>
                  <a:lnTo>
                    <a:pt x="111100" y="208647"/>
                  </a:lnTo>
                  <a:lnTo>
                    <a:pt x="40503" y="201394"/>
                  </a:lnTo>
                  <a:lnTo>
                    <a:pt x="32149" y="193682"/>
                  </a:lnTo>
                  <a:lnTo>
                    <a:pt x="0" y="95419"/>
                  </a:lnTo>
                  <a:lnTo>
                    <a:pt x="14023" y="53157"/>
                  </a:lnTo>
                  <a:lnTo>
                    <a:pt x="136489" y="63281"/>
                  </a:lnTo>
                  <a:lnTo>
                    <a:pt x="241115" y="61629"/>
                  </a:lnTo>
                  <a:lnTo>
                    <a:pt x="348103" y="0"/>
                  </a:lnTo>
                  <a:lnTo>
                    <a:pt x="341544" y="43693"/>
                  </a:lnTo>
                  <a:lnTo>
                    <a:pt x="355235" y="105260"/>
                  </a:lnTo>
                  <a:lnTo>
                    <a:pt x="368959" y="112237"/>
                  </a:lnTo>
                  <a:lnTo>
                    <a:pt x="364517" y="154417"/>
                  </a:lnTo>
                  <a:lnTo>
                    <a:pt x="380167" y="186016"/>
                  </a:lnTo>
                  <a:lnTo>
                    <a:pt x="433750" y="215698"/>
                  </a:lnTo>
                  <a:lnTo>
                    <a:pt x="452513" y="252165"/>
                  </a:lnTo>
                  <a:lnTo>
                    <a:pt x="494480" y="28671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914591" y="4177404"/>
              <a:ext cx="492146" cy="509714"/>
            </a:xfrm>
            <a:custGeom>
              <a:avLst/>
              <a:pathLst>
                <a:path w="492146" h="509714">
                  <a:moveTo>
                    <a:pt x="367164" y="68256"/>
                  </a:moveTo>
                  <a:lnTo>
                    <a:pt x="353141" y="110518"/>
                  </a:lnTo>
                  <a:lnTo>
                    <a:pt x="385290" y="208781"/>
                  </a:lnTo>
                  <a:lnTo>
                    <a:pt x="393644" y="216492"/>
                  </a:lnTo>
                  <a:lnTo>
                    <a:pt x="464241" y="223746"/>
                  </a:lnTo>
                  <a:lnTo>
                    <a:pt x="492146" y="239116"/>
                  </a:lnTo>
                  <a:lnTo>
                    <a:pt x="485579" y="317212"/>
                  </a:lnTo>
                  <a:lnTo>
                    <a:pt x="474389" y="362327"/>
                  </a:lnTo>
                  <a:lnTo>
                    <a:pt x="437436" y="434949"/>
                  </a:lnTo>
                  <a:lnTo>
                    <a:pt x="424746" y="509714"/>
                  </a:lnTo>
                  <a:lnTo>
                    <a:pt x="397510" y="484392"/>
                  </a:lnTo>
                  <a:lnTo>
                    <a:pt x="343851" y="451059"/>
                  </a:lnTo>
                  <a:lnTo>
                    <a:pt x="293723" y="450708"/>
                  </a:lnTo>
                  <a:lnTo>
                    <a:pt x="271157" y="418622"/>
                  </a:lnTo>
                  <a:lnTo>
                    <a:pt x="338873" y="373977"/>
                  </a:lnTo>
                  <a:lnTo>
                    <a:pt x="292588" y="307006"/>
                  </a:lnTo>
                  <a:lnTo>
                    <a:pt x="230081" y="263259"/>
                  </a:lnTo>
                  <a:lnTo>
                    <a:pt x="160135" y="276140"/>
                  </a:lnTo>
                  <a:lnTo>
                    <a:pt x="123225" y="252618"/>
                  </a:lnTo>
                  <a:lnTo>
                    <a:pt x="18806" y="315236"/>
                  </a:lnTo>
                  <a:lnTo>
                    <a:pt x="0" y="245876"/>
                  </a:lnTo>
                  <a:lnTo>
                    <a:pt x="15479" y="186097"/>
                  </a:lnTo>
                  <a:lnTo>
                    <a:pt x="13393" y="156585"/>
                  </a:lnTo>
                  <a:lnTo>
                    <a:pt x="103879" y="83021"/>
                  </a:lnTo>
                  <a:lnTo>
                    <a:pt x="106258" y="62947"/>
                  </a:lnTo>
                  <a:lnTo>
                    <a:pt x="146592" y="32982"/>
                  </a:lnTo>
                  <a:lnTo>
                    <a:pt x="237819" y="16052"/>
                  </a:lnTo>
                  <a:lnTo>
                    <a:pt x="261818" y="0"/>
                  </a:lnTo>
                  <a:lnTo>
                    <a:pt x="258953" y="28186"/>
                  </a:lnTo>
                  <a:lnTo>
                    <a:pt x="281131" y="6459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198553" y="4163133"/>
              <a:ext cx="800638" cy="528341"/>
            </a:xfrm>
            <a:custGeom>
              <a:avLst/>
              <a:pathLst>
                <a:path w="800638" h="528341">
                  <a:moveTo>
                    <a:pt x="800638" y="142803"/>
                  </a:moveTo>
                  <a:lnTo>
                    <a:pt x="782156" y="146019"/>
                  </a:lnTo>
                  <a:lnTo>
                    <a:pt x="708727" y="220584"/>
                  </a:lnTo>
                  <a:lnTo>
                    <a:pt x="686419" y="288829"/>
                  </a:lnTo>
                  <a:lnTo>
                    <a:pt x="636894" y="309016"/>
                  </a:lnTo>
                  <a:lnTo>
                    <a:pt x="598881" y="304664"/>
                  </a:lnTo>
                  <a:lnTo>
                    <a:pt x="590555" y="277884"/>
                  </a:lnTo>
                  <a:lnTo>
                    <a:pt x="542106" y="281018"/>
                  </a:lnTo>
                  <a:lnTo>
                    <a:pt x="500493" y="305359"/>
                  </a:lnTo>
                  <a:lnTo>
                    <a:pt x="472584" y="307193"/>
                  </a:lnTo>
                  <a:lnTo>
                    <a:pt x="447371" y="376296"/>
                  </a:lnTo>
                  <a:lnTo>
                    <a:pt x="465888" y="396958"/>
                  </a:lnTo>
                  <a:lnTo>
                    <a:pt x="445936" y="457852"/>
                  </a:lnTo>
                  <a:lnTo>
                    <a:pt x="348672" y="477388"/>
                  </a:lnTo>
                  <a:lnTo>
                    <a:pt x="275577" y="477388"/>
                  </a:lnTo>
                  <a:lnTo>
                    <a:pt x="207647" y="511637"/>
                  </a:lnTo>
                  <a:lnTo>
                    <a:pt x="180720" y="510132"/>
                  </a:lnTo>
                  <a:lnTo>
                    <a:pt x="160141" y="528341"/>
                  </a:lnTo>
                  <a:lnTo>
                    <a:pt x="94354" y="522294"/>
                  </a:lnTo>
                  <a:lnTo>
                    <a:pt x="66912" y="460096"/>
                  </a:lnTo>
                  <a:lnTo>
                    <a:pt x="42684" y="457847"/>
                  </a:lnTo>
                  <a:lnTo>
                    <a:pt x="26102" y="433964"/>
                  </a:lnTo>
                  <a:lnTo>
                    <a:pt x="0" y="424002"/>
                  </a:lnTo>
                  <a:lnTo>
                    <a:pt x="24506" y="419558"/>
                  </a:lnTo>
                  <a:lnTo>
                    <a:pt x="30906" y="373563"/>
                  </a:lnTo>
                  <a:lnTo>
                    <a:pt x="62605" y="337755"/>
                  </a:lnTo>
                  <a:lnTo>
                    <a:pt x="110529" y="337609"/>
                  </a:lnTo>
                  <a:lnTo>
                    <a:pt x="185685" y="291011"/>
                  </a:lnTo>
                  <a:lnTo>
                    <a:pt x="208605" y="262994"/>
                  </a:lnTo>
                  <a:lnTo>
                    <a:pt x="261438" y="235281"/>
                  </a:lnTo>
                  <a:lnTo>
                    <a:pt x="299836" y="175201"/>
                  </a:lnTo>
                  <a:lnTo>
                    <a:pt x="290160" y="138946"/>
                  </a:lnTo>
                  <a:lnTo>
                    <a:pt x="302214" y="76318"/>
                  </a:lnTo>
                  <a:lnTo>
                    <a:pt x="333470" y="44104"/>
                  </a:lnTo>
                  <a:lnTo>
                    <a:pt x="354897" y="49501"/>
                  </a:lnTo>
                  <a:lnTo>
                    <a:pt x="485906" y="0"/>
                  </a:lnTo>
                  <a:lnTo>
                    <a:pt x="525375" y="7383"/>
                  </a:lnTo>
                  <a:lnTo>
                    <a:pt x="532759" y="83337"/>
                  </a:lnTo>
                  <a:lnTo>
                    <a:pt x="549193" y="108481"/>
                  </a:lnTo>
                  <a:lnTo>
                    <a:pt x="624811" y="69368"/>
                  </a:lnTo>
                  <a:lnTo>
                    <a:pt x="695716" y="52254"/>
                  </a:lnTo>
                  <a:lnTo>
                    <a:pt x="741314" y="69012"/>
                  </a:lnTo>
                  <a:lnTo>
                    <a:pt x="770065" y="42291"/>
                  </a:lnTo>
                  <a:lnTo>
                    <a:pt x="798642" y="10501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609278" y="4152403"/>
              <a:ext cx="484663" cy="460607"/>
            </a:xfrm>
            <a:custGeom>
              <a:avLst/>
              <a:pathLst>
                <a:path w="484663" h="460607">
                  <a:moveTo>
                    <a:pt x="437720" y="136789"/>
                  </a:moveTo>
                  <a:lnTo>
                    <a:pt x="467248" y="229335"/>
                  </a:lnTo>
                  <a:lnTo>
                    <a:pt x="484663" y="263652"/>
                  </a:lnTo>
                  <a:lnTo>
                    <a:pt x="454268" y="304349"/>
                  </a:lnTo>
                  <a:lnTo>
                    <a:pt x="341785" y="348296"/>
                  </a:lnTo>
                  <a:lnTo>
                    <a:pt x="283970" y="429765"/>
                  </a:lnTo>
                  <a:lnTo>
                    <a:pt x="252979" y="460607"/>
                  </a:lnTo>
                  <a:lnTo>
                    <a:pt x="236879" y="446833"/>
                  </a:lnTo>
                  <a:lnTo>
                    <a:pt x="223429" y="395490"/>
                  </a:lnTo>
                  <a:lnTo>
                    <a:pt x="205816" y="381620"/>
                  </a:lnTo>
                  <a:lnTo>
                    <a:pt x="152936" y="326813"/>
                  </a:lnTo>
                  <a:lnTo>
                    <a:pt x="110968" y="292265"/>
                  </a:lnTo>
                  <a:lnTo>
                    <a:pt x="92205" y="255798"/>
                  </a:lnTo>
                  <a:lnTo>
                    <a:pt x="38622" y="226116"/>
                  </a:lnTo>
                  <a:lnTo>
                    <a:pt x="22972" y="194516"/>
                  </a:lnTo>
                  <a:lnTo>
                    <a:pt x="27414" y="152337"/>
                  </a:lnTo>
                  <a:lnTo>
                    <a:pt x="13691" y="145360"/>
                  </a:lnTo>
                  <a:lnTo>
                    <a:pt x="0" y="83793"/>
                  </a:lnTo>
                  <a:lnTo>
                    <a:pt x="6558" y="40099"/>
                  </a:lnTo>
                  <a:lnTo>
                    <a:pt x="46610" y="2099"/>
                  </a:lnTo>
                  <a:lnTo>
                    <a:pt x="64469" y="0"/>
                  </a:lnTo>
                  <a:lnTo>
                    <a:pt x="116407" y="27717"/>
                  </a:lnTo>
                  <a:lnTo>
                    <a:pt x="129353" y="58130"/>
                  </a:lnTo>
                  <a:lnTo>
                    <a:pt x="160758" y="48541"/>
                  </a:lnTo>
                  <a:lnTo>
                    <a:pt x="183229" y="62776"/>
                  </a:lnTo>
                  <a:lnTo>
                    <a:pt x="242609" y="54085"/>
                  </a:lnTo>
                  <a:lnTo>
                    <a:pt x="256899" y="78959"/>
                  </a:lnTo>
                  <a:lnTo>
                    <a:pt x="299612" y="78659"/>
                  </a:lnTo>
                  <a:lnTo>
                    <a:pt x="328183" y="89896"/>
                  </a:lnTo>
                  <a:lnTo>
                    <a:pt x="314791" y="112667"/>
                  </a:lnTo>
                  <a:lnTo>
                    <a:pt x="335032" y="18622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524869" y="4152704"/>
              <a:ext cx="408528" cy="449222"/>
            </a:xfrm>
            <a:custGeom>
              <a:avLst/>
              <a:pathLst>
                <a:path w="408528" h="449222">
                  <a:moveTo>
                    <a:pt x="263370" y="0"/>
                  </a:moveTo>
                  <a:lnTo>
                    <a:pt x="265154" y="26518"/>
                  </a:lnTo>
                  <a:lnTo>
                    <a:pt x="297305" y="71316"/>
                  </a:lnTo>
                  <a:lnTo>
                    <a:pt x="329597" y="85696"/>
                  </a:lnTo>
                  <a:lnTo>
                    <a:pt x="372610" y="124652"/>
                  </a:lnTo>
                  <a:lnTo>
                    <a:pt x="375882" y="145328"/>
                  </a:lnTo>
                  <a:lnTo>
                    <a:pt x="403115" y="181285"/>
                  </a:lnTo>
                  <a:lnTo>
                    <a:pt x="405202" y="210797"/>
                  </a:lnTo>
                  <a:lnTo>
                    <a:pt x="389722" y="270576"/>
                  </a:lnTo>
                  <a:lnTo>
                    <a:pt x="408528" y="339936"/>
                  </a:lnTo>
                  <a:lnTo>
                    <a:pt x="353408" y="366914"/>
                  </a:lnTo>
                  <a:lnTo>
                    <a:pt x="268131" y="396880"/>
                  </a:lnTo>
                  <a:lnTo>
                    <a:pt x="214057" y="430277"/>
                  </a:lnTo>
                  <a:lnTo>
                    <a:pt x="170154" y="449222"/>
                  </a:lnTo>
                  <a:lnTo>
                    <a:pt x="133377" y="445284"/>
                  </a:lnTo>
                  <a:lnTo>
                    <a:pt x="114913" y="420909"/>
                  </a:lnTo>
                  <a:lnTo>
                    <a:pt x="119237" y="377921"/>
                  </a:lnTo>
                  <a:lnTo>
                    <a:pt x="92298" y="373773"/>
                  </a:lnTo>
                  <a:lnTo>
                    <a:pt x="63413" y="430231"/>
                  </a:lnTo>
                  <a:lnTo>
                    <a:pt x="34062" y="447021"/>
                  </a:lnTo>
                  <a:lnTo>
                    <a:pt x="29165" y="393338"/>
                  </a:lnTo>
                  <a:lnTo>
                    <a:pt x="15243" y="338796"/>
                  </a:lnTo>
                  <a:lnTo>
                    <a:pt x="0" y="315974"/>
                  </a:lnTo>
                  <a:lnTo>
                    <a:pt x="15310" y="277626"/>
                  </a:lnTo>
                  <a:lnTo>
                    <a:pt x="26498" y="193429"/>
                  </a:lnTo>
                  <a:lnTo>
                    <a:pt x="22665" y="170304"/>
                  </a:lnTo>
                  <a:lnTo>
                    <a:pt x="84977" y="112313"/>
                  </a:lnTo>
                  <a:lnTo>
                    <a:pt x="91658" y="61682"/>
                  </a:lnTo>
                  <a:lnTo>
                    <a:pt x="74442" y="26799"/>
                  </a:lnTo>
                  <a:lnTo>
                    <a:pt x="100065" y="28665"/>
                  </a:lnTo>
                  <a:lnTo>
                    <a:pt x="118716" y="53486"/>
                  </a:lnTo>
                  <a:lnTo>
                    <a:pt x="163062" y="63525"/>
                  </a:lnTo>
                  <a:lnTo>
                    <a:pt x="212472" y="39551"/>
                  </a:lnTo>
                  <a:lnTo>
                    <a:pt x="227652" y="194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049825" y="4026554"/>
              <a:ext cx="585351" cy="322143"/>
            </a:xfrm>
            <a:custGeom>
              <a:avLst/>
              <a:pathLst>
                <a:path w="585351" h="322143">
                  <a:moveTo>
                    <a:pt x="378238" y="74554"/>
                  </a:moveTo>
                  <a:lnTo>
                    <a:pt x="491703" y="79864"/>
                  </a:lnTo>
                  <a:lnTo>
                    <a:pt x="585351" y="75931"/>
                  </a:lnTo>
                  <a:lnTo>
                    <a:pt x="526242" y="121206"/>
                  </a:lnTo>
                  <a:lnTo>
                    <a:pt x="543658" y="184582"/>
                  </a:lnTo>
                  <a:lnTo>
                    <a:pt x="537702" y="202258"/>
                  </a:lnTo>
                  <a:lnTo>
                    <a:pt x="571783" y="221438"/>
                  </a:lnTo>
                  <a:lnTo>
                    <a:pt x="560322" y="259640"/>
                  </a:lnTo>
                  <a:lnTo>
                    <a:pt x="502728" y="305338"/>
                  </a:lnTo>
                  <a:lnTo>
                    <a:pt x="458828" y="320017"/>
                  </a:lnTo>
                  <a:lnTo>
                    <a:pt x="438836" y="322143"/>
                  </a:lnTo>
                  <a:lnTo>
                    <a:pt x="354836" y="300298"/>
                  </a:lnTo>
                  <a:lnTo>
                    <a:pt x="338185" y="284715"/>
                  </a:lnTo>
                  <a:lnTo>
                    <a:pt x="286580" y="267546"/>
                  </a:lnTo>
                  <a:lnTo>
                    <a:pt x="268408" y="248176"/>
                  </a:lnTo>
                  <a:lnTo>
                    <a:pt x="212101" y="232519"/>
                  </a:lnTo>
                  <a:lnTo>
                    <a:pt x="130835" y="268395"/>
                  </a:lnTo>
                  <a:lnTo>
                    <a:pt x="50748" y="261288"/>
                  </a:lnTo>
                  <a:lnTo>
                    <a:pt x="13539" y="219716"/>
                  </a:lnTo>
                  <a:lnTo>
                    <a:pt x="9523" y="161509"/>
                  </a:lnTo>
                  <a:lnTo>
                    <a:pt x="0" y="134092"/>
                  </a:lnTo>
                  <a:lnTo>
                    <a:pt x="14585" y="101882"/>
                  </a:lnTo>
                  <a:lnTo>
                    <a:pt x="9970" y="73264"/>
                  </a:lnTo>
                  <a:lnTo>
                    <a:pt x="42861" y="63377"/>
                  </a:lnTo>
                  <a:lnTo>
                    <a:pt x="102985" y="10488"/>
                  </a:lnTo>
                  <a:lnTo>
                    <a:pt x="124566" y="0"/>
                  </a:lnTo>
                  <a:lnTo>
                    <a:pt x="116564" y="19379"/>
                  </a:lnTo>
                  <a:lnTo>
                    <a:pt x="142968" y="72935"/>
                  </a:lnTo>
                  <a:lnTo>
                    <a:pt x="223277" y="75017"/>
                  </a:lnTo>
                  <a:lnTo>
                    <a:pt x="275590" y="50458"/>
                  </a:lnTo>
                  <a:lnTo>
                    <a:pt x="339628" y="7454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08653" y="4018279"/>
              <a:ext cx="475410" cy="426240"/>
            </a:xfrm>
            <a:custGeom>
              <a:avLst/>
              <a:pathLst>
                <a:path w="475410" h="426240">
                  <a:moveTo>
                    <a:pt x="458565" y="144917"/>
                  </a:moveTo>
                  <a:lnTo>
                    <a:pt x="475410" y="165567"/>
                  </a:lnTo>
                  <a:lnTo>
                    <a:pt x="467567" y="342003"/>
                  </a:lnTo>
                  <a:lnTo>
                    <a:pt x="426890" y="304721"/>
                  </a:lnTo>
                  <a:lnTo>
                    <a:pt x="398981" y="298351"/>
                  </a:lnTo>
                  <a:lnTo>
                    <a:pt x="370169" y="319585"/>
                  </a:lnTo>
                  <a:lnTo>
                    <a:pt x="360705" y="366896"/>
                  </a:lnTo>
                  <a:lnTo>
                    <a:pt x="344500" y="380787"/>
                  </a:lnTo>
                  <a:lnTo>
                    <a:pt x="321806" y="426240"/>
                  </a:lnTo>
                  <a:lnTo>
                    <a:pt x="294222" y="380432"/>
                  </a:lnTo>
                  <a:lnTo>
                    <a:pt x="294818" y="357362"/>
                  </a:lnTo>
                  <a:lnTo>
                    <a:pt x="24702" y="361556"/>
                  </a:lnTo>
                  <a:lnTo>
                    <a:pt x="0" y="328292"/>
                  </a:lnTo>
                  <a:lnTo>
                    <a:pt x="43899" y="313613"/>
                  </a:lnTo>
                  <a:lnTo>
                    <a:pt x="101494" y="267915"/>
                  </a:lnTo>
                  <a:lnTo>
                    <a:pt x="112955" y="229713"/>
                  </a:lnTo>
                  <a:lnTo>
                    <a:pt x="78874" y="210532"/>
                  </a:lnTo>
                  <a:lnTo>
                    <a:pt x="84829" y="192857"/>
                  </a:lnTo>
                  <a:lnTo>
                    <a:pt x="67414" y="129481"/>
                  </a:lnTo>
                  <a:lnTo>
                    <a:pt x="126523" y="84206"/>
                  </a:lnTo>
                  <a:lnTo>
                    <a:pt x="136618" y="63260"/>
                  </a:lnTo>
                  <a:lnTo>
                    <a:pt x="168320" y="63710"/>
                  </a:lnTo>
                  <a:lnTo>
                    <a:pt x="201806" y="18915"/>
                  </a:lnTo>
                  <a:lnTo>
                    <a:pt x="215056" y="28025"/>
                  </a:lnTo>
                  <a:lnTo>
                    <a:pt x="259520" y="0"/>
                  </a:lnTo>
                  <a:lnTo>
                    <a:pt x="264928" y="23292"/>
                  </a:lnTo>
                  <a:lnTo>
                    <a:pt x="327778" y="22436"/>
                  </a:lnTo>
                  <a:lnTo>
                    <a:pt x="376447" y="52895"/>
                  </a:lnTo>
                  <a:lnTo>
                    <a:pt x="401751" y="26267"/>
                  </a:lnTo>
                  <a:lnTo>
                    <a:pt x="420605" y="44198"/>
                  </a:lnTo>
                  <a:lnTo>
                    <a:pt x="427783" y="80530"/>
                  </a:lnTo>
                  <a:lnTo>
                    <a:pt x="416725" y="11536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935989" y="3985440"/>
              <a:ext cx="901169" cy="510777"/>
            </a:xfrm>
            <a:custGeom>
              <a:avLst/>
              <a:pathLst>
                <a:path w="901169" h="510777">
                  <a:moveTo>
                    <a:pt x="261915" y="0"/>
                  </a:moveTo>
                  <a:lnTo>
                    <a:pt x="291087" y="13590"/>
                  </a:lnTo>
                  <a:lnTo>
                    <a:pt x="314874" y="56456"/>
                  </a:lnTo>
                  <a:lnTo>
                    <a:pt x="335052" y="145752"/>
                  </a:lnTo>
                  <a:lnTo>
                    <a:pt x="436547" y="152579"/>
                  </a:lnTo>
                  <a:lnTo>
                    <a:pt x="469993" y="122071"/>
                  </a:lnTo>
                  <a:lnTo>
                    <a:pt x="548722" y="160312"/>
                  </a:lnTo>
                  <a:lnTo>
                    <a:pt x="569617" y="156837"/>
                  </a:lnTo>
                  <a:lnTo>
                    <a:pt x="616979" y="169859"/>
                  </a:lnTo>
                  <a:lnTo>
                    <a:pt x="661394" y="209602"/>
                  </a:lnTo>
                  <a:lnTo>
                    <a:pt x="665021" y="238129"/>
                  </a:lnTo>
                  <a:lnTo>
                    <a:pt x="701053" y="270780"/>
                  </a:lnTo>
                  <a:lnTo>
                    <a:pt x="763693" y="255284"/>
                  </a:lnTo>
                  <a:lnTo>
                    <a:pt x="845181" y="215439"/>
                  </a:lnTo>
                  <a:lnTo>
                    <a:pt x="851833" y="195517"/>
                  </a:lnTo>
                  <a:lnTo>
                    <a:pt x="901169" y="172827"/>
                  </a:lnTo>
                  <a:lnTo>
                    <a:pt x="898836" y="212361"/>
                  </a:lnTo>
                  <a:lnTo>
                    <a:pt x="879046" y="288172"/>
                  </a:lnTo>
                  <a:lnTo>
                    <a:pt x="854935" y="322931"/>
                  </a:lnTo>
                  <a:lnTo>
                    <a:pt x="812966" y="290719"/>
                  </a:lnTo>
                  <a:lnTo>
                    <a:pt x="798378" y="292364"/>
                  </a:lnTo>
                  <a:lnTo>
                    <a:pt x="749716" y="332969"/>
                  </a:lnTo>
                  <a:lnTo>
                    <a:pt x="750159" y="358886"/>
                  </a:lnTo>
                  <a:lnTo>
                    <a:pt x="738107" y="393194"/>
                  </a:lnTo>
                  <a:lnTo>
                    <a:pt x="696139" y="402935"/>
                  </a:lnTo>
                  <a:lnTo>
                    <a:pt x="669795" y="382557"/>
                  </a:lnTo>
                  <a:lnTo>
                    <a:pt x="657293" y="324574"/>
                  </a:lnTo>
                  <a:lnTo>
                    <a:pt x="633332" y="282327"/>
                  </a:lnTo>
                  <a:lnTo>
                    <a:pt x="606395" y="260604"/>
                  </a:lnTo>
                  <a:lnTo>
                    <a:pt x="576035" y="268842"/>
                  </a:lnTo>
                  <a:lnTo>
                    <a:pt x="530347" y="304048"/>
                  </a:lnTo>
                  <a:lnTo>
                    <a:pt x="491357" y="292667"/>
                  </a:lnTo>
                  <a:lnTo>
                    <a:pt x="467095" y="304653"/>
                  </a:lnTo>
                  <a:lnTo>
                    <a:pt x="438524" y="272740"/>
                  </a:lnTo>
                  <a:lnTo>
                    <a:pt x="406228" y="331467"/>
                  </a:lnTo>
                  <a:lnTo>
                    <a:pt x="410394" y="353194"/>
                  </a:lnTo>
                  <a:lnTo>
                    <a:pt x="383904" y="392146"/>
                  </a:lnTo>
                  <a:lnTo>
                    <a:pt x="388817" y="430051"/>
                  </a:lnTo>
                  <a:lnTo>
                    <a:pt x="370063" y="449677"/>
                  </a:lnTo>
                  <a:lnTo>
                    <a:pt x="374529" y="475299"/>
                  </a:lnTo>
                  <a:lnTo>
                    <a:pt x="328317" y="469003"/>
                  </a:lnTo>
                  <a:lnTo>
                    <a:pt x="309206" y="499712"/>
                  </a:lnTo>
                  <a:lnTo>
                    <a:pt x="245660" y="510777"/>
                  </a:lnTo>
                  <a:lnTo>
                    <a:pt x="244614" y="474851"/>
                  </a:lnTo>
                  <a:lnTo>
                    <a:pt x="211474" y="447593"/>
                  </a:lnTo>
                  <a:lnTo>
                    <a:pt x="0" y="466441"/>
                  </a:lnTo>
                  <a:lnTo>
                    <a:pt x="11138" y="429804"/>
                  </a:lnTo>
                  <a:lnTo>
                    <a:pt x="40231" y="374842"/>
                  </a:lnTo>
                  <a:lnTo>
                    <a:pt x="48074" y="198406"/>
                  </a:lnTo>
                  <a:lnTo>
                    <a:pt x="31229" y="177756"/>
                  </a:lnTo>
                  <a:lnTo>
                    <a:pt x="60580" y="171069"/>
                  </a:lnTo>
                  <a:lnTo>
                    <a:pt x="109521" y="181356"/>
                  </a:lnTo>
                  <a:lnTo>
                    <a:pt x="138962" y="103782"/>
                  </a:lnTo>
                  <a:lnTo>
                    <a:pt x="207476" y="136708"/>
                  </a:lnTo>
                  <a:lnTo>
                    <a:pt x="205345" y="101852"/>
                  </a:lnTo>
                  <a:lnTo>
                    <a:pt x="222409" y="70734"/>
                  </a:lnTo>
                  <a:lnTo>
                    <a:pt x="264354" y="3088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755203" y="3953140"/>
              <a:ext cx="848386" cy="767252"/>
            </a:xfrm>
            <a:custGeom>
              <a:avLst/>
              <a:pathLst>
                <a:path w="848386" h="767252">
                  <a:moveTo>
                    <a:pt x="793086" y="103676"/>
                  </a:moveTo>
                  <a:lnTo>
                    <a:pt x="806971" y="168860"/>
                  </a:lnTo>
                  <a:lnTo>
                    <a:pt x="830059" y="187180"/>
                  </a:lnTo>
                  <a:lnTo>
                    <a:pt x="820502" y="295113"/>
                  </a:lnTo>
                  <a:lnTo>
                    <a:pt x="848386" y="318548"/>
                  </a:lnTo>
                  <a:lnTo>
                    <a:pt x="823807" y="350792"/>
                  </a:lnTo>
                  <a:lnTo>
                    <a:pt x="846907" y="379962"/>
                  </a:lnTo>
                  <a:lnTo>
                    <a:pt x="809761" y="432485"/>
                  </a:lnTo>
                  <a:lnTo>
                    <a:pt x="775085" y="493102"/>
                  </a:lnTo>
                  <a:lnTo>
                    <a:pt x="751288" y="569621"/>
                  </a:lnTo>
                  <a:lnTo>
                    <a:pt x="711719" y="577109"/>
                  </a:lnTo>
                  <a:lnTo>
                    <a:pt x="691149" y="614741"/>
                  </a:lnTo>
                  <a:lnTo>
                    <a:pt x="645570" y="620738"/>
                  </a:lnTo>
                  <a:lnTo>
                    <a:pt x="617189" y="668960"/>
                  </a:lnTo>
                  <a:lnTo>
                    <a:pt x="569426" y="767252"/>
                  </a:lnTo>
                  <a:lnTo>
                    <a:pt x="522462" y="753066"/>
                  </a:lnTo>
                  <a:lnTo>
                    <a:pt x="494097" y="696962"/>
                  </a:lnTo>
                  <a:lnTo>
                    <a:pt x="420854" y="698705"/>
                  </a:lnTo>
                  <a:lnTo>
                    <a:pt x="410972" y="740638"/>
                  </a:lnTo>
                  <a:lnTo>
                    <a:pt x="350788" y="706617"/>
                  </a:lnTo>
                  <a:lnTo>
                    <a:pt x="301487" y="641126"/>
                  </a:lnTo>
                  <a:lnTo>
                    <a:pt x="0" y="641386"/>
                  </a:lnTo>
                  <a:lnTo>
                    <a:pt x="42419" y="603934"/>
                  </a:lnTo>
                  <a:lnTo>
                    <a:pt x="54474" y="561234"/>
                  </a:lnTo>
                  <a:lnTo>
                    <a:pt x="61319" y="493215"/>
                  </a:lnTo>
                  <a:lnTo>
                    <a:pt x="58243" y="430076"/>
                  </a:lnTo>
                  <a:lnTo>
                    <a:pt x="97334" y="389086"/>
                  </a:lnTo>
                  <a:lnTo>
                    <a:pt x="130374" y="367664"/>
                  </a:lnTo>
                  <a:lnTo>
                    <a:pt x="130671" y="342492"/>
                  </a:lnTo>
                  <a:lnTo>
                    <a:pt x="155376" y="334552"/>
                  </a:lnTo>
                  <a:lnTo>
                    <a:pt x="137068" y="294550"/>
                  </a:lnTo>
                  <a:lnTo>
                    <a:pt x="150168" y="278668"/>
                  </a:lnTo>
                  <a:lnTo>
                    <a:pt x="149720" y="216344"/>
                  </a:lnTo>
                  <a:lnTo>
                    <a:pt x="177403" y="178290"/>
                  </a:lnTo>
                  <a:lnTo>
                    <a:pt x="168623" y="162107"/>
                  </a:lnTo>
                  <a:lnTo>
                    <a:pt x="207461" y="131693"/>
                  </a:lnTo>
                  <a:lnTo>
                    <a:pt x="255682" y="113117"/>
                  </a:lnTo>
                  <a:lnTo>
                    <a:pt x="270118" y="128697"/>
                  </a:lnTo>
                  <a:lnTo>
                    <a:pt x="315212" y="128698"/>
                  </a:lnTo>
                  <a:lnTo>
                    <a:pt x="361941" y="103828"/>
                  </a:lnTo>
                  <a:lnTo>
                    <a:pt x="403461" y="15288"/>
                  </a:lnTo>
                  <a:lnTo>
                    <a:pt x="476387" y="0"/>
                  </a:lnTo>
                  <a:lnTo>
                    <a:pt x="505409" y="7642"/>
                  </a:lnTo>
                  <a:lnTo>
                    <a:pt x="546930" y="302"/>
                  </a:lnTo>
                  <a:lnTo>
                    <a:pt x="579822" y="4704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755644" y="3935659"/>
              <a:ext cx="420765" cy="398329"/>
            </a:xfrm>
            <a:custGeom>
              <a:avLst/>
              <a:pathLst>
                <a:path w="420765" h="398329">
                  <a:moveTo>
                    <a:pt x="382010" y="105691"/>
                  </a:moveTo>
                  <a:lnTo>
                    <a:pt x="397960" y="183635"/>
                  </a:lnTo>
                  <a:lnTo>
                    <a:pt x="420765" y="241744"/>
                  </a:lnTo>
                  <a:lnTo>
                    <a:pt x="396766" y="257797"/>
                  </a:lnTo>
                  <a:lnTo>
                    <a:pt x="305539" y="274727"/>
                  </a:lnTo>
                  <a:lnTo>
                    <a:pt x="265205" y="304692"/>
                  </a:lnTo>
                  <a:lnTo>
                    <a:pt x="262825" y="324766"/>
                  </a:lnTo>
                  <a:lnTo>
                    <a:pt x="172340" y="398329"/>
                  </a:lnTo>
                  <a:lnTo>
                    <a:pt x="145106" y="362372"/>
                  </a:lnTo>
                  <a:lnTo>
                    <a:pt x="141835" y="341696"/>
                  </a:lnTo>
                  <a:lnTo>
                    <a:pt x="98821" y="302741"/>
                  </a:lnTo>
                  <a:lnTo>
                    <a:pt x="66529" y="288361"/>
                  </a:lnTo>
                  <a:lnTo>
                    <a:pt x="34379" y="243562"/>
                  </a:lnTo>
                  <a:lnTo>
                    <a:pt x="32594" y="217044"/>
                  </a:lnTo>
                  <a:lnTo>
                    <a:pt x="43984" y="152636"/>
                  </a:lnTo>
                  <a:lnTo>
                    <a:pt x="0" y="133952"/>
                  </a:lnTo>
                  <a:lnTo>
                    <a:pt x="1174" y="98501"/>
                  </a:lnTo>
                  <a:lnTo>
                    <a:pt x="36202" y="56493"/>
                  </a:lnTo>
                  <a:lnTo>
                    <a:pt x="37650" y="36642"/>
                  </a:lnTo>
                  <a:lnTo>
                    <a:pt x="88027" y="0"/>
                  </a:lnTo>
                  <a:lnTo>
                    <a:pt x="114035" y="431"/>
                  </a:lnTo>
                  <a:lnTo>
                    <a:pt x="152870" y="28394"/>
                  </a:lnTo>
                  <a:lnTo>
                    <a:pt x="179494" y="16154"/>
                  </a:lnTo>
                  <a:lnTo>
                    <a:pt x="183762" y="79820"/>
                  </a:lnTo>
                  <a:lnTo>
                    <a:pt x="209569" y="101571"/>
                  </a:lnTo>
                  <a:lnTo>
                    <a:pt x="222478" y="141025"/>
                  </a:lnTo>
                  <a:lnTo>
                    <a:pt x="281774" y="156312"/>
                  </a:lnTo>
                  <a:lnTo>
                    <a:pt x="318538" y="117711"/>
                  </a:lnTo>
                  <a:lnTo>
                    <a:pt x="361829" y="119888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428064" y="3829090"/>
              <a:ext cx="300551" cy="277327"/>
            </a:xfrm>
            <a:custGeom>
              <a:avLst/>
              <a:pathLst>
                <a:path w="300551" h="277327">
                  <a:moveTo>
                    <a:pt x="194886" y="9888"/>
                  </a:moveTo>
                  <a:lnTo>
                    <a:pt x="229560" y="15280"/>
                  </a:lnTo>
                  <a:lnTo>
                    <a:pt x="230749" y="40749"/>
                  </a:lnTo>
                  <a:lnTo>
                    <a:pt x="279271" y="67420"/>
                  </a:lnTo>
                  <a:lnTo>
                    <a:pt x="300551" y="96786"/>
                  </a:lnTo>
                  <a:lnTo>
                    <a:pt x="284031" y="136788"/>
                  </a:lnTo>
                  <a:lnTo>
                    <a:pt x="294448" y="168251"/>
                  </a:lnTo>
                  <a:lnTo>
                    <a:pt x="276889" y="181285"/>
                  </a:lnTo>
                  <a:lnTo>
                    <a:pt x="282395" y="208103"/>
                  </a:lnTo>
                  <a:lnTo>
                    <a:pt x="248909" y="252898"/>
                  </a:lnTo>
                  <a:lnTo>
                    <a:pt x="217208" y="252449"/>
                  </a:lnTo>
                  <a:lnTo>
                    <a:pt x="207113" y="273395"/>
                  </a:lnTo>
                  <a:lnTo>
                    <a:pt x="113465" y="277327"/>
                  </a:lnTo>
                  <a:lnTo>
                    <a:pt x="0" y="272018"/>
                  </a:lnTo>
                  <a:lnTo>
                    <a:pt x="32632" y="205692"/>
                  </a:lnTo>
                  <a:lnTo>
                    <a:pt x="86836" y="138461"/>
                  </a:lnTo>
                  <a:lnTo>
                    <a:pt x="127096" y="133667"/>
                  </a:lnTo>
                  <a:lnTo>
                    <a:pt x="129373" y="94245"/>
                  </a:lnTo>
                  <a:lnTo>
                    <a:pt x="119360" y="48957"/>
                  </a:lnTo>
                  <a:lnTo>
                    <a:pt x="124044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121561" y="3803021"/>
              <a:ext cx="435875" cy="298549"/>
            </a:xfrm>
            <a:custGeom>
              <a:avLst/>
              <a:pathLst>
                <a:path w="435875" h="298549">
                  <a:moveTo>
                    <a:pt x="430547" y="26069"/>
                  </a:moveTo>
                  <a:lnTo>
                    <a:pt x="425863" y="75026"/>
                  </a:lnTo>
                  <a:lnTo>
                    <a:pt x="435875" y="120315"/>
                  </a:lnTo>
                  <a:lnTo>
                    <a:pt x="433598" y="159736"/>
                  </a:lnTo>
                  <a:lnTo>
                    <a:pt x="393339" y="164531"/>
                  </a:lnTo>
                  <a:lnTo>
                    <a:pt x="339135" y="231761"/>
                  </a:lnTo>
                  <a:lnTo>
                    <a:pt x="306502" y="298087"/>
                  </a:lnTo>
                  <a:lnTo>
                    <a:pt x="267893" y="298079"/>
                  </a:lnTo>
                  <a:lnTo>
                    <a:pt x="203855" y="273990"/>
                  </a:lnTo>
                  <a:lnTo>
                    <a:pt x="151541" y="298549"/>
                  </a:lnTo>
                  <a:lnTo>
                    <a:pt x="71233" y="296467"/>
                  </a:lnTo>
                  <a:lnTo>
                    <a:pt x="44829" y="242911"/>
                  </a:lnTo>
                  <a:lnTo>
                    <a:pt x="52830" y="223532"/>
                  </a:lnTo>
                  <a:lnTo>
                    <a:pt x="90034" y="200012"/>
                  </a:lnTo>
                  <a:lnTo>
                    <a:pt x="67417" y="176637"/>
                  </a:lnTo>
                  <a:lnTo>
                    <a:pt x="60122" y="97985"/>
                  </a:lnTo>
                  <a:lnTo>
                    <a:pt x="0" y="41051"/>
                  </a:lnTo>
                  <a:lnTo>
                    <a:pt x="5353" y="20523"/>
                  </a:lnTo>
                  <a:lnTo>
                    <a:pt x="67265" y="14831"/>
                  </a:lnTo>
                  <a:lnTo>
                    <a:pt x="130664" y="0"/>
                  </a:lnTo>
                  <a:lnTo>
                    <a:pt x="158728" y="6863"/>
                  </a:lnTo>
                  <a:lnTo>
                    <a:pt x="176207" y="40753"/>
                  </a:lnTo>
                  <a:lnTo>
                    <a:pt x="225318" y="64423"/>
                  </a:lnTo>
                  <a:lnTo>
                    <a:pt x="268774" y="51688"/>
                  </a:lnTo>
                  <a:lnTo>
                    <a:pt x="335298" y="45545"/>
                  </a:lnTo>
                  <a:lnTo>
                    <a:pt x="376227" y="3146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05756" y="3764028"/>
              <a:ext cx="600338" cy="880988"/>
            </a:xfrm>
            <a:custGeom>
              <a:avLst/>
              <a:pathLst>
                <a:path w="600338" h="880988">
                  <a:moveTo>
                    <a:pt x="546525" y="634323"/>
                  </a:moveTo>
                  <a:lnTo>
                    <a:pt x="473236" y="631358"/>
                  </a:lnTo>
                  <a:lnTo>
                    <a:pt x="452764" y="638067"/>
                  </a:lnTo>
                  <a:lnTo>
                    <a:pt x="446539" y="588403"/>
                  </a:lnTo>
                  <a:lnTo>
                    <a:pt x="411636" y="587453"/>
                  </a:lnTo>
                  <a:lnTo>
                    <a:pt x="401230" y="622832"/>
                  </a:lnTo>
                  <a:lnTo>
                    <a:pt x="290419" y="594078"/>
                  </a:lnTo>
                  <a:lnTo>
                    <a:pt x="238414" y="575959"/>
                  </a:lnTo>
                  <a:lnTo>
                    <a:pt x="249570" y="634334"/>
                  </a:lnTo>
                  <a:lnTo>
                    <a:pt x="301988" y="674255"/>
                  </a:lnTo>
                  <a:lnTo>
                    <a:pt x="300929" y="720796"/>
                  </a:lnTo>
                  <a:lnTo>
                    <a:pt x="271729" y="751852"/>
                  </a:lnTo>
                  <a:lnTo>
                    <a:pt x="235126" y="767444"/>
                  </a:lnTo>
                  <a:lnTo>
                    <a:pt x="229744" y="785791"/>
                  </a:lnTo>
                  <a:lnTo>
                    <a:pt x="233095" y="859194"/>
                  </a:lnTo>
                  <a:lnTo>
                    <a:pt x="274013" y="870530"/>
                  </a:lnTo>
                  <a:lnTo>
                    <a:pt x="227197" y="880988"/>
                  </a:lnTo>
                  <a:lnTo>
                    <a:pt x="141303" y="869971"/>
                  </a:lnTo>
                  <a:lnTo>
                    <a:pt x="147555" y="824720"/>
                  </a:lnTo>
                  <a:lnTo>
                    <a:pt x="124576" y="762683"/>
                  </a:lnTo>
                  <a:lnTo>
                    <a:pt x="85112" y="754765"/>
                  </a:lnTo>
                  <a:lnTo>
                    <a:pt x="57739" y="726540"/>
                  </a:lnTo>
                  <a:lnTo>
                    <a:pt x="97370" y="660771"/>
                  </a:lnTo>
                  <a:lnTo>
                    <a:pt x="112998" y="603254"/>
                  </a:lnTo>
                  <a:lnTo>
                    <a:pt x="94038" y="553223"/>
                  </a:lnTo>
                  <a:lnTo>
                    <a:pt x="111386" y="499810"/>
                  </a:lnTo>
                  <a:lnTo>
                    <a:pt x="107807" y="393147"/>
                  </a:lnTo>
                  <a:lnTo>
                    <a:pt x="39384" y="383304"/>
                  </a:lnTo>
                  <a:lnTo>
                    <a:pt x="0" y="316375"/>
                  </a:lnTo>
                  <a:lnTo>
                    <a:pt x="3000" y="291963"/>
                  </a:lnTo>
                  <a:lnTo>
                    <a:pt x="25915" y="285685"/>
                  </a:lnTo>
                  <a:lnTo>
                    <a:pt x="76014" y="234597"/>
                  </a:lnTo>
                  <a:lnTo>
                    <a:pt x="177114" y="196362"/>
                  </a:lnTo>
                  <a:lnTo>
                    <a:pt x="212067" y="142772"/>
                  </a:lnTo>
                  <a:lnTo>
                    <a:pt x="210701" y="116484"/>
                  </a:lnTo>
                  <a:lnTo>
                    <a:pt x="265090" y="0"/>
                  </a:lnTo>
                  <a:lnTo>
                    <a:pt x="277813" y="5673"/>
                  </a:lnTo>
                  <a:lnTo>
                    <a:pt x="310948" y="76922"/>
                  </a:lnTo>
                  <a:lnTo>
                    <a:pt x="341621" y="87002"/>
                  </a:lnTo>
                  <a:lnTo>
                    <a:pt x="328060" y="128425"/>
                  </a:lnTo>
                  <a:lnTo>
                    <a:pt x="337999" y="154816"/>
                  </a:lnTo>
                  <a:lnTo>
                    <a:pt x="366106" y="163759"/>
                  </a:lnTo>
                  <a:lnTo>
                    <a:pt x="382026" y="206283"/>
                  </a:lnTo>
                  <a:lnTo>
                    <a:pt x="356691" y="292204"/>
                  </a:lnTo>
                  <a:lnTo>
                    <a:pt x="390175" y="353402"/>
                  </a:lnTo>
                  <a:lnTo>
                    <a:pt x="380488" y="367984"/>
                  </a:lnTo>
                  <a:lnTo>
                    <a:pt x="384518" y="409532"/>
                  </a:lnTo>
                  <a:lnTo>
                    <a:pt x="433586" y="451656"/>
                  </a:lnTo>
                  <a:lnTo>
                    <a:pt x="473096" y="461601"/>
                  </a:lnTo>
                  <a:lnTo>
                    <a:pt x="517482" y="458729"/>
                  </a:lnTo>
                  <a:lnTo>
                    <a:pt x="600338" y="545740"/>
                  </a:lnTo>
                  <a:lnTo>
                    <a:pt x="515778" y="59907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48289" y="3695236"/>
              <a:ext cx="1027489" cy="1087939"/>
            </a:xfrm>
            <a:custGeom>
              <a:avLst/>
              <a:pathLst>
                <a:path w="1027489" h="1087939">
                  <a:moveTo>
                    <a:pt x="1005161" y="517397"/>
                  </a:moveTo>
                  <a:lnTo>
                    <a:pt x="983734" y="512001"/>
                  </a:lnTo>
                  <a:lnTo>
                    <a:pt x="952478" y="544214"/>
                  </a:lnTo>
                  <a:lnTo>
                    <a:pt x="940424" y="606842"/>
                  </a:lnTo>
                  <a:lnTo>
                    <a:pt x="950100" y="643097"/>
                  </a:lnTo>
                  <a:lnTo>
                    <a:pt x="911702" y="703178"/>
                  </a:lnTo>
                  <a:lnTo>
                    <a:pt x="858869" y="730890"/>
                  </a:lnTo>
                  <a:lnTo>
                    <a:pt x="835949" y="758908"/>
                  </a:lnTo>
                  <a:lnTo>
                    <a:pt x="760793" y="805506"/>
                  </a:lnTo>
                  <a:lnTo>
                    <a:pt x="712870" y="805651"/>
                  </a:lnTo>
                  <a:lnTo>
                    <a:pt x="681170" y="841460"/>
                  </a:lnTo>
                  <a:lnTo>
                    <a:pt x="674771" y="887455"/>
                  </a:lnTo>
                  <a:lnTo>
                    <a:pt x="650264" y="891899"/>
                  </a:lnTo>
                  <a:lnTo>
                    <a:pt x="598702" y="886408"/>
                  </a:lnTo>
                  <a:lnTo>
                    <a:pt x="594089" y="939492"/>
                  </a:lnTo>
                  <a:lnTo>
                    <a:pt x="549904" y="943704"/>
                  </a:lnTo>
                  <a:lnTo>
                    <a:pt x="476053" y="1001955"/>
                  </a:lnTo>
                  <a:lnTo>
                    <a:pt x="438426" y="993648"/>
                  </a:lnTo>
                  <a:lnTo>
                    <a:pt x="410888" y="1011539"/>
                  </a:lnTo>
                  <a:lnTo>
                    <a:pt x="362824" y="1024969"/>
                  </a:lnTo>
                  <a:lnTo>
                    <a:pt x="363199" y="1048059"/>
                  </a:lnTo>
                  <a:lnTo>
                    <a:pt x="300863" y="1037299"/>
                  </a:lnTo>
                  <a:lnTo>
                    <a:pt x="272354" y="1062028"/>
                  </a:lnTo>
                  <a:lnTo>
                    <a:pt x="234245" y="1062676"/>
                  </a:lnTo>
                  <a:lnTo>
                    <a:pt x="170461" y="1087939"/>
                  </a:lnTo>
                  <a:lnTo>
                    <a:pt x="182421" y="1027176"/>
                  </a:lnTo>
                  <a:lnTo>
                    <a:pt x="208553" y="967720"/>
                  </a:lnTo>
                  <a:lnTo>
                    <a:pt x="227599" y="940515"/>
                  </a:lnTo>
                  <a:lnTo>
                    <a:pt x="228801" y="915412"/>
                  </a:lnTo>
                  <a:lnTo>
                    <a:pt x="252275" y="886693"/>
                  </a:lnTo>
                  <a:lnTo>
                    <a:pt x="235014" y="838040"/>
                  </a:lnTo>
                  <a:lnTo>
                    <a:pt x="166382" y="752949"/>
                  </a:lnTo>
                  <a:lnTo>
                    <a:pt x="253737" y="674630"/>
                  </a:lnTo>
                  <a:lnTo>
                    <a:pt x="243873" y="630825"/>
                  </a:lnTo>
                  <a:lnTo>
                    <a:pt x="246892" y="600295"/>
                  </a:lnTo>
                  <a:lnTo>
                    <a:pt x="219983" y="582668"/>
                  </a:lnTo>
                  <a:lnTo>
                    <a:pt x="145908" y="606225"/>
                  </a:lnTo>
                  <a:lnTo>
                    <a:pt x="87002" y="602806"/>
                  </a:lnTo>
                  <a:lnTo>
                    <a:pt x="53821" y="637866"/>
                  </a:lnTo>
                  <a:lnTo>
                    <a:pt x="30721" y="608696"/>
                  </a:lnTo>
                  <a:lnTo>
                    <a:pt x="55300" y="576452"/>
                  </a:lnTo>
                  <a:lnTo>
                    <a:pt x="27416" y="553017"/>
                  </a:lnTo>
                  <a:lnTo>
                    <a:pt x="36973" y="445084"/>
                  </a:lnTo>
                  <a:lnTo>
                    <a:pt x="13885" y="426764"/>
                  </a:lnTo>
                  <a:lnTo>
                    <a:pt x="0" y="361580"/>
                  </a:lnTo>
                  <a:lnTo>
                    <a:pt x="22474" y="295510"/>
                  </a:lnTo>
                  <a:lnTo>
                    <a:pt x="64889" y="292964"/>
                  </a:lnTo>
                  <a:lnTo>
                    <a:pt x="91826" y="245022"/>
                  </a:lnTo>
                  <a:lnTo>
                    <a:pt x="441713" y="45756"/>
                  </a:lnTo>
                  <a:lnTo>
                    <a:pt x="529752" y="0"/>
                  </a:lnTo>
                  <a:lnTo>
                    <a:pt x="576845" y="49506"/>
                  </a:lnTo>
                  <a:lnTo>
                    <a:pt x="636375" y="121716"/>
                  </a:lnTo>
                  <a:lnTo>
                    <a:pt x="709897" y="199175"/>
                  </a:lnTo>
                  <a:lnTo>
                    <a:pt x="729837" y="188390"/>
                  </a:lnTo>
                  <a:lnTo>
                    <a:pt x="765409" y="192135"/>
                  </a:lnTo>
                  <a:lnTo>
                    <a:pt x="808567" y="143892"/>
                  </a:lnTo>
                  <a:lnTo>
                    <a:pt x="867949" y="139697"/>
                  </a:lnTo>
                  <a:lnTo>
                    <a:pt x="919885" y="175502"/>
                  </a:lnTo>
                  <a:lnTo>
                    <a:pt x="966173" y="222399"/>
                  </a:lnTo>
                  <a:lnTo>
                    <a:pt x="965277" y="244723"/>
                  </a:lnTo>
                  <a:lnTo>
                    <a:pt x="932390" y="249967"/>
                  </a:lnTo>
                  <a:lnTo>
                    <a:pt x="926135" y="276185"/>
                  </a:lnTo>
                  <a:lnTo>
                    <a:pt x="886845" y="295511"/>
                  </a:lnTo>
                  <a:lnTo>
                    <a:pt x="872707" y="313339"/>
                  </a:lnTo>
                  <a:lnTo>
                    <a:pt x="922563" y="358887"/>
                  </a:lnTo>
                  <a:lnTo>
                    <a:pt x="984327" y="429599"/>
                  </a:lnTo>
                  <a:lnTo>
                    <a:pt x="1008588" y="423908"/>
                  </a:lnTo>
                  <a:lnTo>
                    <a:pt x="1027489" y="451025"/>
                  </a:lnTo>
                  <a:lnTo>
                    <a:pt x="1011860" y="47604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070847" y="3696495"/>
              <a:ext cx="545680" cy="903230"/>
            </a:xfrm>
            <a:custGeom>
              <a:avLst/>
              <a:pathLst>
                <a:path w="545680" h="903230">
                  <a:moveTo>
                    <a:pt x="365750" y="218030"/>
                  </a:moveTo>
                  <a:lnTo>
                    <a:pt x="462457" y="184285"/>
                  </a:lnTo>
                  <a:lnTo>
                    <a:pt x="468557" y="206308"/>
                  </a:lnTo>
                  <a:lnTo>
                    <a:pt x="421528" y="258895"/>
                  </a:lnTo>
                  <a:lnTo>
                    <a:pt x="457693" y="298149"/>
                  </a:lnTo>
                  <a:lnTo>
                    <a:pt x="478962" y="340713"/>
                  </a:lnTo>
                  <a:lnTo>
                    <a:pt x="475992" y="397051"/>
                  </a:lnTo>
                  <a:lnTo>
                    <a:pt x="484406" y="433127"/>
                  </a:lnTo>
                  <a:lnTo>
                    <a:pt x="525488" y="451412"/>
                  </a:lnTo>
                  <a:lnTo>
                    <a:pt x="528465" y="483008"/>
                  </a:lnTo>
                  <a:lnTo>
                    <a:pt x="545680" y="517890"/>
                  </a:lnTo>
                  <a:lnTo>
                    <a:pt x="538999" y="568522"/>
                  </a:lnTo>
                  <a:lnTo>
                    <a:pt x="476687" y="626513"/>
                  </a:lnTo>
                  <a:lnTo>
                    <a:pt x="480520" y="649638"/>
                  </a:lnTo>
                  <a:lnTo>
                    <a:pt x="469332" y="733835"/>
                  </a:lnTo>
                  <a:lnTo>
                    <a:pt x="454022" y="772183"/>
                  </a:lnTo>
                  <a:lnTo>
                    <a:pt x="469265" y="795005"/>
                  </a:lnTo>
                  <a:lnTo>
                    <a:pt x="483187" y="849547"/>
                  </a:lnTo>
                  <a:lnTo>
                    <a:pt x="488084" y="903230"/>
                  </a:lnTo>
                  <a:lnTo>
                    <a:pt x="413710" y="901367"/>
                  </a:lnTo>
                  <a:lnTo>
                    <a:pt x="391478" y="850251"/>
                  </a:lnTo>
                  <a:lnTo>
                    <a:pt x="368711" y="829114"/>
                  </a:lnTo>
                  <a:lnTo>
                    <a:pt x="324985" y="816112"/>
                  </a:lnTo>
                  <a:lnTo>
                    <a:pt x="295172" y="766003"/>
                  </a:lnTo>
                  <a:lnTo>
                    <a:pt x="281434" y="701856"/>
                  </a:lnTo>
                  <a:lnTo>
                    <a:pt x="250687" y="666610"/>
                  </a:lnTo>
                  <a:lnTo>
                    <a:pt x="335248" y="613273"/>
                  </a:lnTo>
                  <a:lnTo>
                    <a:pt x="252392" y="526262"/>
                  </a:lnTo>
                  <a:lnTo>
                    <a:pt x="208005" y="529134"/>
                  </a:lnTo>
                  <a:lnTo>
                    <a:pt x="168496" y="519189"/>
                  </a:lnTo>
                  <a:lnTo>
                    <a:pt x="119427" y="477065"/>
                  </a:lnTo>
                  <a:lnTo>
                    <a:pt x="115397" y="435517"/>
                  </a:lnTo>
                  <a:lnTo>
                    <a:pt x="125085" y="420935"/>
                  </a:lnTo>
                  <a:lnTo>
                    <a:pt x="91601" y="359737"/>
                  </a:lnTo>
                  <a:lnTo>
                    <a:pt x="116935" y="273816"/>
                  </a:lnTo>
                  <a:lnTo>
                    <a:pt x="101015" y="231292"/>
                  </a:lnTo>
                  <a:lnTo>
                    <a:pt x="72908" y="222349"/>
                  </a:lnTo>
                  <a:lnTo>
                    <a:pt x="62969" y="195958"/>
                  </a:lnTo>
                  <a:lnTo>
                    <a:pt x="76531" y="154535"/>
                  </a:lnTo>
                  <a:lnTo>
                    <a:pt x="45857" y="144455"/>
                  </a:lnTo>
                  <a:lnTo>
                    <a:pt x="12723" y="73206"/>
                  </a:lnTo>
                  <a:lnTo>
                    <a:pt x="0" y="67532"/>
                  </a:lnTo>
                  <a:lnTo>
                    <a:pt x="17438" y="26706"/>
                  </a:lnTo>
                  <a:lnTo>
                    <a:pt x="148585" y="0"/>
                  </a:lnTo>
                  <a:lnTo>
                    <a:pt x="150670" y="37010"/>
                  </a:lnTo>
                  <a:lnTo>
                    <a:pt x="189212" y="62776"/>
                  </a:lnTo>
                  <a:lnTo>
                    <a:pt x="213725" y="95309"/>
                  </a:lnTo>
                  <a:lnTo>
                    <a:pt x="217639" y="156848"/>
                  </a:lnTo>
                  <a:lnTo>
                    <a:pt x="236392" y="208703"/>
                  </a:lnTo>
                  <a:lnTo>
                    <a:pt x="277170" y="244959"/>
                  </a:lnTo>
                  <a:lnTo>
                    <a:pt x="303363" y="231178"/>
                  </a:lnTo>
                  <a:lnTo>
                    <a:pt x="335211" y="24016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039788" y="3576101"/>
              <a:ext cx="664654" cy="679682"/>
            </a:xfrm>
            <a:custGeom>
              <a:avLst/>
              <a:pathLst>
                <a:path w="664654" h="679682">
                  <a:moveTo>
                    <a:pt x="253549" y="410"/>
                  </a:moveTo>
                  <a:lnTo>
                    <a:pt x="251948" y="39352"/>
                  </a:lnTo>
                  <a:lnTo>
                    <a:pt x="304280" y="53964"/>
                  </a:lnTo>
                  <a:lnTo>
                    <a:pt x="324103" y="96793"/>
                  </a:lnTo>
                  <a:lnTo>
                    <a:pt x="354170" y="127182"/>
                  </a:lnTo>
                  <a:lnTo>
                    <a:pt x="368935" y="161401"/>
                  </a:lnTo>
                  <a:lnTo>
                    <a:pt x="367845" y="205546"/>
                  </a:lnTo>
                  <a:lnTo>
                    <a:pt x="393280" y="224926"/>
                  </a:lnTo>
                  <a:lnTo>
                    <a:pt x="398907" y="181692"/>
                  </a:lnTo>
                  <a:lnTo>
                    <a:pt x="422030" y="142056"/>
                  </a:lnTo>
                  <a:lnTo>
                    <a:pt x="431794" y="91468"/>
                  </a:lnTo>
                  <a:lnTo>
                    <a:pt x="426496" y="61377"/>
                  </a:lnTo>
                  <a:lnTo>
                    <a:pt x="437040" y="18668"/>
                  </a:lnTo>
                  <a:lnTo>
                    <a:pt x="486935" y="19032"/>
                  </a:lnTo>
                  <a:lnTo>
                    <a:pt x="510803" y="24152"/>
                  </a:lnTo>
                  <a:lnTo>
                    <a:pt x="538903" y="56888"/>
                  </a:lnTo>
                  <a:lnTo>
                    <a:pt x="582953" y="67750"/>
                  </a:lnTo>
                  <a:lnTo>
                    <a:pt x="626236" y="43210"/>
                  </a:lnTo>
                  <a:lnTo>
                    <a:pt x="648214" y="51029"/>
                  </a:lnTo>
                  <a:lnTo>
                    <a:pt x="664654" y="82405"/>
                  </a:lnTo>
                  <a:lnTo>
                    <a:pt x="617275" y="100547"/>
                  </a:lnTo>
                  <a:lnTo>
                    <a:pt x="615809" y="153133"/>
                  </a:lnTo>
                  <a:lnTo>
                    <a:pt x="555487" y="189022"/>
                  </a:lnTo>
                  <a:lnTo>
                    <a:pt x="533613" y="225221"/>
                  </a:lnTo>
                  <a:lnTo>
                    <a:pt x="543995" y="263396"/>
                  </a:lnTo>
                  <a:lnTo>
                    <a:pt x="533070" y="341558"/>
                  </a:lnTo>
                  <a:lnTo>
                    <a:pt x="481498" y="395128"/>
                  </a:lnTo>
                  <a:lnTo>
                    <a:pt x="482568" y="447394"/>
                  </a:lnTo>
                  <a:lnTo>
                    <a:pt x="526293" y="469377"/>
                  </a:lnTo>
                  <a:lnTo>
                    <a:pt x="552482" y="468959"/>
                  </a:lnTo>
                  <a:lnTo>
                    <a:pt x="578942" y="493763"/>
                  </a:lnTo>
                  <a:lnTo>
                    <a:pt x="605259" y="490232"/>
                  </a:lnTo>
                  <a:lnTo>
                    <a:pt x="607018" y="547598"/>
                  </a:lnTo>
                  <a:lnTo>
                    <a:pt x="616100" y="578400"/>
                  </a:lnTo>
                  <a:lnTo>
                    <a:pt x="576048" y="616401"/>
                  </a:lnTo>
                  <a:lnTo>
                    <a:pt x="469060" y="678031"/>
                  </a:lnTo>
                  <a:lnTo>
                    <a:pt x="364434" y="679682"/>
                  </a:lnTo>
                  <a:lnTo>
                    <a:pt x="241968" y="669559"/>
                  </a:lnTo>
                  <a:lnTo>
                    <a:pt x="155934" y="665898"/>
                  </a:lnTo>
                  <a:lnTo>
                    <a:pt x="133756" y="629489"/>
                  </a:lnTo>
                  <a:lnTo>
                    <a:pt x="136621" y="601302"/>
                  </a:lnTo>
                  <a:lnTo>
                    <a:pt x="113817" y="543193"/>
                  </a:lnTo>
                  <a:lnTo>
                    <a:pt x="97867" y="465249"/>
                  </a:lnTo>
                  <a:lnTo>
                    <a:pt x="132605" y="458981"/>
                  </a:lnTo>
                  <a:lnTo>
                    <a:pt x="123702" y="421893"/>
                  </a:lnTo>
                  <a:lnTo>
                    <a:pt x="137140" y="367721"/>
                  </a:lnTo>
                  <a:lnTo>
                    <a:pt x="162690" y="362430"/>
                  </a:lnTo>
                  <a:lnTo>
                    <a:pt x="192161" y="312162"/>
                  </a:lnTo>
                  <a:lnTo>
                    <a:pt x="216405" y="287387"/>
                  </a:lnTo>
                  <a:lnTo>
                    <a:pt x="169623" y="261378"/>
                  </a:lnTo>
                  <a:lnTo>
                    <a:pt x="123489" y="266022"/>
                  </a:lnTo>
                  <a:lnTo>
                    <a:pt x="104738" y="281453"/>
                  </a:lnTo>
                  <a:lnTo>
                    <a:pt x="67086" y="257182"/>
                  </a:lnTo>
                  <a:lnTo>
                    <a:pt x="40594" y="228268"/>
                  </a:lnTo>
                  <a:lnTo>
                    <a:pt x="16630" y="165042"/>
                  </a:lnTo>
                  <a:lnTo>
                    <a:pt x="0" y="83981"/>
                  </a:lnTo>
                  <a:lnTo>
                    <a:pt x="37947" y="106112"/>
                  </a:lnTo>
                  <a:lnTo>
                    <a:pt x="66786" y="108193"/>
                  </a:lnTo>
                  <a:lnTo>
                    <a:pt x="100269" y="58013"/>
                  </a:lnTo>
                  <a:lnTo>
                    <a:pt x="136753" y="56957"/>
                  </a:lnTo>
                  <a:lnTo>
                    <a:pt x="157368" y="11702"/>
                  </a:lnTo>
                  <a:lnTo>
                    <a:pt x="210192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21286" y="3498361"/>
              <a:ext cx="690309" cy="840270"/>
            </a:xfrm>
            <a:custGeom>
              <a:avLst/>
              <a:pathLst>
                <a:path w="690309" h="840270">
                  <a:moveTo>
                    <a:pt x="550946" y="95412"/>
                  </a:moveTo>
                  <a:lnTo>
                    <a:pt x="581818" y="123526"/>
                  </a:lnTo>
                  <a:lnTo>
                    <a:pt x="602060" y="196936"/>
                  </a:lnTo>
                  <a:lnTo>
                    <a:pt x="634798" y="221960"/>
                  </a:lnTo>
                  <a:lnTo>
                    <a:pt x="664565" y="231844"/>
                  </a:lnTo>
                  <a:lnTo>
                    <a:pt x="664118" y="259411"/>
                  </a:lnTo>
                  <a:lnTo>
                    <a:pt x="617389" y="286232"/>
                  </a:lnTo>
                  <a:lnTo>
                    <a:pt x="605628" y="325183"/>
                  </a:lnTo>
                  <a:lnTo>
                    <a:pt x="600274" y="345711"/>
                  </a:lnTo>
                  <a:lnTo>
                    <a:pt x="660397" y="402645"/>
                  </a:lnTo>
                  <a:lnTo>
                    <a:pt x="667691" y="481297"/>
                  </a:lnTo>
                  <a:lnTo>
                    <a:pt x="690309" y="504672"/>
                  </a:lnTo>
                  <a:lnTo>
                    <a:pt x="653104" y="528192"/>
                  </a:lnTo>
                  <a:lnTo>
                    <a:pt x="631524" y="538680"/>
                  </a:lnTo>
                  <a:lnTo>
                    <a:pt x="571400" y="591569"/>
                  </a:lnTo>
                  <a:lnTo>
                    <a:pt x="538509" y="601457"/>
                  </a:lnTo>
                  <a:lnTo>
                    <a:pt x="543123" y="630074"/>
                  </a:lnTo>
                  <a:lnTo>
                    <a:pt x="528538" y="662285"/>
                  </a:lnTo>
                  <a:lnTo>
                    <a:pt x="538062" y="689701"/>
                  </a:lnTo>
                  <a:lnTo>
                    <a:pt x="542078" y="747908"/>
                  </a:lnTo>
                  <a:lnTo>
                    <a:pt x="525711" y="790831"/>
                  </a:lnTo>
                  <a:lnTo>
                    <a:pt x="423023" y="840270"/>
                  </a:lnTo>
                  <a:lnTo>
                    <a:pt x="402782" y="766709"/>
                  </a:lnTo>
                  <a:lnTo>
                    <a:pt x="416174" y="743938"/>
                  </a:lnTo>
                  <a:lnTo>
                    <a:pt x="387604" y="732701"/>
                  </a:lnTo>
                  <a:lnTo>
                    <a:pt x="344891" y="733001"/>
                  </a:lnTo>
                  <a:lnTo>
                    <a:pt x="330600" y="708127"/>
                  </a:lnTo>
                  <a:lnTo>
                    <a:pt x="271220" y="716818"/>
                  </a:lnTo>
                  <a:lnTo>
                    <a:pt x="248749" y="702583"/>
                  </a:lnTo>
                  <a:lnTo>
                    <a:pt x="217344" y="712172"/>
                  </a:lnTo>
                  <a:lnTo>
                    <a:pt x="204398" y="681759"/>
                  </a:lnTo>
                  <a:lnTo>
                    <a:pt x="152460" y="654042"/>
                  </a:lnTo>
                  <a:lnTo>
                    <a:pt x="134602" y="656141"/>
                  </a:lnTo>
                  <a:lnTo>
                    <a:pt x="125519" y="625338"/>
                  </a:lnTo>
                  <a:lnTo>
                    <a:pt x="123761" y="567972"/>
                  </a:lnTo>
                  <a:lnTo>
                    <a:pt x="97444" y="571504"/>
                  </a:lnTo>
                  <a:lnTo>
                    <a:pt x="70984" y="546699"/>
                  </a:lnTo>
                  <a:lnTo>
                    <a:pt x="44795" y="547118"/>
                  </a:lnTo>
                  <a:lnTo>
                    <a:pt x="1069" y="525134"/>
                  </a:lnTo>
                  <a:lnTo>
                    <a:pt x="0" y="472869"/>
                  </a:lnTo>
                  <a:lnTo>
                    <a:pt x="51572" y="419298"/>
                  </a:lnTo>
                  <a:lnTo>
                    <a:pt x="62497" y="341136"/>
                  </a:lnTo>
                  <a:lnTo>
                    <a:pt x="52115" y="302962"/>
                  </a:lnTo>
                  <a:lnTo>
                    <a:pt x="73989" y="266763"/>
                  </a:lnTo>
                  <a:lnTo>
                    <a:pt x="134311" y="230874"/>
                  </a:lnTo>
                  <a:lnTo>
                    <a:pt x="135777" y="178287"/>
                  </a:lnTo>
                  <a:lnTo>
                    <a:pt x="183155" y="160146"/>
                  </a:lnTo>
                  <a:lnTo>
                    <a:pt x="166716" y="128769"/>
                  </a:lnTo>
                  <a:lnTo>
                    <a:pt x="202637" y="97559"/>
                  </a:lnTo>
                  <a:lnTo>
                    <a:pt x="342461" y="0"/>
                  </a:lnTo>
                  <a:lnTo>
                    <a:pt x="387294" y="41138"/>
                  </a:lnTo>
                  <a:lnTo>
                    <a:pt x="406896" y="36708"/>
                  </a:lnTo>
                  <a:lnTo>
                    <a:pt x="467281" y="86623"/>
                  </a:lnTo>
                  <a:lnTo>
                    <a:pt x="505090" y="7375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657624" y="3378577"/>
              <a:ext cx="697977" cy="788219"/>
            </a:xfrm>
            <a:custGeom>
              <a:avLst/>
              <a:pathLst>
                <a:path w="697977" h="788219">
                  <a:moveTo>
                    <a:pt x="632402" y="156"/>
                  </a:moveTo>
                  <a:lnTo>
                    <a:pt x="697977" y="188110"/>
                  </a:lnTo>
                  <a:lnTo>
                    <a:pt x="662126" y="196950"/>
                  </a:lnTo>
                  <a:lnTo>
                    <a:pt x="636888" y="188284"/>
                  </a:lnTo>
                  <a:lnTo>
                    <a:pt x="615445" y="212907"/>
                  </a:lnTo>
                  <a:lnTo>
                    <a:pt x="548576" y="228515"/>
                  </a:lnTo>
                  <a:lnTo>
                    <a:pt x="552987" y="258932"/>
                  </a:lnTo>
                  <a:lnTo>
                    <a:pt x="537893" y="320485"/>
                  </a:lnTo>
                  <a:lnTo>
                    <a:pt x="543175" y="338858"/>
                  </a:lnTo>
                  <a:lnTo>
                    <a:pt x="542731" y="519144"/>
                  </a:lnTo>
                  <a:lnTo>
                    <a:pt x="488326" y="538419"/>
                  </a:lnTo>
                  <a:lnTo>
                    <a:pt x="540280" y="606862"/>
                  </a:lnTo>
                  <a:lnTo>
                    <a:pt x="542719" y="637751"/>
                  </a:lnTo>
                  <a:lnTo>
                    <a:pt x="500774" y="677597"/>
                  </a:lnTo>
                  <a:lnTo>
                    <a:pt x="483709" y="708715"/>
                  </a:lnTo>
                  <a:lnTo>
                    <a:pt x="485841" y="743571"/>
                  </a:lnTo>
                  <a:lnTo>
                    <a:pt x="417327" y="710645"/>
                  </a:lnTo>
                  <a:lnTo>
                    <a:pt x="387886" y="788219"/>
                  </a:lnTo>
                  <a:lnTo>
                    <a:pt x="338945" y="777932"/>
                  </a:lnTo>
                  <a:lnTo>
                    <a:pt x="309594" y="784619"/>
                  </a:lnTo>
                  <a:lnTo>
                    <a:pt x="267754" y="755070"/>
                  </a:lnTo>
                  <a:lnTo>
                    <a:pt x="278812" y="720232"/>
                  </a:lnTo>
                  <a:lnTo>
                    <a:pt x="271634" y="683899"/>
                  </a:lnTo>
                  <a:lnTo>
                    <a:pt x="252780" y="665968"/>
                  </a:lnTo>
                  <a:lnTo>
                    <a:pt x="227476" y="692597"/>
                  </a:lnTo>
                  <a:lnTo>
                    <a:pt x="178807" y="662138"/>
                  </a:lnTo>
                  <a:lnTo>
                    <a:pt x="115957" y="662994"/>
                  </a:lnTo>
                  <a:lnTo>
                    <a:pt x="110549" y="639701"/>
                  </a:lnTo>
                  <a:lnTo>
                    <a:pt x="66085" y="667727"/>
                  </a:lnTo>
                  <a:lnTo>
                    <a:pt x="52835" y="658616"/>
                  </a:lnTo>
                  <a:lnTo>
                    <a:pt x="47329" y="631798"/>
                  </a:lnTo>
                  <a:lnTo>
                    <a:pt x="64887" y="618764"/>
                  </a:lnTo>
                  <a:lnTo>
                    <a:pt x="54470" y="587301"/>
                  </a:lnTo>
                  <a:lnTo>
                    <a:pt x="70990" y="547299"/>
                  </a:lnTo>
                  <a:lnTo>
                    <a:pt x="49710" y="517934"/>
                  </a:lnTo>
                  <a:lnTo>
                    <a:pt x="1188" y="491262"/>
                  </a:lnTo>
                  <a:lnTo>
                    <a:pt x="0" y="465793"/>
                  </a:lnTo>
                  <a:lnTo>
                    <a:pt x="39287" y="463847"/>
                  </a:lnTo>
                  <a:lnTo>
                    <a:pt x="73965" y="474483"/>
                  </a:lnTo>
                  <a:lnTo>
                    <a:pt x="62206" y="394780"/>
                  </a:lnTo>
                  <a:lnTo>
                    <a:pt x="162515" y="275219"/>
                  </a:lnTo>
                  <a:lnTo>
                    <a:pt x="197339" y="242262"/>
                  </a:lnTo>
                  <a:lnTo>
                    <a:pt x="214159" y="199709"/>
                  </a:lnTo>
                  <a:lnTo>
                    <a:pt x="222643" y="133341"/>
                  </a:lnTo>
                  <a:lnTo>
                    <a:pt x="261632" y="165402"/>
                  </a:lnTo>
                  <a:lnTo>
                    <a:pt x="322800" y="173489"/>
                  </a:lnTo>
                  <a:lnTo>
                    <a:pt x="359411" y="161807"/>
                  </a:lnTo>
                  <a:lnTo>
                    <a:pt x="376082" y="173641"/>
                  </a:lnTo>
                  <a:lnTo>
                    <a:pt x="418198" y="146073"/>
                  </a:lnTo>
                  <a:lnTo>
                    <a:pt x="441859" y="146674"/>
                  </a:lnTo>
                  <a:lnTo>
                    <a:pt x="477727" y="116407"/>
                  </a:lnTo>
                  <a:lnTo>
                    <a:pt x="500048" y="56479"/>
                  </a:lnTo>
                  <a:lnTo>
                    <a:pt x="525052" y="49138"/>
                  </a:lnTo>
                  <a:lnTo>
                    <a:pt x="564046" y="61575"/>
                  </a:lnTo>
                  <a:lnTo>
                    <a:pt x="607800" y="38952"/>
                  </a:lnTo>
                  <a:lnTo>
                    <a:pt x="632245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269513" y="3374595"/>
              <a:ext cx="257210" cy="426433"/>
            </a:xfrm>
            <a:custGeom>
              <a:avLst/>
              <a:pathLst>
                <a:path w="257210" h="426433">
                  <a:moveTo>
                    <a:pt x="257210" y="220539"/>
                  </a:moveTo>
                  <a:lnTo>
                    <a:pt x="207315" y="220175"/>
                  </a:lnTo>
                  <a:lnTo>
                    <a:pt x="196771" y="262884"/>
                  </a:lnTo>
                  <a:lnTo>
                    <a:pt x="202069" y="292975"/>
                  </a:lnTo>
                  <a:lnTo>
                    <a:pt x="192304" y="343563"/>
                  </a:lnTo>
                  <a:lnTo>
                    <a:pt x="169181" y="383199"/>
                  </a:lnTo>
                  <a:lnTo>
                    <a:pt x="163555" y="426433"/>
                  </a:lnTo>
                  <a:lnTo>
                    <a:pt x="138120" y="407053"/>
                  </a:lnTo>
                  <a:lnTo>
                    <a:pt x="139209" y="362908"/>
                  </a:lnTo>
                  <a:lnTo>
                    <a:pt x="124445" y="328689"/>
                  </a:lnTo>
                  <a:lnTo>
                    <a:pt x="94378" y="298300"/>
                  </a:lnTo>
                  <a:lnTo>
                    <a:pt x="74554" y="255471"/>
                  </a:lnTo>
                  <a:lnTo>
                    <a:pt x="22223" y="240859"/>
                  </a:lnTo>
                  <a:lnTo>
                    <a:pt x="23824" y="201916"/>
                  </a:lnTo>
                  <a:lnTo>
                    <a:pt x="22626" y="169172"/>
                  </a:lnTo>
                  <a:lnTo>
                    <a:pt x="0" y="88200"/>
                  </a:lnTo>
                  <a:lnTo>
                    <a:pt x="12447" y="74633"/>
                  </a:lnTo>
                  <a:lnTo>
                    <a:pt x="51829" y="66665"/>
                  </a:lnTo>
                  <a:lnTo>
                    <a:pt x="56066" y="84358"/>
                  </a:lnTo>
                  <a:lnTo>
                    <a:pt x="98202" y="77548"/>
                  </a:lnTo>
                  <a:lnTo>
                    <a:pt x="137998" y="24006"/>
                  </a:lnTo>
                  <a:lnTo>
                    <a:pt x="180514" y="0"/>
                  </a:lnTo>
                  <a:lnTo>
                    <a:pt x="172217" y="40181"/>
                  </a:lnTo>
                  <a:lnTo>
                    <a:pt x="144369" y="62696"/>
                  </a:lnTo>
                  <a:lnTo>
                    <a:pt x="133492" y="95727"/>
                  </a:lnTo>
                  <a:lnTo>
                    <a:pt x="228642" y="18605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017429" y="3310108"/>
              <a:ext cx="275907" cy="374186"/>
            </a:xfrm>
            <a:custGeom>
              <a:avLst/>
              <a:pathLst>
                <a:path w="275907" h="374186">
                  <a:moveTo>
                    <a:pt x="264531" y="139119"/>
                  </a:moveTo>
                  <a:lnTo>
                    <a:pt x="252083" y="152686"/>
                  </a:lnTo>
                  <a:lnTo>
                    <a:pt x="274710" y="233659"/>
                  </a:lnTo>
                  <a:lnTo>
                    <a:pt x="275907" y="266403"/>
                  </a:lnTo>
                  <a:lnTo>
                    <a:pt x="232550" y="265992"/>
                  </a:lnTo>
                  <a:lnTo>
                    <a:pt x="179727" y="277695"/>
                  </a:lnTo>
                  <a:lnTo>
                    <a:pt x="159112" y="322950"/>
                  </a:lnTo>
                  <a:lnTo>
                    <a:pt x="122627" y="324006"/>
                  </a:lnTo>
                  <a:lnTo>
                    <a:pt x="89145" y="374186"/>
                  </a:lnTo>
                  <a:lnTo>
                    <a:pt x="60306" y="372105"/>
                  </a:lnTo>
                  <a:lnTo>
                    <a:pt x="22358" y="349974"/>
                  </a:lnTo>
                  <a:lnTo>
                    <a:pt x="17112" y="292001"/>
                  </a:lnTo>
                  <a:lnTo>
                    <a:pt x="0" y="252297"/>
                  </a:lnTo>
                  <a:lnTo>
                    <a:pt x="42119" y="203009"/>
                  </a:lnTo>
                  <a:lnTo>
                    <a:pt x="47921" y="182182"/>
                  </a:lnTo>
                  <a:lnTo>
                    <a:pt x="38545" y="141730"/>
                  </a:lnTo>
                  <a:lnTo>
                    <a:pt x="50166" y="124565"/>
                  </a:lnTo>
                  <a:lnTo>
                    <a:pt x="54020" y="59628"/>
                  </a:lnTo>
                  <a:lnTo>
                    <a:pt x="76498" y="29063"/>
                  </a:lnTo>
                  <a:lnTo>
                    <a:pt x="71138" y="0"/>
                  </a:lnTo>
                  <a:lnTo>
                    <a:pt x="96098" y="20426"/>
                  </a:lnTo>
                  <a:lnTo>
                    <a:pt x="68790" y="41601"/>
                  </a:lnTo>
                  <a:lnTo>
                    <a:pt x="70847" y="72124"/>
                  </a:lnTo>
                  <a:lnTo>
                    <a:pt x="95155" y="71887"/>
                  </a:lnTo>
                  <a:lnTo>
                    <a:pt x="113181" y="108637"/>
                  </a:lnTo>
                  <a:lnTo>
                    <a:pt x="165402" y="106934"/>
                  </a:lnTo>
                  <a:lnTo>
                    <a:pt x="215517" y="125303"/>
                  </a:lnTo>
                  <a:lnTo>
                    <a:pt x="239767" y="12188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561701" y="3268037"/>
              <a:ext cx="318566" cy="585024"/>
            </a:xfrm>
            <a:custGeom>
              <a:avLst/>
              <a:pathLst>
                <a:path w="318566" h="585024">
                  <a:moveTo>
                    <a:pt x="318566" y="243882"/>
                  </a:moveTo>
                  <a:lnTo>
                    <a:pt x="310082" y="310249"/>
                  </a:lnTo>
                  <a:lnTo>
                    <a:pt x="293262" y="352802"/>
                  </a:lnTo>
                  <a:lnTo>
                    <a:pt x="258438" y="385759"/>
                  </a:lnTo>
                  <a:lnTo>
                    <a:pt x="158129" y="505321"/>
                  </a:lnTo>
                  <a:lnTo>
                    <a:pt x="169888" y="585024"/>
                  </a:lnTo>
                  <a:lnTo>
                    <a:pt x="135210" y="574387"/>
                  </a:lnTo>
                  <a:lnTo>
                    <a:pt x="95922" y="576333"/>
                  </a:lnTo>
                  <a:lnTo>
                    <a:pt x="61249" y="570941"/>
                  </a:lnTo>
                  <a:lnTo>
                    <a:pt x="81420" y="540586"/>
                  </a:lnTo>
                  <a:lnTo>
                    <a:pt x="22719" y="490618"/>
                  </a:lnTo>
                  <a:lnTo>
                    <a:pt x="1418" y="486346"/>
                  </a:lnTo>
                  <a:lnTo>
                    <a:pt x="0" y="453520"/>
                  </a:lnTo>
                  <a:lnTo>
                    <a:pt x="31393" y="437757"/>
                  </a:lnTo>
                  <a:lnTo>
                    <a:pt x="72971" y="437049"/>
                  </a:lnTo>
                  <a:lnTo>
                    <a:pt x="79561" y="409213"/>
                  </a:lnTo>
                  <a:lnTo>
                    <a:pt x="105026" y="390769"/>
                  </a:lnTo>
                  <a:lnTo>
                    <a:pt x="105248" y="328034"/>
                  </a:lnTo>
                  <a:lnTo>
                    <a:pt x="97228" y="283429"/>
                  </a:lnTo>
                  <a:lnTo>
                    <a:pt x="119371" y="237841"/>
                  </a:lnTo>
                  <a:lnTo>
                    <a:pt x="109657" y="217209"/>
                  </a:lnTo>
                  <a:lnTo>
                    <a:pt x="70398" y="188197"/>
                  </a:lnTo>
                  <a:lnTo>
                    <a:pt x="67932" y="156999"/>
                  </a:lnTo>
                  <a:lnTo>
                    <a:pt x="49973" y="126963"/>
                  </a:lnTo>
                  <a:lnTo>
                    <a:pt x="34600" y="67295"/>
                  </a:lnTo>
                  <a:lnTo>
                    <a:pt x="42542" y="37883"/>
                  </a:lnTo>
                  <a:lnTo>
                    <a:pt x="77416" y="0"/>
                  </a:lnTo>
                  <a:lnTo>
                    <a:pt x="103662" y="21093"/>
                  </a:lnTo>
                  <a:lnTo>
                    <a:pt x="107827" y="59448"/>
                  </a:lnTo>
                  <a:lnTo>
                    <a:pt x="176885" y="111286"/>
                  </a:lnTo>
                  <a:lnTo>
                    <a:pt x="180901" y="149943"/>
                  </a:lnTo>
                  <a:lnTo>
                    <a:pt x="205308" y="173166"/>
                  </a:lnTo>
                  <a:lnTo>
                    <a:pt x="236263" y="182004"/>
                  </a:lnTo>
                  <a:lnTo>
                    <a:pt x="252042" y="203280"/>
                  </a:lnTo>
                  <a:lnTo>
                    <a:pt x="302937" y="24208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401543" y="3146138"/>
              <a:ext cx="823152" cy="1237078"/>
            </a:xfrm>
            <a:custGeom>
              <a:avLst/>
              <a:pathLst>
                <a:path w="823152" h="1237078">
                  <a:moveTo>
                    <a:pt x="660319" y="414574"/>
                  </a:moveTo>
                  <a:lnTo>
                    <a:pt x="669315" y="470914"/>
                  </a:lnTo>
                  <a:lnTo>
                    <a:pt x="636077" y="498182"/>
                  </a:lnTo>
                  <a:lnTo>
                    <a:pt x="629599" y="525927"/>
                  </a:lnTo>
                  <a:lnTo>
                    <a:pt x="716381" y="569738"/>
                  </a:lnTo>
                  <a:lnTo>
                    <a:pt x="757352" y="580377"/>
                  </a:lnTo>
                  <a:lnTo>
                    <a:pt x="796133" y="603195"/>
                  </a:lnTo>
                  <a:lnTo>
                    <a:pt x="794298" y="642176"/>
                  </a:lnTo>
                  <a:lnTo>
                    <a:pt x="770914" y="672677"/>
                  </a:lnTo>
                  <a:lnTo>
                    <a:pt x="733965" y="695362"/>
                  </a:lnTo>
                  <a:lnTo>
                    <a:pt x="760499" y="715656"/>
                  </a:lnTo>
                  <a:lnTo>
                    <a:pt x="763574" y="735952"/>
                  </a:lnTo>
                  <a:lnTo>
                    <a:pt x="823152" y="760065"/>
                  </a:lnTo>
                  <a:lnTo>
                    <a:pt x="773498" y="776644"/>
                  </a:lnTo>
                  <a:lnTo>
                    <a:pt x="757121" y="822289"/>
                  </a:lnTo>
                  <a:lnTo>
                    <a:pt x="715601" y="910830"/>
                  </a:lnTo>
                  <a:lnTo>
                    <a:pt x="668872" y="935700"/>
                  </a:lnTo>
                  <a:lnTo>
                    <a:pt x="623778" y="935699"/>
                  </a:lnTo>
                  <a:lnTo>
                    <a:pt x="609342" y="920119"/>
                  </a:lnTo>
                  <a:lnTo>
                    <a:pt x="561121" y="938695"/>
                  </a:lnTo>
                  <a:lnTo>
                    <a:pt x="522283" y="969109"/>
                  </a:lnTo>
                  <a:lnTo>
                    <a:pt x="531063" y="985291"/>
                  </a:lnTo>
                  <a:lnTo>
                    <a:pt x="503381" y="1023346"/>
                  </a:lnTo>
                  <a:lnTo>
                    <a:pt x="503828" y="1085670"/>
                  </a:lnTo>
                  <a:lnTo>
                    <a:pt x="490728" y="1101552"/>
                  </a:lnTo>
                  <a:lnTo>
                    <a:pt x="509036" y="1141554"/>
                  </a:lnTo>
                  <a:lnTo>
                    <a:pt x="484331" y="1149494"/>
                  </a:lnTo>
                  <a:lnTo>
                    <a:pt x="484034" y="1174665"/>
                  </a:lnTo>
                  <a:lnTo>
                    <a:pt x="450994" y="1196088"/>
                  </a:lnTo>
                  <a:lnTo>
                    <a:pt x="411903" y="1237078"/>
                  </a:lnTo>
                  <a:lnTo>
                    <a:pt x="332231" y="1202233"/>
                  </a:lnTo>
                  <a:lnTo>
                    <a:pt x="284605" y="1198188"/>
                  </a:lnTo>
                  <a:lnTo>
                    <a:pt x="284162" y="1172271"/>
                  </a:lnTo>
                  <a:lnTo>
                    <a:pt x="332824" y="1131666"/>
                  </a:lnTo>
                  <a:lnTo>
                    <a:pt x="347412" y="1130021"/>
                  </a:lnTo>
                  <a:lnTo>
                    <a:pt x="389381" y="1162233"/>
                  </a:lnTo>
                  <a:lnTo>
                    <a:pt x="413492" y="1127474"/>
                  </a:lnTo>
                  <a:lnTo>
                    <a:pt x="433282" y="1051663"/>
                  </a:lnTo>
                  <a:lnTo>
                    <a:pt x="435615" y="1012129"/>
                  </a:lnTo>
                  <a:lnTo>
                    <a:pt x="399201" y="931953"/>
                  </a:lnTo>
                  <a:lnTo>
                    <a:pt x="372413" y="931656"/>
                  </a:lnTo>
                  <a:lnTo>
                    <a:pt x="352618" y="857942"/>
                  </a:lnTo>
                  <a:lnTo>
                    <a:pt x="326425" y="830223"/>
                  </a:lnTo>
                  <a:lnTo>
                    <a:pt x="355152" y="790672"/>
                  </a:lnTo>
                  <a:lnTo>
                    <a:pt x="363039" y="755912"/>
                  </a:lnTo>
                  <a:lnTo>
                    <a:pt x="344138" y="716960"/>
                  </a:lnTo>
                  <a:lnTo>
                    <a:pt x="355152" y="652387"/>
                  </a:lnTo>
                  <a:lnTo>
                    <a:pt x="308717" y="638005"/>
                  </a:lnTo>
                  <a:lnTo>
                    <a:pt x="270318" y="580321"/>
                  </a:lnTo>
                  <a:lnTo>
                    <a:pt x="266005" y="547062"/>
                  </a:lnTo>
                  <a:lnTo>
                    <a:pt x="279695" y="485337"/>
                  </a:lnTo>
                  <a:lnTo>
                    <a:pt x="253356" y="420165"/>
                  </a:lnTo>
                  <a:lnTo>
                    <a:pt x="238024" y="320681"/>
                  </a:lnTo>
                  <a:lnTo>
                    <a:pt x="242046" y="271839"/>
                  </a:lnTo>
                  <a:lnTo>
                    <a:pt x="232372" y="249968"/>
                  </a:lnTo>
                  <a:lnTo>
                    <a:pt x="160040" y="250117"/>
                  </a:lnTo>
                  <a:lnTo>
                    <a:pt x="148729" y="231090"/>
                  </a:lnTo>
                  <a:lnTo>
                    <a:pt x="157215" y="167564"/>
                  </a:lnTo>
                  <a:lnTo>
                    <a:pt x="133996" y="117222"/>
                  </a:lnTo>
                  <a:lnTo>
                    <a:pt x="101851" y="94452"/>
                  </a:lnTo>
                  <a:lnTo>
                    <a:pt x="36217" y="74823"/>
                  </a:lnTo>
                  <a:lnTo>
                    <a:pt x="0" y="36154"/>
                  </a:lnTo>
                  <a:lnTo>
                    <a:pt x="47404" y="0"/>
                  </a:lnTo>
                  <a:lnTo>
                    <a:pt x="75767" y="18108"/>
                  </a:lnTo>
                  <a:lnTo>
                    <a:pt x="107705" y="22215"/>
                  </a:lnTo>
                  <a:lnTo>
                    <a:pt x="165071" y="13794"/>
                  </a:lnTo>
                  <a:lnTo>
                    <a:pt x="227652" y="48366"/>
                  </a:lnTo>
                  <a:lnTo>
                    <a:pt x="244259" y="76691"/>
                  </a:lnTo>
                  <a:lnTo>
                    <a:pt x="261727" y="155507"/>
                  </a:lnTo>
                  <a:lnTo>
                    <a:pt x="313218" y="156233"/>
                  </a:lnTo>
                  <a:lnTo>
                    <a:pt x="338162" y="183315"/>
                  </a:lnTo>
                  <a:lnTo>
                    <a:pt x="384469" y="184811"/>
                  </a:lnTo>
                  <a:lnTo>
                    <a:pt x="411434" y="171808"/>
                  </a:lnTo>
                  <a:lnTo>
                    <a:pt x="461105" y="130945"/>
                  </a:lnTo>
                  <a:lnTo>
                    <a:pt x="519414" y="121599"/>
                  </a:lnTo>
                  <a:lnTo>
                    <a:pt x="603886" y="80144"/>
                  </a:lnTo>
                  <a:lnTo>
                    <a:pt x="630463" y="109604"/>
                  </a:lnTo>
                  <a:lnTo>
                    <a:pt x="646898" y="172514"/>
                  </a:lnTo>
                  <a:lnTo>
                    <a:pt x="636229" y="185783"/>
                  </a:lnTo>
                  <a:lnTo>
                    <a:pt x="658620" y="223316"/>
                  </a:lnTo>
                  <a:lnTo>
                    <a:pt x="620467" y="294850"/>
                  </a:lnTo>
                  <a:lnTo>
                    <a:pt x="635047" y="37864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647609" y="3107159"/>
              <a:ext cx="446319" cy="694721"/>
            </a:xfrm>
            <a:custGeom>
              <a:avLst/>
              <a:pathLst>
                <a:path w="446319" h="694721">
                  <a:moveTo>
                    <a:pt x="445148" y="167341"/>
                  </a:moveTo>
                  <a:lnTo>
                    <a:pt x="440958" y="202949"/>
                  </a:lnTo>
                  <a:lnTo>
                    <a:pt x="446319" y="232012"/>
                  </a:lnTo>
                  <a:lnTo>
                    <a:pt x="423840" y="262577"/>
                  </a:lnTo>
                  <a:lnTo>
                    <a:pt x="419987" y="327515"/>
                  </a:lnTo>
                  <a:lnTo>
                    <a:pt x="408365" y="344679"/>
                  </a:lnTo>
                  <a:lnTo>
                    <a:pt x="417741" y="385131"/>
                  </a:lnTo>
                  <a:lnTo>
                    <a:pt x="411940" y="405958"/>
                  </a:lnTo>
                  <a:lnTo>
                    <a:pt x="369820" y="455246"/>
                  </a:lnTo>
                  <a:lnTo>
                    <a:pt x="386933" y="494951"/>
                  </a:lnTo>
                  <a:lnTo>
                    <a:pt x="392179" y="552924"/>
                  </a:lnTo>
                  <a:lnTo>
                    <a:pt x="408809" y="633985"/>
                  </a:lnTo>
                  <a:lnTo>
                    <a:pt x="394334" y="644271"/>
                  </a:lnTo>
                  <a:lnTo>
                    <a:pt x="357650" y="632242"/>
                  </a:lnTo>
                  <a:lnTo>
                    <a:pt x="316034" y="667742"/>
                  </a:lnTo>
                  <a:lnTo>
                    <a:pt x="266798" y="694721"/>
                  </a:lnTo>
                  <a:lnTo>
                    <a:pt x="253605" y="676554"/>
                  </a:lnTo>
                  <a:lnTo>
                    <a:pt x="189668" y="664782"/>
                  </a:lnTo>
                  <a:lnTo>
                    <a:pt x="156943" y="676854"/>
                  </a:lnTo>
                  <a:lnTo>
                    <a:pt x="80501" y="683538"/>
                  </a:lnTo>
                  <a:lnTo>
                    <a:pt x="68917" y="636867"/>
                  </a:lnTo>
                  <a:lnTo>
                    <a:pt x="35397" y="551327"/>
                  </a:lnTo>
                  <a:lnTo>
                    <a:pt x="27086" y="472612"/>
                  </a:lnTo>
                  <a:lnTo>
                    <a:pt x="0" y="405093"/>
                  </a:lnTo>
                  <a:lnTo>
                    <a:pt x="21312" y="373237"/>
                  </a:lnTo>
                  <a:lnTo>
                    <a:pt x="47689" y="370200"/>
                  </a:lnTo>
                  <a:lnTo>
                    <a:pt x="33472" y="338031"/>
                  </a:lnTo>
                  <a:lnTo>
                    <a:pt x="36791" y="312775"/>
                  </a:lnTo>
                  <a:lnTo>
                    <a:pt x="87050" y="277861"/>
                  </a:lnTo>
                  <a:lnTo>
                    <a:pt x="80040" y="225647"/>
                  </a:lnTo>
                  <a:lnTo>
                    <a:pt x="92045" y="157963"/>
                  </a:lnTo>
                  <a:lnTo>
                    <a:pt x="129528" y="126573"/>
                  </a:lnTo>
                  <a:lnTo>
                    <a:pt x="204052" y="94964"/>
                  </a:lnTo>
                  <a:lnTo>
                    <a:pt x="235266" y="67004"/>
                  </a:lnTo>
                  <a:lnTo>
                    <a:pt x="226758" y="37129"/>
                  </a:lnTo>
                  <a:lnTo>
                    <a:pt x="239788" y="20355"/>
                  </a:lnTo>
                  <a:lnTo>
                    <a:pt x="266651" y="28402"/>
                  </a:lnTo>
                  <a:lnTo>
                    <a:pt x="281095" y="0"/>
                  </a:lnTo>
                  <a:lnTo>
                    <a:pt x="317346" y="4881"/>
                  </a:lnTo>
                  <a:lnTo>
                    <a:pt x="323110" y="39944"/>
                  </a:lnTo>
                  <a:lnTo>
                    <a:pt x="362511" y="56481"/>
                  </a:lnTo>
                  <a:lnTo>
                    <a:pt x="362088" y="93993"/>
                  </a:lnTo>
                  <a:lnTo>
                    <a:pt x="393993" y="103939"/>
                  </a:lnTo>
                  <a:lnTo>
                    <a:pt x="429969" y="13891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403005" y="3034037"/>
              <a:ext cx="700759" cy="609815"/>
            </a:xfrm>
            <a:custGeom>
              <a:avLst/>
              <a:pathLst>
                <a:path w="700759" h="609815">
                  <a:moveTo>
                    <a:pt x="278764" y="10734"/>
                  </a:moveTo>
                  <a:lnTo>
                    <a:pt x="275221" y="42938"/>
                  </a:lnTo>
                  <a:lnTo>
                    <a:pt x="292080" y="114334"/>
                  </a:lnTo>
                  <a:lnTo>
                    <a:pt x="333715" y="115297"/>
                  </a:lnTo>
                  <a:lnTo>
                    <a:pt x="386437" y="175362"/>
                  </a:lnTo>
                  <a:lnTo>
                    <a:pt x="443956" y="213995"/>
                  </a:lnTo>
                  <a:lnTo>
                    <a:pt x="484228" y="258519"/>
                  </a:lnTo>
                  <a:lnTo>
                    <a:pt x="545824" y="232208"/>
                  </a:lnTo>
                  <a:lnTo>
                    <a:pt x="555688" y="273968"/>
                  </a:lnTo>
                  <a:lnTo>
                    <a:pt x="594707" y="302831"/>
                  </a:lnTo>
                  <a:lnTo>
                    <a:pt x="568078" y="350120"/>
                  </a:lnTo>
                  <a:lnTo>
                    <a:pt x="583538" y="425712"/>
                  </a:lnTo>
                  <a:lnTo>
                    <a:pt x="615038" y="442266"/>
                  </a:lnTo>
                  <a:lnTo>
                    <a:pt x="633195" y="476041"/>
                  </a:lnTo>
                  <a:lnTo>
                    <a:pt x="682673" y="480623"/>
                  </a:lnTo>
                  <a:lnTo>
                    <a:pt x="700759" y="471061"/>
                  </a:lnTo>
                  <a:lnTo>
                    <a:pt x="690575" y="537060"/>
                  </a:lnTo>
                  <a:lnTo>
                    <a:pt x="669227" y="559737"/>
                  </a:lnTo>
                  <a:lnTo>
                    <a:pt x="623371" y="538074"/>
                  </a:lnTo>
                  <a:lnTo>
                    <a:pt x="585562" y="550947"/>
                  </a:lnTo>
                  <a:lnTo>
                    <a:pt x="525177" y="501032"/>
                  </a:lnTo>
                  <a:lnTo>
                    <a:pt x="505575" y="505462"/>
                  </a:lnTo>
                  <a:lnTo>
                    <a:pt x="460742" y="464324"/>
                  </a:lnTo>
                  <a:lnTo>
                    <a:pt x="320918" y="561883"/>
                  </a:lnTo>
                  <a:lnTo>
                    <a:pt x="284997" y="593093"/>
                  </a:lnTo>
                  <a:lnTo>
                    <a:pt x="263019" y="585275"/>
                  </a:lnTo>
                  <a:lnTo>
                    <a:pt x="219735" y="609815"/>
                  </a:lnTo>
                  <a:lnTo>
                    <a:pt x="175685" y="598952"/>
                  </a:lnTo>
                  <a:lnTo>
                    <a:pt x="147586" y="566217"/>
                  </a:lnTo>
                  <a:lnTo>
                    <a:pt x="123718" y="561096"/>
                  </a:lnTo>
                  <a:lnTo>
                    <a:pt x="95150" y="526617"/>
                  </a:lnTo>
                  <a:lnTo>
                    <a:pt x="0" y="436285"/>
                  </a:lnTo>
                  <a:lnTo>
                    <a:pt x="10877" y="403254"/>
                  </a:lnTo>
                  <a:lnTo>
                    <a:pt x="38725" y="380739"/>
                  </a:lnTo>
                  <a:lnTo>
                    <a:pt x="47022" y="340557"/>
                  </a:lnTo>
                  <a:lnTo>
                    <a:pt x="73199" y="303711"/>
                  </a:lnTo>
                  <a:lnTo>
                    <a:pt x="95748" y="248856"/>
                  </a:lnTo>
                  <a:lnTo>
                    <a:pt x="96866" y="103489"/>
                  </a:lnTo>
                  <a:lnTo>
                    <a:pt x="130475" y="77958"/>
                  </a:lnTo>
                  <a:lnTo>
                    <a:pt x="144441" y="27605"/>
                  </a:lnTo>
                  <a:lnTo>
                    <a:pt x="17209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086220" y="3034037"/>
              <a:ext cx="488876" cy="424916"/>
            </a:xfrm>
            <a:custGeom>
              <a:avLst/>
              <a:pathLst>
                <a:path w="488876" h="424916">
                  <a:moveTo>
                    <a:pt x="488876" y="0"/>
                  </a:moveTo>
                  <a:lnTo>
                    <a:pt x="461226" y="27605"/>
                  </a:lnTo>
                  <a:lnTo>
                    <a:pt x="447261" y="77958"/>
                  </a:lnTo>
                  <a:lnTo>
                    <a:pt x="413651" y="103489"/>
                  </a:lnTo>
                  <a:lnTo>
                    <a:pt x="412533" y="248856"/>
                  </a:lnTo>
                  <a:lnTo>
                    <a:pt x="389984" y="303711"/>
                  </a:lnTo>
                  <a:lnTo>
                    <a:pt x="363807" y="340557"/>
                  </a:lnTo>
                  <a:lnTo>
                    <a:pt x="321292" y="364564"/>
                  </a:lnTo>
                  <a:lnTo>
                    <a:pt x="281495" y="418106"/>
                  </a:lnTo>
                  <a:lnTo>
                    <a:pt x="239359" y="424916"/>
                  </a:lnTo>
                  <a:lnTo>
                    <a:pt x="235122" y="407222"/>
                  </a:lnTo>
                  <a:lnTo>
                    <a:pt x="195740" y="415191"/>
                  </a:lnTo>
                  <a:lnTo>
                    <a:pt x="170977" y="397957"/>
                  </a:lnTo>
                  <a:lnTo>
                    <a:pt x="146727" y="401375"/>
                  </a:lnTo>
                  <a:lnTo>
                    <a:pt x="96612" y="383006"/>
                  </a:lnTo>
                  <a:lnTo>
                    <a:pt x="44391" y="384709"/>
                  </a:lnTo>
                  <a:lnTo>
                    <a:pt x="26365" y="347958"/>
                  </a:lnTo>
                  <a:lnTo>
                    <a:pt x="2056" y="348195"/>
                  </a:lnTo>
                  <a:lnTo>
                    <a:pt x="0" y="317672"/>
                  </a:lnTo>
                  <a:lnTo>
                    <a:pt x="27307" y="296498"/>
                  </a:lnTo>
                  <a:lnTo>
                    <a:pt x="2347" y="276071"/>
                  </a:lnTo>
                  <a:lnTo>
                    <a:pt x="6537" y="240463"/>
                  </a:lnTo>
                  <a:lnTo>
                    <a:pt x="53588" y="224875"/>
                  </a:lnTo>
                  <a:lnTo>
                    <a:pt x="51022" y="195388"/>
                  </a:lnTo>
                  <a:lnTo>
                    <a:pt x="78710" y="184763"/>
                  </a:lnTo>
                  <a:lnTo>
                    <a:pt x="123366" y="185254"/>
                  </a:lnTo>
                  <a:lnTo>
                    <a:pt x="150326" y="171533"/>
                  </a:lnTo>
                  <a:lnTo>
                    <a:pt x="187728" y="168151"/>
                  </a:lnTo>
                  <a:lnTo>
                    <a:pt x="192405" y="146512"/>
                  </a:lnTo>
                  <a:lnTo>
                    <a:pt x="219740" y="134161"/>
                  </a:lnTo>
                  <a:lnTo>
                    <a:pt x="252966" y="95382"/>
                  </a:lnTo>
                  <a:lnTo>
                    <a:pt x="270370" y="80969"/>
                  </a:lnTo>
                  <a:lnTo>
                    <a:pt x="342806" y="57507"/>
                  </a:lnTo>
                  <a:lnTo>
                    <a:pt x="377722" y="59201"/>
                  </a:lnTo>
                  <a:lnTo>
                    <a:pt x="392301" y="3441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72233" y="2715467"/>
              <a:ext cx="608840" cy="1151976"/>
            </a:xfrm>
            <a:custGeom>
              <a:avLst/>
              <a:pathLst>
                <a:path w="608840" h="1151976">
                  <a:moveTo>
                    <a:pt x="566885" y="552569"/>
                  </a:moveTo>
                  <a:lnTo>
                    <a:pt x="532010" y="590452"/>
                  </a:lnTo>
                  <a:lnTo>
                    <a:pt x="524069" y="619864"/>
                  </a:lnTo>
                  <a:lnTo>
                    <a:pt x="539442" y="679533"/>
                  </a:lnTo>
                  <a:lnTo>
                    <a:pt x="557401" y="709568"/>
                  </a:lnTo>
                  <a:lnTo>
                    <a:pt x="559867" y="740767"/>
                  </a:lnTo>
                  <a:lnTo>
                    <a:pt x="599126" y="769779"/>
                  </a:lnTo>
                  <a:lnTo>
                    <a:pt x="608840" y="790411"/>
                  </a:lnTo>
                  <a:lnTo>
                    <a:pt x="586696" y="835998"/>
                  </a:lnTo>
                  <a:lnTo>
                    <a:pt x="594717" y="880603"/>
                  </a:lnTo>
                  <a:lnTo>
                    <a:pt x="594495" y="943339"/>
                  </a:lnTo>
                  <a:lnTo>
                    <a:pt x="569030" y="961782"/>
                  </a:lnTo>
                  <a:lnTo>
                    <a:pt x="562440" y="989618"/>
                  </a:lnTo>
                  <a:lnTo>
                    <a:pt x="520862" y="990326"/>
                  </a:lnTo>
                  <a:lnTo>
                    <a:pt x="489468" y="1006089"/>
                  </a:lnTo>
                  <a:lnTo>
                    <a:pt x="490887" y="1038915"/>
                  </a:lnTo>
                  <a:lnTo>
                    <a:pt x="512188" y="1043187"/>
                  </a:lnTo>
                  <a:lnTo>
                    <a:pt x="570889" y="1093155"/>
                  </a:lnTo>
                  <a:lnTo>
                    <a:pt x="550717" y="1123511"/>
                  </a:lnTo>
                  <a:lnTo>
                    <a:pt x="479875" y="1113623"/>
                  </a:lnTo>
                  <a:lnTo>
                    <a:pt x="425555" y="1119017"/>
                  </a:lnTo>
                  <a:lnTo>
                    <a:pt x="384627" y="1133099"/>
                  </a:lnTo>
                  <a:lnTo>
                    <a:pt x="318102" y="1139241"/>
                  </a:lnTo>
                  <a:lnTo>
                    <a:pt x="274646" y="1151976"/>
                  </a:lnTo>
                  <a:lnTo>
                    <a:pt x="225535" y="1128307"/>
                  </a:lnTo>
                  <a:lnTo>
                    <a:pt x="208056" y="1094417"/>
                  </a:lnTo>
                  <a:lnTo>
                    <a:pt x="179992" y="1087553"/>
                  </a:lnTo>
                  <a:lnTo>
                    <a:pt x="116593" y="1102384"/>
                  </a:lnTo>
                  <a:lnTo>
                    <a:pt x="54682" y="1108077"/>
                  </a:lnTo>
                  <a:lnTo>
                    <a:pt x="66443" y="1069125"/>
                  </a:lnTo>
                  <a:lnTo>
                    <a:pt x="113172" y="1042304"/>
                  </a:lnTo>
                  <a:lnTo>
                    <a:pt x="113619" y="1014737"/>
                  </a:lnTo>
                  <a:lnTo>
                    <a:pt x="83852" y="1004853"/>
                  </a:lnTo>
                  <a:lnTo>
                    <a:pt x="51114" y="979830"/>
                  </a:lnTo>
                  <a:lnTo>
                    <a:pt x="30872" y="906420"/>
                  </a:lnTo>
                  <a:lnTo>
                    <a:pt x="0" y="878306"/>
                  </a:lnTo>
                  <a:lnTo>
                    <a:pt x="21348" y="855630"/>
                  </a:lnTo>
                  <a:lnTo>
                    <a:pt x="31532" y="789631"/>
                  </a:lnTo>
                  <a:lnTo>
                    <a:pt x="64058" y="758693"/>
                  </a:lnTo>
                  <a:lnTo>
                    <a:pt x="63760" y="737120"/>
                  </a:lnTo>
                  <a:lnTo>
                    <a:pt x="104986" y="710899"/>
                  </a:lnTo>
                  <a:lnTo>
                    <a:pt x="37421" y="530516"/>
                  </a:lnTo>
                  <a:lnTo>
                    <a:pt x="42329" y="511487"/>
                  </a:lnTo>
                  <a:lnTo>
                    <a:pt x="198894" y="436426"/>
                  </a:lnTo>
                  <a:lnTo>
                    <a:pt x="182822" y="402268"/>
                  </a:lnTo>
                  <a:lnTo>
                    <a:pt x="202912" y="340390"/>
                  </a:lnTo>
                  <a:lnTo>
                    <a:pt x="200680" y="301590"/>
                  </a:lnTo>
                  <a:lnTo>
                    <a:pt x="218689" y="272073"/>
                  </a:lnTo>
                  <a:lnTo>
                    <a:pt x="213033" y="227276"/>
                  </a:lnTo>
                  <a:lnTo>
                    <a:pt x="222408" y="193417"/>
                  </a:lnTo>
                  <a:lnTo>
                    <a:pt x="196065" y="164204"/>
                  </a:lnTo>
                  <a:lnTo>
                    <a:pt x="207971" y="115510"/>
                  </a:lnTo>
                  <a:lnTo>
                    <a:pt x="226130" y="89293"/>
                  </a:lnTo>
                  <a:lnTo>
                    <a:pt x="227319" y="0"/>
                  </a:lnTo>
                  <a:lnTo>
                    <a:pt x="243839" y="54233"/>
                  </a:lnTo>
                  <a:lnTo>
                    <a:pt x="265417" y="88091"/>
                  </a:lnTo>
                  <a:lnTo>
                    <a:pt x="305601" y="122401"/>
                  </a:lnTo>
                  <a:lnTo>
                    <a:pt x="336855" y="192370"/>
                  </a:lnTo>
                  <a:lnTo>
                    <a:pt x="369003" y="220237"/>
                  </a:lnTo>
                  <a:lnTo>
                    <a:pt x="389687" y="288555"/>
                  </a:lnTo>
                  <a:lnTo>
                    <a:pt x="371680" y="299043"/>
                  </a:lnTo>
                  <a:lnTo>
                    <a:pt x="376442" y="355227"/>
                  </a:lnTo>
                  <a:lnTo>
                    <a:pt x="359922" y="372156"/>
                  </a:lnTo>
                  <a:lnTo>
                    <a:pt x="371979" y="400473"/>
                  </a:lnTo>
                  <a:lnTo>
                    <a:pt x="363939" y="421745"/>
                  </a:lnTo>
                  <a:lnTo>
                    <a:pt x="437459" y="456353"/>
                  </a:lnTo>
                  <a:lnTo>
                    <a:pt x="455467" y="449164"/>
                  </a:lnTo>
                  <a:lnTo>
                    <a:pt x="506365" y="498604"/>
                  </a:lnTo>
                  <a:lnTo>
                    <a:pt x="503243" y="540104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678227" y="2712280"/>
              <a:ext cx="621325" cy="802380"/>
            </a:xfrm>
            <a:custGeom>
              <a:avLst/>
              <a:pathLst>
                <a:path w="621325" h="802380">
                  <a:moveTo>
                    <a:pt x="621325" y="3187"/>
                  </a:moveTo>
                  <a:lnTo>
                    <a:pt x="620136" y="92481"/>
                  </a:lnTo>
                  <a:lnTo>
                    <a:pt x="601976" y="118697"/>
                  </a:lnTo>
                  <a:lnTo>
                    <a:pt x="590071" y="167391"/>
                  </a:lnTo>
                  <a:lnTo>
                    <a:pt x="616414" y="196604"/>
                  </a:lnTo>
                  <a:lnTo>
                    <a:pt x="607038" y="230464"/>
                  </a:lnTo>
                  <a:lnTo>
                    <a:pt x="612695" y="275260"/>
                  </a:lnTo>
                  <a:lnTo>
                    <a:pt x="594686" y="304777"/>
                  </a:lnTo>
                  <a:lnTo>
                    <a:pt x="596917" y="343578"/>
                  </a:lnTo>
                  <a:lnTo>
                    <a:pt x="576828" y="405455"/>
                  </a:lnTo>
                  <a:lnTo>
                    <a:pt x="592900" y="439613"/>
                  </a:lnTo>
                  <a:lnTo>
                    <a:pt x="436335" y="514674"/>
                  </a:lnTo>
                  <a:lnTo>
                    <a:pt x="431427" y="533704"/>
                  </a:lnTo>
                  <a:lnTo>
                    <a:pt x="498992" y="714086"/>
                  </a:lnTo>
                  <a:lnTo>
                    <a:pt x="457766" y="740308"/>
                  </a:lnTo>
                  <a:lnTo>
                    <a:pt x="458064" y="761880"/>
                  </a:lnTo>
                  <a:lnTo>
                    <a:pt x="425538" y="792818"/>
                  </a:lnTo>
                  <a:lnTo>
                    <a:pt x="407452" y="802380"/>
                  </a:lnTo>
                  <a:lnTo>
                    <a:pt x="357974" y="797798"/>
                  </a:lnTo>
                  <a:lnTo>
                    <a:pt x="339816" y="764023"/>
                  </a:lnTo>
                  <a:lnTo>
                    <a:pt x="308316" y="747468"/>
                  </a:lnTo>
                  <a:lnTo>
                    <a:pt x="292857" y="671876"/>
                  </a:lnTo>
                  <a:lnTo>
                    <a:pt x="319486" y="624588"/>
                  </a:lnTo>
                  <a:lnTo>
                    <a:pt x="280466" y="595725"/>
                  </a:lnTo>
                  <a:lnTo>
                    <a:pt x="270602" y="553965"/>
                  </a:lnTo>
                  <a:lnTo>
                    <a:pt x="209007" y="580276"/>
                  </a:lnTo>
                  <a:lnTo>
                    <a:pt x="168734" y="535752"/>
                  </a:lnTo>
                  <a:lnTo>
                    <a:pt x="111215" y="497119"/>
                  </a:lnTo>
                  <a:lnTo>
                    <a:pt x="58494" y="437054"/>
                  </a:lnTo>
                  <a:lnTo>
                    <a:pt x="16858" y="436091"/>
                  </a:lnTo>
                  <a:lnTo>
                    <a:pt x="0" y="364695"/>
                  </a:lnTo>
                  <a:lnTo>
                    <a:pt x="3543" y="332491"/>
                  </a:lnTo>
                  <a:lnTo>
                    <a:pt x="62660" y="305151"/>
                  </a:lnTo>
                  <a:lnTo>
                    <a:pt x="160174" y="299700"/>
                  </a:lnTo>
                  <a:lnTo>
                    <a:pt x="367843" y="284957"/>
                  </a:lnTo>
                  <a:lnTo>
                    <a:pt x="386837" y="261085"/>
                  </a:lnTo>
                  <a:lnTo>
                    <a:pt x="383070" y="231178"/>
                  </a:lnTo>
                  <a:lnTo>
                    <a:pt x="406435" y="195731"/>
                  </a:lnTo>
                  <a:lnTo>
                    <a:pt x="476503" y="169551"/>
                  </a:lnTo>
                  <a:lnTo>
                    <a:pt x="501427" y="145425"/>
                  </a:lnTo>
                  <a:lnTo>
                    <a:pt x="538941" y="83211"/>
                  </a:lnTo>
                  <a:lnTo>
                    <a:pt x="606119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284346" y="2606205"/>
              <a:ext cx="1005523" cy="946013"/>
            </a:xfrm>
            <a:custGeom>
              <a:avLst/>
              <a:pathLst>
                <a:path w="1005523" h="946013">
                  <a:moveTo>
                    <a:pt x="1005523" y="772371"/>
                  </a:moveTo>
                  <a:lnTo>
                    <a:pt x="981078" y="811324"/>
                  </a:lnTo>
                  <a:lnTo>
                    <a:pt x="937324" y="833947"/>
                  </a:lnTo>
                  <a:lnTo>
                    <a:pt x="898330" y="821510"/>
                  </a:lnTo>
                  <a:lnTo>
                    <a:pt x="873326" y="828851"/>
                  </a:lnTo>
                  <a:lnTo>
                    <a:pt x="851005" y="888779"/>
                  </a:lnTo>
                  <a:lnTo>
                    <a:pt x="815137" y="919045"/>
                  </a:lnTo>
                  <a:lnTo>
                    <a:pt x="791476" y="918445"/>
                  </a:lnTo>
                  <a:lnTo>
                    <a:pt x="749360" y="946013"/>
                  </a:lnTo>
                  <a:lnTo>
                    <a:pt x="732689" y="934179"/>
                  </a:lnTo>
                  <a:lnTo>
                    <a:pt x="696079" y="945861"/>
                  </a:lnTo>
                  <a:lnTo>
                    <a:pt x="634910" y="937774"/>
                  </a:lnTo>
                  <a:lnTo>
                    <a:pt x="595921" y="905713"/>
                  </a:lnTo>
                  <a:lnTo>
                    <a:pt x="580293" y="903915"/>
                  </a:lnTo>
                  <a:lnTo>
                    <a:pt x="529397" y="865112"/>
                  </a:lnTo>
                  <a:lnTo>
                    <a:pt x="513618" y="843836"/>
                  </a:lnTo>
                  <a:lnTo>
                    <a:pt x="482663" y="834998"/>
                  </a:lnTo>
                  <a:lnTo>
                    <a:pt x="458256" y="811774"/>
                  </a:lnTo>
                  <a:lnTo>
                    <a:pt x="454240" y="773117"/>
                  </a:lnTo>
                  <a:lnTo>
                    <a:pt x="385182" y="721279"/>
                  </a:lnTo>
                  <a:lnTo>
                    <a:pt x="381017" y="682924"/>
                  </a:lnTo>
                  <a:lnTo>
                    <a:pt x="354771" y="661831"/>
                  </a:lnTo>
                  <a:lnTo>
                    <a:pt x="291129" y="649366"/>
                  </a:lnTo>
                  <a:lnTo>
                    <a:pt x="294251" y="607866"/>
                  </a:lnTo>
                  <a:lnTo>
                    <a:pt x="243354" y="558426"/>
                  </a:lnTo>
                  <a:lnTo>
                    <a:pt x="225345" y="565615"/>
                  </a:lnTo>
                  <a:lnTo>
                    <a:pt x="151826" y="531007"/>
                  </a:lnTo>
                  <a:lnTo>
                    <a:pt x="159865" y="509735"/>
                  </a:lnTo>
                  <a:lnTo>
                    <a:pt x="147809" y="481418"/>
                  </a:lnTo>
                  <a:lnTo>
                    <a:pt x="164328" y="464489"/>
                  </a:lnTo>
                  <a:lnTo>
                    <a:pt x="159566" y="408305"/>
                  </a:lnTo>
                  <a:lnTo>
                    <a:pt x="177573" y="397817"/>
                  </a:lnTo>
                  <a:lnTo>
                    <a:pt x="156889" y="329499"/>
                  </a:lnTo>
                  <a:lnTo>
                    <a:pt x="124741" y="301632"/>
                  </a:lnTo>
                  <a:lnTo>
                    <a:pt x="93487" y="231663"/>
                  </a:lnTo>
                  <a:lnTo>
                    <a:pt x="53303" y="197353"/>
                  </a:lnTo>
                  <a:lnTo>
                    <a:pt x="31726" y="163495"/>
                  </a:lnTo>
                  <a:lnTo>
                    <a:pt x="15205" y="109262"/>
                  </a:lnTo>
                  <a:lnTo>
                    <a:pt x="0" y="106074"/>
                  </a:lnTo>
                  <a:lnTo>
                    <a:pt x="16686" y="70631"/>
                  </a:lnTo>
                  <a:lnTo>
                    <a:pt x="31470" y="39689"/>
                  </a:lnTo>
                  <a:lnTo>
                    <a:pt x="83558" y="19242"/>
                  </a:lnTo>
                  <a:lnTo>
                    <a:pt x="126421" y="16469"/>
                  </a:lnTo>
                  <a:lnTo>
                    <a:pt x="182509" y="0"/>
                  </a:lnTo>
                  <a:lnTo>
                    <a:pt x="192581" y="24119"/>
                  </a:lnTo>
                  <a:lnTo>
                    <a:pt x="240073" y="48967"/>
                  </a:lnTo>
                  <a:lnTo>
                    <a:pt x="295488" y="60239"/>
                  </a:lnTo>
                  <a:lnTo>
                    <a:pt x="325460" y="80175"/>
                  </a:lnTo>
                  <a:lnTo>
                    <a:pt x="390114" y="72058"/>
                  </a:lnTo>
                  <a:lnTo>
                    <a:pt x="425509" y="91296"/>
                  </a:lnTo>
                  <a:lnTo>
                    <a:pt x="466108" y="142558"/>
                  </a:lnTo>
                  <a:lnTo>
                    <a:pt x="472324" y="166393"/>
                  </a:lnTo>
                  <a:lnTo>
                    <a:pt x="500114" y="194048"/>
                  </a:lnTo>
                  <a:lnTo>
                    <a:pt x="516664" y="227805"/>
                  </a:lnTo>
                  <a:lnTo>
                    <a:pt x="554625" y="224250"/>
                  </a:lnTo>
                  <a:lnTo>
                    <a:pt x="577390" y="252050"/>
                  </a:lnTo>
                  <a:lnTo>
                    <a:pt x="622237" y="268696"/>
                  </a:lnTo>
                  <a:lnTo>
                    <a:pt x="648553" y="261858"/>
                  </a:lnTo>
                  <a:lnTo>
                    <a:pt x="714538" y="213830"/>
                  </a:lnTo>
                  <a:lnTo>
                    <a:pt x="790759" y="204266"/>
                  </a:lnTo>
                  <a:lnTo>
                    <a:pt x="855650" y="221728"/>
                  </a:lnTo>
                  <a:lnTo>
                    <a:pt x="906085" y="417763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689277" y="2182463"/>
              <a:ext cx="820914" cy="521016"/>
            </a:xfrm>
            <a:custGeom>
              <a:avLst/>
              <a:pathLst>
                <a:path w="820914" h="521016">
                  <a:moveTo>
                    <a:pt x="820914" y="310218"/>
                  </a:moveTo>
                  <a:lnTo>
                    <a:pt x="762874" y="352618"/>
                  </a:lnTo>
                  <a:lnTo>
                    <a:pt x="748583" y="430524"/>
                  </a:lnTo>
                  <a:lnTo>
                    <a:pt x="671793" y="436816"/>
                  </a:lnTo>
                  <a:lnTo>
                    <a:pt x="614198" y="461835"/>
                  </a:lnTo>
                  <a:lnTo>
                    <a:pt x="543356" y="461839"/>
                  </a:lnTo>
                  <a:lnTo>
                    <a:pt x="488888" y="491802"/>
                  </a:lnTo>
                  <a:lnTo>
                    <a:pt x="462692" y="521016"/>
                  </a:lnTo>
                  <a:lnTo>
                    <a:pt x="387091" y="520869"/>
                  </a:lnTo>
                  <a:lnTo>
                    <a:pt x="374887" y="476369"/>
                  </a:lnTo>
                  <a:lnTo>
                    <a:pt x="290506" y="461389"/>
                  </a:lnTo>
                  <a:lnTo>
                    <a:pt x="243179" y="428127"/>
                  </a:lnTo>
                  <a:lnTo>
                    <a:pt x="221450" y="335089"/>
                  </a:lnTo>
                  <a:lnTo>
                    <a:pt x="225466" y="316810"/>
                  </a:lnTo>
                  <a:lnTo>
                    <a:pt x="185436" y="293886"/>
                  </a:lnTo>
                  <a:lnTo>
                    <a:pt x="171147" y="257033"/>
                  </a:lnTo>
                  <a:lnTo>
                    <a:pt x="140937" y="241001"/>
                  </a:lnTo>
                  <a:lnTo>
                    <a:pt x="124565" y="215831"/>
                  </a:lnTo>
                  <a:lnTo>
                    <a:pt x="95840" y="199949"/>
                  </a:lnTo>
                  <a:lnTo>
                    <a:pt x="80513" y="152006"/>
                  </a:lnTo>
                  <a:lnTo>
                    <a:pt x="66376" y="138073"/>
                  </a:lnTo>
                  <a:lnTo>
                    <a:pt x="58190" y="82188"/>
                  </a:lnTo>
                  <a:lnTo>
                    <a:pt x="23661" y="51476"/>
                  </a:lnTo>
                  <a:lnTo>
                    <a:pt x="0" y="14171"/>
                  </a:lnTo>
                  <a:lnTo>
                    <a:pt x="60762" y="0"/>
                  </a:lnTo>
                  <a:lnTo>
                    <a:pt x="102142" y="23136"/>
                  </a:lnTo>
                  <a:lnTo>
                    <a:pt x="126416" y="23827"/>
                  </a:lnTo>
                  <a:lnTo>
                    <a:pt x="179549" y="44529"/>
                  </a:lnTo>
                  <a:lnTo>
                    <a:pt x="225450" y="16887"/>
                  </a:lnTo>
                  <a:lnTo>
                    <a:pt x="260306" y="18149"/>
                  </a:lnTo>
                  <a:lnTo>
                    <a:pt x="267009" y="46985"/>
                  </a:lnTo>
                  <a:lnTo>
                    <a:pt x="333268" y="81113"/>
                  </a:lnTo>
                  <a:lnTo>
                    <a:pt x="352576" y="67826"/>
                  </a:lnTo>
                  <a:lnTo>
                    <a:pt x="387632" y="82026"/>
                  </a:lnTo>
                  <a:lnTo>
                    <a:pt x="385257" y="105137"/>
                  </a:lnTo>
                  <a:lnTo>
                    <a:pt x="424112" y="117905"/>
                  </a:lnTo>
                  <a:lnTo>
                    <a:pt x="429457" y="149629"/>
                  </a:lnTo>
                  <a:lnTo>
                    <a:pt x="479488" y="165404"/>
                  </a:lnTo>
                  <a:lnTo>
                    <a:pt x="533533" y="148757"/>
                  </a:lnTo>
                  <a:lnTo>
                    <a:pt x="570629" y="176904"/>
                  </a:lnTo>
                  <a:lnTo>
                    <a:pt x="635332" y="201747"/>
                  </a:lnTo>
                  <a:lnTo>
                    <a:pt x="681743" y="191776"/>
                  </a:lnTo>
                  <a:lnTo>
                    <a:pt x="692064" y="221145"/>
                  </a:lnTo>
                  <a:lnTo>
                    <a:pt x="753562" y="26810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188961" y="2068386"/>
              <a:ext cx="1887408" cy="1310347"/>
            </a:xfrm>
            <a:custGeom>
              <a:avLst/>
              <a:pathLst>
                <a:path w="1887408" h="1310347">
                  <a:moveTo>
                    <a:pt x="1500316" y="128247"/>
                  </a:moveTo>
                  <a:lnTo>
                    <a:pt x="1523977" y="165552"/>
                  </a:lnTo>
                  <a:lnTo>
                    <a:pt x="1558507" y="196265"/>
                  </a:lnTo>
                  <a:lnTo>
                    <a:pt x="1566693" y="252149"/>
                  </a:lnTo>
                  <a:lnTo>
                    <a:pt x="1580830" y="266083"/>
                  </a:lnTo>
                  <a:lnTo>
                    <a:pt x="1596157" y="314025"/>
                  </a:lnTo>
                  <a:lnTo>
                    <a:pt x="1624882" y="329907"/>
                  </a:lnTo>
                  <a:lnTo>
                    <a:pt x="1641253" y="355077"/>
                  </a:lnTo>
                  <a:lnTo>
                    <a:pt x="1671464" y="371110"/>
                  </a:lnTo>
                  <a:lnTo>
                    <a:pt x="1685753" y="407963"/>
                  </a:lnTo>
                  <a:lnTo>
                    <a:pt x="1725782" y="430887"/>
                  </a:lnTo>
                  <a:lnTo>
                    <a:pt x="1721767" y="449165"/>
                  </a:lnTo>
                  <a:lnTo>
                    <a:pt x="1743496" y="542204"/>
                  </a:lnTo>
                  <a:lnTo>
                    <a:pt x="1790823" y="575465"/>
                  </a:lnTo>
                  <a:lnTo>
                    <a:pt x="1875204" y="590445"/>
                  </a:lnTo>
                  <a:lnTo>
                    <a:pt x="1887408" y="634946"/>
                  </a:lnTo>
                  <a:lnTo>
                    <a:pt x="1877286" y="647828"/>
                  </a:lnTo>
                  <a:lnTo>
                    <a:pt x="1768199" y="640185"/>
                  </a:lnTo>
                  <a:lnTo>
                    <a:pt x="1718197" y="617863"/>
                  </a:lnTo>
                  <a:lnTo>
                    <a:pt x="1679054" y="627901"/>
                  </a:lnTo>
                  <a:lnTo>
                    <a:pt x="1654350" y="671352"/>
                  </a:lnTo>
                  <a:lnTo>
                    <a:pt x="1678012" y="745512"/>
                  </a:lnTo>
                  <a:lnTo>
                    <a:pt x="1657324" y="790009"/>
                  </a:lnTo>
                  <a:lnTo>
                    <a:pt x="1672355" y="836304"/>
                  </a:lnTo>
                  <a:lnTo>
                    <a:pt x="1623837" y="848441"/>
                  </a:lnTo>
                  <a:lnTo>
                    <a:pt x="1598987" y="839000"/>
                  </a:lnTo>
                  <a:lnTo>
                    <a:pt x="1585593" y="808136"/>
                  </a:lnTo>
                  <a:lnTo>
                    <a:pt x="1530611" y="776138"/>
                  </a:lnTo>
                  <a:lnTo>
                    <a:pt x="1507906" y="794651"/>
                  </a:lnTo>
                  <a:lnTo>
                    <a:pt x="1473677" y="802295"/>
                  </a:lnTo>
                  <a:lnTo>
                    <a:pt x="1464448" y="826865"/>
                  </a:lnTo>
                  <a:lnTo>
                    <a:pt x="1399262" y="817877"/>
                  </a:lnTo>
                  <a:lnTo>
                    <a:pt x="1396287" y="836754"/>
                  </a:lnTo>
                  <a:lnTo>
                    <a:pt x="1344943" y="873157"/>
                  </a:lnTo>
                  <a:lnTo>
                    <a:pt x="1384679" y="953765"/>
                  </a:lnTo>
                  <a:lnTo>
                    <a:pt x="1207429" y="954215"/>
                  </a:lnTo>
                  <a:lnTo>
                    <a:pt x="1212340" y="999010"/>
                  </a:lnTo>
                  <a:lnTo>
                    <a:pt x="1197013" y="1040659"/>
                  </a:lnTo>
                  <a:lnTo>
                    <a:pt x="1209362" y="1062533"/>
                  </a:lnTo>
                  <a:lnTo>
                    <a:pt x="1212190" y="1114075"/>
                  </a:lnTo>
                  <a:lnTo>
                    <a:pt x="1171561" y="1189732"/>
                  </a:lnTo>
                  <a:lnTo>
                    <a:pt x="1182425" y="1221344"/>
                  </a:lnTo>
                  <a:lnTo>
                    <a:pt x="1152511" y="1244869"/>
                  </a:lnTo>
                  <a:lnTo>
                    <a:pt x="1117685" y="1297752"/>
                  </a:lnTo>
                  <a:lnTo>
                    <a:pt x="1101065" y="1310347"/>
                  </a:lnTo>
                  <a:lnTo>
                    <a:pt x="1100909" y="1310190"/>
                  </a:lnTo>
                  <a:lnTo>
                    <a:pt x="1001471" y="955582"/>
                  </a:lnTo>
                  <a:lnTo>
                    <a:pt x="951036" y="759547"/>
                  </a:lnTo>
                  <a:lnTo>
                    <a:pt x="886145" y="742085"/>
                  </a:lnTo>
                  <a:lnTo>
                    <a:pt x="809924" y="751649"/>
                  </a:lnTo>
                  <a:lnTo>
                    <a:pt x="743939" y="799677"/>
                  </a:lnTo>
                  <a:lnTo>
                    <a:pt x="717623" y="806515"/>
                  </a:lnTo>
                  <a:lnTo>
                    <a:pt x="672776" y="789869"/>
                  </a:lnTo>
                  <a:lnTo>
                    <a:pt x="650011" y="762069"/>
                  </a:lnTo>
                  <a:lnTo>
                    <a:pt x="612050" y="765624"/>
                  </a:lnTo>
                  <a:lnTo>
                    <a:pt x="595500" y="731867"/>
                  </a:lnTo>
                  <a:lnTo>
                    <a:pt x="567710" y="704212"/>
                  </a:lnTo>
                  <a:lnTo>
                    <a:pt x="561494" y="680377"/>
                  </a:lnTo>
                  <a:lnTo>
                    <a:pt x="520894" y="629115"/>
                  </a:lnTo>
                  <a:lnTo>
                    <a:pt x="485499" y="609877"/>
                  </a:lnTo>
                  <a:lnTo>
                    <a:pt x="420846" y="617994"/>
                  </a:lnTo>
                  <a:lnTo>
                    <a:pt x="390874" y="598058"/>
                  </a:lnTo>
                  <a:lnTo>
                    <a:pt x="335458" y="586786"/>
                  </a:lnTo>
                  <a:lnTo>
                    <a:pt x="287967" y="561938"/>
                  </a:lnTo>
                  <a:lnTo>
                    <a:pt x="277894" y="537819"/>
                  </a:lnTo>
                  <a:lnTo>
                    <a:pt x="221807" y="554288"/>
                  </a:lnTo>
                  <a:lnTo>
                    <a:pt x="178943" y="557061"/>
                  </a:lnTo>
                  <a:lnTo>
                    <a:pt x="126855" y="577508"/>
                  </a:lnTo>
                  <a:lnTo>
                    <a:pt x="81077" y="543372"/>
                  </a:lnTo>
                  <a:lnTo>
                    <a:pt x="29295" y="522342"/>
                  </a:lnTo>
                  <a:lnTo>
                    <a:pt x="0" y="481745"/>
                  </a:lnTo>
                  <a:lnTo>
                    <a:pt x="29108" y="454642"/>
                  </a:lnTo>
                  <a:lnTo>
                    <a:pt x="57670" y="446250"/>
                  </a:lnTo>
                  <a:lnTo>
                    <a:pt x="82605" y="417761"/>
                  </a:lnTo>
                  <a:lnTo>
                    <a:pt x="112179" y="406661"/>
                  </a:lnTo>
                  <a:lnTo>
                    <a:pt x="142991" y="412287"/>
                  </a:lnTo>
                  <a:lnTo>
                    <a:pt x="187551" y="397729"/>
                  </a:lnTo>
                  <a:lnTo>
                    <a:pt x="236241" y="410490"/>
                  </a:lnTo>
                  <a:lnTo>
                    <a:pt x="285435" y="400690"/>
                  </a:lnTo>
                  <a:lnTo>
                    <a:pt x="430591" y="403506"/>
                  </a:lnTo>
                  <a:lnTo>
                    <a:pt x="484645" y="383765"/>
                  </a:lnTo>
                  <a:lnTo>
                    <a:pt x="567292" y="381910"/>
                  </a:lnTo>
                  <a:lnTo>
                    <a:pt x="599939" y="361765"/>
                  </a:lnTo>
                  <a:lnTo>
                    <a:pt x="637269" y="338297"/>
                  </a:lnTo>
                  <a:lnTo>
                    <a:pt x="734211" y="336011"/>
                  </a:lnTo>
                  <a:lnTo>
                    <a:pt x="752936" y="348847"/>
                  </a:lnTo>
                  <a:lnTo>
                    <a:pt x="795562" y="345557"/>
                  </a:lnTo>
                  <a:lnTo>
                    <a:pt x="850596" y="321146"/>
                  </a:lnTo>
                  <a:lnTo>
                    <a:pt x="889557" y="232901"/>
                  </a:lnTo>
                  <a:lnTo>
                    <a:pt x="948074" y="243295"/>
                  </a:lnTo>
                  <a:lnTo>
                    <a:pt x="961420" y="201489"/>
                  </a:lnTo>
                  <a:lnTo>
                    <a:pt x="1013947" y="198356"/>
                  </a:lnTo>
                  <a:lnTo>
                    <a:pt x="1045850" y="183468"/>
                  </a:lnTo>
                  <a:lnTo>
                    <a:pt x="1058998" y="207743"/>
                  </a:lnTo>
                  <a:lnTo>
                    <a:pt x="1082563" y="211699"/>
                  </a:lnTo>
                  <a:lnTo>
                    <a:pt x="1103698" y="183830"/>
                  </a:lnTo>
                  <a:lnTo>
                    <a:pt x="1145520" y="166900"/>
                  </a:lnTo>
                  <a:lnTo>
                    <a:pt x="1166352" y="130792"/>
                  </a:lnTo>
                  <a:lnTo>
                    <a:pt x="1198200" y="114912"/>
                  </a:lnTo>
                  <a:lnTo>
                    <a:pt x="1254310" y="109969"/>
                  </a:lnTo>
                  <a:lnTo>
                    <a:pt x="1280798" y="100078"/>
                  </a:lnTo>
                  <a:lnTo>
                    <a:pt x="1332443" y="39251"/>
                  </a:lnTo>
                  <a:lnTo>
                    <a:pt x="1408490" y="0"/>
                  </a:lnTo>
                  <a:lnTo>
                    <a:pt x="1420248" y="86296"/>
                  </a:lnTo>
                  <a:lnTo>
                    <a:pt x="1471892" y="93037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234811" y="1400291"/>
              <a:ext cx="1540814" cy="1092389"/>
            </a:xfrm>
            <a:custGeom>
              <a:avLst/>
              <a:pathLst>
                <a:path w="1540814" h="1092389">
                  <a:moveTo>
                    <a:pt x="1099729" y="40989"/>
                  </a:moveTo>
                  <a:lnTo>
                    <a:pt x="1158021" y="127826"/>
                  </a:lnTo>
                  <a:lnTo>
                    <a:pt x="1168810" y="162423"/>
                  </a:lnTo>
                  <a:lnTo>
                    <a:pt x="1191827" y="169022"/>
                  </a:lnTo>
                  <a:lnTo>
                    <a:pt x="1248371" y="209732"/>
                  </a:lnTo>
                  <a:lnTo>
                    <a:pt x="1329797" y="289516"/>
                  </a:lnTo>
                  <a:lnTo>
                    <a:pt x="1526848" y="601802"/>
                  </a:lnTo>
                  <a:lnTo>
                    <a:pt x="1540814" y="720591"/>
                  </a:lnTo>
                  <a:lnTo>
                    <a:pt x="1505403" y="780956"/>
                  </a:lnTo>
                  <a:lnTo>
                    <a:pt x="1505262" y="828222"/>
                  </a:lnTo>
                  <a:lnTo>
                    <a:pt x="1530167" y="847316"/>
                  </a:lnTo>
                  <a:lnTo>
                    <a:pt x="1508736" y="890424"/>
                  </a:lnTo>
                  <a:lnTo>
                    <a:pt x="1520134" y="928683"/>
                  </a:lnTo>
                  <a:lnTo>
                    <a:pt x="1466412" y="980125"/>
                  </a:lnTo>
                  <a:lnTo>
                    <a:pt x="1408725" y="990962"/>
                  </a:lnTo>
                  <a:lnTo>
                    <a:pt x="1405009" y="952305"/>
                  </a:lnTo>
                  <a:lnTo>
                    <a:pt x="1377622" y="959496"/>
                  </a:lnTo>
                  <a:lnTo>
                    <a:pt x="1353811" y="989311"/>
                  </a:lnTo>
                  <a:lnTo>
                    <a:pt x="1339378" y="1067969"/>
                  </a:lnTo>
                  <a:lnTo>
                    <a:pt x="1307083" y="1088343"/>
                  </a:lnTo>
                  <a:lnTo>
                    <a:pt x="1275380" y="1092389"/>
                  </a:lnTo>
                  <a:lnTo>
                    <a:pt x="1208029" y="1050277"/>
                  </a:lnTo>
                  <a:lnTo>
                    <a:pt x="1146530" y="1003317"/>
                  </a:lnTo>
                  <a:lnTo>
                    <a:pt x="1136209" y="973947"/>
                  </a:lnTo>
                  <a:lnTo>
                    <a:pt x="1089798" y="983919"/>
                  </a:lnTo>
                  <a:lnTo>
                    <a:pt x="1025095" y="959076"/>
                  </a:lnTo>
                  <a:lnTo>
                    <a:pt x="987999" y="930929"/>
                  </a:lnTo>
                  <a:lnTo>
                    <a:pt x="933954" y="947576"/>
                  </a:lnTo>
                  <a:lnTo>
                    <a:pt x="883923" y="931800"/>
                  </a:lnTo>
                  <a:lnTo>
                    <a:pt x="878578" y="900077"/>
                  </a:lnTo>
                  <a:lnTo>
                    <a:pt x="839723" y="887309"/>
                  </a:lnTo>
                  <a:lnTo>
                    <a:pt x="842098" y="864198"/>
                  </a:lnTo>
                  <a:lnTo>
                    <a:pt x="807042" y="849998"/>
                  </a:lnTo>
                  <a:lnTo>
                    <a:pt x="787734" y="863285"/>
                  </a:lnTo>
                  <a:lnTo>
                    <a:pt x="721475" y="829156"/>
                  </a:lnTo>
                  <a:lnTo>
                    <a:pt x="714772" y="800321"/>
                  </a:lnTo>
                  <a:lnTo>
                    <a:pt x="679916" y="799059"/>
                  </a:lnTo>
                  <a:lnTo>
                    <a:pt x="634015" y="826701"/>
                  </a:lnTo>
                  <a:lnTo>
                    <a:pt x="580882" y="805998"/>
                  </a:lnTo>
                  <a:lnTo>
                    <a:pt x="556608" y="805308"/>
                  </a:lnTo>
                  <a:lnTo>
                    <a:pt x="515228" y="782171"/>
                  </a:lnTo>
                  <a:lnTo>
                    <a:pt x="454466" y="796342"/>
                  </a:lnTo>
                  <a:lnTo>
                    <a:pt x="426041" y="761132"/>
                  </a:lnTo>
                  <a:lnTo>
                    <a:pt x="374397" y="754392"/>
                  </a:lnTo>
                  <a:lnTo>
                    <a:pt x="362640" y="668095"/>
                  </a:lnTo>
                  <a:lnTo>
                    <a:pt x="286593" y="707346"/>
                  </a:lnTo>
                  <a:lnTo>
                    <a:pt x="234947" y="768173"/>
                  </a:lnTo>
                  <a:lnTo>
                    <a:pt x="208459" y="778064"/>
                  </a:lnTo>
                  <a:lnTo>
                    <a:pt x="152350" y="783008"/>
                  </a:lnTo>
                  <a:lnTo>
                    <a:pt x="120502" y="798887"/>
                  </a:lnTo>
                  <a:lnTo>
                    <a:pt x="99670" y="834995"/>
                  </a:lnTo>
                  <a:lnTo>
                    <a:pt x="57847" y="851926"/>
                  </a:lnTo>
                  <a:lnTo>
                    <a:pt x="36712" y="879794"/>
                  </a:lnTo>
                  <a:lnTo>
                    <a:pt x="13148" y="875839"/>
                  </a:lnTo>
                  <a:lnTo>
                    <a:pt x="0" y="851564"/>
                  </a:lnTo>
                  <a:lnTo>
                    <a:pt x="30518" y="799517"/>
                  </a:lnTo>
                  <a:lnTo>
                    <a:pt x="84636" y="749933"/>
                  </a:lnTo>
                  <a:lnTo>
                    <a:pt x="97254" y="704180"/>
                  </a:lnTo>
                  <a:lnTo>
                    <a:pt x="91708" y="686397"/>
                  </a:lnTo>
                  <a:lnTo>
                    <a:pt x="158026" y="655654"/>
                  </a:lnTo>
                  <a:lnTo>
                    <a:pt x="167541" y="625477"/>
                  </a:lnTo>
                  <a:lnTo>
                    <a:pt x="194737" y="601820"/>
                  </a:lnTo>
                  <a:lnTo>
                    <a:pt x="211345" y="569675"/>
                  </a:lnTo>
                  <a:lnTo>
                    <a:pt x="237062" y="546844"/>
                  </a:lnTo>
                  <a:lnTo>
                    <a:pt x="278734" y="563019"/>
                  </a:lnTo>
                  <a:lnTo>
                    <a:pt x="307226" y="542777"/>
                  </a:lnTo>
                  <a:lnTo>
                    <a:pt x="339185" y="498630"/>
                  </a:lnTo>
                  <a:lnTo>
                    <a:pt x="347029" y="461345"/>
                  </a:lnTo>
                  <a:lnTo>
                    <a:pt x="383820" y="421038"/>
                  </a:lnTo>
                  <a:lnTo>
                    <a:pt x="396968" y="429965"/>
                  </a:lnTo>
                  <a:lnTo>
                    <a:pt x="458260" y="415267"/>
                  </a:lnTo>
                  <a:lnTo>
                    <a:pt x="491311" y="370717"/>
                  </a:lnTo>
                  <a:lnTo>
                    <a:pt x="506982" y="325524"/>
                  </a:lnTo>
                  <a:lnTo>
                    <a:pt x="480681" y="269516"/>
                  </a:lnTo>
                  <a:lnTo>
                    <a:pt x="489302" y="190711"/>
                  </a:lnTo>
                  <a:lnTo>
                    <a:pt x="518748" y="182394"/>
                  </a:lnTo>
                  <a:lnTo>
                    <a:pt x="520168" y="112984"/>
                  </a:lnTo>
                  <a:lnTo>
                    <a:pt x="566785" y="75353"/>
                  </a:lnTo>
                  <a:lnTo>
                    <a:pt x="596643" y="83174"/>
                  </a:lnTo>
                  <a:lnTo>
                    <a:pt x="675744" y="60732"/>
                  </a:lnTo>
                  <a:lnTo>
                    <a:pt x="713344" y="70952"/>
                  </a:lnTo>
                  <a:lnTo>
                    <a:pt x="736779" y="53401"/>
                  </a:lnTo>
                  <a:lnTo>
                    <a:pt x="807157" y="27933"/>
                  </a:lnTo>
                  <a:lnTo>
                    <a:pt x="859352" y="19907"/>
                  </a:lnTo>
                  <a:lnTo>
                    <a:pt x="882781" y="4838"/>
                  </a:lnTo>
                  <a:lnTo>
                    <a:pt x="910978" y="0"/>
                  </a:lnTo>
                  <a:lnTo>
                    <a:pt x="1025440" y="17841"/>
                  </a:lnTo>
                  <a:lnTo>
                    <a:pt x="1039853" y="31282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528678" y="4889079"/>
              <a:ext cx="419252" cy="171269"/>
            </a:xfrm>
            <a:custGeom>
              <a:avLst/>
              <a:pathLst>
                <a:path w="419252" h="171269">
                  <a:moveTo>
                    <a:pt x="358058" y="171269"/>
                  </a:moveTo>
                  <a:lnTo>
                    <a:pt x="262733" y="161337"/>
                  </a:lnTo>
                  <a:lnTo>
                    <a:pt x="215874" y="145097"/>
                  </a:lnTo>
                  <a:lnTo>
                    <a:pt x="195917" y="126910"/>
                  </a:lnTo>
                  <a:lnTo>
                    <a:pt x="150939" y="124078"/>
                  </a:lnTo>
                  <a:lnTo>
                    <a:pt x="104970" y="157389"/>
                  </a:lnTo>
                  <a:lnTo>
                    <a:pt x="0" y="138962"/>
                  </a:lnTo>
                  <a:lnTo>
                    <a:pt x="115135" y="124267"/>
                  </a:lnTo>
                  <a:lnTo>
                    <a:pt x="128035" y="91253"/>
                  </a:lnTo>
                  <a:lnTo>
                    <a:pt x="198960" y="80192"/>
                  </a:lnTo>
                  <a:lnTo>
                    <a:pt x="241753" y="27733"/>
                  </a:lnTo>
                  <a:lnTo>
                    <a:pt x="306171" y="20742"/>
                  </a:lnTo>
                  <a:lnTo>
                    <a:pt x="309113" y="8957"/>
                  </a:lnTo>
                  <a:lnTo>
                    <a:pt x="403332" y="0"/>
                  </a:lnTo>
                  <a:lnTo>
                    <a:pt x="419252" y="16776"/>
                  </a:lnTo>
                  <a:lnTo>
                    <a:pt x="371777" y="104123"/>
                  </a:lnTo>
                  <a:lnTo>
                    <a:pt x="375354" y="138284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718261" y="4316631"/>
              <a:ext cx="592258" cy="583708"/>
            </a:xfrm>
            <a:custGeom>
              <a:avLst/>
              <a:pathLst>
                <a:path w="592258" h="583708">
                  <a:moveTo>
                    <a:pt x="257960" y="43651"/>
                  </a:moveTo>
                  <a:lnTo>
                    <a:pt x="228867" y="98614"/>
                  </a:lnTo>
                  <a:lnTo>
                    <a:pt x="217728" y="135250"/>
                  </a:lnTo>
                  <a:lnTo>
                    <a:pt x="429202" y="116403"/>
                  </a:lnTo>
                  <a:lnTo>
                    <a:pt x="462343" y="143660"/>
                  </a:lnTo>
                  <a:lnTo>
                    <a:pt x="463388" y="179587"/>
                  </a:lnTo>
                  <a:lnTo>
                    <a:pt x="526935" y="168521"/>
                  </a:lnTo>
                  <a:lnTo>
                    <a:pt x="546046" y="137812"/>
                  </a:lnTo>
                  <a:lnTo>
                    <a:pt x="592258" y="144108"/>
                  </a:lnTo>
                  <a:lnTo>
                    <a:pt x="591514" y="191302"/>
                  </a:lnTo>
                  <a:lnTo>
                    <a:pt x="559513" y="258423"/>
                  </a:lnTo>
                  <a:lnTo>
                    <a:pt x="577754" y="317321"/>
                  </a:lnTo>
                  <a:lnTo>
                    <a:pt x="557133" y="349361"/>
                  </a:lnTo>
                  <a:lnTo>
                    <a:pt x="563387" y="404345"/>
                  </a:lnTo>
                  <a:lnTo>
                    <a:pt x="513601" y="406401"/>
                  </a:lnTo>
                  <a:lnTo>
                    <a:pt x="472628" y="437223"/>
                  </a:lnTo>
                  <a:lnTo>
                    <a:pt x="438370" y="486299"/>
                  </a:lnTo>
                  <a:lnTo>
                    <a:pt x="386252" y="543410"/>
                  </a:lnTo>
                  <a:lnTo>
                    <a:pt x="321034" y="583708"/>
                  </a:lnTo>
                  <a:lnTo>
                    <a:pt x="319924" y="524860"/>
                  </a:lnTo>
                  <a:lnTo>
                    <a:pt x="268759" y="465768"/>
                  </a:lnTo>
                  <a:lnTo>
                    <a:pt x="182216" y="417043"/>
                  </a:lnTo>
                  <a:lnTo>
                    <a:pt x="164150" y="393920"/>
                  </a:lnTo>
                  <a:lnTo>
                    <a:pt x="113589" y="364768"/>
                  </a:lnTo>
                  <a:lnTo>
                    <a:pt x="89865" y="342298"/>
                  </a:lnTo>
                  <a:lnTo>
                    <a:pt x="31542" y="334920"/>
                  </a:lnTo>
                  <a:lnTo>
                    <a:pt x="0" y="292061"/>
                  </a:lnTo>
                  <a:lnTo>
                    <a:pt x="43688" y="256022"/>
                  </a:lnTo>
                  <a:lnTo>
                    <a:pt x="55445" y="180366"/>
                  </a:lnTo>
                  <a:lnTo>
                    <a:pt x="52323" y="150102"/>
                  </a:lnTo>
                  <a:lnTo>
                    <a:pt x="84615" y="82081"/>
                  </a:lnTo>
                  <a:lnTo>
                    <a:pt x="112199" y="127888"/>
                  </a:lnTo>
                  <a:lnTo>
                    <a:pt x="134893" y="82435"/>
                  </a:lnTo>
                  <a:lnTo>
                    <a:pt x="151098" y="68544"/>
                  </a:lnTo>
                  <a:lnTo>
                    <a:pt x="160561" y="21233"/>
                  </a:lnTo>
                  <a:lnTo>
                    <a:pt x="189374" y="0"/>
                  </a:lnTo>
                  <a:lnTo>
                    <a:pt x="217282" y="6369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434987" y="4267768"/>
              <a:ext cx="381535" cy="552318"/>
            </a:xfrm>
            <a:custGeom>
              <a:avLst/>
              <a:pathLst>
                <a:path w="381535" h="552318">
                  <a:moveTo>
                    <a:pt x="251162" y="76558"/>
                  </a:moveTo>
                  <a:lnTo>
                    <a:pt x="298787" y="80603"/>
                  </a:lnTo>
                  <a:lnTo>
                    <a:pt x="378460" y="115448"/>
                  </a:lnTo>
                  <a:lnTo>
                    <a:pt x="381535" y="178587"/>
                  </a:lnTo>
                  <a:lnTo>
                    <a:pt x="374690" y="246606"/>
                  </a:lnTo>
                  <a:lnTo>
                    <a:pt x="362636" y="289306"/>
                  </a:lnTo>
                  <a:lnTo>
                    <a:pt x="320216" y="326758"/>
                  </a:lnTo>
                  <a:lnTo>
                    <a:pt x="341501" y="374402"/>
                  </a:lnTo>
                  <a:lnTo>
                    <a:pt x="311735" y="417402"/>
                  </a:lnTo>
                  <a:lnTo>
                    <a:pt x="308906" y="474933"/>
                  </a:lnTo>
                  <a:lnTo>
                    <a:pt x="298638" y="490066"/>
                  </a:lnTo>
                  <a:lnTo>
                    <a:pt x="294325" y="541156"/>
                  </a:lnTo>
                  <a:lnTo>
                    <a:pt x="283296" y="552318"/>
                  </a:lnTo>
                  <a:lnTo>
                    <a:pt x="201748" y="516781"/>
                  </a:lnTo>
                  <a:lnTo>
                    <a:pt x="182970" y="487861"/>
                  </a:lnTo>
                  <a:lnTo>
                    <a:pt x="189432" y="465057"/>
                  </a:lnTo>
                  <a:lnTo>
                    <a:pt x="162796" y="424642"/>
                  </a:lnTo>
                  <a:lnTo>
                    <a:pt x="164051" y="328870"/>
                  </a:lnTo>
                  <a:lnTo>
                    <a:pt x="128272" y="321974"/>
                  </a:lnTo>
                  <a:lnTo>
                    <a:pt x="40364" y="260276"/>
                  </a:lnTo>
                  <a:lnTo>
                    <a:pt x="0" y="296541"/>
                  </a:lnTo>
                  <a:lnTo>
                    <a:pt x="894" y="225471"/>
                  </a:lnTo>
                  <a:lnTo>
                    <a:pt x="28900" y="192495"/>
                  </a:lnTo>
                  <a:lnTo>
                    <a:pt x="26728" y="156143"/>
                  </a:lnTo>
                  <a:lnTo>
                    <a:pt x="79218" y="81543"/>
                  </a:lnTo>
                  <a:lnTo>
                    <a:pt x="129288" y="51616"/>
                  </a:lnTo>
                  <a:lnTo>
                    <a:pt x="134335" y="0"/>
                  </a:lnTo>
                  <a:lnTo>
                    <a:pt x="158295" y="42246"/>
                  </a:lnTo>
                  <a:lnTo>
                    <a:pt x="170798" y="100229"/>
                  </a:lnTo>
                  <a:lnTo>
                    <a:pt x="197142" y="120607"/>
                  </a:lnTo>
                  <a:lnTo>
                    <a:pt x="239110" y="110866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835448" y="4084203"/>
              <a:ext cx="596300" cy="524744"/>
            </a:xfrm>
            <a:custGeom>
              <a:avLst/>
              <a:pathLst>
                <a:path w="596300" h="524744">
                  <a:moveTo>
                    <a:pt x="0" y="387946"/>
                  </a:moveTo>
                  <a:lnTo>
                    <a:pt x="49525" y="367759"/>
                  </a:lnTo>
                  <a:lnTo>
                    <a:pt x="71833" y="299514"/>
                  </a:lnTo>
                  <a:lnTo>
                    <a:pt x="145262" y="224949"/>
                  </a:lnTo>
                  <a:lnTo>
                    <a:pt x="163744" y="221733"/>
                  </a:lnTo>
                  <a:lnTo>
                    <a:pt x="209167" y="214812"/>
                  </a:lnTo>
                  <a:lnTo>
                    <a:pt x="248634" y="196178"/>
                  </a:lnTo>
                  <a:lnTo>
                    <a:pt x="261432" y="154381"/>
                  </a:lnTo>
                  <a:lnTo>
                    <a:pt x="335241" y="112819"/>
                  </a:lnTo>
                  <a:lnTo>
                    <a:pt x="465236" y="70739"/>
                  </a:lnTo>
                  <a:lnTo>
                    <a:pt x="477822" y="52656"/>
                  </a:lnTo>
                  <a:lnTo>
                    <a:pt x="466047" y="19122"/>
                  </a:lnTo>
                  <a:lnTo>
                    <a:pt x="495451" y="0"/>
                  </a:lnTo>
                  <a:lnTo>
                    <a:pt x="524725" y="12809"/>
                  </a:lnTo>
                  <a:lnTo>
                    <a:pt x="575564" y="9064"/>
                  </a:lnTo>
                  <a:lnTo>
                    <a:pt x="596300" y="21338"/>
                  </a:lnTo>
                  <a:lnTo>
                    <a:pt x="588446" y="69905"/>
                  </a:lnTo>
                  <a:lnTo>
                    <a:pt x="568768" y="109864"/>
                  </a:lnTo>
                  <a:lnTo>
                    <a:pt x="587547" y="184240"/>
                  </a:lnTo>
                  <a:lnTo>
                    <a:pt x="583653" y="216841"/>
                  </a:lnTo>
                  <a:lnTo>
                    <a:pt x="541531" y="260387"/>
                  </a:lnTo>
                  <a:lnTo>
                    <a:pt x="585227" y="308968"/>
                  </a:lnTo>
                  <a:lnTo>
                    <a:pt x="575501" y="344542"/>
                  </a:lnTo>
                  <a:lnTo>
                    <a:pt x="538927" y="385997"/>
                  </a:lnTo>
                  <a:lnTo>
                    <a:pt x="539443" y="435257"/>
                  </a:lnTo>
                  <a:lnTo>
                    <a:pt x="522915" y="510143"/>
                  </a:lnTo>
                  <a:lnTo>
                    <a:pt x="422866" y="524744"/>
                  </a:lnTo>
                  <a:lnTo>
                    <a:pt x="411743" y="499318"/>
                  </a:lnTo>
                  <a:lnTo>
                    <a:pt x="383905" y="476789"/>
                  </a:lnTo>
                  <a:lnTo>
                    <a:pt x="336082" y="479880"/>
                  </a:lnTo>
                  <a:lnTo>
                    <a:pt x="290140" y="446224"/>
                  </a:lnTo>
                  <a:lnTo>
                    <a:pt x="285913" y="428484"/>
                  </a:lnTo>
                  <a:lnTo>
                    <a:pt x="249968" y="414423"/>
                  </a:lnTo>
                  <a:lnTo>
                    <a:pt x="224101" y="444902"/>
                  </a:lnTo>
                  <a:lnTo>
                    <a:pt x="183276" y="445382"/>
                  </a:lnTo>
                  <a:lnTo>
                    <a:pt x="166506" y="427055"/>
                  </a:lnTo>
                  <a:lnTo>
                    <a:pt x="122337" y="464287"/>
                  </a:lnTo>
                  <a:lnTo>
                    <a:pt x="100499" y="437788"/>
                  </a:lnTo>
                  <a:lnTo>
                    <a:pt x="80612" y="448645"/>
                  </a:lnTo>
                  <a:lnTo>
                    <a:pt x="66735" y="414677"/>
                  </a:lnTo>
                  <a:lnTo>
                    <a:pt x="40338" y="428037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492375" y="3739402"/>
              <a:ext cx="763817" cy="476827"/>
            </a:xfrm>
            <a:custGeom>
              <a:avLst/>
              <a:pathLst>
                <a:path w="763817" h="476827">
                  <a:moveTo>
                    <a:pt x="564043" y="1742"/>
                  </a:moveTo>
                  <a:lnTo>
                    <a:pt x="588007" y="64967"/>
                  </a:lnTo>
                  <a:lnTo>
                    <a:pt x="614499" y="93881"/>
                  </a:lnTo>
                  <a:lnTo>
                    <a:pt x="652150" y="118153"/>
                  </a:lnTo>
                  <a:lnTo>
                    <a:pt x="670901" y="102722"/>
                  </a:lnTo>
                  <a:lnTo>
                    <a:pt x="717036" y="98077"/>
                  </a:lnTo>
                  <a:lnTo>
                    <a:pt x="763817" y="124087"/>
                  </a:lnTo>
                  <a:lnTo>
                    <a:pt x="739574" y="148861"/>
                  </a:lnTo>
                  <a:lnTo>
                    <a:pt x="710103" y="199129"/>
                  </a:lnTo>
                  <a:lnTo>
                    <a:pt x="684552" y="204420"/>
                  </a:lnTo>
                  <a:lnTo>
                    <a:pt x="671115" y="258593"/>
                  </a:lnTo>
                  <a:lnTo>
                    <a:pt x="680018" y="295681"/>
                  </a:lnTo>
                  <a:lnTo>
                    <a:pt x="645279" y="301948"/>
                  </a:lnTo>
                  <a:lnTo>
                    <a:pt x="625098" y="316145"/>
                  </a:lnTo>
                  <a:lnTo>
                    <a:pt x="581807" y="313969"/>
                  </a:lnTo>
                  <a:lnTo>
                    <a:pt x="545043" y="352569"/>
                  </a:lnTo>
                  <a:lnTo>
                    <a:pt x="485747" y="337283"/>
                  </a:lnTo>
                  <a:lnTo>
                    <a:pt x="472838" y="297828"/>
                  </a:lnTo>
                  <a:lnTo>
                    <a:pt x="447031" y="276078"/>
                  </a:lnTo>
                  <a:lnTo>
                    <a:pt x="442763" y="212412"/>
                  </a:lnTo>
                  <a:lnTo>
                    <a:pt x="416139" y="224651"/>
                  </a:lnTo>
                  <a:lnTo>
                    <a:pt x="377304" y="196688"/>
                  </a:lnTo>
                  <a:lnTo>
                    <a:pt x="351296" y="196257"/>
                  </a:lnTo>
                  <a:lnTo>
                    <a:pt x="300919" y="232900"/>
                  </a:lnTo>
                  <a:lnTo>
                    <a:pt x="299471" y="252750"/>
                  </a:lnTo>
                  <a:lnTo>
                    <a:pt x="264444" y="294759"/>
                  </a:lnTo>
                  <a:lnTo>
                    <a:pt x="263269" y="330209"/>
                  </a:lnTo>
                  <a:lnTo>
                    <a:pt x="307254" y="348894"/>
                  </a:lnTo>
                  <a:lnTo>
                    <a:pt x="295863" y="413302"/>
                  </a:lnTo>
                  <a:lnTo>
                    <a:pt x="260146" y="415248"/>
                  </a:lnTo>
                  <a:lnTo>
                    <a:pt x="244965" y="452853"/>
                  </a:lnTo>
                  <a:lnTo>
                    <a:pt x="195555" y="476827"/>
                  </a:lnTo>
                  <a:lnTo>
                    <a:pt x="151209" y="466788"/>
                  </a:lnTo>
                  <a:lnTo>
                    <a:pt x="132558" y="441967"/>
                  </a:lnTo>
                  <a:lnTo>
                    <a:pt x="106936" y="440101"/>
                  </a:lnTo>
                  <a:lnTo>
                    <a:pt x="103959" y="408505"/>
                  </a:lnTo>
                  <a:lnTo>
                    <a:pt x="62877" y="390220"/>
                  </a:lnTo>
                  <a:lnTo>
                    <a:pt x="54463" y="354144"/>
                  </a:lnTo>
                  <a:lnTo>
                    <a:pt x="57433" y="297807"/>
                  </a:lnTo>
                  <a:lnTo>
                    <a:pt x="36164" y="255242"/>
                  </a:lnTo>
                  <a:lnTo>
                    <a:pt x="0" y="215988"/>
                  </a:lnTo>
                  <a:lnTo>
                    <a:pt x="47028" y="163401"/>
                  </a:lnTo>
                  <a:lnTo>
                    <a:pt x="40928" y="141378"/>
                  </a:lnTo>
                  <a:lnTo>
                    <a:pt x="62358" y="112085"/>
                  </a:lnTo>
                  <a:lnTo>
                    <a:pt x="98903" y="94102"/>
                  </a:lnTo>
                  <a:lnTo>
                    <a:pt x="141019" y="109175"/>
                  </a:lnTo>
                  <a:lnTo>
                    <a:pt x="154932" y="100706"/>
                  </a:lnTo>
                  <a:lnTo>
                    <a:pt x="156432" y="62930"/>
                  </a:lnTo>
                  <a:lnTo>
                    <a:pt x="193630" y="49677"/>
                  </a:lnTo>
                  <a:lnTo>
                    <a:pt x="235735" y="51295"/>
                  </a:lnTo>
                  <a:lnTo>
                    <a:pt x="312177" y="44611"/>
                  </a:lnTo>
                  <a:lnTo>
                    <a:pt x="344901" y="32539"/>
                  </a:lnTo>
                  <a:lnTo>
                    <a:pt x="408838" y="44311"/>
                  </a:lnTo>
                  <a:lnTo>
                    <a:pt x="422031" y="62478"/>
                  </a:lnTo>
                  <a:lnTo>
                    <a:pt x="471267" y="35499"/>
                  </a:lnTo>
                  <a:lnTo>
                    <a:pt x="512884" y="0"/>
                  </a:lnTo>
                  <a:lnTo>
                    <a:pt x="549568" y="12029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088285" y="3539286"/>
              <a:ext cx="348311" cy="402167"/>
            </a:xfrm>
            <a:custGeom>
              <a:avLst/>
              <a:pathLst>
                <a:path w="348311" h="402167">
                  <a:moveTo>
                    <a:pt x="347418" y="835"/>
                  </a:moveTo>
                  <a:lnTo>
                    <a:pt x="328736" y="37307"/>
                  </a:lnTo>
                  <a:lnTo>
                    <a:pt x="309718" y="35374"/>
                  </a:lnTo>
                  <a:lnTo>
                    <a:pt x="290438" y="78449"/>
                  </a:lnTo>
                  <a:lnTo>
                    <a:pt x="295422" y="111658"/>
                  </a:lnTo>
                  <a:lnTo>
                    <a:pt x="276837" y="168520"/>
                  </a:lnTo>
                  <a:lnTo>
                    <a:pt x="274254" y="232587"/>
                  </a:lnTo>
                  <a:lnTo>
                    <a:pt x="293692" y="258814"/>
                  </a:lnTo>
                  <a:lnTo>
                    <a:pt x="348311" y="375239"/>
                  </a:lnTo>
                  <a:lnTo>
                    <a:pt x="317773" y="397376"/>
                  </a:lnTo>
                  <a:lnTo>
                    <a:pt x="285924" y="388387"/>
                  </a:lnTo>
                  <a:lnTo>
                    <a:pt x="259732" y="402167"/>
                  </a:lnTo>
                  <a:lnTo>
                    <a:pt x="218953" y="365912"/>
                  </a:lnTo>
                  <a:lnTo>
                    <a:pt x="200200" y="314057"/>
                  </a:lnTo>
                  <a:lnTo>
                    <a:pt x="196287" y="252518"/>
                  </a:lnTo>
                  <a:lnTo>
                    <a:pt x="171774" y="219985"/>
                  </a:lnTo>
                  <a:lnTo>
                    <a:pt x="133231" y="194218"/>
                  </a:lnTo>
                  <a:lnTo>
                    <a:pt x="131146" y="157208"/>
                  </a:lnTo>
                  <a:lnTo>
                    <a:pt x="0" y="183915"/>
                  </a:lnTo>
                  <a:lnTo>
                    <a:pt x="12502" y="157940"/>
                  </a:lnTo>
                  <a:lnTo>
                    <a:pt x="55765" y="151403"/>
                  </a:lnTo>
                  <a:lnTo>
                    <a:pt x="66400" y="137305"/>
                  </a:lnTo>
                  <a:lnTo>
                    <a:pt x="103844" y="35781"/>
                  </a:lnTo>
                  <a:lnTo>
                    <a:pt x="191374" y="47637"/>
                  </a:lnTo>
                  <a:lnTo>
                    <a:pt x="248132" y="0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362540" y="3471827"/>
              <a:ext cx="365570" cy="442698"/>
            </a:xfrm>
            <a:custGeom>
              <a:avLst/>
              <a:pathLst>
                <a:path w="365570" h="442698">
                  <a:moveTo>
                    <a:pt x="306381" y="8569"/>
                  </a:moveTo>
                  <a:lnTo>
                    <a:pt x="285068" y="40425"/>
                  </a:lnTo>
                  <a:lnTo>
                    <a:pt x="312155" y="107943"/>
                  </a:lnTo>
                  <a:lnTo>
                    <a:pt x="320466" y="186658"/>
                  </a:lnTo>
                  <a:lnTo>
                    <a:pt x="353986" y="272199"/>
                  </a:lnTo>
                  <a:lnTo>
                    <a:pt x="365570" y="318869"/>
                  </a:lnTo>
                  <a:lnTo>
                    <a:pt x="323465" y="317252"/>
                  </a:lnTo>
                  <a:lnTo>
                    <a:pt x="286267" y="330505"/>
                  </a:lnTo>
                  <a:lnTo>
                    <a:pt x="284767" y="368281"/>
                  </a:lnTo>
                  <a:lnTo>
                    <a:pt x="270854" y="376750"/>
                  </a:lnTo>
                  <a:lnTo>
                    <a:pt x="228738" y="361676"/>
                  </a:lnTo>
                  <a:lnTo>
                    <a:pt x="192193" y="379659"/>
                  </a:lnTo>
                  <a:lnTo>
                    <a:pt x="170764" y="408953"/>
                  </a:lnTo>
                  <a:lnTo>
                    <a:pt x="74056" y="442698"/>
                  </a:lnTo>
                  <a:lnTo>
                    <a:pt x="19437" y="326273"/>
                  </a:lnTo>
                  <a:lnTo>
                    <a:pt x="0" y="300046"/>
                  </a:lnTo>
                  <a:lnTo>
                    <a:pt x="2582" y="235979"/>
                  </a:lnTo>
                  <a:lnTo>
                    <a:pt x="21168" y="179117"/>
                  </a:lnTo>
                  <a:lnTo>
                    <a:pt x="16183" y="145908"/>
                  </a:lnTo>
                  <a:lnTo>
                    <a:pt x="35463" y="102833"/>
                  </a:lnTo>
                  <a:lnTo>
                    <a:pt x="54481" y="104767"/>
                  </a:lnTo>
                  <a:lnTo>
                    <a:pt x="73163" y="68294"/>
                  </a:lnTo>
                  <a:lnTo>
                    <a:pt x="92920" y="40291"/>
                  </a:lnTo>
                  <a:lnTo>
                    <a:pt x="135127" y="30333"/>
                  </a:lnTo>
                  <a:lnTo>
                    <a:pt x="170590" y="7220"/>
                  </a:lnTo>
                  <a:lnTo>
                    <a:pt x="207429" y="22844"/>
                  </a:lnTo>
                  <a:lnTo>
                    <a:pt x="234036" y="0"/>
                  </a:lnTo>
                  <a:lnTo>
                    <a:pt x="267958" y="13038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192130" y="3233733"/>
              <a:ext cx="585007" cy="353191"/>
            </a:xfrm>
            <a:custGeom>
              <a:avLst/>
              <a:pathLst>
                <a:path w="585007" h="353191">
                  <a:moveTo>
                    <a:pt x="585007" y="0"/>
                  </a:moveTo>
                  <a:lnTo>
                    <a:pt x="547524" y="31389"/>
                  </a:lnTo>
                  <a:lnTo>
                    <a:pt x="535519" y="99074"/>
                  </a:lnTo>
                  <a:lnTo>
                    <a:pt x="542529" y="151287"/>
                  </a:lnTo>
                  <a:lnTo>
                    <a:pt x="492270" y="186201"/>
                  </a:lnTo>
                  <a:lnTo>
                    <a:pt x="488951" y="211457"/>
                  </a:lnTo>
                  <a:lnTo>
                    <a:pt x="503169" y="243626"/>
                  </a:lnTo>
                  <a:lnTo>
                    <a:pt x="476791" y="246664"/>
                  </a:lnTo>
                  <a:lnTo>
                    <a:pt x="438368" y="251133"/>
                  </a:lnTo>
                  <a:lnTo>
                    <a:pt x="404446" y="238094"/>
                  </a:lnTo>
                  <a:lnTo>
                    <a:pt x="377839" y="260939"/>
                  </a:lnTo>
                  <a:lnTo>
                    <a:pt x="341000" y="245314"/>
                  </a:lnTo>
                  <a:lnTo>
                    <a:pt x="305537" y="268428"/>
                  </a:lnTo>
                  <a:lnTo>
                    <a:pt x="263330" y="278385"/>
                  </a:lnTo>
                  <a:lnTo>
                    <a:pt x="243574" y="306389"/>
                  </a:lnTo>
                  <a:lnTo>
                    <a:pt x="144287" y="305553"/>
                  </a:lnTo>
                  <a:lnTo>
                    <a:pt x="87529" y="353191"/>
                  </a:lnTo>
                  <a:lnTo>
                    <a:pt x="0" y="341334"/>
                  </a:lnTo>
                  <a:lnTo>
                    <a:pt x="13882" y="293456"/>
                  </a:lnTo>
                  <a:lnTo>
                    <a:pt x="29671" y="290042"/>
                  </a:lnTo>
                  <a:lnTo>
                    <a:pt x="45042" y="253927"/>
                  </a:lnTo>
                  <a:lnTo>
                    <a:pt x="40145" y="206824"/>
                  </a:lnTo>
                  <a:lnTo>
                    <a:pt x="87893" y="156319"/>
                  </a:lnTo>
                  <a:lnTo>
                    <a:pt x="154532" y="102545"/>
                  </a:lnTo>
                  <a:lnTo>
                    <a:pt x="196209" y="43577"/>
                  </a:lnTo>
                  <a:lnTo>
                    <a:pt x="217142" y="52352"/>
                  </a:lnTo>
                  <a:lnTo>
                    <a:pt x="314330" y="48076"/>
                  </a:lnTo>
                  <a:lnTo>
                    <a:pt x="322377" y="69973"/>
                  </a:lnTo>
                  <a:lnTo>
                    <a:pt x="358070" y="90178"/>
                  </a:lnTo>
                  <a:lnTo>
                    <a:pt x="446590" y="67379"/>
                  </a:lnTo>
                  <a:lnTo>
                    <a:pt x="480986" y="40157"/>
                  </a:lnTo>
                  <a:lnTo>
                    <a:pt x="490453" y="16544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145950" y="3182292"/>
              <a:ext cx="691208" cy="1073928"/>
            </a:xfrm>
            <a:custGeom>
              <a:avLst/>
              <a:pathLst>
                <a:path w="691208" h="1073928">
                  <a:moveTo>
                    <a:pt x="691208" y="975975"/>
                  </a:moveTo>
                  <a:lnTo>
                    <a:pt x="641872" y="998664"/>
                  </a:lnTo>
                  <a:lnTo>
                    <a:pt x="635220" y="1018587"/>
                  </a:lnTo>
                  <a:lnTo>
                    <a:pt x="553732" y="1058432"/>
                  </a:lnTo>
                  <a:lnTo>
                    <a:pt x="491092" y="1073928"/>
                  </a:lnTo>
                  <a:lnTo>
                    <a:pt x="455060" y="1041276"/>
                  </a:lnTo>
                  <a:lnTo>
                    <a:pt x="451433" y="1012749"/>
                  </a:lnTo>
                  <a:lnTo>
                    <a:pt x="407017" y="973007"/>
                  </a:lnTo>
                  <a:lnTo>
                    <a:pt x="359655" y="959985"/>
                  </a:lnTo>
                  <a:lnTo>
                    <a:pt x="338760" y="963459"/>
                  </a:lnTo>
                  <a:lnTo>
                    <a:pt x="260031" y="925218"/>
                  </a:lnTo>
                  <a:lnTo>
                    <a:pt x="226586" y="955727"/>
                  </a:lnTo>
                  <a:lnTo>
                    <a:pt x="125091" y="948900"/>
                  </a:lnTo>
                  <a:lnTo>
                    <a:pt x="104913" y="859604"/>
                  </a:lnTo>
                  <a:lnTo>
                    <a:pt x="81126" y="816738"/>
                  </a:lnTo>
                  <a:lnTo>
                    <a:pt x="51954" y="803147"/>
                  </a:lnTo>
                  <a:lnTo>
                    <a:pt x="0" y="734704"/>
                  </a:lnTo>
                  <a:lnTo>
                    <a:pt x="54405" y="715429"/>
                  </a:lnTo>
                  <a:lnTo>
                    <a:pt x="54849" y="535142"/>
                  </a:lnTo>
                  <a:lnTo>
                    <a:pt x="49567" y="516770"/>
                  </a:lnTo>
                  <a:lnTo>
                    <a:pt x="64661" y="455217"/>
                  </a:lnTo>
                  <a:lnTo>
                    <a:pt x="60250" y="424800"/>
                  </a:lnTo>
                  <a:lnTo>
                    <a:pt x="127119" y="409192"/>
                  </a:lnTo>
                  <a:lnTo>
                    <a:pt x="148562" y="384569"/>
                  </a:lnTo>
                  <a:lnTo>
                    <a:pt x="173800" y="393235"/>
                  </a:lnTo>
                  <a:lnTo>
                    <a:pt x="209651" y="384395"/>
                  </a:lnTo>
                  <a:lnTo>
                    <a:pt x="144076" y="196441"/>
                  </a:lnTo>
                  <a:lnTo>
                    <a:pt x="160696" y="183846"/>
                  </a:lnTo>
                  <a:lnTo>
                    <a:pt x="195522" y="130963"/>
                  </a:lnTo>
                  <a:lnTo>
                    <a:pt x="225435" y="107438"/>
                  </a:lnTo>
                  <a:lnTo>
                    <a:pt x="214572" y="75826"/>
                  </a:lnTo>
                  <a:lnTo>
                    <a:pt x="255200" y="169"/>
                  </a:lnTo>
                  <a:lnTo>
                    <a:pt x="255592" y="0"/>
                  </a:lnTo>
                  <a:lnTo>
                    <a:pt x="291809" y="38669"/>
                  </a:lnTo>
                  <a:lnTo>
                    <a:pt x="357443" y="58298"/>
                  </a:lnTo>
                  <a:lnTo>
                    <a:pt x="389588" y="81068"/>
                  </a:lnTo>
                  <a:lnTo>
                    <a:pt x="412808" y="131410"/>
                  </a:lnTo>
                  <a:lnTo>
                    <a:pt x="404321" y="194935"/>
                  </a:lnTo>
                  <a:lnTo>
                    <a:pt x="415633" y="213963"/>
                  </a:lnTo>
                  <a:lnTo>
                    <a:pt x="487964" y="213814"/>
                  </a:lnTo>
                  <a:lnTo>
                    <a:pt x="497639" y="235685"/>
                  </a:lnTo>
                  <a:lnTo>
                    <a:pt x="493617" y="284527"/>
                  </a:lnTo>
                  <a:lnTo>
                    <a:pt x="508948" y="384011"/>
                  </a:lnTo>
                  <a:lnTo>
                    <a:pt x="535287" y="449183"/>
                  </a:lnTo>
                  <a:lnTo>
                    <a:pt x="521598" y="510908"/>
                  </a:lnTo>
                  <a:lnTo>
                    <a:pt x="525911" y="544167"/>
                  </a:lnTo>
                  <a:lnTo>
                    <a:pt x="564310" y="601851"/>
                  </a:lnTo>
                  <a:lnTo>
                    <a:pt x="610744" y="616233"/>
                  </a:lnTo>
                  <a:lnTo>
                    <a:pt x="599731" y="680806"/>
                  </a:lnTo>
                  <a:lnTo>
                    <a:pt x="618631" y="719758"/>
                  </a:lnTo>
                  <a:lnTo>
                    <a:pt x="610744" y="754518"/>
                  </a:lnTo>
                  <a:lnTo>
                    <a:pt x="582018" y="794069"/>
                  </a:lnTo>
                  <a:lnTo>
                    <a:pt x="608211" y="821788"/>
                  </a:lnTo>
                  <a:lnTo>
                    <a:pt x="628005" y="895501"/>
                  </a:lnTo>
                  <a:lnTo>
                    <a:pt x="654794" y="895799"/>
                  </a:lnTo>
                  <a:close/>
                </a:path>
              </a:pathLst>
            </a:custGeom>
            <a:solidFill>
              <a:srgbClr val="E02D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05756" y="1400291"/>
              <a:ext cx="6971127" cy="4739370"/>
            </a:xfrm>
            <a:custGeom>
              <a:avLst/>
              <a:pathLst>
                <a:path w="6971127" h="4739370">
                  <a:moveTo>
                    <a:pt x="4528784" y="40989"/>
                  </a:moveTo>
                  <a:lnTo>
                    <a:pt x="4587077" y="127826"/>
                  </a:lnTo>
                  <a:lnTo>
                    <a:pt x="4597865" y="162423"/>
                  </a:lnTo>
                  <a:lnTo>
                    <a:pt x="4620882" y="169022"/>
                  </a:lnTo>
                  <a:lnTo>
                    <a:pt x="4677426" y="209732"/>
                  </a:lnTo>
                  <a:lnTo>
                    <a:pt x="4684829" y="225304"/>
                  </a:lnTo>
                  <a:lnTo>
                    <a:pt x="4722367" y="251448"/>
                  </a:lnTo>
                  <a:lnTo>
                    <a:pt x="4758852" y="289516"/>
                  </a:lnTo>
                  <a:lnTo>
                    <a:pt x="4955904" y="601802"/>
                  </a:lnTo>
                  <a:lnTo>
                    <a:pt x="4969869" y="720591"/>
                  </a:lnTo>
                  <a:lnTo>
                    <a:pt x="4934459" y="780956"/>
                  </a:lnTo>
                  <a:lnTo>
                    <a:pt x="4941885" y="791436"/>
                  </a:lnTo>
                  <a:lnTo>
                    <a:pt x="4934317" y="828222"/>
                  </a:lnTo>
                  <a:lnTo>
                    <a:pt x="4959223" y="847316"/>
                  </a:lnTo>
                  <a:lnTo>
                    <a:pt x="4937791" y="890424"/>
                  </a:lnTo>
                  <a:lnTo>
                    <a:pt x="4949189" y="928683"/>
                  </a:lnTo>
                  <a:lnTo>
                    <a:pt x="4932427" y="936213"/>
                  </a:lnTo>
                  <a:lnTo>
                    <a:pt x="4922982" y="961438"/>
                  </a:lnTo>
                  <a:lnTo>
                    <a:pt x="4895467" y="980125"/>
                  </a:lnTo>
                  <a:lnTo>
                    <a:pt x="4867163" y="982856"/>
                  </a:lnTo>
                  <a:lnTo>
                    <a:pt x="4847752" y="1007592"/>
                  </a:lnTo>
                  <a:lnTo>
                    <a:pt x="4848597" y="1031712"/>
                  </a:lnTo>
                  <a:lnTo>
                    <a:pt x="4833032" y="1071962"/>
                  </a:lnTo>
                  <a:lnTo>
                    <a:pt x="4864210" y="1100273"/>
                  </a:lnTo>
                  <a:lnTo>
                    <a:pt x="4882481" y="1102126"/>
                  </a:lnTo>
                  <a:lnTo>
                    <a:pt x="4897155" y="1075269"/>
                  </a:lnTo>
                  <a:lnTo>
                    <a:pt x="4912520" y="1085953"/>
                  </a:lnTo>
                  <a:lnTo>
                    <a:pt x="4902199" y="1113580"/>
                  </a:lnTo>
                  <a:lnTo>
                    <a:pt x="4912227" y="1131109"/>
                  </a:lnTo>
                  <a:lnTo>
                    <a:pt x="4901971" y="1152805"/>
                  </a:lnTo>
                  <a:lnTo>
                    <a:pt x="4868031" y="1184205"/>
                  </a:lnTo>
                  <a:lnTo>
                    <a:pt x="4866954" y="1204282"/>
                  </a:lnTo>
                  <a:lnTo>
                    <a:pt x="4885707" y="1230545"/>
                  </a:lnTo>
                  <a:lnTo>
                    <a:pt x="4932803" y="1215630"/>
                  </a:lnTo>
                  <a:lnTo>
                    <a:pt x="5020798" y="1240744"/>
                  </a:lnTo>
                  <a:lnTo>
                    <a:pt x="5047870" y="1231708"/>
                  </a:lnTo>
                  <a:lnTo>
                    <a:pt x="5065453" y="1235210"/>
                  </a:lnTo>
                  <a:lnTo>
                    <a:pt x="5109818" y="1228495"/>
                  </a:lnTo>
                  <a:lnTo>
                    <a:pt x="5134980" y="1244767"/>
                  </a:lnTo>
                  <a:lnTo>
                    <a:pt x="5210146" y="1253407"/>
                  </a:lnTo>
                  <a:lnTo>
                    <a:pt x="5221848" y="1241043"/>
                  </a:lnTo>
                  <a:lnTo>
                    <a:pt x="5242086" y="1251577"/>
                  </a:lnTo>
                  <a:lnTo>
                    <a:pt x="5272735" y="1243925"/>
                  </a:lnTo>
                  <a:lnTo>
                    <a:pt x="5256801" y="1288189"/>
                  </a:lnTo>
                  <a:lnTo>
                    <a:pt x="5271177" y="1299095"/>
                  </a:lnTo>
                  <a:lnTo>
                    <a:pt x="5225175" y="1360028"/>
                  </a:lnTo>
                  <a:lnTo>
                    <a:pt x="5214743" y="1416016"/>
                  </a:lnTo>
                  <a:lnTo>
                    <a:pt x="5236635" y="1452558"/>
                  </a:lnTo>
                  <a:lnTo>
                    <a:pt x="5253795" y="1466266"/>
                  </a:lnTo>
                  <a:lnTo>
                    <a:pt x="5322730" y="1482687"/>
                  </a:lnTo>
                  <a:lnTo>
                    <a:pt x="5357079" y="1467884"/>
                  </a:lnTo>
                  <a:lnTo>
                    <a:pt x="5385163" y="1476754"/>
                  </a:lnTo>
                  <a:lnTo>
                    <a:pt x="5401503" y="1499107"/>
                  </a:lnTo>
                  <a:lnTo>
                    <a:pt x="5421758" y="1510164"/>
                  </a:lnTo>
                  <a:lnTo>
                    <a:pt x="5474457" y="1497984"/>
                  </a:lnTo>
                  <a:lnTo>
                    <a:pt x="5519892" y="1508801"/>
                  </a:lnTo>
                  <a:lnTo>
                    <a:pt x="5549196" y="1523663"/>
                  </a:lnTo>
                  <a:lnTo>
                    <a:pt x="5563767" y="1517415"/>
                  </a:lnTo>
                  <a:lnTo>
                    <a:pt x="5593695" y="1526360"/>
                  </a:lnTo>
                  <a:lnTo>
                    <a:pt x="5610200" y="1556144"/>
                  </a:lnTo>
                  <a:lnTo>
                    <a:pt x="5618668" y="1592476"/>
                  </a:lnTo>
                  <a:lnTo>
                    <a:pt x="5656766" y="1632524"/>
                  </a:lnTo>
                  <a:lnTo>
                    <a:pt x="5700491" y="1662772"/>
                  </a:lnTo>
                  <a:lnTo>
                    <a:pt x="5715761" y="1682549"/>
                  </a:lnTo>
                  <a:lnTo>
                    <a:pt x="5765945" y="1676256"/>
                  </a:lnTo>
                  <a:lnTo>
                    <a:pt x="5786066" y="1690864"/>
                  </a:lnTo>
                  <a:lnTo>
                    <a:pt x="5826978" y="1755168"/>
                  </a:lnTo>
                  <a:lnTo>
                    <a:pt x="5818554" y="1776143"/>
                  </a:lnTo>
                  <a:lnTo>
                    <a:pt x="5833467" y="1794196"/>
                  </a:lnTo>
                  <a:lnTo>
                    <a:pt x="5823703" y="1813433"/>
                  </a:lnTo>
                  <a:lnTo>
                    <a:pt x="5796885" y="1823112"/>
                  </a:lnTo>
                  <a:lnTo>
                    <a:pt x="5763325" y="1848237"/>
                  </a:lnTo>
                  <a:lnTo>
                    <a:pt x="5773430" y="1861676"/>
                  </a:lnTo>
                  <a:lnTo>
                    <a:pt x="5776645" y="1895505"/>
                  </a:lnTo>
                  <a:lnTo>
                    <a:pt x="5819790" y="1908465"/>
                  </a:lnTo>
                  <a:lnTo>
                    <a:pt x="5833794" y="1928871"/>
                  </a:lnTo>
                  <a:lnTo>
                    <a:pt x="5849301" y="1930339"/>
                  </a:lnTo>
                  <a:lnTo>
                    <a:pt x="5864600" y="1975151"/>
                  </a:lnTo>
                  <a:lnTo>
                    <a:pt x="5884156" y="1980874"/>
                  </a:lnTo>
                  <a:lnTo>
                    <a:pt x="5925648" y="2013280"/>
                  </a:lnTo>
                  <a:lnTo>
                    <a:pt x="5955338" y="2010419"/>
                  </a:lnTo>
                  <a:lnTo>
                    <a:pt x="5987321" y="2032098"/>
                  </a:lnTo>
                  <a:lnTo>
                    <a:pt x="5988809" y="2044848"/>
                  </a:lnTo>
                  <a:lnTo>
                    <a:pt x="6037519" y="2054676"/>
                  </a:lnTo>
                  <a:lnTo>
                    <a:pt x="6068385" y="2074602"/>
                  </a:lnTo>
                  <a:lnTo>
                    <a:pt x="6106038" y="2080236"/>
                  </a:lnTo>
                  <a:lnTo>
                    <a:pt x="6104759" y="2099308"/>
                  </a:lnTo>
                  <a:lnTo>
                    <a:pt x="6128273" y="2101360"/>
                  </a:lnTo>
                  <a:lnTo>
                    <a:pt x="6153990" y="2115579"/>
                  </a:lnTo>
                  <a:lnTo>
                    <a:pt x="6168098" y="2138351"/>
                  </a:lnTo>
                  <a:lnTo>
                    <a:pt x="6191106" y="2140404"/>
                  </a:lnTo>
                  <a:lnTo>
                    <a:pt x="6198369" y="2155686"/>
                  </a:lnTo>
                  <a:lnTo>
                    <a:pt x="6229770" y="2160120"/>
                  </a:lnTo>
                  <a:lnTo>
                    <a:pt x="6227480" y="2197037"/>
                  </a:lnTo>
                  <a:lnTo>
                    <a:pt x="6254312" y="2214850"/>
                  </a:lnTo>
                  <a:lnTo>
                    <a:pt x="6251871" y="2241593"/>
                  </a:lnTo>
                  <a:lnTo>
                    <a:pt x="6269194" y="2258718"/>
                  </a:lnTo>
                  <a:lnTo>
                    <a:pt x="6294659" y="2260411"/>
                  </a:lnTo>
                  <a:lnTo>
                    <a:pt x="6298959" y="2273476"/>
                  </a:lnTo>
                  <a:lnTo>
                    <a:pt x="6344276" y="2314107"/>
                  </a:lnTo>
                  <a:lnTo>
                    <a:pt x="6396469" y="2327846"/>
                  </a:lnTo>
                  <a:lnTo>
                    <a:pt x="6427648" y="2352416"/>
                  </a:lnTo>
                  <a:lnTo>
                    <a:pt x="6419493" y="2369301"/>
                  </a:lnTo>
                  <a:lnTo>
                    <a:pt x="6394371" y="2386561"/>
                  </a:lnTo>
                  <a:lnTo>
                    <a:pt x="6377346" y="2430638"/>
                  </a:lnTo>
                  <a:lnTo>
                    <a:pt x="6356540" y="2447433"/>
                  </a:lnTo>
                  <a:lnTo>
                    <a:pt x="6372077" y="2470491"/>
                  </a:lnTo>
                  <a:lnTo>
                    <a:pt x="6365142" y="2487750"/>
                  </a:lnTo>
                  <a:lnTo>
                    <a:pt x="6396916" y="2511842"/>
                  </a:lnTo>
                  <a:lnTo>
                    <a:pt x="6410667" y="2530300"/>
                  </a:lnTo>
                  <a:lnTo>
                    <a:pt x="6456296" y="2547559"/>
                  </a:lnTo>
                  <a:lnTo>
                    <a:pt x="6457800" y="2571261"/>
                  </a:lnTo>
                  <a:lnTo>
                    <a:pt x="6481730" y="2575816"/>
                  </a:lnTo>
                  <a:lnTo>
                    <a:pt x="6492788" y="2592266"/>
                  </a:lnTo>
                  <a:lnTo>
                    <a:pt x="6474111" y="2617751"/>
                  </a:lnTo>
                  <a:lnTo>
                    <a:pt x="6492997" y="2664045"/>
                  </a:lnTo>
                  <a:lnTo>
                    <a:pt x="6511853" y="2684167"/>
                  </a:lnTo>
                  <a:lnTo>
                    <a:pt x="6554417" y="2696722"/>
                  </a:lnTo>
                  <a:lnTo>
                    <a:pt x="6605255" y="2692976"/>
                  </a:lnTo>
                  <a:lnTo>
                    <a:pt x="6640913" y="2707254"/>
                  </a:lnTo>
                  <a:lnTo>
                    <a:pt x="6652432" y="2750882"/>
                  </a:lnTo>
                  <a:lnTo>
                    <a:pt x="6667702" y="2760950"/>
                  </a:lnTo>
                  <a:lnTo>
                    <a:pt x="6692362" y="2755826"/>
                  </a:lnTo>
                  <a:lnTo>
                    <a:pt x="6719031" y="2781760"/>
                  </a:lnTo>
                  <a:lnTo>
                    <a:pt x="6743379" y="2777550"/>
                  </a:lnTo>
                  <a:lnTo>
                    <a:pt x="6755210" y="2801102"/>
                  </a:lnTo>
                  <a:lnTo>
                    <a:pt x="6788369" y="2806990"/>
                  </a:lnTo>
                  <a:lnTo>
                    <a:pt x="6814771" y="2821148"/>
                  </a:lnTo>
                  <a:lnTo>
                    <a:pt x="6819890" y="2837584"/>
                  </a:lnTo>
                  <a:lnTo>
                    <a:pt x="6842080" y="2845240"/>
                  </a:lnTo>
                  <a:lnTo>
                    <a:pt x="6865534" y="2885497"/>
                  </a:lnTo>
                  <a:lnTo>
                    <a:pt x="6864418" y="2909903"/>
                  </a:lnTo>
                  <a:lnTo>
                    <a:pt x="6892456" y="2922593"/>
                  </a:lnTo>
                  <a:lnTo>
                    <a:pt x="6889629" y="2945890"/>
                  </a:lnTo>
                  <a:lnTo>
                    <a:pt x="6867573" y="2999826"/>
                  </a:lnTo>
                  <a:lnTo>
                    <a:pt x="6865609" y="3025595"/>
                  </a:lnTo>
                  <a:lnTo>
                    <a:pt x="6872931" y="3056548"/>
                  </a:lnTo>
                  <a:lnTo>
                    <a:pt x="6898455" y="3096506"/>
                  </a:lnTo>
                  <a:lnTo>
                    <a:pt x="6907875" y="3125721"/>
                  </a:lnTo>
                  <a:lnTo>
                    <a:pt x="6926597" y="3133227"/>
                  </a:lnTo>
                  <a:lnTo>
                    <a:pt x="6955096" y="3157813"/>
                  </a:lnTo>
                  <a:lnTo>
                    <a:pt x="6971127" y="3198305"/>
                  </a:lnTo>
                  <a:lnTo>
                    <a:pt x="6910361" y="3172049"/>
                  </a:lnTo>
                  <a:lnTo>
                    <a:pt x="6864113" y="3158080"/>
                  </a:lnTo>
                  <a:lnTo>
                    <a:pt x="6816494" y="3130082"/>
                  </a:lnTo>
                  <a:lnTo>
                    <a:pt x="6782060" y="3130131"/>
                  </a:lnTo>
                  <a:lnTo>
                    <a:pt x="6755513" y="3139354"/>
                  </a:lnTo>
                  <a:lnTo>
                    <a:pt x="6705145" y="3167853"/>
                  </a:lnTo>
                  <a:lnTo>
                    <a:pt x="6689212" y="3200646"/>
                  </a:lnTo>
                  <a:lnTo>
                    <a:pt x="6671419" y="3222026"/>
                  </a:lnTo>
                  <a:lnTo>
                    <a:pt x="6605948" y="3184401"/>
                  </a:lnTo>
                  <a:lnTo>
                    <a:pt x="6555318" y="3199141"/>
                  </a:lnTo>
                  <a:lnTo>
                    <a:pt x="6536003" y="3192723"/>
                  </a:lnTo>
                  <a:lnTo>
                    <a:pt x="6494347" y="3203602"/>
                  </a:lnTo>
                  <a:lnTo>
                    <a:pt x="6486380" y="3216406"/>
                  </a:lnTo>
                  <a:lnTo>
                    <a:pt x="6452557" y="3208656"/>
                  </a:lnTo>
                  <a:lnTo>
                    <a:pt x="6441435" y="3183230"/>
                  </a:lnTo>
                  <a:lnTo>
                    <a:pt x="6413596" y="3160701"/>
                  </a:lnTo>
                  <a:lnTo>
                    <a:pt x="6392316" y="3156408"/>
                  </a:lnTo>
                  <a:lnTo>
                    <a:pt x="6365774" y="3163792"/>
                  </a:lnTo>
                  <a:lnTo>
                    <a:pt x="6355530" y="3148048"/>
                  </a:lnTo>
                  <a:lnTo>
                    <a:pt x="6319832" y="3130136"/>
                  </a:lnTo>
                  <a:lnTo>
                    <a:pt x="6315604" y="3112397"/>
                  </a:lnTo>
                  <a:lnTo>
                    <a:pt x="6279660" y="3098335"/>
                  </a:lnTo>
                  <a:lnTo>
                    <a:pt x="6253793" y="3128815"/>
                  </a:lnTo>
                  <a:lnTo>
                    <a:pt x="6237950" y="3135432"/>
                  </a:lnTo>
                  <a:lnTo>
                    <a:pt x="6212967" y="3129295"/>
                  </a:lnTo>
                  <a:lnTo>
                    <a:pt x="6196198" y="3110967"/>
                  </a:lnTo>
                  <a:lnTo>
                    <a:pt x="6152029" y="3148199"/>
                  </a:lnTo>
                  <a:lnTo>
                    <a:pt x="6130191" y="3121700"/>
                  </a:lnTo>
                  <a:lnTo>
                    <a:pt x="6110303" y="3132558"/>
                  </a:lnTo>
                  <a:lnTo>
                    <a:pt x="6096427" y="3098589"/>
                  </a:lnTo>
                  <a:lnTo>
                    <a:pt x="6070030" y="3111949"/>
                  </a:lnTo>
                  <a:lnTo>
                    <a:pt x="6045700" y="3078757"/>
                  </a:lnTo>
                  <a:lnTo>
                    <a:pt x="6021302" y="3063320"/>
                  </a:lnTo>
                  <a:lnTo>
                    <a:pt x="5991679" y="3067506"/>
                  </a:lnTo>
                  <a:lnTo>
                    <a:pt x="5983353" y="3040727"/>
                  </a:lnTo>
                  <a:lnTo>
                    <a:pt x="5934904" y="3043860"/>
                  </a:lnTo>
                  <a:lnTo>
                    <a:pt x="5893290" y="3068202"/>
                  </a:lnTo>
                  <a:lnTo>
                    <a:pt x="5865382" y="3070035"/>
                  </a:lnTo>
                  <a:lnTo>
                    <a:pt x="5840169" y="3139138"/>
                  </a:lnTo>
                  <a:lnTo>
                    <a:pt x="5858685" y="3159801"/>
                  </a:lnTo>
                  <a:lnTo>
                    <a:pt x="5856537" y="3178673"/>
                  </a:lnTo>
                  <a:lnTo>
                    <a:pt x="5838734" y="3220694"/>
                  </a:lnTo>
                  <a:lnTo>
                    <a:pt x="5776439" y="3230845"/>
                  </a:lnTo>
                  <a:lnTo>
                    <a:pt x="5750969" y="3224982"/>
                  </a:lnTo>
                  <a:lnTo>
                    <a:pt x="5741470" y="3240230"/>
                  </a:lnTo>
                  <a:lnTo>
                    <a:pt x="5668375" y="3240230"/>
                  </a:lnTo>
                  <a:lnTo>
                    <a:pt x="5635907" y="3259318"/>
                  </a:lnTo>
                  <a:lnTo>
                    <a:pt x="5609852" y="3260909"/>
                  </a:lnTo>
                  <a:lnTo>
                    <a:pt x="5600444" y="3274479"/>
                  </a:lnTo>
                  <a:lnTo>
                    <a:pt x="5573517" y="3272974"/>
                  </a:lnTo>
                  <a:lnTo>
                    <a:pt x="5552938" y="3291183"/>
                  </a:lnTo>
                  <a:lnTo>
                    <a:pt x="5521065" y="3282505"/>
                  </a:lnTo>
                  <a:lnTo>
                    <a:pt x="5487151" y="3285137"/>
                  </a:lnTo>
                  <a:lnTo>
                    <a:pt x="5492809" y="3257182"/>
                  </a:lnTo>
                  <a:lnTo>
                    <a:pt x="5471647" y="3253671"/>
                  </a:lnTo>
                  <a:lnTo>
                    <a:pt x="5459709" y="3222938"/>
                  </a:lnTo>
                  <a:lnTo>
                    <a:pt x="5435482" y="3220689"/>
                  </a:lnTo>
                  <a:lnTo>
                    <a:pt x="5418900" y="3196806"/>
                  </a:lnTo>
                  <a:lnTo>
                    <a:pt x="5382939" y="3183926"/>
                  </a:lnTo>
                  <a:lnTo>
                    <a:pt x="5367043" y="3191601"/>
                  </a:lnTo>
                  <a:lnTo>
                    <a:pt x="5341235" y="3181353"/>
                  </a:lnTo>
                  <a:lnTo>
                    <a:pt x="5333771" y="3201261"/>
                  </a:lnTo>
                  <a:lnTo>
                    <a:pt x="5353536" y="3220624"/>
                  </a:lnTo>
                  <a:lnTo>
                    <a:pt x="5336622" y="3234437"/>
                  </a:lnTo>
                  <a:lnTo>
                    <a:pt x="5292437" y="3238649"/>
                  </a:lnTo>
                  <a:lnTo>
                    <a:pt x="5267861" y="3275331"/>
                  </a:lnTo>
                  <a:lnTo>
                    <a:pt x="5259219" y="3262052"/>
                  </a:lnTo>
                  <a:lnTo>
                    <a:pt x="5218587" y="3296900"/>
                  </a:lnTo>
                  <a:lnTo>
                    <a:pt x="5180960" y="3288594"/>
                  </a:lnTo>
                  <a:lnTo>
                    <a:pt x="5153421" y="3306484"/>
                  </a:lnTo>
                  <a:lnTo>
                    <a:pt x="5105357" y="3319914"/>
                  </a:lnTo>
                  <a:lnTo>
                    <a:pt x="5105732" y="3343004"/>
                  </a:lnTo>
                  <a:lnTo>
                    <a:pt x="5070811" y="3331360"/>
                  </a:lnTo>
                  <a:lnTo>
                    <a:pt x="5043396" y="3332244"/>
                  </a:lnTo>
                  <a:lnTo>
                    <a:pt x="5014888" y="3356974"/>
                  </a:lnTo>
                  <a:lnTo>
                    <a:pt x="4976778" y="3357621"/>
                  </a:lnTo>
                  <a:lnTo>
                    <a:pt x="4905253" y="3386617"/>
                  </a:lnTo>
                  <a:lnTo>
                    <a:pt x="4865087" y="3416454"/>
                  </a:lnTo>
                  <a:lnTo>
                    <a:pt x="4845912" y="3416352"/>
                  </a:lnTo>
                  <a:lnTo>
                    <a:pt x="4825027" y="3431896"/>
                  </a:lnTo>
                  <a:lnTo>
                    <a:pt x="4822359" y="3461944"/>
                  </a:lnTo>
                  <a:lnTo>
                    <a:pt x="4774290" y="3454808"/>
                  </a:lnTo>
                  <a:lnTo>
                    <a:pt x="4744282" y="3439576"/>
                  </a:lnTo>
                  <a:lnTo>
                    <a:pt x="4735163" y="3419971"/>
                  </a:lnTo>
                  <a:lnTo>
                    <a:pt x="4708471" y="3406228"/>
                  </a:lnTo>
                  <a:lnTo>
                    <a:pt x="4682255" y="3382555"/>
                  </a:lnTo>
                  <a:lnTo>
                    <a:pt x="4657568" y="3397744"/>
                  </a:lnTo>
                  <a:lnTo>
                    <a:pt x="4639737" y="3393672"/>
                  </a:lnTo>
                  <a:lnTo>
                    <a:pt x="4601473" y="3370646"/>
                  </a:lnTo>
                  <a:lnTo>
                    <a:pt x="4588137" y="3335534"/>
                  </a:lnTo>
                  <a:lnTo>
                    <a:pt x="4546835" y="3338463"/>
                  </a:lnTo>
                  <a:lnTo>
                    <a:pt x="4527263" y="3394988"/>
                  </a:lnTo>
                  <a:lnTo>
                    <a:pt x="4484606" y="3394200"/>
                  </a:lnTo>
                  <a:lnTo>
                    <a:pt x="4457281" y="3442554"/>
                  </a:lnTo>
                  <a:lnTo>
                    <a:pt x="4454156" y="3479687"/>
                  </a:lnTo>
                  <a:lnTo>
                    <a:pt x="4429796" y="3530760"/>
                  </a:lnTo>
                  <a:lnTo>
                    <a:pt x="4397082" y="3518166"/>
                  </a:lnTo>
                  <a:lnTo>
                    <a:pt x="4380763" y="3529622"/>
                  </a:lnTo>
                  <a:lnTo>
                    <a:pt x="4377158" y="3569610"/>
                  </a:lnTo>
                  <a:lnTo>
                    <a:pt x="4392930" y="3590559"/>
                  </a:lnTo>
                  <a:lnTo>
                    <a:pt x="4369115" y="3602284"/>
                  </a:lnTo>
                  <a:lnTo>
                    <a:pt x="4353573" y="3629387"/>
                  </a:lnTo>
                  <a:lnTo>
                    <a:pt x="4355978" y="3663399"/>
                  </a:lnTo>
                  <a:lnTo>
                    <a:pt x="4299573" y="3712454"/>
                  </a:lnTo>
                  <a:lnTo>
                    <a:pt x="4211760" y="3719131"/>
                  </a:lnTo>
                  <a:lnTo>
                    <a:pt x="4178451" y="3711397"/>
                  </a:lnTo>
                  <a:lnTo>
                    <a:pt x="4148808" y="3696451"/>
                  </a:lnTo>
                  <a:lnTo>
                    <a:pt x="4112118" y="3665389"/>
                  </a:lnTo>
                  <a:lnTo>
                    <a:pt x="4077829" y="3660028"/>
                  </a:lnTo>
                  <a:lnTo>
                    <a:pt x="4064654" y="3650751"/>
                  </a:lnTo>
                  <a:lnTo>
                    <a:pt x="4036789" y="3658782"/>
                  </a:lnTo>
                  <a:lnTo>
                    <a:pt x="3985655" y="3650126"/>
                  </a:lnTo>
                  <a:lnTo>
                    <a:pt x="3956370" y="3633950"/>
                  </a:lnTo>
                  <a:lnTo>
                    <a:pt x="3938797" y="3633885"/>
                  </a:lnTo>
                  <a:lnTo>
                    <a:pt x="3918840" y="3615698"/>
                  </a:lnTo>
                  <a:lnTo>
                    <a:pt x="3887894" y="3620148"/>
                  </a:lnTo>
                  <a:lnTo>
                    <a:pt x="3873862" y="3612867"/>
                  </a:lnTo>
                  <a:lnTo>
                    <a:pt x="3827893" y="3646177"/>
                  </a:lnTo>
                  <a:lnTo>
                    <a:pt x="3776379" y="3634565"/>
                  </a:lnTo>
                  <a:lnTo>
                    <a:pt x="3754525" y="3638993"/>
                  </a:lnTo>
                  <a:lnTo>
                    <a:pt x="3704458" y="3621049"/>
                  </a:lnTo>
                  <a:lnTo>
                    <a:pt x="3674636" y="3597452"/>
                  </a:lnTo>
                  <a:lnTo>
                    <a:pt x="3659538" y="3601977"/>
                  </a:lnTo>
                  <a:lnTo>
                    <a:pt x="3642790" y="3625013"/>
                  </a:lnTo>
                  <a:lnTo>
                    <a:pt x="3589000" y="3598282"/>
                  </a:lnTo>
                  <a:lnTo>
                    <a:pt x="3565656" y="3567960"/>
                  </a:lnTo>
                  <a:lnTo>
                    <a:pt x="3509052" y="3548704"/>
                  </a:lnTo>
                  <a:lnTo>
                    <a:pt x="3448676" y="3539277"/>
                  </a:lnTo>
                  <a:lnTo>
                    <a:pt x="3409185" y="3557081"/>
                  </a:lnTo>
                  <a:lnTo>
                    <a:pt x="3379669" y="3552496"/>
                  </a:lnTo>
                  <a:lnTo>
                    <a:pt x="3317782" y="3562965"/>
                  </a:lnTo>
                  <a:lnTo>
                    <a:pt x="3275044" y="3540943"/>
                  </a:lnTo>
                  <a:lnTo>
                    <a:pt x="3245566" y="3517740"/>
                  </a:lnTo>
                  <a:lnTo>
                    <a:pt x="3232440" y="3496452"/>
                  </a:lnTo>
                  <a:lnTo>
                    <a:pt x="3232429" y="3441200"/>
                  </a:lnTo>
                  <a:lnTo>
                    <a:pt x="3195509" y="3405004"/>
                  </a:lnTo>
                  <a:lnTo>
                    <a:pt x="3181263" y="3382108"/>
                  </a:lnTo>
                  <a:lnTo>
                    <a:pt x="3154368" y="3362502"/>
                  </a:lnTo>
                  <a:lnTo>
                    <a:pt x="3139977" y="3361456"/>
                  </a:lnTo>
                  <a:lnTo>
                    <a:pt x="3094721" y="3333382"/>
                  </a:lnTo>
                  <a:lnTo>
                    <a:pt x="3076655" y="3310260"/>
                  </a:lnTo>
                  <a:lnTo>
                    <a:pt x="3026094" y="3281108"/>
                  </a:lnTo>
                  <a:lnTo>
                    <a:pt x="3002370" y="3258638"/>
                  </a:lnTo>
                  <a:lnTo>
                    <a:pt x="2944047" y="3251260"/>
                  </a:lnTo>
                  <a:lnTo>
                    <a:pt x="2921925" y="3231022"/>
                  </a:lnTo>
                  <a:lnTo>
                    <a:pt x="2895881" y="3189832"/>
                  </a:lnTo>
                  <a:lnTo>
                    <a:pt x="2861281" y="3182702"/>
                  </a:lnTo>
                  <a:lnTo>
                    <a:pt x="2826890" y="3168501"/>
                  </a:lnTo>
                  <a:lnTo>
                    <a:pt x="2782014" y="3171246"/>
                  </a:lnTo>
                  <a:lnTo>
                    <a:pt x="2757117" y="3162460"/>
                  </a:lnTo>
                  <a:lnTo>
                    <a:pt x="2725689" y="3172702"/>
                  </a:lnTo>
                  <a:lnTo>
                    <a:pt x="2669867" y="3174903"/>
                  </a:lnTo>
                  <a:lnTo>
                    <a:pt x="2646036" y="3200867"/>
                  </a:lnTo>
                  <a:lnTo>
                    <a:pt x="2577415" y="3241649"/>
                  </a:lnTo>
                  <a:lnTo>
                    <a:pt x="2567369" y="3267284"/>
                  </a:lnTo>
                  <a:lnTo>
                    <a:pt x="2514184" y="3276442"/>
                  </a:lnTo>
                  <a:lnTo>
                    <a:pt x="2494762" y="3296927"/>
                  </a:lnTo>
                  <a:lnTo>
                    <a:pt x="2485590" y="3324423"/>
                  </a:lnTo>
                  <a:lnTo>
                    <a:pt x="2458973" y="3373268"/>
                  </a:lnTo>
                  <a:lnTo>
                    <a:pt x="2403381" y="3425785"/>
                  </a:lnTo>
                  <a:lnTo>
                    <a:pt x="2391852" y="3448336"/>
                  </a:lnTo>
                  <a:lnTo>
                    <a:pt x="2363654" y="3478448"/>
                  </a:lnTo>
                  <a:lnTo>
                    <a:pt x="2352575" y="3531046"/>
                  </a:lnTo>
                  <a:lnTo>
                    <a:pt x="2341671" y="3554584"/>
                  </a:lnTo>
                  <a:lnTo>
                    <a:pt x="2310897" y="3583477"/>
                  </a:lnTo>
                  <a:lnTo>
                    <a:pt x="2227783" y="3594000"/>
                  </a:lnTo>
                  <a:lnTo>
                    <a:pt x="2210617" y="3616971"/>
                  </a:lnTo>
                  <a:lnTo>
                    <a:pt x="2248834" y="3689704"/>
                  </a:lnTo>
                  <a:lnTo>
                    <a:pt x="2265629" y="3738381"/>
                  </a:lnTo>
                  <a:lnTo>
                    <a:pt x="2267468" y="3791513"/>
                  </a:lnTo>
                  <a:lnTo>
                    <a:pt x="2240379" y="3835783"/>
                  </a:lnTo>
                  <a:lnTo>
                    <a:pt x="2232568" y="3913688"/>
                  </a:lnTo>
                  <a:lnTo>
                    <a:pt x="2245287" y="3977791"/>
                  </a:lnTo>
                  <a:lnTo>
                    <a:pt x="2248689" y="4026317"/>
                  </a:lnTo>
                  <a:lnTo>
                    <a:pt x="2258263" y="4064859"/>
                  </a:lnTo>
                  <a:lnTo>
                    <a:pt x="2236779" y="4061661"/>
                  </a:lnTo>
                  <a:lnTo>
                    <a:pt x="2209573" y="3997418"/>
                  </a:lnTo>
                  <a:lnTo>
                    <a:pt x="2181006" y="3967451"/>
                  </a:lnTo>
                  <a:lnTo>
                    <a:pt x="2142864" y="3990455"/>
                  </a:lnTo>
                  <a:lnTo>
                    <a:pt x="2135492" y="4007272"/>
                  </a:lnTo>
                  <a:lnTo>
                    <a:pt x="2103335" y="3991242"/>
                  </a:lnTo>
                  <a:lnTo>
                    <a:pt x="2083405" y="4002321"/>
                  </a:lnTo>
                  <a:lnTo>
                    <a:pt x="2059831" y="4001754"/>
                  </a:lnTo>
                  <a:lnTo>
                    <a:pt x="2051896" y="4041667"/>
                  </a:lnTo>
                  <a:lnTo>
                    <a:pt x="2019255" y="4059422"/>
                  </a:lnTo>
                  <a:lnTo>
                    <a:pt x="2005568" y="4034450"/>
                  </a:lnTo>
                  <a:lnTo>
                    <a:pt x="1984175" y="4013631"/>
                  </a:lnTo>
                  <a:lnTo>
                    <a:pt x="1917997" y="4006727"/>
                  </a:lnTo>
                  <a:lnTo>
                    <a:pt x="1901618" y="4016662"/>
                  </a:lnTo>
                  <a:lnTo>
                    <a:pt x="1874760" y="4009613"/>
                  </a:lnTo>
                  <a:lnTo>
                    <a:pt x="1842528" y="4031479"/>
                  </a:lnTo>
                  <a:lnTo>
                    <a:pt x="1826364" y="3980908"/>
                  </a:lnTo>
                  <a:lnTo>
                    <a:pt x="1774973" y="3967705"/>
                  </a:lnTo>
                  <a:lnTo>
                    <a:pt x="1707076" y="3973082"/>
                  </a:lnTo>
                  <a:lnTo>
                    <a:pt x="1673510" y="3949027"/>
                  </a:lnTo>
                  <a:lnTo>
                    <a:pt x="1636215" y="3939734"/>
                  </a:lnTo>
                  <a:lnTo>
                    <a:pt x="1599338" y="3957872"/>
                  </a:lnTo>
                  <a:lnTo>
                    <a:pt x="1578261" y="3989840"/>
                  </a:lnTo>
                  <a:lnTo>
                    <a:pt x="1542321" y="3979069"/>
                  </a:lnTo>
                  <a:lnTo>
                    <a:pt x="1520451" y="3987451"/>
                  </a:lnTo>
                  <a:lnTo>
                    <a:pt x="1515254" y="4004322"/>
                  </a:lnTo>
                  <a:lnTo>
                    <a:pt x="1474482" y="4014019"/>
                  </a:lnTo>
                  <a:lnTo>
                    <a:pt x="1466392" y="4008761"/>
                  </a:lnTo>
                  <a:lnTo>
                    <a:pt x="1413335" y="4023307"/>
                  </a:lnTo>
                  <a:lnTo>
                    <a:pt x="1398071" y="4041888"/>
                  </a:lnTo>
                  <a:lnTo>
                    <a:pt x="1384607" y="4024111"/>
                  </a:lnTo>
                  <a:lnTo>
                    <a:pt x="1361178" y="4017848"/>
                  </a:lnTo>
                  <a:lnTo>
                    <a:pt x="1312444" y="4020476"/>
                  </a:lnTo>
                  <a:lnTo>
                    <a:pt x="1307612" y="4043058"/>
                  </a:lnTo>
                  <a:lnTo>
                    <a:pt x="1250714" y="4018485"/>
                  </a:lnTo>
                  <a:lnTo>
                    <a:pt x="1206507" y="4026721"/>
                  </a:lnTo>
                  <a:lnTo>
                    <a:pt x="1166067" y="4061521"/>
                  </a:lnTo>
                  <a:lnTo>
                    <a:pt x="1155636" y="4134113"/>
                  </a:lnTo>
                  <a:lnTo>
                    <a:pt x="1143576" y="4154074"/>
                  </a:lnTo>
                  <a:lnTo>
                    <a:pt x="1145612" y="4182256"/>
                  </a:lnTo>
                  <a:lnTo>
                    <a:pt x="1117436" y="4232718"/>
                  </a:lnTo>
                  <a:lnTo>
                    <a:pt x="1120956" y="4253947"/>
                  </a:lnTo>
                  <a:lnTo>
                    <a:pt x="1138207" y="4283515"/>
                  </a:lnTo>
                  <a:lnTo>
                    <a:pt x="1110797" y="4316610"/>
                  </a:lnTo>
                  <a:lnTo>
                    <a:pt x="1109120" y="4367860"/>
                  </a:lnTo>
                  <a:lnTo>
                    <a:pt x="1127615" y="4383404"/>
                  </a:lnTo>
                  <a:lnTo>
                    <a:pt x="1125129" y="4404002"/>
                  </a:lnTo>
                  <a:lnTo>
                    <a:pt x="1024297" y="4595442"/>
                  </a:lnTo>
                  <a:lnTo>
                    <a:pt x="949322" y="4739370"/>
                  </a:lnTo>
                  <a:lnTo>
                    <a:pt x="926139" y="4669760"/>
                  </a:lnTo>
                  <a:lnTo>
                    <a:pt x="886980" y="4607399"/>
                  </a:lnTo>
                  <a:lnTo>
                    <a:pt x="883155" y="4578943"/>
                  </a:lnTo>
                  <a:lnTo>
                    <a:pt x="891920" y="4536204"/>
                  </a:lnTo>
                  <a:lnTo>
                    <a:pt x="882560" y="4513238"/>
                  </a:lnTo>
                  <a:lnTo>
                    <a:pt x="894524" y="4480564"/>
                  </a:lnTo>
                  <a:lnTo>
                    <a:pt x="881504" y="4463704"/>
                  </a:lnTo>
                  <a:lnTo>
                    <a:pt x="875016" y="4429935"/>
                  </a:lnTo>
                  <a:lnTo>
                    <a:pt x="894208" y="4415253"/>
                  </a:lnTo>
                  <a:lnTo>
                    <a:pt x="885673" y="4371047"/>
                  </a:lnTo>
                  <a:lnTo>
                    <a:pt x="849203" y="4318536"/>
                  </a:lnTo>
                  <a:lnTo>
                    <a:pt x="829915" y="4325650"/>
                  </a:lnTo>
                  <a:lnTo>
                    <a:pt x="786588" y="4267033"/>
                  </a:lnTo>
                  <a:lnTo>
                    <a:pt x="772138" y="4260274"/>
                  </a:lnTo>
                  <a:lnTo>
                    <a:pt x="742135" y="4268559"/>
                  </a:lnTo>
                  <a:lnTo>
                    <a:pt x="582481" y="4081358"/>
                  </a:lnTo>
                  <a:lnTo>
                    <a:pt x="535618" y="4033803"/>
                  </a:lnTo>
                  <a:lnTo>
                    <a:pt x="443450" y="3933860"/>
                  </a:lnTo>
                  <a:lnTo>
                    <a:pt x="368067" y="3809241"/>
                  </a:lnTo>
                  <a:lnTo>
                    <a:pt x="359098" y="3781810"/>
                  </a:lnTo>
                  <a:lnTo>
                    <a:pt x="388935" y="3761568"/>
                  </a:lnTo>
                  <a:lnTo>
                    <a:pt x="384617" y="3725695"/>
                  </a:lnTo>
                  <a:lnTo>
                    <a:pt x="371994" y="3715728"/>
                  </a:lnTo>
                  <a:lnTo>
                    <a:pt x="360582" y="3622009"/>
                  </a:lnTo>
                  <a:lnTo>
                    <a:pt x="318133" y="3554007"/>
                  </a:lnTo>
                  <a:lnTo>
                    <a:pt x="250252" y="3525884"/>
                  </a:lnTo>
                  <a:lnTo>
                    <a:pt x="233219" y="3505491"/>
                  </a:lnTo>
                  <a:lnTo>
                    <a:pt x="211735" y="3496619"/>
                  </a:lnTo>
                  <a:lnTo>
                    <a:pt x="180961" y="3466010"/>
                  </a:lnTo>
                  <a:lnTo>
                    <a:pt x="162846" y="3433703"/>
                  </a:lnTo>
                  <a:lnTo>
                    <a:pt x="157848" y="3364212"/>
                  </a:lnTo>
                  <a:lnTo>
                    <a:pt x="161700" y="3347594"/>
                  </a:lnTo>
                  <a:lnTo>
                    <a:pt x="153679" y="3305390"/>
                  </a:lnTo>
                  <a:lnTo>
                    <a:pt x="142916" y="3280919"/>
                  </a:lnTo>
                  <a:lnTo>
                    <a:pt x="138324" y="3246049"/>
                  </a:lnTo>
                  <a:lnTo>
                    <a:pt x="145621" y="3228450"/>
                  </a:lnTo>
                  <a:lnTo>
                    <a:pt x="137933" y="3201881"/>
                  </a:lnTo>
                  <a:lnTo>
                    <a:pt x="147555" y="3188457"/>
                  </a:lnTo>
                  <a:lnTo>
                    <a:pt x="137306" y="3143571"/>
                  </a:lnTo>
                  <a:lnTo>
                    <a:pt x="124576" y="3126420"/>
                  </a:lnTo>
                  <a:lnTo>
                    <a:pt x="85112" y="3118502"/>
                  </a:lnTo>
                  <a:lnTo>
                    <a:pt x="60311" y="3096982"/>
                  </a:lnTo>
                  <a:lnTo>
                    <a:pt x="84539" y="3041595"/>
                  </a:lnTo>
                  <a:lnTo>
                    <a:pt x="97370" y="3024508"/>
                  </a:lnTo>
                  <a:lnTo>
                    <a:pt x="106462" y="2973922"/>
                  </a:lnTo>
                  <a:lnTo>
                    <a:pt x="112998" y="2966991"/>
                  </a:lnTo>
                  <a:lnTo>
                    <a:pt x="94038" y="2916960"/>
                  </a:lnTo>
                  <a:lnTo>
                    <a:pt x="111386" y="2863548"/>
                  </a:lnTo>
                  <a:lnTo>
                    <a:pt x="107807" y="2756884"/>
                  </a:lnTo>
                  <a:lnTo>
                    <a:pt x="91707" y="2744193"/>
                  </a:lnTo>
                  <a:lnTo>
                    <a:pt x="77386" y="2755514"/>
                  </a:lnTo>
                  <a:lnTo>
                    <a:pt x="39384" y="2747041"/>
                  </a:lnTo>
                  <a:lnTo>
                    <a:pt x="24431" y="2713153"/>
                  </a:lnTo>
                  <a:lnTo>
                    <a:pt x="0" y="2680112"/>
                  </a:lnTo>
                  <a:lnTo>
                    <a:pt x="5695" y="2662270"/>
                  </a:lnTo>
                  <a:lnTo>
                    <a:pt x="25915" y="2649422"/>
                  </a:lnTo>
                  <a:lnTo>
                    <a:pt x="76014" y="2598335"/>
                  </a:lnTo>
                  <a:lnTo>
                    <a:pt x="162959" y="2569031"/>
                  </a:lnTo>
                  <a:lnTo>
                    <a:pt x="177114" y="2560099"/>
                  </a:lnTo>
                  <a:lnTo>
                    <a:pt x="212067" y="2506509"/>
                  </a:lnTo>
                  <a:lnTo>
                    <a:pt x="210701" y="2480221"/>
                  </a:lnTo>
                  <a:lnTo>
                    <a:pt x="239134" y="2423291"/>
                  </a:lnTo>
                  <a:lnTo>
                    <a:pt x="295031" y="2296935"/>
                  </a:lnTo>
                  <a:lnTo>
                    <a:pt x="338294" y="2290399"/>
                  </a:lnTo>
                  <a:lnTo>
                    <a:pt x="348929" y="2276300"/>
                  </a:lnTo>
                  <a:lnTo>
                    <a:pt x="374630" y="2208595"/>
                  </a:lnTo>
                  <a:lnTo>
                    <a:pt x="387992" y="2190299"/>
                  </a:lnTo>
                  <a:lnTo>
                    <a:pt x="390339" y="2146444"/>
                  </a:lnTo>
                  <a:lnTo>
                    <a:pt x="416045" y="2123484"/>
                  </a:lnTo>
                  <a:lnTo>
                    <a:pt x="431416" y="2087368"/>
                  </a:lnTo>
                  <a:lnTo>
                    <a:pt x="424966" y="2066770"/>
                  </a:lnTo>
                  <a:lnTo>
                    <a:pt x="438462" y="2046124"/>
                  </a:lnTo>
                  <a:lnTo>
                    <a:pt x="431105" y="2032230"/>
                  </a:lnTo>
                  <a:lnTo>
                    <a:pt x="474267" y="1989761"/>
                  </a:lnTo>
                  <a:lnTo>
                    <a:pt x="540906" y="1935987"/>
                  </a:lnTo>
                  <a:lnTo>
                    <a:pt x="560257" y="1902493"/>
                  </a:lnTo>
                  <a:lnTo>
                    <a:pt x="582583" y="1877019"/>
                  </a:lnTo>
                  <a:lnTo>
                    <a:pt x="603516" y="1885794"/>
                  </a:lnTo>
                  <a:lnTo>
                    <a:pt x="700704" y="1881518"/>
                  </a:lnTo>
                  <a:lnTo>
                    <a:pt x="708751" y="1903415"/>
                  </a:lnTo>
                  <a:lnTo>
                    <a:pt x="744444" y="1923619"/>
                  </a:lnTo>
                  <a:lnTo>
                    <a:pt x="832964" y="1900821"/>
                  </a:lnTo>
                  <a:lnTo>
                    <a:pt x="867360" y="1873599"/>
                  </a:lnTo>
                  <a:lnTo>
                    <a:pt x="876827" y="1849986"/>
                  </a:lnTo>
                  <a:lnTo>
                    <a:pt x="934101" y="1840823"/>
                  </a:lnTo>
                  <a:lnTo>
                    <a:pt x="945861" y="1830106"/>
                  </a:lnTo>
                  <a:lnTo>
                    <a:pt x="972612" y="1834307"/>
                  </a:lnTo>
                  <a:lnTo>
                    <a:pt x="1013545" y="1810349"/>
                  </a:lnTo>
                  <a:lnTo>
                    <a:pt x="1047630" y="1802334"/>
                  </a:lnTo>
                  <a:lnTo>
                    <a:pt x="1077119" y="1773872"/>
                  </a:lnTo>
                  <a:lnTo>
                    <a:pt x="1068611" y="1743997"/>
                  </a:lnTo>
                  <a:lnTo>
                    <a:pt x="1081641" y="1727223"/>
                  </a:lnTo>
                  <a:lnTo>
                    <a:pt x="1108504" y="1735270"/>
                  </a:lnTo>
                  <a:lnTo>
                    <a:pt x="1122949" y="1706868"/>
                  </a:lnTo>
                  <a:lnTo>
                    <a:pt x="1165483" y="1687764"/>
                  </a:lnTo>
                  <a:lnTo>
                    <a:pt x="1159199" y="1711749"/>
                  </a:lnTo>
                  <a:lnTo>
                    <a:pt x="1164963" y="1746812"/>
                  </a:lnTo>
                  <a:lnTo>
                    <a:pt x="1204364" y="1763349"/>
                  </a:lnTo>
                  <a:lnTo>
                    <a:pt x="1203941" y="1800862"/>
                  </a:lnTo>
                  <a:lnTo>
                    <a:pt x="1235846" y="1810807"/>
                  </a:lnTo>
                  <a:lnTo>
                    <a:pt x="1271822" y="1845785"/>
                  </a:lnTo>
                  <a:lnTo>
                    <a:pt x="1283042" y="1872591"/>
                  </a:lnTo>
                  <a:lnTo>
                    <a:pt x="1298568" y="1875768"/>
                  </a:lnTo>
                  <a:lnTo>
                    <a:pt x="1334052" y="1858621"/>
                  </a:lnTo>
                  <a:lnTo>
                    <a:pt x="1331486" y="1829134"/>
                  </a:lnTo>
                  <a:lnTo>
                    <a:pt x="1359174" y="1818509"/>
                  </a:lnTo>
                  <a:lnTo>
                    <a:pt x="1403830" y="1819000"/>
                  </a:lnTo>
                  <a:lnTo>
                    <a:pt x="1430790" y="1805279"/>
                  </a:lnTo>
                  <a:lnTo>
                    <a:pt x="1468192" y="1801897"/>
                  </a:lnTo>
                  <a:lnTo>
                    <a:pt x="1472870" y="1780258"/>
                  </a:lnTo>
                  <a:lnTo>
                    <a:pt x="1500204" y="1767907"/>
                  </a:lnTo>
                  <a:lnTo>
                    <a:pt x="1509677" y="1749515"/>
                  </a:lnTo>
                  <a:lnTo>
                    <a:pt x="1550834" y="1714715"/>
                  </a:lnTo>
                  <a:lnTo>
                    <a:pt x="1623270" y="1691253"/>
                  </a:lnTo>
                  <a:lnTo>
                    <a:pt x="1632845" y="1679301"/>
                  </a:lnTo>
                  <a:lnTo>
                    <a:pt x="1658186" y="1692947"/>
                  </a:lnTo>
                  <a:lnTo>
                    <a:pt x="1672765" y="1668158"/>
                  </a:lnTo>
                  <a:lnTo>
                    <a:pt x="1692256" y="1669388"/>
                  </a:lnTo>
                  <a:lnTo>
                    <a:pt x="1729878" y="1651427"/>
                  </a:lnTo>
                  <a:lnTo>
                    <a:pt x="1742088" y="1631449"/>
                  </a:lnTo>
                  <a:lnTo>
                    <a:pt x="1876014" y="1644480"/>
                  </a:lnTo>
                  <a:lnTo>
                    <a:pt x="1935131" y="1617140"/>
                  </a:lnTo>
                  <a:lnTo>
                    <a:pt x="2020736" y="1612556"/>
                  </a:lnTo>
                  <a:lnTo>
                    <a:pt x="2240314" y="1596946"/>
                  </a:lnTo>
                  <a:lnTo>
                    <a:pt x="2259308" y="1573075"/>
                  </a:lnTo>
                  <a:lnTo>
                    <a:pt x="2255541" y="1543167"/>
                  </a:lnTo>
                  <a:lnTo>
                    <a:pt x="2278906" y="1507721"/>
                  </a:lnTo>
                  <a:lnTo>
                    <a:pt x="2348974" y="1481540"/>
                  </a:lnTo>
                  <a:lnTo>
                    <a:pt x="2373898" y="1457415"/>
                  </a:lnTo>
                  <a:lnTo>
                    <a:pt x="2411412" y="1395200"/>
                  </a:lnTo>
                  <a:lnTo>
                    <a:pt x="2447893" y="1346717"/>
                  </a:lnTo>
                  <a:lnTo>
                    <a:pt x="2476406" y="1323201"/>
                  </a:lnTo>
                  <a:lnTo>
                    <a:pt x="2489040" y="1278380"/>
                  </a:lnTo>
                  <a:lnTo>
                    <a:pt x="2518405" y="1261493"/>
                  </a:lnTo>
                  <a:lnTo>
                    <a:pt x="2507213" y="1244854"/>
                  </a:lnTo>
                  <a:lnTo>
                    <a:pt x="2471601" y="1225453"/>
                  </a:lnTo>
                  <a:lnTo>
                    <a:pt x="2464282" y="1211467"/>
                  </a:lnTo>
                  <a:lnTo>
                    <a:pt x="2412500" y="1190438"/>
                  </a:lnTo>
                  <a:lnTo>
                    <a:pt x="2403531" y="1165433"/>
                  </a:lnTo>
                  <a:lnTo>
                    <a:pt x="2383204" y="1149840"/>
                  </a:lnTo>
                  <a:lnTo>
                    <a:pt x="2412313" y="1122738"/>
                  </a:lnTo>
                  <a:lnTo>
                    <a:pt x="2440874" y="1114345"/>
                  </a:lnTo>
                  <a:lnTo>
                    <a:pt x="2449870" y="1093995"/>
                  </a:lnTo>
                  <a:lnTo>
                    <a:pt x="2495383" y="1074756"/>
                  </a:lnTo>
                  <a:lnTo>
                    <a:pt x="2526195" y="1080382"/>
                  </a:lnTo>
                  <a:lnTo>
                    <a:pt x="2570755" y="1065825"/>
                  </a:lnTo>
                  <a:lnTo>
                    <a:pt x="2619446" y="1078586"/>
                  </a:lnTo>
                  <a:lnTo>
                    <a:pt x="2668640" y="1068786"/>
                  </a:lnTo>
                  <a:lnTo>
                    <a:pt x="2710473" y="1075021"/>
                  </a:lnTo>
                  <a:lnTo>
                    <a:pt x="2740524" y="1072777"/>
                  </a:lnTo>
                  <a:lnTo>
                    <a:pt x="2763235" y="1061251"/>
                  </a:lnTo>
                  <a:lnTo>
                    <a:pt x="2776297" y="1072335"/>
                  </a:lnTo>
                  <a:lnTo>
                    <a:pt x="2813796" y="1071601"/>
                  </a:lnTo>
                  <a:lnTo>
                    <a:pt x="2867850" y="1051861"/>
                  </a:lnTo>
                  <a:lnTo>
                    <a:pt x="2894413" y="1048096"/>
                  </a:lnTo>
                  <a:lnTo>
                    <a:pt x="2950497" y="1050005"/>
                  </a:lnTo>
                  <a:lnTo>
                    <a:pt x="2958341" y="1035184"/>
                  </a:lnTo>
                  <a:lnTo>
                    <a:pt x="2978984" y="1033199"/>
                  </a:lnTo>
                  <a:lnTo>
                    <a:pt x="2996198" y="1014807"/>
                  </a:lnTo>
                  <a:lnTo>
                    <a:pt x="3020474" y="1006393"/>
                  </a:lnTo>
                  <a:lnTo>
                    <a:pt x="3091967" y="1007768"/>
                  </a:lnTo>
                  <a:lnTo>
                    <a:pt x="3117416" y="1004106"/>
                  </a:lnTo>
                  <a:lnTo>
                    <a:pt x="3136141" y="1016943"/>
                  </a:lnTo>
                  <a:lnTo>
                    <a:pt x="3178767" y="1013653"/>
                  </a:lnTo>
                  <a:lnTo>
                    <a:pt x="3233801" y="989241"/>
                  </a:lnTo>
                  <a:lnTo>
                    <a:pt x="3241505" y="963492"/>
                  </a:lnTo>
                  <a:lnTo>
                    <a:pt x="3270244" y="916892"/>
                  </a:lnTo>
                  <a:lnTo>
                    <a:pt x="3272762" y="900997"/>
                  </a:lnTo>
                  <a:lnTo>
                    <a:pt x="3331278" y="911390"/>
                  </a:lnTo>
                  <a:lnTo>
                    <a:pt x="3344624" y="869585"/>
                  </a:lnTo>
                  <a:lnTo>
                    <a:pt x="3397152" y="866451"/>
                  </a:lnTo>
                  <a:lnTo>
                    <a:pt x="3459574" y="799517"/>
                  </a:lnTo>
                  <a:lnTo>
                    <a:pt x="3483463" y="795148"/>
                  </a:lnTo>
                  <a:lnTo>
                    <a:pt x="3486442" y="774787"/>
                  </a:lnTo>
                  <a:lnTo>
                    <a:pt x="3513691" y="749933"/>
                  </a:lnTo>
                  <a:lnTo>
                    <a:pt x="3512009" y="733348"/>
                  </a:lnTo>
                  <a:lnTo>
                    <a:pt x="3526309" y="704180"/>
                  </a:lnTo>
                  <a:lnTo>
                    <a:pt x="3520764" y="686397"/>
                  </a:lnTo>
                  <a:lnTo>
                    <a:pt x="3587081" y="655654"/>
                  </a:lnTo>
                  <a:lnTo>
                    <a:pt x="3596596" y="625477"/>
                  </a:lnTo>
                  <a:lnTo>
                    <a:pt x="3623792" y="601820"/>
                  </a:lnTo>
                  <a:lnTo>
                    <a:pt x="3640401" y="569675"/>
                  </a:lnTo>
                  <a:lnTo>
                    <a:pt x="3666118" y="546844"/>
                  </a:lnTo>
                  <a:lnTo>
                    <a:pt x="3684902" y="560657"/>
                  </a:lnTo>
                  <a:lnTo>
                    <a:pt x="3707790" y="563019"/>
                  </a:lnTo>
                  <a:lnTo>
                    <a:pt x="3736282" y="542777"/>
                  </a:lnTo>
                  <a:lnTo>
                    <a:pt x="3741564" y="524876"/>
                  </a:lnTo>
                  <a:lnTo>
                    <a:pt x="3768240" y="498630"/>
                  </a:lnTo>
                  <a:lnTo>
                    <a:pt x="3776084" y="461345"/>
                  </a:lnTo>
                  <a:lnTo>
                    <a:pt x="3812875" y="421038"/>
                  </a:lnTo>
                  <a:lnTo>
                    <a:pt x="3826023" y="429965"/>
                  </a:lnTo>
                  <a:lnTo>
                    <a:pt x="3887315" y="415267"/>
                  </a:lnTo>
                  <a:lnTo>
                    <a:pt x="3920366" y="370717"/>
                  </a:lnTo>
                  <a:lnTo>
                    <a:pt x="3923345" y="337567"/>
                  </a:lnTo>
                  <a:lnTo>
                    <a:pt x="3936038" y="325524"/>
                  </a:lnTo>
                  <a:lnTo>
                    <a:pt x="3927583" y="293254"/>
                  </a:lnTo>
                  <a:lnTo>
                    <a:pt x="3909737" y="269516"/>
                  </a:lnTo>
                  <a:lnTo>
                    <a:pt x="3918063" y="240683"/>
                  </a:lnTo>
                  <a:lnTo>
                    <a:pt x="3918357" y="190711"/>
                  </a:lnTo>
                  <a:lnTo>
                    <a:pt x="3947803" y="182394"/>
                  </a:lnTo>
                  <a:lnTo>
                    <a:pt x="3949223" y="112984"/>
                  </a:lnTo>
                  <a:lnTo>
                    <a:pt x="3995840" y="75353"/>
                  </a:lnTo>
                  <a:lnTo>
                    <a:pt x="4025699" y="83174"/>
                  </a:lnTo>
                  <a:lnTo>
                    <a:pt x="4069932" y="66082"/>
                  </a:lnTo>
                  <a:lnTo>
                    <a:pt x="4104799" y="60732"/>
                  </a:lnTo>
                  <a:lnTo>
                    <a:pt x="4142400" y="70952"/>
                  </a:lnTo>
                  <a:lnTo>
                    <a:pt x="4165834" y="53401"/>
                  </a:lnTo>
                  <a:lnTo>
                    <a:pt x="4216357" y="41088"/>
                  </a:lnTo>
                  <a:lnTo>
                    <a:pt x="4236212" y="27933"/>
                  </a:lnTo>
                  <a:lnTo>
                    <a:pt x="4288407" y="19907"/>
                  </a:lnTo>
                  <a:lnTo>
                    <a:pt x="4312126" y="4509"/>
                  </a:lnTo>
                  <a:lnTo>
                    <a:pt x="4340034" y="0"/>
                  </a:lnTo>
                  <a:lnTo>
                    <a:pt x="4365756" y="12610"/>
                  </a:lnTo>
                  <a:lnTo>
                    <a:pt x="4384910" y="5852"/>
                  </a:lnTo>
                  <a:lnTo>
                    <a:pt x="4412411" y="15150"/>
                  </a:lnTo>
                  <a:lnTo>
                    <a:pt x="4454495" y="17841"/>
                  </a:lnTo>
                  <a:lnTo>
                    <a:pt x="4468908" y="3128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200590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200590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200590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57200" y="972675"/>
              <a:ext cx="3447588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Central African Republic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6109644" y="5737575"/>
              <a:ext cx="596761" cy="641932"/>
            </a:xfrm>
            <a:custGeom>
              <a:avLst/>
              <a:pathLst>
                <a:path w="596761" h="641932">
                  <a:moveTo>
                    <a:pt x="580182" y="447066"/>
                  </a:moveTo>
                  <a:lnTo>
                    <a:pt x="551221" y="495121"/>
                  </a:lnTo>
                  <a:lnTo>
                    <a:pt x="555925" y="572249"/>
                  </a:lnTo>
                  <a:lnTo>
                    <a:pt x="523979" y="596264"/>
                  </a:lnTo>
                  <a:lnTo>
                    <a:pt x="460106" y="558101"/>
                  </a:lnTo>
                  <a:lnTo>
                    <a:pt x="319252" y="641932"/>
                  </a:lnTo>
                  <a:lnTo>
                    <a:pt x="287070" y="572241"/>
                  </a:lnTo>
                  <a:lnTo>
                    <a:pt x="245003" y="566903"/>
                  </a:lnTo>
                  <a:lnTo>
                    <a:pt x="213066" y="527967"/>
                  </a:lnTo>
                  <a:lnTo>
                    <a:pt x="213685" y="468429"/>
                  </a:lnTo>
                  <a:lnTo>
                    <a:pt x="142535" y="472024"/>
                  </a:lnTo>
                  <a:lnTo>
                    <a:pt x="122853" y="425919"/>
                  </a:lnTo>
                  <a:lnTo>
                    <a:pt x="63825" y="421209"/>
                  </a:lnTo>
                  <a:lnTo>
                    <a:pt x="37411" y="456476"/>
                  </a:lnTo>
                  <a:lnTo>
                    <a:pt x="0" y="387929"/>
                  </a:lnTo>
                  <a:lnTo>
                    <a:pt x="66735" y="246877"/>
                  </a:lnTo>
                  <a:lnTo>
                    <a:pt x="51738" y="176547"/>
                  </a:lnTo>
                  <a:lnTo>
                    <a:pt x="70200" y="111923"/>
                  </a:lnTo>
                  <a:lnTo>
                    <a:pt x="203824" y="6154"/>
                  </a:lnTo>
                  <a:lnTo>
                    <a:pt x="325709" y="0"/>
                  </a:lnTo>
                  <a:lnTo>
                    <a:pt x="358041" y="39090"/>
                  </a:lnTo>
                  <a:lnTo>
                    <a:pt x="347602" y="84269"/>
                  </a:lnTo>
                  <a:lnTo>
                    <a:pt x="439397" y="102454"/>
                  </a:lnTo>
                  <a:lnTo>
                    <a:pt x="451825" y="198283"/>
                  </a:lnTo>
                  <a:lnTo>
                    <a:pt x="596761" y="37899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6885798" y="5144380"/>
              <a:ext cx="618747" cy="914598"/>
            </a:xfrm>
            <a:custGeom>
              <a:avLst/>
              <a:pathLst>
                <a:path w="618747" h="914598">
                  <a:moveTo>
                    <a:pt x="340224" y="52719"/>
                  </a:moveTo>
                  <a:lnTo>
                    <a:pt x="360181" y="128069"/>
                  </a:lnTo>
                  <a:lnTo>
                    <a:pt x="350255" y="160025"/>
                  </a:lnTo>
                  <a:lnTo>
                    <a:pt x="367487" y="257631"/>
                  </a:lnTo>
                  <a:lnTo>
                    <a:pt x="402495" y="293983"/>
                  </a:lnTo>
                  <a:lnTo>
                    <a:pt x="506747" y="321973"/>
                  </a:lnTo>
                  <a:lnTo>
                    <a:pt x="569560" y="324050"/>
                  </a:lnTo>
                  <a:lnTo>
                    <a:pt x="618747" y="454434"/>
                  </a:lnTo>
                  <a:lnTo>
                    <a:pt x="573956" y="428855"/>
                  </a:lnTo>
                  <a:lnTo>
                    <a:pt x="517247" y="444452"/>
                  </a:lnTo>
                  <a:lnTo>
                    <a:pt x="515988" y="484437"/>
                  </a:lnTo>
                  <a:lnTo>
                    <a:pt x="454989" y="612256"/>
                  </a:lnTo>
                  <a:lnTo>
                    <a:pt x="496589" y="673986"/>
                  </a:lnTo>
                  <a:lnTo>
                    <a:pt x="428960" y="771345"/>
                  </a:lnTo>
                  <a:lnTo>
                    <a:pt x="406556" y="866501"/>
                  </a:lnTo>
                  <a:lnTo>
                    <a:pt x="370347" y="914598"/>
                  </a:lnTo>
                  <a:lnTo>
                    <a:pt x="274574" y="854899"/>
                  </a:lnTo>
                  <a:lnTo>
                    <a:pt x="218936" y="874863"/>
                  </a:lnTo>
                  <a:lnTo>
                    <a:pt x="182952" y="834126"/>
                  </a:lnTo>
                  <a:lnTo>
                    <a:pt x="122863" y="895923"/>
                  </a:lnTo>
                  <a:lnTo>
                    <a:pt x="31786" y="824822"/>
                  </a:lnTo>
                  <a:lnTo>
                    <a:pt x="37720" y="759036"/>
                  </a:lnTo>
                  <a:lnTo>
                    <a:pt x="37409" y="687820"/>
                  </a:lnTo>
                  <a:lnTo>
                    <a:pt x="0" y="635689"/>
                  </a:lnTo>
                  <a:lnTo>
                    <a:pt x="35859" y="572049"/>
                  </a:lnTo>
                  <a:lnTo>
                    <a:pt x="20943" y="538648"/>
                  </a:lnTo>
                  <a:lnTo>
                    <a:pt x="59173" y="430074"/>
                  </a:lnTo>
                  <a:lnTo>
                    <a:pt x="20959" y="388473"/>
                  </a:lnTo>
                  <a:lnTo>
                    <a:pt x="23977" y="325848"/>
                  </a:lnTo>
                  <a:lnTo>
                    <a:pt x="65842" y="282347"/>
                  </a:lnTo>
                  <a:lnTo>
                    <a:pt x="147741" y="271196"/>
                  </a:lnTo>
                  <a:lnTo>
                    <a:pt x="130592" y="215051"/>
                  </a:lnTo>
                  <a:lnTo>
                    <a:pt x="81288" y="121255"/>
                  </a:lnTo>
                  <a:lnTo>
                    <a:pt x="128780" y="39372"/>
                  </a:lnTo>
                  <a:lnTo>
                    <a:pt x="210101" y="0"/>
                  </a:lnTo>
                  <a:lnTo>
                    <a:pt x="255282" y="4805"/>
                  </a:lnTo>
                  <a:lnTo>
                    <a:pt x="303390" y="4922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805756" y="2782460"/>
              <a:ext cx="163325" cy="188216"/>
            </a:xfrm>
            <a:custGeom>
              <a:avLst/>
              <a:pathLst>
                <a:path w="163325" h="188216">
                  <a:moveTo>
                    <a:pt x="145994" y="75733"/>
                  </a:move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948406" y="2111884"/>
              <a:ext cx="1114085" cy="1152270"/>
            </a:xfrm>
            <a:custGeom>
              <a:avLst/>
              <a:pathLst>
                <a:path w="1114085" h="1152270">
                  <a:moveTo>
                    <a:pt x="805813" y="33436"/>
                  </a:moveTo>
                  <a:lnTo>
                    <a:pt x="834572" y="70622"/>
                  </a:lnTo>
                  <a:lnTo>
                    <a:pt x="836820" y="140237"/>
                  </a:lnTo>
                  <a:lnTo>
                    <a:pt x="891770" y="153924"/>
                  </a:lnTo>
                  <a:lnTo>
                    <a:pt x="938112" y="197033"/>
                  </a:lnTo>
                  <a:lnTo>
                    <a:pt x="915880" y="265762"/>
                  </a:lnTo>
                  <a:lnTo>
                    <a:pt x="999181" y="327384"/>
                  </a:lnTo>
                  <a:lnTo>
                    <a:pt x="1017540" y="363897"/>
                  </a:lnTo>
                  <a:lnTo>
                    <a:pt x="1064257" y="406500"/>
                  </a:lnTo>
                  <a:lnTo>
                    <a:pt x="1114085" y="502102"/>
                  </a:lnTo>
                  <a:lnTo>
                    <a:pt x="1092857" y="557512"/>
                  </a:lnTo>
                  <a:lnTo>
                    <a:pt x="1040662" y="612161"/>
                  </a:lnTo>
                  <a:lnTo>
                    <a:pt x="1083501" y="664022"/>
                  </a:lnTo>
                  <a:lnTo>
                    <a:pt x="1079503" y="706371"/>
                  </a:lnTo>
                  <a:lnTo>
                    <a:pt x="945383" y="778404"/>
                  </a:lnTo>
                  <a:lnTo>
                    <a:pt x="911166" y="773715"/>
                  </a:lnTo>
                  <a:lnTo>
                    <a:pt x="839489" y="845736"/>
                  </a:lnTo>
                  <a:lnTo>
                    <a:pt x="726726" y="978878"/>
                  </a:lnTo>
                  <a:lnTo>
                    <a:pt x="698503" y="1031629"/>
                  </a:lnTo>
                  <a:lnTo>
                    <a:pt x="620704" y="1098454"/>
                  </a:lnTo>
                  <a:lnTo>
                    <a:pt x="538405" y="1111015"/>
                  </a:lnTo>
                  <a:lnTo>
                    <a:pt x="471594" y="1047867"/>
                  </a:lnTo>
                  <a:lnTo>
                    <a:pt x="431865" y="1034215"/>
                  </a:lnTo>
                  <a:lnTo>
                    <a:pt x="359750" y="1124621"/>
                  </a:lnTo>
                  <a:lnTo>
                    <a:pt x="315123" y="1152270"/>
                  </a:lnTo>
                  <a:lnTo>
                    <a:pt x="258335" y="1146115"/>
                  </a:lnTo>
                  <a:lnTo>
                    <a:pt x="241780" y="1110345"/>
                  </a:lnTo>
                  <a:lnTo>
                    <a:pt x="290393" y="1029535"/>
                  </a:lnTo>
                  <a:lnTo>
                    <a:pt x="290416" y="951074"/>
                  </a:lnTo>
                  <a:lnTo>
                    <a:pt x="206711" y="994857"/>
                  </a:lnTo>
                  <a:lnTo>
                    <a:pt x="191054" y="933747"/>
                  </a:lnTo>
                  <a:lnTo>
                    <a:pt x="142292" y="909544"/>
                  </a:lnTo>
                  <a:lnTo>
                    <a:pt x="161975" y="802948"/>
                  </a:lnTo>
                  <a:lnTo>
                    <a:pt x="115064" y="787278"/>
                  </a:lnTo>
                  <a:lnTo>
                    <a:pt x="97102" y="656792"/>
                  </a:lnTo>
                  <a:lnTo>
                    <a:pt x="63310" y="682411"/>
                  </a:lnTo>
                  <a:lnTo>
                    <a:pt x="0" y="594791"/>
                  </a:lnTo>
                  <a:lnTo>
                    <a:pt x="97272" y="408718"/>
                  </a:lnTo>
                  <a:lnTo>
                    <a:pt x="148850" y="282184"/>
                  </a:lnTo>
                  <a:lnTo>
                    <a:pt x="245265" y="163666"/>
                  </a:lnTo>
                  <a:lnTo>
                    <a:pt x="385341" y="171227"/>
                  </a:lnTo>
                  <a:lnTo>
                    <a:pt x="488953" y="114632"/>
                  </a:lnTo>
                  <a:lnTo>
                    <a:pt x="570013" y="71800"/>
                  </a:lnTo>
                  <a:lnTo>
                    <a:pt x="618320" y="0"/>
                  </a:lnTo>
                  <a:lnTo>
                    <a:pt x="767799" y="4012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906316" y="3218695"/>
              <a:ext cx="715578" cy="747951"/>
            </a:xfrm>
            <a:custGeom>
              <a:avLst/>
              <a:pathLst>
                <a:path w="715578" h="747951">
                  <a:moveTo>
                    <a:pt x="689844" y="114210"/>
                  </a:moveTo>
                  <a:lnTo>
                    <a:pt x="715578" y="248109"/>
                  </a:lnTo>
                  <a:lnTo>
                    <a:pt x="677487" y="325333"/>
                  </a:lnTo>
                  <a:lnTo>
                    <a:pt x="687734" y="381371"/>
                  </a:lnTo>
                  <a:lnTo>
                    <a:pt x="576965" y="456444"/>
                  </a:lnTo>
                  <a:lnTo>
                    <a:pt x="608311" y="528583"/>
                  </a:lnTo>
                  <a:lnTo>
                    <a:pt x="508161" y="552812"/>
                  </a:lnTo>
                  <a:lnTo>
                    <a:pt x="436981" y="648542"/>
                  </a:lnTo>
                  <a:lnTo>
                    <a:pt x="486065" y="720310"/>
                  </a:lnTo>
                  <a:lnTo>
                    <a:pt x="405136" y="747951"/>
                  </a:lnTo>
                  <a:lnTo>
                    <a:pt x="309494" y="726250"/>
                  </a:lnTo>
                  <a:lnTo>
                    <a:pt x="232041" y="655024"/>
                  </a:lnTo>
                  <a:lnTo>
                    <a:pt x="157366" y="664408"/>
                  </a:lnTo>
                  <a:lnTo>
                    <a:pt x="208865" y="587003"/>
                  </a:lnTo>
                  <a:lnTo>
                    <a:pt x="203732" y="551391"/>
                  </a:lnTo>
                  <a:lnTo>
                    <a:pt x="60201" y="462805"/>
                  </a:lnTo>
                  <a:lnTo>
                    <a:pt x="0" y="389646"/>
                  </a:lnTo>
                  <a:lnTo>
                    <a:pt x="66804" y="334739"/>
                  </a:lnTo>
                  <a:lnTo>
                    <a:pt x="130114" y="227082"/>
                  </a:lnTo>
                  <a:lnTo>
                    <a:pt x="219914" y="217533"/>
                  </a:lnTo>
                  <a:lnTo>
                    <a:pt x="264370" y="252817"/>
                  </a:lnTo>
                  <a:lnTo>
                    <a:pt x="303459" y="247363"/>
                  </a:lnTo>
                  <a:lnTo>
                    <a:pt x="334179" y="171664"/>
                  </a:lnTo>
                  <a:lnTo>
                    <a:pt x="382627" y="109026"/>
                  </a:lnTo>
                  <a:lnTo>
                    <a:pt x="395510" y="36825"/>
                  </a:lnTo>
                  <a:lnTo>
                    <a:pt x="479294" y="0"/>
                  </a:lnTo>
                  <a:lnTo>
                    <a:pt x="504765" y="5429"/>
                  </a:lnTo>
                  <a:lnTo>
                    <a:pt x="601551" y="9139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916027" y="4560910"/>
              <a:ext cx="795150" cy="790892"/>
            </a:xfrm>
            <a:custGeom>
              <a:avLst/>
              <a:pathLst>
                <a:path w="795150" h="790892">
                  <a:moveTo>
                    <a:pt x="795150" y="260504"/>
                  </a:moveTo>
                  <a:lnTo>
                    <a:pt x="729386" y="361236"/>
                  </a:lnTo>
                  <a:lnTo>
                    <a:pt x="714779" y="439016"/>
                  </a:lnTo>
                  <a:lnTo>
                    <a:pt x="765382" y="477823"/>
                  </a:lnTo>
                  <a:lnTo>
                    <a:pt x="757418" y="582243"/>
                  </a:lnTo>
                  <a:lnTo>
                    <a:pt x="759277" y="582943"/>
                  </a:lnTo>
                  <a:lnTo>
                    <a:pt x="757418" y="582243"/>
                  </a:lnTo>
                  <a:lnTo>
                    <a:pt x="665610" y="632776"/>
                  </a:lnTo>
                  <a:lnTo>
                    <a:pt x="604715" y="650300"/>
                  </a:lnTo>
                  <a:lnTo>
                    <a:pt x="614489" y="581619"/>
                  </a:lnTo>
                  <a:lnTo>
                    <a:pt x="538757" y="559712"/>
                  </a:lnTo>
                  <a:lnTo>
                    <a:pt x="396693" y="594531"/>
                  </a:lnTo>
                  <a:lnTo>
                    <a:pt x="396233" y="594768"/>
                  </a:lnTo>
                  <a:lnTo>
                    <a:pt x="395453" y="595227"/>
                  </a:lnTo>
                  <a:lnTo>
                    <a:pt x="392449" y="594493"/>
                  </a:lnTo>
                  <a:lnTo>
                    <a:pt x="390749" y="593835"/>
                  </a:lnTo>
                  <a:lnTo>
                    <a:pt x="350895" y="579585"/>
                  </a:lnTo>
                  <a:lnTo>
                    <a:pt x="350005" y="580250"/>
                  </a:lnTo>
                  <a:lnTo>
                    <a:pt x="302040" y="591146"/>
                  </a:lnTo>
                  <a:lnTo>
                    <a:pt x="300763" y="589431"/>
                  </a:lnTo>
                  <a:lnTo>
                    <a:pt x="299335" y="589241"/>
                  </a:lnTo>
                  <a:lnTo>
                    <a:pt x="297955" y="592168"/>
                  </a:lnTo>
                  <a:lnTo>
                    <a:pt x="283636" y="630465"/>
                  </a:lnTo>
                  <a:lnTo>
                    <a:pt x="218629" y="693873"/>
                  </a:lnTo>
                  <a:lnTo>
                    <a:pt x="216854" y="694885"/>
                  </a:lnTo>
                  <a:lnTo>
                    <a:pt x="206271" y="705315"/>
                  </a:lnTo>
                  <a:lnTo>
                    <a:pt x="206619" y="707345"/>
                  </a:lnTo>
                  <a:lnTo>
                    <a:pt x="136381" y="766312"/>
                  </a:lnTo>
                  <a:lnTo>
                    <a:pt x="135283" y="764587"/>
                  </a:lnTo>
                  <a:lnTo>
                    <a:pt x="127921" y="762413"/>
                  </a:lnTo>
                  <a:lnTo>
                    <a:pt x="125619" y="765173"/>
                  </a:lnTo>
                  <a:lnTo>
                    <a:pt x="122061" y="764625"/>
                  </a:lnTo>
                  <a:lnTo>
                    <a:pt x="121808" y="763233"/>
                  </a:lnTo>
                  <a:lnTo>
                    <a:pt x="107966" y="736110"/>
                  </a:lnTo>
                  <a:lnTo>
                    <a:pt x="34603" y="729949"/>
                  </a:lnTo>
                  <a:lnTo>
                    <a:pt x="33568" y="733937"/>
                  </a:lnTo>
                  <a:lnTo>
                    <a:pt x="1342" y="790892"/>
                  </a:lnTo>
                  <a:lnTo>
                    <a:pt x="282" y="790663"/>
                  </a:lnTo>
                  <a:lnTo>
                    <a:pt x="0" y="789414"/>
                  </a:lnTo>
                  <a:lnTo>
                    <a:pt x="676" y="786801"/>
                  </a:lnTo>
                  <a:lnTo>
                    <a:pt x="2422" y="773074"/>
                  </a:lnTo>
                  <a:lnTo>
                    <a:pt x="2046" y="771958"/>
                  </a:lnTo>
                  <a:lnTo>
                    <a:pt x="2431" y="770766"/>
                  </a:lnTo>
                  <a:lnTo>
                    <a:pt x="4403" y="769403"/>
                  </a:lnTo>
                  <a:lnTo>
                    <a:pt x="5755" y="766343"/>
                  </a:lnTo>
                  <a:lnTo>
                    <a:pt x="23286" y="705003"/>
                  </a:lnTo>
                  <a:lnTo>
                    <a:pt x="23595" y="702991"/>
                  </a:lnTo>
                  <a:lnTo>
                    <a:pt x="36131" y="692275"/>
                  </a:lnTo>
                  <a:lnTo>
                    <a:pt x="37652" y="693476"/>
                  </a:lnTo>
                  <a:lnTo>
                    <a:pt x="58807" y="612506"/>
                  </a:lnTo>
                  <a:lnTo>
                    <a:pt x="82591" y="539850"/>
                  </a:lnTo>
                  <a:lnTo>
                    <a:pt x="84665" y="537924"/>
                  </a:lnTo>
                  <a:lnTo>
                    <a:pt x="117931" y="489831"/>
                  </a:lnTo>
                  <a:lnTo>
                    <a:pt x="118357" y="488046"/>
                  </a:lnTo>
                  <a:lnTo>
                    <a:pt x="129747" y="485116"/>
                  </a:lnTo>
                  <a:lnTo>
                    <a:pt x="132369" y="486777"/>
                  </a:lnTo>
                  <a:lnTo>
                    <a:pt x="133372" y="484473"/>
                  </a:lnTo>
                  <a:lnTo>
                    <a:pt x="133607" y="483282"/>
                  </a:lnTo>
                  <a:lnTo>
                    <a:pt x="135053" y="481751"/>
                  </a:lnTo>
                  <a:lnTo>
                    <a:pt x="136936" y="482551"/>
                  </a:lnTo>
                  <a:lnTo>
                    <a:pt x="138424" y="482494"/>
                  </a:lnTo>
                  <a:lnTo>
                    <a:pt x="140170" y="480397"/>
                  </a:lnTo>
                  <a:lnTo>
                    <a:pt x="142199" y="478528"/>
                  </a:lnTo>
                  <a:lnTo>
                    <a:pt x="144499" y="478700"/>
                  </a:lnTo>
                  <a:lnTo>
                    <a:pt x="148621" y="475898"/>
                  </a:lnTo>
                  <a:lnTo>
                    <a:pt x="149090" y="474231"/>
                  </a:lnTo>
                  <a:lnTo>
                    <a:pt x="172082" y="467878"/>
                  </a:lnTo>
                  <a:lnTo>
                    <a:pt x="173802" y="470816"/>
                  </a:lnTo>
                  <a:lnTo>
                    <a:pt x="196207" y="454963"/>
                  </a:lnTo>
                  <a:lnTo>
                    <a:pt x="198330" y="452478"/>
                  </a:lnTo>
                  <a:lnTo>
                    <a:pt x="203056" y="449906"/>
                  </a:lnTo>
                  <a:lnTo>
                    <a:pt x="208476" y="447129"/>
                  </a:lnTo>
                  <a:lnTo>
                    <a:pt x="170855" y="312070"/>
                  </a:lnTo>
                  <a:lnTo>
                    <a:pt x="135265" y="290677"/>
                  </a:lnTo>
                  <a:lnTo>
                    <a:pt x="106004" y="94490"/>
                  </a:lnTo>
                  <a:lnTo>
                    <a:pt x="106181" y="91452"/>
                  </a:lnTo>
                  <a:lnTo>
                    <a:pt x="107580" y="87066"/>
                  </a:lnTo>
                  <a:lnTo>
                    <a:pt x="108077" y="86018"/>
                  </a:lnTo>
                  <a:lnTo>
                    <a:pt x="108274" y="83262"/>
                  </a:lnTo>
                  <a:lnTo>
                    <a:pt x="113401" y="75426"/>
                  </a:lnTo>
                  <a:lnTo>
                    <a:pt x="119420" y="63013"/>
                  </a:lnTo>
                  <a:lnTo>
                    <a:pt x="119721" y="57941"/>
                  </a:lnTo>
                  <a:lnTo>
                    <a:pt x="119128" y="55561"/>
                  </a:lnTo>
                  <a:lnTo>
                    <a:pt x="220136" y="27193"/>
                  </a:lnTo>
                  <a:lnTo>
                    <a:pt x="231956" y="0"/>
                  </a:lnTo>
                  <a:lnTo>
                    <a:pt x="248589" y="62196"/>
                  </a:lnTo>
                  <a:lnTo>
                    <a:pt x="219435" y="122847"/>
                  </a:lnTo>
                  <a:lnTo>
                    <a:pt x="390631" y="67900"/>
                  </a:lnTo>
                  <a:lnTo>
                    <a:pt x="397087" y="143146"/>
                  </a:lnTo>
                  <a:lnTo>
                    <a:pt x="452166" y="153955"/>
                  </a:lnTo>
                  <a:lnTo>
                    <a:pt x="499327" y="212037"/>
                  </a:lnTo>
                  <a:lnTo>
                    <a:pt x="542096" y="171886"/>
                  </a:lnTo>
                  <a:lnTo>
                    <a:pt x="588254" y="227500"/>
                  </a:lnTo>
                  <a:lnTo>
                    <a:pt x="657523" y="199748"/>
                  </a:lnTo>
                  <a:lnTo>
                    <a:pt x="668291" y="277899"/>
                  </a:lnTo>
                  <a:lnTo>
                    <a:pt x="703478" y="285961"/>
                  </a:lnTo>
                  <a:lnTo>
                    <a:pt x="772260" y="2480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6553263" y="4109162"/>
              <a:ext cx="1223620" cy="1288454"/>
            </a:xfrm>
            <a:custGeom>
              <a:avLst/>
              <a:pathLst>
                <a:path w="1223620" h="1288454">
                  <a:moveTo>
                    <a:pt x="1150307" y="480230"/>
                  </a:moveTo>
                  <a:lnTo>
                    <a:pt x="1054053" y="488279"/>
                  </a:lnTo>
                  <a:lnTo>
                    <a:pt x="977710" y="552603"/>
                  </a:lnTo>
                  <a:lnTo>
                    <a:pt x="935848" y="731179"/>
                  </a:lnTo>
                  <a:lnTo>
                    <a:pt x="970171" y="774024"/>
                  </a:lnTo>
                  <a:lnTo>
                    <a:pt x="1115159" y="770209"/>
                  </a:lnTo>
                  <a:lnTo>
                    <a:pt x="1201975" y="1001877"/>
                  </a:lnTo>
                  <a:lnTo>
                    <a:pt x="1223620" y="1043082"/>
                  </a:lnTo>
                  <a:lnTo>
                    <a:pt x="1201488" y="1088882"/>
                  </a:lnTo>
                  <a:lnTo>
                    <a:pt x="1212596" y="1141488"/>
                  </a:lnTo>
                  <a:lnTo>
                    <a:pt x="1141370" y="1142328"/>
                  </a:lnTo>
                  <a:lnTo>
                    <a:pt x="1106324" y="1057650"/>
                  </a:lnTo>
                  <a:lnTo>
                    <a:pt x="1063325" y="1036257"/>
                  </a:lnTo>
                  <a:lnTo>
                    <a:pt x="1049559" y="1098035"/>
                  </a:lnTo>
                  <a:lnTo>
                    <a:pt x="978436" y="1071370"/>
                  </a:lnTo>
                  <a:lnTo>
                    <a:pt x="966117" y="1022271"/>
                  </a:lnTo>
                  <a:lnTo>
                    <a:pt x="920103" y="1040643"/>
                  </a:lnTo>
                  <a:lnTo>
                    <a:pt x="846773" y="1028984"/>
                  </a:lnTo>
                  <a:lnTo>
                    <a:pt x="789961" y="1047832"/>
                  </a:lnTo>
                  <a:lnTo>
                    <a:pt x="719730" y="1029957"/>
                  </a:lnTo>
                  <a:lnTo>
                    <a:pt x="672758" y="1087937"/>
                  </a:lnTo>
                  <a:lnTo>
                    <a:pt x="635925" y="1084444"/>
                  </a:lnTo>
                  <a:lnTo>
                    <a:pt x="587816" y="1040023"/>
                  </a:lnTo>
                  <a:lnTo>
                    <a:pt x="542635" y="1035218"/>
                  </a:lnTo>
                  <a:lnTo>
                    <a:pt x="461314" y="1074591"/>
                  </a:lnTo>
                  <a:lnTo>
                    <a:pt x="413822" y="1156473"/>
                  </a:lnTo>
                  <a:lnTo>
                    <a:pt x="463126" y="1250269"/>
                  </a:lnTo>
                  <a:lnTo>
                    <a:pt x="433931" y="1269323"/>
                  </a:lnTo>
                  <a:lnTo>
                    <a:pt x="359268" y="1255372"/>
                  </a:lnTo>
                  <a:lnTo>
                    <a:pt x="340690" y="1190008"/>
                  </a:lnTo>
                  <a:lnTo>
                    <a:pt x="251023" y="1144908"/>
                  </a:lnTo>
                  <a:lnTo>
                    <a:pt x="154288" y="1195783"/>
                  </a:lnTo>
                  <a:lnTo>
                    <a:pt x="146454" y="1260358"/>
                  </a:lnTo>
                  <a:lnTo>
                    <a:pt x="114700" y="1288454"/>
                  </a:lnTo>
                  <a:lnTo>
                    <a:pt x="21789" y="1266907"/>
                  </a:lnTo>
                  <a:lnTo>
                    <a:pt x="61143" y="1174127"/>
                  </a:lnTo>
                  <a:lnTo>
                    <a:pt x="69016" y="1097308"/>
                  </a:lnTo>
                  <a:lnTo>
                    <a:pt x="52692" y="973668"/>
                  </a:lnTo>
                  <a:lnTo>
                    <a:pt x="63113" y="906169"/>
                  </a:lnTo>
                  <a:lnTo>
                    <a:pt x="0" y="770851"/>
                  </a:lnTo>
                  <a:lnTo>
                    <a:pt x="109254" y="701996"/>
                  </a:lnTo>
                  <a:lnTo>
                    <a:pt x="152809" y="637856"/>
                  </a:lnTo>
                  <a:lnTo>
                    <a:pt x="242230" y="593241"/>
                  </a:lnTo>
                  <a:lnTo>
                    <a:pt x="216580" y="491551"/>
                  </a:lnTo>
                  <a:lnTo>
                    <a:pt x="233525" y="424580"/>
                  </a:lnTo>
                  <a:lnTo>
                    <a:pt x="276457" y="377533"/>
                  </a:lnTo>
                  <a:lnTo>
                    <a:pt x="313967" y="265785"/>
                  </a:lnTo>
                  <a:lnTo>
                    <a:pt x="303516" y="114348"/>
                  </a:lnTo>
                  <a:lnTo>
                    <a:pt x="320325" y="76910"/>
                  </a:lnTo>
                  <a:lnTo>
                    <a:pt x="356994" y="135185"/>
                  </a:lnTo>
                  <a:lnTo>
                    <a:pt x="444059" y="67397"/>
                  </a:lnTo>
                  <a:lnTo>
                    <a:pt x="568385" y="2057"/>
                  </a:lnTo>
                  <a:lnTo>
                    <a:pt x="770031" y="0"/>
                  </a:lnTo>
                  <a:lnTo>
                    <a:pt x="788094" y="92374"/>
                  </a:lnTo>
                  <a:lnTo>
                    <a:pt x="852316" y="168062"/>
                  </a:lnTo>
                  <a:lnTo>
                    <a:pt x="927543" y="180150"/>
                  </a:lnTo>
                  <a:lnTo>
                    <a:pt x="1034772" y="150500"/>
                  </a:lnTo>
                  <a:lnTo>
                    <a:pt x="1006104" y="223661"/>
                  </a:lnTo>
                  <a:lnTo>
                    <a:pt x="988357" y="316377"/>
                  </a:lnTo>
                  <a:lnTo>
                    <a:pt x="1037622" y="387756"/>
                  </a:lnTo>
                  <a:lnTo>
                    <a:pt x="1105550" y="4559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135463" y="3998608"/>
              <a:ext cx="816678" cy="848263"/>
            </a:xfrm>
            <a:custGeom>
              <a:avLst/>
              <a:pathLst>
                <a:path w="816678" h="848263">
                  <a:moveTo>
                    <a:pt x="506862" y="42359"/>
                  </a:moveTo>
                  <a:lnTo>
                    <a:pt x="586946" y="154709"/>
                  </a:lnTo>
                  <a:lnTo>
                    <a:pt x="766487" y="229596"/>
                  </a:lnTo>
                  <a:lnTo>
                    <a:pt x="793360" y="285604"/>
                  </a:lnTo>
                  <a:lnTo>
                    <a:pt x="816678" y="327615"/>
                  </a:lnTo>
                  <a:lnTo>
                    <a:pt x="765831" y="383846"/>
                  </a:lnTo>
                  <a:lnTo>
                    <a:pt x="768092" y="425327"/>
                  </a:lnTo>
                  <a:lnTo>
                    <a:pt x="683557" y="451753"/>
                  </a:lnTo>
                  <a:lnTo>
                    <a:pt x="722699" y="637689"/>
                  </a:lnTo>
                  <a:lnTo>
                    <a:pt x="787641" y="674011"/>
                  </a:lnTo>
                  <a:lnTo>
                    <a:pt x="763109" y="727267"/>
                  </a:lnTo>
                  <a:lnTo>
                    <a:pt x="802076" y="786078"/>
                  </a:lnTo>
                  <a:lnTo>
                    <a:pt x="763213" y="772155"/>
                  </a:lnTo>
                  <a:lnTo>
                    <a:pt x="682930" y="780730"/>
                  </a:lnTo>
                  <a:lnTo>
                    <a:pt x="575715" y="822806"/>
                  </a:lnTo>
                  <a:lnTo>
                    <a:pt x="552825" y="810345"/>
                  </a:lnTo>
                  <a:lnTo>
                    <a:pt x="484043" y="848263"/>
                  </a:lnTo>
                  <a:lnTo>
                    <a:pt x="448855" y="840201"/>
                  </a:lnTo>
                  <a:lnTo>
                    <a:pt x="438088" y="762050"/>
                  </a:lnTo>
                  <a:lnTo>
                    <a:pt x="368819" y="789802"/>
                  </a:lnTo>
                  <a:lnTo>
                    <a:pt x="322661" y="734188"/>
                  </a:lnTo>
                  <a:lnTo>
                    <a:pt x="279892" y="774339"/>
                  </a:lnTo>
                  <a:lnTo>
                    <a:pt x="232731" y="716257"/>
                  </a:lnTo>
                  <a:lnTo>
                    <a:pt x="177652" y="705448"/>
                  </a:lnTo>
                  <a:lnTo>
                    <a:pt x="171196" y="630202"/>
                  </a:lnTo>
                  <a:lnTo>
                    <a:pt x="0" y="685149"/>
                  </a:lnTo>
                  <a:lnTo>
                    <a:pt x="29154" y="624498"/>
                  </a:lnTo>
                  <a:lnTo>
                    <a:pt x="12521" y="562301"/>
                  </a:lnTo>
                  <a:lnTo>
                    <a:pt x="22323" y="489184"/>
                  </a:lnTo>
                  <a:lnTo>
                    <a:pt x="69476" y="404658"/>
                  </a:lnTo>
                  <a:lnTo>
                    <a:pt x="96244" y="313955"/>
                  </a:lnTo>
                  <a:lnTo>
                    <a:pt x="87457" y="207168"/>
                  </a:lnTo>
                  <a:lnTo>
                    <a:pt x="45744" y="131080"/>
                  </a:lnTo>
                  <a:lnTo>
                    <a:pt x="174598" y="145916"/>
                  </a:lnTo>
                  <a:lnTo>
                    <a:pt x="211958" y="121683"/>
                  </a:lnTo>
                  <a:lnTo>
                    <a:pt x="288230" y="0"/>
                  </a:lnTo>
                  <a:lnTo>
                    <a:pt x="338321" y="26685"/>
                  </a:lnTo>
                  <a:lnTo>
                    <a:pt x="376869" y="85067"/>
                  </a:lnTo>
                  <a:lnTo>
                    <a:pt x="434589" y="3891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267923" y="3965993"/>
              <a:ext cx="882232" cy="659726"/>
            </a:xfrm>
            <a:custGeom>
              <a:avLst/>
              <a:pathLst>
                <a:path w="882232" h="659726">
                  <a:moveTo>
                    <a:pt x="882232" y="97438"/>
                  </a:moveTo>
                  <a:lnTo>
                    <a:pt x="876878" y="124518"/>
                  </a:lnTo>
                  <a:lnTo>
                    <a:pt x="866947" y="127794"/>
                  </a:lnTo>
                  <a:lnTo>
                    <a:pt x="862316" y="125249"/>
                  </a:lnTo>
                  <a:lnTo>
                    <a:pt x="854335" y="122494"/>
                  </a:lnTo>
                  <a:lnTo>
                    <a:pt x="853499" y="122494"/>
                  </a:lnTo>
                  <a:lnTo>
                    <a:pt x="784950" y="309079"/>
                  </a:lnTo>
                  <a:lnTo>
                    <a:pt x="782311" y="305934"/>
                  </a:lnTo>
                  <a:lnTo>
                    <a:pt x="774612" y="304341"/>
                  </a:lnTo>
                  <a:lnTo>
                    <a:pt x="772884" y="305438"/>
                  </a:lnTo>
                  <a:lnTo>
                    <a:pt x="761852" y="327051"/>
                  </a:lnTo>
                  <a:lnTo>
                    <a:pt x="758509" y="323171"/>
                  </a:lnTo>
                  <a:lnTo>
                    <a:pt x="753448" y="323466"/>
                  </a:lnTo>
                  <a:lnTo>
                    <a:pt x="749823" y="324086"/>
                  </a:lnTo>
                  <a:lnTo>
                    <a:pt x="743335" y="323228"/>
                  </a:lnTo>
                  <a:lnTo>
                    <a:pt x="739681" y="321768"/>
                  </a:lnTo>
                  <a:lnTo>
                    <a:pt x="729494" y="320731"/>
                  </a:lnTo>
                  <a:lnTo>
                    <a:pt x="726912" y="322028"/>
                  </a:lnTo>
                  <a:lnTo>
                    <a:pt x="705749" y="372776"/>
                  </a:lnTo>
                  <a:lnTo>
                    <a:pt x="705495" y="372709"/>
                  </a:lnTo>
                  <a:lnTo>
                    <a:pt x="705336" y="372747"/>
                  </a:lnTo>
                  <a:lnTo>
                    <a:pt x="669614" y="427029"/>
                  </a:lnTo>
                  <a:lnTo>
                    <a:pt x="666398" y="424821"/>
                  </a:lnTo>
                  <a:lnTo>
                    <a:pt x="655882" y="421819"/>
                  </a:lnTo>
                  <a:lnTo>
                    <a:pt x="652060" y="424145"/>
                  </a:lnTo>
                  <a:lnTo>
                    <a:pt x="566819" y="431727"/>
                  </a:lnTo>
                  <a:lnTo>
                    <a:pt x="566199" y="424024"/>
                  </a:lnTo>
                  <a:lnTo>
                    <a:pt x="537288" y="447725"/>
                  </a:lnTo>
                  <a:lnTo>
                    <a:pt x="531547" y="512767"/>
                  </a:lnTo>
                  <a:lnTo>
                    <a:pt x="537188" y="519714"/>
                  </a:lnTo>
                  <a:lnTo>
                    <a:pt x="514860" y="543854"/>
                  </a:lnTo>
                  <a:lnTo>
                    <a:pt x="509781" y="551576"/>
                  </a:lnTo>
                  <a:lnTo>
                    <a:pt x="452721" y="611878"/>
                  </a:lnTo>
                  <a:lnTo>
                    <a:pt x="449585" y="618255"/>
                  </a:lnTo>
                  <a:lnTo>
                    <a:pt x="441238" y="622404"/>
                  </a:lnTo>
                  <a:lnTo>
                    <a:pt x="438944" y="622570"/>
                  </a:lnTo>
                  <a:lnTo>
                    <a:pt x="413267" y="651129"/>
                  </a:lnTo>
                  <a:lnTo>
                    <a:pt x="410939" y="653713"/>
                  </a:lnTo>
                  <a:lnTo>
                    <a:pt x="326411" y="613246"/>
                  </a:lnTo>
                  <a:lnTo>
                    <a:pt x="321134" y="612550"/>
                  </a:lnTo>
                  <a:lnTo>
                    <a:pt x="283904" y="626232"/>
                  </a:lnTo>
                  <a:lnTo>
                    <a:pt x="277679" y="629465"/>
                  </a:lnTo>
                  <a:lnTo>
                    <a:pt x="231558" y="641707"/>
                  </a:lnTo>
                  <a:lnTo>
                    <a:pt x="225435" y="645359"/>
                  </a:lnTo>
                  <a:lnTo>
                    <a:pt x="207257" y="659726"/>
                  </a:lnTo>
                  <a:lnTo>
                    <a:pt x="185200" y="640202"/>
                  </a:lnTo>
                  <a:lnTo>
                    <a:pt x="255836" y="561585"/>
                  </a:lnTo>
                  <a:lnTo>
                    <a:pt x="183590" y="528039"/>
                  </a:lnTo>
                  <a:lnTo>
                    <a:pt x="198629" y="469884"/>
                  </a:lnTo>
                  <a:lnTo>
                    <a:pt x="116759" y="439531"/>
                  </a:lnTo>
                  <a:lnTo>
                    <a:pt x="83432" y="363950"/>
                  </a:lnTo>
                  <a:lnTo>
                    <a:pt x="91402" y="308264"/>
                  </a:lnTo>
                  <a:lnTo>
                    <a:pt x="38275" y="307951"/>
                  </a:lnTo>
                  <a:lnTo>
                    <a:pt x="0" y="245021"/>
                  </a:lnTo>
                  <a:lnTo>
                    <a:pt x="13189" y="208854"/>
                  </a:lnTo>
                  <a:lnTo>
                    <a:pt x="26682" y="182489"/>
                  </a:lnTo>
                  <a:lnTo>
                    <a:pt x="124587" y="161053"/>
                  </a:lnTo>
                  <a:lnTo>
                    <a:pt x="166914" y="103993"/>
                  </a:lnTo>
                  <a:lnTo>
                    <a:pt x="218371" y="123516"/>
                  </a:lnTo>
                  <a:lnTo>
                    <a:pt x="233236" y="167513"/>
                  </a:lnTo>
                  <a:lnTo>
                    <a:pt x="381847" y="139994"/>
                  </a:lnTo>
                  <a:lnTo>
                    <a:pt x="418439" y="137456"/>
                  </a:lnTo>
                  <a:lnTo>
                    <a:pt x="512100" y="69107"/>
                  </a:lnTo>
                  <a:lnTo>
                    <a:pt x="636354" y="11414"/>
                  </a:lnTo>
                  <a:lnTo>
                    <a:pt x="732139" y="0"/>
                  </a:lnTo>
                  <a:lnTo>
                    <a:pt x="790461" y="1762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819020" y="3781727"/>
              <a:ext cx="1054568" cy="1108247"/>
            </a:xfrm>
            <a:custGeom>
              <a:avLst/>
              <a:pathLst>
                <a:path w="1054568" h="1108247">
                  <a:moveTo>
                    <a:pt x="1054568" y="404345"/>
                  </a:moveTo>
                  <a:lnTo>
                    <a:pt x="1037760" y="441783"/>
                  </a:lnTo>
                  <a:lnTo>
                    <a:pt x="1048211" y="593221"/>
                  </a:lnTo>
                  <a:lnTo>
                    <a:pt x="1010701" y="704968"/>
                  </a:lnTo>
                  <a:lnTo>
                    <a:pt x="967768" y="752015"/>
                  </a:lnTo>
                  <a:lnTo>
                    <a:pt x="950823" y="818987"/>
                  </a:lnTo>
                  <a:lnTo>
                    <a:pt x="976474" y="920677"/>
                  </a:lnTo>
                  <a:lnTo>
                    <a:pt x="887053" y="965292"/>
                  </a:lnTo>
                  <a:lnTo>
                    <a:pt x="843497" y="1029432"/>
                  </a:lnTo>
                  <a:lnTo>
                    <a:pt x="734243" y="1098287"/>
                  </a:lnTo>
                  <a:lnTo>
                    <a:pt x="633697" y="1075641"/>
                  </a:lnTo>
                  <a:lnTo>
                    <a:pt x="529499" y="1108247"/>
                  </a:lnTo>
                  <a:lnTo>
                    <a:pt x="455193" y="1088534"/>
                  </a:lnTo>
                  <a:lnTo>
                    <a:pt x="392844" y="1025910"/>
                  </a:lnTo>
                  <a:lnTo>
                    <a:pt x="316831" y="982252"/>
                  </a:lnTo>
                  <a:lnTo>
                    <a:pt x="163951" y="1009682"/>
                  </a:lnTo>
                  <a:lnTo>
                    <a:pt x="118519" y="1002959"/>
                  </a:lnTo>
                  <a:lnTo>
                    <a:pt x="79552" y="944149"/>
                  </a:lnTo>
                  <a:lnTo>
                    <a:pt x="104084" y="890893"/>
                  </a:lnTo>
                  <a:lnTo>
                    <a:pt x="39142" y="854571"/>
                  </a:lnTo>
                  <a:lnTo>
                    <a:pt x="0" y="668635"/>
                  </a:lnTo>
                  <a:lnTo>
                    <a:pt x="84534" y="642208"/>
                  </a:lnTo>
                  <a:lnTo>
                    <a:pt x="82274" y="600727"/>
                  </a:lnTo>
                  <a:lnTo>
                    <a:pt x="133120" y="544497"/>
                  </a:lnTo>
                  <a:lnTo>
                    <a:pt x="109803" y="502486"/>
                  </a:lnTo>
                  <a:lnTo>
                    <a:pt x="179876" y="491866"/>
                  </a:lnTo>
                  <a:lnTo>
                    <a:pt x="236939" y="514037"/>
                  </a:lnTo>
                  <a:lnTo>
                    <a:pt x="302294" y="507234"/>
                  </a:lnTo>
                  <a:lnTo>
                    <a:pt x="348976" y="480856"/>
                  </a:lnTo>
                  <a:lnTo>
                    <a:pt x="446013" y="462033"/>
                  </a:lnTo>
                  <a:lnTo>
                    <a:pt x="510224" y="467300"/>
                  </a:lnTo>
                  <a:lnTo>
                    <a:pt x="605402" y="426035"/>
                  </a:lnTo>
                  <a:lnTo>
                    <a:pt x="544728" y="300143"/>
                  </a:lnTo>
                  <a:lnTo>
                    <a:pt x="582936" y="238112"/>
                  </a:lnTo>
                  <a:lnTo>
                    <a:pt x="568616" y="171106"/>
                  </a:lnTo>
                  <a:lnTo>
                    <a:pt x="516205" y="177059"/>
                  </a:lnTo>
                  <a:lnTo>
                    <a:pt x="474933" y="107123"/>
                  </a:lnTo>
                  <a:lnTo>
                    <a:pt x="476157" y="50182"/>
                  </a:lnTo>
                  <a:lnTo>
                    <a:pt x="603157" y="0"/>
                  </a:lnTo>
                  <a:lnTo>
                    <a:pt x="666581" y="36256"/>
                  </a:lnTo>
                  <a:lnTo>
                    <a:pt x="748087" y="103483"/>
                  </a:lnTo>
                  <a:lnTo>
                    <a:pt x="829477" y="101314"/>
                  </a:lnTo>
                  <a:lnTo>
                    <a:pt x="914731" y="167296"/>
                  </a:lnTo>
                  <a:lnTo>
                    <a:pt x="1010066" y="28853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187221" y="3148307"/>
              <a:ext cx="1250390" cy="1470543"/>
            </a:xfrm>
            <a:custGeom>
              <a:avLst/>
              <a:pathLst>
                <a:path w="1250390" h="1470543">
                  <a:moveTo>
                    <a:pt x="993985" y="981381"/>
                  </a:moveTo>
                  <a:lnTo>
                    <a:pt x="1035699" y="1057468"/>
                  </a:lnTo>
                  <a:lnTo>
                    <a:pt x="1044485" y="1164256"/>
                  </a:lnTo>
                  <a:lnTo>
                    <a:pt x="1017717" y="1254959"/>
                  </a:lnTo>
                  <a:lnTo>
                    <a:pt x="970565" y="1339484"/>
                  </a:lnTo>
                  <a:lnTo>
                    <a:pt x="960763" y="1412602"/>
                  </a:lnTo>
                  <a:lnTo>
                    <a:pt x="948943" y="1439795"/>
                  </a:lnTo>
                  <a:lnTo>
                    <a:pt x="847934" y="1468164"/>
                  </a:lnTo>
                  <a:lnTo>
                    <a:pt x="848527" y="1470543"/>
                  </a:lnTo>
                  <a:lnTo>
                    <a:pt x="847934" y="1468164"/>
                  </a:lnTo>
                  <a:lnTo>
                    <a:pt x="782194" y="1441038"/>
                  </a:lnTo>
                  <a:lnTo>
                    <a:pt x="709655" y="1439304"/>
                  </a:lnTo>
                  <a:lnTo>
                    <a:pt x="711457" y="1386335"/>
                  </a:lnTo>
                  <a:lnTo>
                    <a:pt x="711081" y="1383865"/>
                  </a:lnTo>
                  <a:lnTo>
                    <a:pt x="716218" y="1377592"/>
                  </a:lnTo>
                  <a:lnTo>
                    <a:pt x="719786" y="1373922"/>
                  </a:lnTo>
                  <a:lnTo>
                    <a:pt x="716086" y="1359192"/>
                  </a:lnTo>
                  <a:lnTo>
                    <a:pt x="714255" y="1357476"/>
                  </a:lnTo>
                  <a:lnTo>
                    <a:pt x="707879" y="1349401"/>
                  </a:lnTo>
                  <a:lnTo>
                    <a:pt x="709005" y="1342708"/>
                  </a:lnTo>
                  <a:lnTo>
                    <a:pt x="755618" y="1326643"/>
                  </a:lnTo>
                  <a:lnTo>
                    <a:pt x="760218" y="1316633"/>
                  </a:lnTo>
                  <a:lnTo>
                    <a:pt x="762904" y="1309121"/>
                  </a:lnTo>
                  <a:lnTo>
                    <a:pt x="763834" y="1306537"/>
                  </a:lnTo>
                  <a:lnTo>
                    <a:pt x="755166" y="1278575"/>
                  </a:lnTo>
                  <a:lnTo>
                    <a:pt x="752199" y="1269870"/>
                  </a:lnTo>
                  <a:lnTo>
                    <a:pt x="759645" y="1250955"/>
                  </a:lnTo>
                  <a:lnTo>
                    <a:pt x="765457" y="1249325"/>
                  </a:lnTo>
                  <a:lnTo>
                    <a:pt x="722289" y="1178176"/>
                  </a:lnTo>
                  <a:lnTo>
                    <a:pt x="716411" y="1179787"/>
                  </a:lnTo>
                  <a:lnTo>
                    <a:pt x="708329" y="1166337"/>
                  </a:lnTo>
                  <a:lnTo>
                    <a:pt x="708495" y="1160653"/>
                  </a:lnTo>
                  <a:lnTo>
                    <a:pt x="705067" y="1157917"/>
                  </a:lnTo>
                  <a:lnTo>
                    <a:pt x="701161" y="1156926"/>
                  </a:lnTo>
                  <a:lnTo>
                    <a:pt x="696278" y="1154600"/>
                  </a:lnTo>
                  <a:lnTo>
                    <a:pt x="639693" y="1143255"/>
                  </a:lnTo>
                  <a:lnTo>
                    <a:pt x="638603" y="1144600"/>
                  </a:lnTo>
                  <a:lnTo>
                    <a:pt x="634200" y="1155497"/>
                  </a:lnTo>
                  <a:lnTo>
                    <a:pt x="629814" y="1152150"/>
                  </a:lnTo>
                  <a:lnTo>
                    <a:pt x="623691" y="1144428"/>
                  </a:lnTo>
                  <a:lnTo>
                    <a:pt x="621344" y="1139881"/>
                  </a:lnTo>
                  <a:lnTo>
                    <a:pt x="620818" y="1136668"/>
                  </a:lnTo>
                  <a:lnTo>
                    <a:pt x="624189" y="1135018"/>
                  </a:lnTo>
                  <a:lnTo>
                    <a:pt x="591050" y="1078799"/>
                  </a:lnTo>
                  <a:lnTo>
                    <a:pt x="589407" y="1077054"/>
                  </a:lnTo>
                  <a:lnTo>
                    <a:pt x="596158" y="1062754"/>
                  </a:lnTo>
                  <a:lnTo>
                    <a:pt x="597003" y="1057891"/>
                  </a:lnTo>
                  <a:lnTo>
                    <a:pt x="594947" y="1054536"/>
                  </a:lnTo>
                  <a:lnTo>
                    <a:pt x="591378" y="1050893"/>
                  </a:lnTo>
                  <a:lnTo>
                    <a:pt x="600402" y="1020052"/>
                  </a:lnTo>
                  <a:lnTo>
                    <a:pt x="586224" y="1015451"/>
                  </a:lnTo>
                  <a:lnTo>
                    <a:pt x="576579" y="1002577"/>
                  </a:lnTo>
                  <a:lnTo>
                    <a:pt x="572850" y="989507"/>
                  </a:lnTo>
                  <a:lnTo>
                    <a:pt x="569808" y="973662"/>
                  </a:lnTo>
                  <a:lnTo>
                    <a:pt x="521972" y="893780"/>
                  </a:lnTo>
                  <a:lnTo>
                    <a:pt x="519381" y="895801"/>
                  </a:lnTo>
                  <a:lnTo>
                    <a:pt x="510798" y="895124"/>
                  </a:lnTo>
                  <a:lnTo>
                    <a:pt x="510189" y="889520"/>
                  </a:lnTo>
                  <a:lnTo>
                    <a:pt x="476176" y="854531"/>
                  </a:lnTo>
                  <a:lnTo>
                    <a:pt x="474279" y="847647"/>
                  </a:lnTo>
                  <a:lnTo>
                    <a:pt x="467959" y="830630"/>
                  </a:lnTo>
                  <a:lnTo>
                    <a:pt x="462109" y="823699"/>
                  </a:lnTo>
                  <a:lnTo>
                    <a:pt x="374477" y="712843"/>
                  </a:lnTo>
                  <a:lnTo>
                    <a:pt x="344569" y="701403"/>
                  </a:lnTo>
                  <a:lnTo>
                    <a:pt x="338747" y="700726"/>
                  </a:lnTo>
                  <a:lnTo>
                    <a:pt x="297374" y="668847"/>
                  </a:lnTo>
                  <a:lnTo>
                    <a:pt x="297965" y="662383"/>
                  </a:lnTo>
                  <a:lnTo>
                    <a:pt x="297758" y="651429"/>
                  </a:lnTo>
                  <a:lnTo>
                    <a:pt x="292255" y="639082"/>
                  </a:lnTo>
                  <a:lnTo>
                    <a:pt x="253059" y="563596"/>
                  </a:lnTo>
                  <a:lnTo>
                    <a:pt x="57293" y="563600"/>
                  </a:lnTo>
                  <a:lnTo>
                    <a:pt x="0" y="563601"/>
                  </a:lnTo>
                  <a:lnTo>
                    <a:pt x="84010" y="362762"/>
                  </a:lnTo>
                  <a:lnTo>
                    <a:pt x="95127" y="291467"/>
                  </a:lnTo>
                  <a:lnTo>
                    <a:pt x="84594" y="188389"/>
                  </a:lnTo>
                  <a:lnTo>
                    <a:pt x="171057" y="182959"/>
                  </a:lnTo>
                  <a:lnTo>
                    <a:pt x="233901" y="106689"/>
                  </a:lnTo>
                  <a:lnTo>
                    <a:pt x="334757" y="50353"/>
                  </a:lnTo>
                  <a:lnTo>
                    <a:pt x="418668" y="78644"/>
                  </a:lnTo>
                  <a:lnTo>
                    <a:pt x="492938" y="51440"/>
                  </a:lnTo>
                  <a:lnTo>
                    <a:pt x="658151" y="129927"/>
                  </a:lnTo>
                  <a:lnTo>
                    <a:pt x="680308" y="85657"/>
                  </a:lnTo>
                  <a:lnTo>
                    <a:pt x="720595" y="72839"/>
                  </a:lnTo>
                  <a:lnTo>
                    <a:pt x="747522" y="19567"/>
                  </a:lnTo>
                  <a:lnTo>
                    <a:pt x="788685" y="0"/>
                  </a:lnTo>
                  <a:lnTo>
                    <a:pt x="873400" y="6107"/>
                  </a:lnTo>
                  <a:lnTo>
                    <a:pt x="948411" y="52598"/>
                  </a:lnTo>
                  <a:lnTo>
                    <a:pt x="1010638" y="42063"/>
                  </a:lnTo>
                  <a:lnTo>
                    <a:pt x="1163963" y="68029"/>
                  </a:lnTo>
                  <a:lnTo>
                    <a:pt x="1203965" y="123574"/>
                  </a:lnTo>
                  <a:lnTo>
                    <a:pt x="1243158" y="91510"/>
                  </a:lnTo>
                  <a:lnTo>
                    <a:pt x="1250390" y="181122"/>
                  </a:lnTo>
                  <a:lnTo>
                    <a:pt x="1218494" y="251812"/>
                  </a:lnTo>
                  <a:lnTo>
                    <a:pt x="1179339" y="241595"/>
                  </a:lnTo>
                  <a:lnTo>
                    <a:pt x="1164954" y="319852"/>
                  </a:lnTo>
                  <a:lnTo>
                    <a:pt x="1197736" y="367023"/>
                  </a:lnTo>
                  <a:lnTo>
                    <a:pt x="1172693" y="412720"/>
                  </a:lnTo>
                  <a:lnTo>
                    <a:pt x="1077881" y="488790"/>
                  </a:lnTo>
                  <a:lnTo>
                    <a:pt x="1047778" y="561682"/>
                  </a:lnTo>
                  <a:lnTo>
                    <a:pt x="1079637" y="663780"/>
                  </a:lnTo>
                  <a:lnTo>
                    <a:pt x="1040944" y="692845"/>
                  </a:lnTo>
                  <a:lnTo>
                    <a:pt x="1042878" y="770468"/>
                  </a:lnTo>
                  <a:lnTo>
                    <a:pt x="998337" y="817049"/>
                  </a:lnTo>
                  <a:lnTo>
                    <a:pt x="1008513" y="8928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483281" y="3111113"/>
              <a:ext cx="1095747" cy="994874"/>
            </a:xfrm>
            <a:custGeom>
              <a:avLst/>
              <a:pathLst>
                <a:path w="1095747" h="994874">
                  <a:moveTo>
                    <a:pt x="837866" y="142157"/>
                  </a:moveTo>
                  <a:lnTo>
                    <a:pt x="800629" y="293663"/>
                  </a:lnTo>
                  <a:lnTo>
                    <a:pt x="820237" y="339691"/>
                  </a:lnTo>
                  <a:lnTo>
                    <a:pt x="901038" y="327514"/>
                  </a:lnTo>
                  <a:lnTo>
                    <a:pt x="997201" y="342727"/>
                  </a:lnTo>
                  <a:lnTo>
                    <a:pt x="999954" y="385457"/>
                  </a:lnTo>
                  <a:lnTo>
                    <a:pt x="1066025" y="480935"/>
                  </a:lnTo>
                  <a:lnTo>
                    <a:pt x="1095747" y="563991"/>
                  </a:lnTo>
                  <a:lnTo>
                    <a:pt x="1051043" y="624474"/>
                  </a:lnTo>
                  <a:lnTo>
                    <a:pt x="1074292" y="719095"/>
                  </a:lnTo>
                  <a:lnTo>
                    <a:pt x="1068243" y="714837"/>
                  </a:lnTo>
                  <a:lnTo>
                    <a:pt x="1068343" y="714386"/>
                  </a:lnTo>
                  <a:lnTo>
                    <a:pt x="1066362" y="713270"/>
                  </a:lnTo>
                  <a:lnTo>
                    <a:pt x="1065742" y="713242"/>
                  </a:lnTo>
                  <a:lnTo>
                    <a:pt x="1003419" y="673030"/>
                  </a:lnTo>
                  <a:lnTo>
                    <a:pt x="1003353" y="672668"/>
                  </a:lnTo>
                  <a:lnTo>
                    <a:pt x="796184" y="712677"/>
                  </a:lnTo>
                  <a:lnTo>
                    <a:pt x="745516" y="746027"/>
                  </a:lnTo>
                  <a:lnTo>
                    <a:pt x="747085" y="748354"/>
                  </a:lnTo>
                  <a:lnTo>
                    <a:pt x="745940" y="761844"/>
                  </a:lnTo>
                  <a:lnTo>
                    <a:pt x="746587" y="763121"/>
                  </a:lnTo>
                  <a:lnTo>
                    <a:pt x="750775" y="764008"/>
                  </a:lnTo>
                  <a:lnTo>
                    <a:pt x="752052" y="763731"/>
                  </a:lnTo>
                  <a:lnTo>
                    <a:pt x="752616" y="781435"/>
                  </a:lnTo>
                  <a:lnTo>
                    <a:pt x="751161" y="780625"/>
                  </a:lnTo>
                  <a:lnTo>
                    <a:pt x="747837" y="780511"/>
                  </a:lnTo>
                  <a:lnTo>
                    <a:pt x="746166" y="782265"/>
                  </a:lnTo>
                  <a:lnTo>
                    <a:pt x="728908" y="835245"/>
                  </a:lnTo>
                  <a:lnTo>
                    <a:pt x="728270" y="836541"/>
                  </a:lnTo>
                  <a:lnTo>
                    <a:pt x="729200" y="838018"/>
                  </a:lnTo>
                  <a:lnTo>
                    <a:pt x="731115" y="837160"/>
                  </a:lnTo>
                  <a:lnTo>
                    <a:pt x="721351" y="881482"/>
                  </a:lnTo>
                  <a:lnTo>
                    <a:pt x="720712" y="881254"/>
                  </a:lnTo>
                  <a:lnTo>
                    <a:pt x="712441" y="866963"/>
                  </a:lnTo>
                  <a:lnTo>
                    <a:pt x="711585" y="867820"/>
                  </a:lnTo>
                  <a:lnTo>
                    <a:pt x="692487" y="882866"/>
                  </a:lnTo>
                  <a:lnTo>
                    <a:pt x="690543" y="882952"/>
                  </a:lnTo>
                  <a:lnTo>
                    <a:pt x="684411" y="883838"/>
                  </a:lnTo>
                  <a:lnTo>
                    <a:pt x="683463" y="885383"/>
                  </a:lnTo>
                  <a:lnTo>
                    <a:pt x="671896" y="925911"/>
                  </a:lnTo>
                  <a:lnTo>
                    <a:pt x="670938" y="924948"/>
                  </a:lnTo>
                  <a:lnTo>
                    <a:pt x="667671" y="923575"/>
                  </a:lnTo>
                  <a:lnTo>
                    <a:pt x="667032" y="923527"/>
                  </a:lnTo>
                  <a:lnTo>
                    <a:pt x="666874" y="952318"/>
                  </a:lnTo>
                  <a:lnTo>
                    <a:pt x="575103" y="872506"/>
                  </a:lnTo>
                  <a:lnTo>
                    <a:pt x="516781" y="854880"/>
                  </a:lnTo>
                  <a:lnTo>
                    <a:pt x="420996" y="866295"/>
                  </a:lnTo>
                  <a:lnTo>
                    <a:pt x="296742" y="923987"/>
                  </a:lnTo>
                  <a:lnTo>
                    <a:pt x="203081" y="992337"/>
                  </a:lnTo>
                  <a:lnTo>
                    <a:pt x="166489" y="994874"/>
                  </a:lnTo>
                  <a:lnTo>
                    <a:pt x="151004" y="946310"/>
                  </a:lnTo>
                  <a:lnTo>
                    <a:pt x="86436" y="871378"/>
                  </a:lnTo>
                  <a:lnTo>
                    <a:pt x="72187" y="746993"/>
                  </a:lnTo>
                  <a:lnTo>
                    <a:pt x="82552" y="714912"/>
                  </a:lnTo>
                  <a:lnTo>
                    <a:pt x="31346" y="636166"/>
                  </a:lnTo>
                  <a:lnTo>
                    <a:pt x="0" y="564026"/>
                  </a:lnTo>
                  <a:lnTo>
                    <a:pt x="110768" y="488954"/>
                  </a:lnTo>
                  <a:lnTo>
                    <a:pt x="100521" y="432916"/>
                  </a:lnTo>
                  <a:lnTo>
                    <a:pt x="138613" y="355692"/>
                  </a:lnTo>
                  <a:lnTo>
                    <a:pt x="112879" y="221792"/>
                  </a:lnTo>
                  <a:lnTo>
                    <a:pt x="178691" y="184513"/>
                  </a:lnTo>
                  <a:lnTo>
                    <a:pt x="230271" y="212150"/>
                  </a:lnTo>
                  <a:lnTo>
                    <a:pt x="263989" y="178294"/>
                  </a:lnTo>
                  <a:lnTo>
                    <a:pt x="316812" y="67979"/>
                  </a:lnTo>
                  <a:lnTo>
                    <a:pt x="346786" y="111346"/>
                  </a:lnTo>
                  <a:lnTo>
                    <a:pt x="385378" y="79512"/>
                  </a:lnTo>
                  <a:lnTo>
                    <a:pt x="540981" y="133277"/>
                  </a:lnTo>
                  <a:lnTo>
                    <a:pt x="603178" y="73546"/>
                  </a:lnTo>
                  <a:lnTo>
                    <a:pt x="633151" y="70123"/>
                  </a:lnTo>
                  <a:lnTo>
                    <a:pt x="727433" y="0"/>
                  </a:lnTo>
                  <a:lnTo>
                    <a:pt x="747283" y="4238"/>
                  </a:lnTo>
                  <a:lnTo>
                    <a:pt x="737558" y="62264"/>
                  </a:lnTo>
                  <a:lnTo>
                    <a:pt x="789139" y="11830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642325" y="2697982"/>
              <a:ext cx="1706541" cy="1597781"/>
            </a:xfrm>
            <a:custGeom>
              <a:avLst/>
              <a:pathLst>
                <a:path w="1706541" h="1597781">
                  <a:moveTo>
                    <a:pt x="1687580" y="1015203"/>
                  </a:moveTo>
                  <a:lnTo>
                    <a:pt x="1662143" y="1077761"/>
                  </a:lnTo>
                  <a:lnTo>
                    <a:pt x="1706541" y="1141903"/>
                  </a:lnTo>
                  <a:lnTo>
                    <a:pt x="1680969" y="1411180"/>
                  </a:lnTo>
                  <a:lnTo>
                    <a:pt x="1479322" y="1413237"/>
                  </a:lnTo>
                  <a:lnTo>
                    <a:pt x="1354997" y="1478578"/>
                  </a:lnTo>
                  <a:lnTo>
                    <a:pt x="1267931" y="1546366"/>
                  </a:lnTo>
                  <a:lnTo>
                    <a:pt x="1231262" y="1488090"/>
                  </a:lnTo>
                  <a:lnTo>
                    <a:pt x="1186760" y="1372280"/>
                  </a:lnTo>
                  <a:lnTo>
                    <a:pt x="1091426" y="1251041"/>
                  </a:lnTo>
                  <a:lnTo>
                    <a:pt x="1006172" y="1185059"/>
                  </a:lnTo>
                  <a:lnTo>
                    <a:pt x="924781" y="1187228"/>
                  </a:lnTo>
                  <a:lnTo>
                    <a:pt x="843275" y="1120001"/>
                  </a:lnTo>
                  <a:lnTo>
                    <a:pt x="779851" y="1083744"/>
                  </a:lnTo>
                  <a:lnTo>
                    <a:pt x="652852" y="1133927"/>
                  </a:lnTo>
                  <a:lnTo>
                    <a:pt x="651628" y="1190868"/>
                  </a:lnTo>
                  <a:lnTo>
                    <a:pt x="692899" y="1260804"/>
                  </a:lnTo>
                  <a:lnTo>
                    <a:pt x="745311" y="1254851"/>
                  </a:lnTo>
                  <a:lnTo>
                    <a:pt x="759631" y="1321857"/>
                  </a:lnTo>
                  <a:lnTo>
                    <a:pt x="721422" y="1383888"/>
                  </a:lnTo>
                  <a:lnTo>
                    <a:pt x="782096" y="1509780"/>
                  </a:lnTo>
                  <a:lnTo>
                    <a:pt x="686918" y="1551045"/>
                  </a:lnTo>
                  <a:lnTo>
                    <a:pt x="622708" y="1545778"/>
                  </a:lnTo>
                  <a:lnTo>
                    <a:pt x="525670" y="1564601"/>
                  </a:lnTo>
                  <a:lnTo>
                    <a:pt x="478988" y="1590979"/>
                  </a:lnTo>
                  <a:lnTo>
                    <a:pt x="413634" y="1597781"/>
                  </a:lnTo>
                  <a:lnTo>
                    <a:pt x="356570" y="1575611"/>
                  </a:lnTo>
                  <a:lnTo>
                    <a:pt x="286497" y="1586231"/>
                  </a:lnTo>
                  <a:lnTo>
                    <a:pt x="259624" y="1530223"/>
                  </a:lnTo>
                  <a:lnTo>
                    <a:pt x="80083" y="1455336"/>
                  </a:lnTo>
                  <a:lnTo>
                    <a:pt x="0" y="1342985"/>
                  </a:lnTo>
                  <a:lnTo>
                    <a:pt x="86537" y="1304674"/>
                  </a:lnTo>
                  <a:lnTo>
                    <a:pt x="148113" y="1197647"/>
                  </a:lnTo>
                  <a:lnTo>
                    <a:pt x="202386" y="1128799"/>
                  </a:lnTo>
                  <a:lnTo>
                    <a:pt x="147350" y="1070357"/>
                  </a:lnTo>
                  <a:lnTo>
                    <a:pt x="231451" y="994905"/>
                  </a:lnTo>
                  <a:lnTo>
                    <a:pt x="171755" y="891496"/>
                  </a:lnTo>
                  <a:lnTo>
                    <a:pt x="170841" y="847958"/>
                  </a:lnTo>
                  <a:lnTo>
                    <a:pt x="219491" y="821120"/>
                  </a:lnTo>
                  <a:lnTo>
                    <a:pt x="203973" y="730579"/>
                  </a:lnTo>
                  <a:lnTo>
                    <a:pt x="213947" y="620212"/>
                  </a:lnTo>
                  <a:lnTo>
                    <a:pt x="279799" y="440652"/>
                  </a:lnTo>
                  <a:lnTo>
                    <a:pt x="333956" y="380448"/>
                  </a:lnTo>
                  <a:lnTo>
                    <a:pt x="436461" y="364781"/>
                  </a:lnTo>
                  <a:lnTo>
                    <a:pt x="476044" y="336429"/>
                  </a:lnTo>
                  <a:lnTo>
                    <a:pt x="502207" y="219138"/>
                  </a:lnTo>
                  <a:lnTo>
                    <a:pt x="519360" y="196194"/>
                  </a:lnTo>
                  <a:lnTo>
                    <a:pt x="552747" y="190865"/>
                  </a:lnTo>
                  <a:lnTo>
                    <a:pt x="601804" y="38850"/>
                  </a:lnTo>
                  <a:lnTo>
                    <a:pt x="659929" y="0"/>
                  </a:lnTo>
                  <a:lnTo>
                    <a:pt x="691943" y="27995"/>
                  </a:lnTo>
                  <a:lnTo>
                    <a:pt x="701660" y="84670"/>
                  </a:lnTo>
                  <a:lnTo>
                    <a:pt x="762168" y="122031"/>
                  </a:lnTo>
                  <a:lnTo>
                    <a:pt x="816821" y="340586"/>
                  </a:lnTo>
                  <a:lnTo>
                    <a:pt x="829795" y="364483"/>
                  </a:lnTo>
                  <a:lnTo>
                    <a:pt x="933436" y="409643"/>
                  </a:lnTo>
                  <a:lnTo>
                    <a:pt x="960764" y="454145"/>
                  </a:lnTo>
                  <a:lnTo>
                    <a:pt x="966967" y="522377"/>
                  </a:lnTo>
                  <a:lnTo>
                    <a:pt x="948890" y="589167"/>
                  </a:lnTo>
                  <a:lnTo>
                    <a:pt x="1052806" y="750141"/>
                  </a:lnTo>
                  <a:lnTo>
                    <a:pt x="1121721" y="810029"/>
                  </a:lnTo>
                  <a:lnTo>
                    <a:pt x="1208216" y="815854"/>
                  </a:lnTo>
                  <a:lnTo>
                    <a:pt x="1379351" y="916590"/>
                  </a:lnTo>
                  <a:lnTo>
                    <a:pt x="1462603" y="916326"/>
                  </a:lnTo>
                  <a:lnTo>
                    <a:pt x="1545563" y="973495"/>
                  </a:lnTo>
                  <a:lnTo>
                    <a:pt x="1633415" y="98855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837974" y="2396269"/>
              <a:ext cx="1117831" cy="936637"/>
            </a:xfrm>
            <a:custGeom>
              <a:avLst/>
              <a:pathLst>
                <a:path w="1117831" h="936637">
                  <a:moveTo>
                    <a:pt x="922899" y="181629"/>
                  </a:moveTo>
                  <a:lnTo>
                    <a:pt x="989319" y="268281"/>
                  </a:lnTo>
                  <a:lnTo>
                    <a:pt x="1051893" y="224910"/>
                  </a:lnTo>
                  <a:lnTo>
                    <a:pt x="1117831" y="256349"/>
                  </a:lnTo>
                  <a:lnTo>
                    <a:pt x="1081870" y="345624"/>
                  </a:lnTo>
                  <a:lnTo>
                    <a:pt x="1023043" y="365151"/>
                  </a:lnTo>
                  <a:lnTo>
                    <a:pt x="970968" y="423480"/>
                  </a:lnTo>
                  <a:lnTo>
                    <a:pt x="950869" y="534176"/>
                  </a:lnTo>
                  <a:lnTo>
                    <a:pt x="984470" y="620645"/>
                  </a:lnTo>
                  <a:lnTo>
                    <a:pt x="975355" y="688735"/>
                  </a:lnTo>
                  <a:lnTo>
                    <a:pt x="944005" y="765577"/>
                  </a:lnTo>
                  <a:lnTo>
                    <a:pt x="962119" y="782823"/>
                  </a:lnTo>
                  <a:lnTo>
                    <a:pt x="909295" y="893138"/>
                  </a:lnTo>
                  <a:lnTo>
                    <a:pt x="875578" y="926994"/>
                  </a:lnTo>
                  <a:lnTo>
                    <a:pt x="823998" y="899358"/>
                  </a:lnTo>
                  <a:lnTo>
                    <a:pt x="758186" y="936637"/>
                  </a:lnTo>
                  <a:lnTo>
                    <a:pt x="669892" y="913816"/>
                  </a:lnTo>
                  <a:lnTo>
                    <a:pt x="573107" y="827855"/>
                  </a:lnTo>
                  <a:lnTo>
                    <a:pt x="547635" y="822426"/>
                  </a:lnTo>
                  <a:lnTo>
                    <a:pt x="543375" y="746954"/>
                  </a:lnTo>
                  <a:lnTo>
                    <a:pt x="589879" y="686253"/>
                  </a:lnTo>
                  <a:lnTo>
                    <a:pt x="549262" y="650097"/>
                  </a:lnTo>
                  <a:lnTo>
                    <a:pt x="503154" y="663527"/>
                  </a:lnTo>
                  <a:lnTo>
                    <a:pt x="506277" y="578820"/>
                  </a:lnTo>
                  <a:lnTo>
                    <a:pt x="433589" y="562339"/>
                  </a:lnTo>
                  <a:lnTo>
                    <a:pt x="306841" y="678617"/>
                  </a:lnTo>
                  <a:lnTo>
                    <a:pt x="247148" y="623468"/>
                  </a:lnTo>
                  <a:lnTo>
                    <a:pt x="185577" y="598235"/>
                  </a:lnTo>
                  <a:lnTo>
                    <a:pt x="110394" y="610918"/>
                  </a:lnTo>
                  <a:lnTo>
                    <a:pt x="92415" y="662782"/>
                  </a:lnTo>
                  <a:lnTo>
                    <a:pt x="56698" y="681164"/>
                  </a:lnTo>
                  <a:lnTo>
                    <a:pt x="0" y="629190"/>
                  </a:lnTo>
                  <a:lnTo>
                    <a:pt x="7115" y="587089"/>
                  </a:lnTo>
                  <a:lnTo>
                    <a:pt x="55814" y="494019"/>
                  </a:lnTo>
                  <a:lnTo>
                    <a:pt x="189935" y="421986"/>
                  </a:lnTo>
                  <a:lnTo>
                    <a:pt x="193932" y="379638"/>
                  </a:lnTo>
                  <a:lnTo>
                    <a:pt x="151093" y="327777"/>
                  </a:lnTo>
                  <a:lnTo>
                    <a:pt x="203289" y="273127"/>
                  </a:lnTo>
                  <a:lnTo>
                    <a:pt x="224516" y="217717"/>
                  </a:lnTo>
                  <a:lnTo>
                    <a:pt x="174689" y="122116"/>
                  </a:lnTo>
                  <a:lnTo>
                    <a:pt x="127972" y="79512"/>
                  </a:lnTo>
                  <a:lnTo>
                    <a:pt x="225887" y="43499"/>
                  </a:lnTo>
                  <a:lnTo>
                    <a:pt x="322669" y="45010"/>
                  </a:lnTo>
                  <a:lnTo>
                    <a:pt x="377870" y="0"/>
                  </a:lnTo>
                  <a:lnTo>
                    <a:pt x="516241" y="20662"/>
                  </a:lnTo>
                  <a:lnTo>
                    <a:pt x="529109" y="79751"/>
                  </a:lnTo>
                  <a:lnTo>
                    <a:pt x="592545" y="40689"/>
                  </a:lnTo>
                  <a:lnTo>
                    <a:pt x="652997" y="30295"/>
                  </a:lnTo>
                  <a:lnTo>
                    <a:pt x="676226" y="188534"/>
                  </a:lnTo>
                  <a:lnTo>
                    <a:pt x="712003" y="235573"/>
                  </a:lnTo>
                  <a:lnTo>
                    <a:pt x="808212" y="19254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302254" y="2133061"/>
              <a:ext cx="1204886" cy="1580124"/>
            </a:xfrm>
            <a:custGeom>
              <a:avLst/>
              <a:pathLst>
                <a:path w="1204886" h="1580124">
                  <a:moveTo>
                    <a:pt x="654979" y="160409"/>
                  </a:moveTo>
                  <a:lnTo>
                    <a:pt x="682973" y="227043"/>
                  </a:lnTo>
                  <a:lnTo>
                    <a:pt x="765835" y="242010"/>
                  </a:lnTo>
                  <a:lnTo>
                    <a:pt x="805096" y="270277"/>
                  </a:lnTo>
                  <a:lnTo>
                    <a:pt x="818130" y="317288"/>
                  </a:lnTo>
                  <a:lnTo>
                    <a:pt x="791293" y="364718"/>
                  </a:lnTo>
                  <a:lnTo>
                    <a:pt x="733382" y="346795"/>
                  </a:lnTo>
                  <a:lnTo>
                    <a:pt x="705221" y="406458"/>
                  </a:lnTo>
                  <a:lnTo>
                    <a:pt x="630736" y="422608"/>
                  </a:lnTo>
                  <a:lnTo>
                    <a:pt x="629844" y="472536"/>
                  </a:lnTo>
                  <a:lnTo>
                    <a:pt x="515516" y="619929"/>
                  </a:lnTo>
                  <a:lnTo>
                    <a:pt x="533162" y="667664"/>
                  </a:lnTo>
                  <a:lnTo>
                    <a:pt x="668131" y="627697"/>
                  </a:lnTo>
                  <a:lnTo>
                    <a:pt x="701926" y="557996"/>
                  </a:lnTo>
                  <a:lnTo>
                    <a:pt x="820208" y="561618"/>
                  </a:lnTo>
                  <a:lnTo>
                    <a:pt x="881069" y="625436"/>
                  </a:lnTo>
                  <a:lnTo>
                    <a:pt x="885887" y="753988"/>
                  </a:lnTo>
                  <a:lnTo>
                    <a:pt x="841405" y="836970"/>
                  </a:lnTo>
                  <a:lnTo>
                    <a:pt x="870037" y="850222"/>
                  </a:lnTo>
                  <a:lnTo>
                    <a:pt x="881757" y="926520"/>
                  </a:lnTo>
                  <a:lnTo>
                    <a:pt x="884087" y="1063319"/>
                  </a:lnTo>
                  <a:lnTo>
                    <a:pt x="935613" y="1179744"/>
                  </a:lnTo>
                  <a:lnTo>
                    <a:pt x="977523" y="1185197"/>
                  </a:lnTo>
                  <a:lnTo>
                    <a:pt x="1045378" y="1153955"/>
                  </a:lnTo>
                  <a:lnTo>
                    <a:pt x="1044309" y="1200670"/>
                  </a:lnTo>
                  <a:lnTo>
                    <a:pt x="1076330" y="1243179"/>
                  </a:lnTo>
                  <a:lnTo>
                    <a:pt x="1129574" y="1241112"/>
                  </a:lnTo>
                  <a:lnTo>
                    <a:pt x="1175024" y="1275567"/>
                  </a:lnTo>
                  <a:lnTo>
                    <a:pt x="1204886" y="1354266"/>
                  </a:lnTo>
                  <a:lnTo>
                    <a:pt x="1163606" y="1412098"/>
                  </a:lnTo>
                  <a:lnTo>
                    <a:pt x="1126871" y="1493459"/>
                  </a:lnTo>
                  <a:lnTo>
                    <a:pt x="1053598" y="1516950"/>
                  </a:lnTo>
                  <a:lnTo>
                    <a:pt x="1027651" y="1580124"/>
                  </a:lnTo>
                  <a:lnTo>
                    <a:pt x="973486" y="1553479"/>
                  </a:lnTo>
                  <a:lnTo>
                    <a:pt x="885634" y="1538415"/>
                  </a:lnTo>
                  <a:lnTo>
                    <a:pt x="802674" y="1481246"/>
                  </a:lnTo>
                  <a:lnTo>
                    <a:pt x="719422" y="1481511"/>
                  </a:lnTo>
                  <a:lnTo>
                    <a:pt x="548287" y="1380775"/>
                  </a:lnTo>
                  <a:lnTo>
                    <a:pt x="461792" y="1374949"/>
                  </a:lnTo>
                  <a:lnTo>
                    <a:pt x="392876" y="1315062"/>
                  </a:lnTo>
                  <a:lnTo>
                    <a:pt x="288961" y="1154087"/>
                  </a:lnTo>
                  <a:lnTo>
                    <a:pt x="307038" y="1087298"/>
                  </a:lnTo>
                  <a:lnTo>
                    <a:pt x="300835" y="1019065"/>
                  </a:lnTo>
                  <a:lnTo>
                    <a:pt x="273507" y="974563"/>
                  </a:lnTo>
                  <a:lnTo>
                    <a:pt x="169866" y="929404"/>
                  </a:lnTo>
                  <a:lnTo>
                    <a:pt x="156892" y="905507"/>
                  </a:lnTo>
                  <a:lnTo>
                    <a:pt x="102239" y="686951"/>
                  </a:lnTo>
                  <a:lnTo>
                    <a:pt x="41731" y="649590"/>
                  </a:lnTo>
                  <a:lnTo>
                    <a:pt x="32014" y="592916"/>
                  </a:lnTo>
                  <a:lnTo>
                    <a:pt x="0" y="564920"/>
                  </a:lnTo>
                  <a:lnTo>
                    <a:pt x="112062" y="453070"/>
                  </a:lnTo>
                  <a:lnTo>
                    <a:pt x="139420" y="384218"/>
                  </a:lnTo>
                  <a:lnTo>
                    <a:pt x="236894" y="253945"/>
                  </a:lnTo>
                  <a:lnTo>
                    <a:pt x="221493" y="226110"/>
                  </a:lnTo>
                  <a:lnTo>
                    <a:pt x="306392" y="193893"/>
                  </a:lnTo>
                  <a:lnTo>
                    <a:pt x="418654" y="96325"/>
                  </a:lnTo>
                  <a:lnTo>
                    <a:pt x="440481" y="33368"/>
                  </a:lnTo>
                  <a:lnTo>
                    <a:pt x="496889" y="0"/>
                  </a:lnTo>
                  <a:lnTo>
                    <a:pt x="522517" y="96271"/>
                  </a:lnTo>
                  <a:lnTo>
                    <a:pt x="575142" y="16889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60874" y="1873275"/>
              <a:ext cx="603494" cy="791274"/>
            </a:xfrm>
            <a:custGeom>
              <a:avLst/>
              <a:pathLst>
                <a:path w="603494" h="791274">
                  <a:moveTo>
                    <a:pt x="595812" y="235908"/>
                  </a:moveTo>
                  <a:lnTo>
                    <a:pt x="603494" y="300267"/>
                  </a:lnTo>
                  <a:lnTo>
                    <a:pt x="505776" y="370023"/>
                  </a:lnTo>
                  <a:lnTo>
                    <a:pt x="496169" y="436761"/>
                  </a:lnTo>
                  <a:lnTo>
                    <a:pt x="426690" y="490102"/>
                  </a:lnTo>
                  <a:lnTo>
                    <a:pt x="364835" y="573219"/>
                  </a:lnTo>
                  <a:lnTo>
                    <a:pt x="251814" y="660736"/>
                  </a:lnTo>
                  <a:lnTo>
                    <a:pt x="194931" y="779343"/>
                  </a:lnTo>
                  <a:lnTo>
                    <a:pt x="128993" y="747903"/>
                  </a:lnTo>
                  <a:lnTo>
                    <a:pt x="66419" y="791274"/>
                  </a:lnTo>
                  <a:lnTo>
                    <a:pt x="0" y="704622"/>
                  </a:lnTo>
                  <a:lnTo>
                    <a:pt x="11343" y="568776"/>
                  </a:lnTo>
                  <a:lnTo>
                    <a:pt x="117767" y="466454"/>
                  </a:lnTo>
                  <a:lnTo>
                    <a:pt x="187247" y="440677"/>
                  </a:lnTo>
                  <a:lnTo>
                    <a:pt x="223485" y="384073"/>
                  </a:lnTo>
                  <a:lnTo>
                    <a:pt x="274742" y="345365"/>
                  </a:lnTo>
                  <a:lnTo>
                    <a:pt x="270860" y="290664"/>
                  </a:lnTo>
                  <a:lnTo>
                    <a:pt x="231080" y="287080"/>
                  </a:lnTo>
                  <a:lnTo>
                    <a:pt x="201022" y="238636"/>
                  </a:lnTo>
                  <a:lnTo>
                    <a:pt x="182046" y="90739"/>
                  </a:lnTo>
                  <a:lnTo>
                    <a:pt x="219063" y="70338"/>
                  </a:lnTo>
                  <a:lnTo>
                    <a:pt x="285509" y="4010"/>
                  </a:lnTo>
                  <a:lnTo>
                    <a:pt x="315201" y="0"/>
                  </a:lnTo>
                  <a:lnTo>
                    <a:pt x="334576" y="65385"/>
                  </a:lnTo>
                  <a:lnTo>
                    <a:pt x="439756" y="173315"/>
                  </a:lnTo>
                  <a:lnTo>
                    <a:pt x="513551" y="188515"/>
                  </a:lnTo>
                  <a:lnTo>
                    <a:pt x="523266" y="22681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75990" y="1599107"/>
              <a:ext cx="873513" cy="853926"/>
            </a:xfrm>
            <a:custGeom>
              <a:avLst/>
              <a:pathLst>
                <a:path w="873513" h="853926">
                  <a:moveTo>
                    <a:pt x="873513" y="189731"/>
                  </a:moveTo>
                  <a:lnTo>
                    <a:pt x="819629" y="266197"/>
                  </a:lnTo>
                  <a:lnTo>
                    <a:pt x="733681" y="302650"/>
                  </a:lnTo>
                  <a:lnTo>
                    <a:pt x="662232" y="378126"/>
                  </a:lnTo>
                  <a:lnTo>
                    <a:pt x="615160" y="386283"/>
                  </a:lnTo>
                  <a:lnTo>
                    <a:pt x="527727" y="540363"/>
                  </a:lnTo>
                  <a:lnTo>
                    <a:pt x="418185" y="594778"/>
                  </a:lnTo>
                  <a:lnTo>
                    <a:pt x="359216" y="647192"/>
                  </a:lnTo>
                  <a:lnTo>
                    <a:pt x="322568" y="721536"/>
                  </a:lnTo>
                  <a:lnTo>
                    <a:pt x="253852" y="783374"/>
                  </a:lnTo>
                  <a:lnTo>
                    <a:pt x="232817" y="853926"/>
                  </a:lnTo>
                  <a:lnTo>
                    <a:pt x="181445" y="818475"/>
                  </a:lnTo>
                  <a:lnTo>
                    <a:pt x="154957" y="734826"/>
                  </a:lnTo>
                  <a:lnTo>
                    <a:pt x="98464" y="698521"/>
                  </a:lnTo>
                  <a:lnTo>
                    <a:pt x="12806" y="684798"/>
                  </a:lnTo>
                  <a:lnTo>
                    <a:pt x="0" y="532690"/>
                  </a:lnTo>
                  <a:lnTo>
                    <a:pt x="90309" y="519287"/>
                  </a:lnTo>
                  <a:lnTo>
                    <a:pt x="162786" y="391805"/>
                  </a:lnTo>
                  <a:lnTo>
                    <a:pt x="249401" y="331374"/>
                  </a:lnTo>
                  <a:lnTo>
                    <a:pt x="350311" y="335634"/>
                  </a:lnTo>
                  <a:lnTo>
                    <a:pt x="408771" y="268368"/>
                  </a:lnTo>
                  <a:lnTo>
                    <a:pt x="489255" y="213142"/>
                  </a:lnTo>
                  <a:lnTo>
                    <a:pt x="559856" y="108705"/>
                  </a:lnTo>
                  <a:lnTo>
                    <a:pt x="697904" y="0"/>
                  </a:lnTo>
                  <a:lnTo>
                    <a:pt x="723662" y="78685"/>
                  </a:lnTo>
                  <a:lnTo>
                    <a:pt x="811143" y="111440"/>
                  </a:lnTo>
                  <a:lnTo>
                    <a:pt x="819774" y="14891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19075" y="1590374"/>
              <a:ext cx="1250981" cy="1244286"/>
            </a:xfrm>
            <a:custGeom>
              <a:avLst/>
              <a:pathLst>
                <a:path w="1250981" h="1244286">
                  <a:moveTo>
                    <a:pt x="1172578" y="46764"/>
                  </a:moveTo>
                  <a:lnTo>
                    <a:pt x="1047646" y="142146"/>
                  </a:lnTo>
                  <a:lnTo>
                    <a:pt x="1076267" y="186354"/>
                  </a:lnTo>
                  <a:lnTo>
                    <a:pt x="1090333" y="256817"/>
                  </a:lnTo>
                  <a:lnTo>
                    <a:pt x="1084174" y="339616"/>
                  </a:lnTo>
                  <a:lnTo>
                    <a:pt x="1024216" y="429571"/>
                  </a:lnTo>
                  <a:lnTo>
                    <a:pt x="1049543" y="451802"/>
                  </a:lnTo>
                  <a:lnTo>
                    <a:pt x="1013484" y="518391"/>
                  </a:lnTo>
                  <a:lnTo>
                    <a:pt x="1006097" y="607227"/>
                  </a:lnTo>
                  <a:lnTo>
                    <a:pt x="1047064" y="652415"/>
                  </a:lnTo>
                  <a:lnTo>
                    <a:pt x="1132996" y="690565"/>
                  </a:lnTo>
                  <a:lnTo>
                    <a:pt x="1203326" y="699998"/>
                  </a:lnTo>
                  <a:lnTo>
                    <a:pt x="1246398" y="726862"/>
                  </a:lnTo>
                  <a:lnTo>
                    <a:pt x="1250981" y="780137"/>
                  </a:lnTo>
                  <a:lnTo>
                    <a:pt x="1128065" y="816562"/>
                  </a:lnTo>
                  <a:lnTo>
                    <a:pt x="1022059" y="762457"/>
                  </a:lnTo>
                  <a:lnTo>
                    <a:pt x="1004975" y="791415"/>
                  </a:lnTo>
                  <a:lnTo>
                    <a:pt x="931447" y="817095"/>
                  </a:lnTo>
                  <a:lnTo>
                    <a:pt x="898392" y="860563"/>
                  </a:lnTo>
                  <a:lnTo>
                    <a:pt x="815627" y="879081"/>
                  </a:lnTo>
                  <a:lnTo>
                    <a:pt x="839232" y="924465"/>
                  </a:lnTo>
                  <a:lnTo>
                    <a:pt x="774135" y="980264"/>
                  </a:lnTo>
                  <a:lnTo>
                    <a:pt x="632729" y="993228"/>
                  </a:lnTo>
                  <a:lnTo>
                    <a:pt x="578743" y="1041106"/>
                  </a:lnTo>
                  <a:lnTo>
                    <a:pt x="497108" y="1047468"/>
                  </a:lnTo>
                  <a:lnTo>
                    <a:pt x="408034" y="1131891"/>
                  </a:lnTo>
                  <a:lnTo>
                    <a:pt x="299677" y="1174302"/>
                  </a:lnTo>
                  <a:lnTo>
                    <a:pt x="278713" y="1208670"/>
                  </a:lnTo>
                  <a:lnTo>
                    <a:pt x="199705" y="1244286"/>
                  </a:lnTo>
                  <a:lnTo>
                    <a:pt x="166637" y="1216920"/>
                  </a:lnTo>
                  <a:lnTo>
                    <a:pt x="170423" y="1115494"/>
                  </a:lnTo>
                  <a:lnTo>
                    <a:pt x="77329" y="1027636"/>
                  </a:lnTo>
                  <a:lnTo>
                    <a:pt x="28370" y="998328"/>
                  </a:lnTo>
                  <a:lnTo>
                    <a:pt x="154" y="913145"/>
                  </a:lnTo>
                  <a:lnTo>
                    <a:pt x="0" y="874164"/>
                  </a:lnTo>
                  <a:lnTo>
                    <a:pt x="64989" y="785477"/>
                  </a:lnTo>
                  <a:lnTo>
                    <a:pt x="138066" y="763865"/>
                  </a:lnTo>
                  <a:lnTo>
                    <a:pt x="200642" y="711729"/>
                  </a:lnTo>
                  <a:lnTo>
                    <a:pt x="188141" y="662520"/>
                  </a:lnTo>
                  <a:lnTo>
                    <a:pt x="132054" y="656165"/>
                  </a:lnTo>
                  <a:lnTo>
                    <a:pt x="120156" y="610215"/>
                  </a:lnTo>
                  <a:lnTo>
                    <a:pt x="181031" y="568993"/>
                  </a:lnTo>
                  <a:lnTo>
                    <a:pt x="183538" y="513607"/>
                  </a:lnTo>
                  <a:lnTo>
                    <a:pt x="221714" y="508649"/>
                  </a:lnTo>
                  <a:lnTo>
                    <a:pt x="250351" y="453244"/>
                  </a:lnTo>
                  <a:lnTo>
                    <a:pt x="244281" y="352314"/>
                  </a:lnTo>
                  <a:lnTo>
                    <a:pt x="266781" y="320173"/>
                  </a:lnTo>
                  <a:lnTo>
                    <a:pt x="166222" y="270478"/>
                  </a:lnTo>
                  <a:lnTo>
                    <a:pt x="159956" y="183689"/>
                  </a:lnTo>
                  <a:lnTo>
                    <a:pt x="190260" y="124101"/>
                  </a:lnTo>
                  <a:lnTo>
                    <a:pt x="248048" y="85818"/>
                  </a:lnTo>
                  <a:lnTo>
                    <a:pt x="274301" y="4056"/>
                  </a:lnTo>
                  <a:lnTo>
                    <a:pt x="301946" y="18804"/>
                  </a:lnTo>
                  <a:lnTo>
                    <a:pt x="379492" y="1852"/>
                  </a:lnTo>
                  <a:lnTo>
                    <a:pt x="432051" y="61188"/>
                  </a:lnTo>
                  <a:lnTo>
                    <a:pt x="516002" y="114699"/>
                  </a:lnTo>
                  <a:lnTo>
                    <a:pt x="508810" y="178937"/>
                  </a:lnTo>
                  <a:lnTo>
                    <a:pt x="545170" y="220713"/>
                  </a:lnTo>
                  <a:lnTo>
                    <a:pt x="564779" y="291691"/>
                  </a:lnTo>
                  <a:lnTo>
                    <a:pt x="624192" y="315953"/>
                  </a:lnTo>
                  <a:lnTo>
                    <a:pt x="672523" y="244135"/>
                  </a:lnTo>
                  <a:lnTo>
                    <a:pt x="755213" y="184548"/>
                  </a:lnTo>
                  <a:lnTo>
                    <a:pt x="782960" y="98687"/>
                  </a:lnTo>
                  <a:lnTo>
                    <a:pt x="826850" y="103682"/>
                  </a:lnTo>
                  <a:lnTo>
                    <a:pt x="943524" y="21767"/>
                  </a:lnTo>
                  <a:lnTo>
                    <a:pt x="937713" y="0"/>
                  </a:lnTo>
                  <a:lnTo>
                    <a:pt x="974447" y="30832"/>
                  </a:lnTo>
                  <a:lnTo>
                    <a:pt x="1017135" y="9534"/>
                  </a:lnTo>
                  <a:lnTo>
                    <a:pt x="1115529" y="50145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25173" y="1325953"/>
              <a:ext cx="1417563" cy="1568223"/>
            </a:xfrm>
            <a:custGeom>
              <a:avLst/>
              <a:pathLst>
                <a:path w="1417563" h="1568223">
                  <a:moveTo>
                    <a:pt x="1147580" y="71724"/>
                  </a:moveTo>
                  <a:lnTo>
                    <a:pt x="1216562" y="145997"/>
                  </a:lnTo>
                  <a:lnTo>
                    <a:pt x="1200561" y="211530"/>
                  </a:lnTo>
                  <a:lnTo>
                    <a:pt x="1208478" y="295265"/>
                  </a:lnTo>
                  <a:lnTo>
                    <a:pt x="1269009" y="302415"/>
                  </a:lnTo>
                  <a:lnTo>
                    <a:pt x="1286523" y="339424"/>
                  </a:lnTo>
                  <a:lnTo>
                    <a:pt x="1270128" y="439938"/>
                  </a:lnTo>
                  <a:lnTo>
                    <a:pt x="1323681" y="439146"/>
                  </a:lnTo>
                  <a:lnTo>
                    <a:pt x="1371123" y="474249"/>
                  </a:lnTo>
                  <a:lnTo>
                    <a:pt x="1380965" y="551758"/>
                  </a:lnTo>
                  <a:lnTo>
                    <a:pt x="1334326" y="806251"/>
                  </a:lnTo>
                  <a:lnTo>
                    <a:pt x="1417563" y="840476"/>
                  </a:lnTo>
                  <a:lnTo>
                    <a:pt x="1395736" y="903433"/>
                  </a:lnTo>
                  <a:lnTo>
                    <a:pt x="1283473" y="1001001"/>
                  </a:lnTo>
                  <a:lnTo>
                    <a:pt x="1198575" y="1033218"/>
                  </a:lnTo>
                  <a:lnTo>
                    <a:pt x="1213975" y="1061054"/>
                  </a:lnTo>
                  <a:lnTo>
                    <a:pt x="1116501" y="1191326"/>
                  </a:lnTo>
                  <a:lnTo>
                    <a:pt x="1089144" y="1260178"/>
                  </a:lnTo>
                  <a:lnTo>
                    <a:pt x="977081" y="1372028"/>
                  </a:lnTo>
                  <a:lnTo>
                    <a:pt x="918957" y="1410879"/>
                  </a:lnTo>
                  <a:lnTo>
                    <a:pt x="869900" y="1562894"/>
                  </a:lnTo>
                  <a:lnTo>
                    <a:pt x="836513" y="1568223"/>
                  </a:lnTo>
                  <a:lnTo>
                    <a:pt x="583182" y="1524943"/>
                  </a:lnTo>
                  <a:lnTo>
                    <a:pt x="473127" y="1476501"/>
                  </a:lnTo>
                  <a:lnTo>
                    <a:pt x="422998" y="1376702"/>
                  </a:lnTo>
                  <a:lnTo>
                    <a:pt x="402364" y="1235205"/>
                  </a:lnTo>
                  <a:lnTo>
                    <a:pt x="368426" y="1208220"/>
                  </a:lnTo>
                  <a:lnTo>
                    <a:pt x="366082" y="1138129"/>
                  </a:lnTo>
                  <a:lnTo>
                    <a:pt x="244883" y="1044558"/>
                  </a:lnTo>
                  <a:lnTo>
                    <a:pt x="240301" y="991283"/>
                  </a:lnTo>
                  <a:lnTo>
                    <a:pt x="197229" y="964419"/>
                  </a:lnTo>
                  <a:lnTo>
                    <a:pt x="126899" y="954986"/>
                  </a:lnTo>
                  <a:lnTo>
                    <a:pt x="40967" y="916835"/>
                  </a:lnTo>
                  <a:lnTo>
                    <a:pt x="0" y="871647"/>
                  </a:lnTo>
                  <a:lnTo>
                    <a:pt x="7386" y="782812"/>
                  </a:lnTo>
                  <a:lnTo>
                    <a:pt x="43446" y="716223"/>
                  </a:lnTo>
                  <a:lnTo>
                    <a:pt x="18119" y="693991"/>
                  </a:lnTo>
                  <a:lnTo>
                    <a:pt x="78077" y="604037"/>
                  </a:lnTo>
                  <a:lnTo>
                    <a:pt x="84235" y="521238"/>
                  </a:lnTo>
                  <a:lnTo>
                    <a:pt x="70169" y="450774"/>
                  </a:lnTo>
                  <a:lnTo>
                    <a:pt x="41548" y="406567"/>
                  </a:lnTo>
                  <a:lnTo>
                    <a:pt x="166481" y="311185"/>
                  </a:lnTo>
                  <a:lnTo>
                    <a:pt x="186330" y="346551"/>
                  </a:lnTo>
                  <a:lnTo>
                    <a:pt x="247743" y="356980"/>
                  </a:lnTo>
                  <a:lnTo>
                    <a:pt x="276779" y="385428"/>
                  </a:lnTo>
                  <a:lnTo>
                    <a:pt x="329675" y="385302"/>
                  </a:lnTo>
                  <a:lnTo>
                    <a:pt x="365209" y="426526"/>
                  </a:lnTo>
                  <a:lnTo>
                    <a:pt x="427805" y="425115"/>
                  </a:lnTo>
                  <a:lnTo>
                    <a:pt x="531269" y="456479"/>
                  </a:lnTo>
                  <a:lnTo>
                    <a:pt x="549062" y="368273"/>
                  </a:lnTo>
                  <a:lnTo>
                    <a:pt x="596399" y="314416"/>
                  </a:lnTo>
                  <a:lnTo>
                    <a:pt x="679965" y="295491"/>
                  </a:lnTo>
                  <a:lnTo>
                    <a:pt x="738307" y="244828"/>
                  </a:lnTo>
                  <a:lnTo>
                    <a:pt x="802096" y="231937"/>
                  </a:lnTo>
                  <a:lnTo>
                    <a:pt x="845029" y="245646"/>
                  </a:lnTo>
                  <a:lnTo>
                    <a:pt x="888976" y="215071"/>
                  </a:lnTo>
                  <a:lnTo>
                    <a:pt x="894947" y="126960"/>
                  </a:lnTo>
                  <a:lnTo>
                    <a:pt x="808394" y="39204"/>
                  </a:lnTo>
                  <a:lnTo>
                    <a:pt x="848435" y="6627"/>
                  </a:lnTo>
                  <a:lnTo>
                    <a:pt x="921521" y="19716"/>
                  </a:lnTo>
                  <a:lnTo>
                    <a:pt x="950481" y="0"/>
                  </a:lnTo>
                  <a:lnTo>
                    <a:pt x="1036516" y="1563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313469" y="5254071"/>
              <a:ext cx="720070" cy="930571"/>
            </a:xfrm>
            <a:custGeom>
              <a:avLst/>
              <a:pathLst>
                <a:path w="720070" h="930571">
                  <a:moveTo>
                    <a:pt x="702921" y="105361"/>
                  </a:moveTo>
                  <a:lnTo>
                    <a:pt x="720070" y="161505"/>
                  </a:lnTo>
                  <a:lnTo>
                    <a:pt x="638171" y="172657"/>
                  </a:lnTo>
                  <a:lnTo>
                    <a:pt x="596306" y="216158"/>
                  </a:lnTo>
                  <a:lnTo>
                    <a:pt x="593289" y="278782"/>
                  </a:lnTo>
                  <a:lnTo>
                    <a:pt x="631502" y="320384"/>
                  </a:lnTo>
                  <a:lnTo>
                    <a:pt x="593272" y="428958"/>
                  </a:lnTo>
                  <a:lnTo>
                    <a:pt x="608188" y="462359"/>
                  </a:lnTo>
                  <a:lnTo>
                    <a:pt x="572329" y="525999"/>
                  </a:lnTo>
                  <a:lnTo>
                    <a:pt x="609738" y="578130"/>
                  </a:lnTo>
                  <a:lnTo>
                    <a:pt x="610049" y="649346"/>
                  </a:lnTo>
                  <a:lnTo>
                    <a:pt x="513883" y="652628"/>
                  </a:lnTo>
                  <a:lnTo>
                    <a:pt x="468819" y="706237"/>
                  </a:lnTo>
                  <a:lnTo>
                    <a:pt x="459411" y="789371"/>
                  </a:lnTo>
                  <a:lnTo>
                    <a:pt x="473731" y="821719"/>
                  </a:lnTo>
                  <a:lnTo>
                    <a:pt x="376357" y="930571"/>
                  </a:lnTo>
                  <a:lnTo>
                    <a:pt x="392937" y="862501"/>
                  </a:lnTo>
                  <a:lnTo>
                    <a:pt x="248000" y="681788"/>
                  </a:lnTo>
                  <a:lnTo>
                    <a:pt x="235572" y="585959"/>
                  </a:lnTo>
                  <a:lnTo>
                    <a:pt x="143777" y="567773"/>
                  </a:lnTo>
                  <a:lnTo>
                    <a:pt x="154217" y="522595"/>
                  </a:lnTo>
                  <a:lnTo>
                    <a:pt x="121885" y="483504"/>
                  </a:lnTo>
                  <a:lnTo>
                    <a:pt x="0" y="489658"/>
                  </a:lnTo>
                  <a:lnTo>
                    <a:pt x="136443" y="318126"/>
                  </a:lnTo>
                  <a:lnTo>
                    <a:pt x="192492" y="276975"/>
                  </a:lnTo>
                  <a:lnTo>
                    <a:pt x="212385" y="195360"/>
                  </a:lnTo>
                  <a:lnTo>
                    <a:pt x="261584" y="121998"/>
                  </a:lnTo>
                  <a:lnTo>
                    <a:pt x="354495" y="143546"/>
                  </a:lnTo>
                  <a:lnTo>
                    <a:pt x="386249" y="115450"/>
                  </a:lnTo>
                  <a:lnTo>
                    <a:pt x="394083" y="50875"/>
                  </a:lnTo>
                  <a:lnTo>
                    <a:pt x="490818" y="0"/>
                  </a:lnTo>
                  <a:lnTo>
                    <a:pt x="580485" y="45100"/>
                  </a:lnTo>
                  <a:lnTo>
                    <a:pt x="599062" y="110464"/>
                  </a:lnTo>
                  <a:lnTo>
                    <a:pt x="673725" y="1244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30807" y="4763979"/>
              <a:ext cx="991472" cy="1085520"/>
            </a:xfrm>
            <a:custGeom>
              <a:avLst/>
              <a:pathLst>
                <a:path w="991472" h="1085520">
                  <a:moveTo>
                    <a:pt x="922456" y="116035"/>
                  </a:moveTo>
                  <a:lnTo>
                    <a:pt x="985569" y="251353"/>
                  </a:lnTo>
                  <a:lnTo>
                    <a:pt x="975148" y="318852"/>
                  </a:lnTo>
                  <a:lnTo>
                    <a:pt x="991472" y="442491"/>
                  </a:lnTo>
                  <a:lnTo>
                    <a:pt x="983599" y="519311"/>
                  </a:lnTo>
                  <a:lnTo>
                    <a:pt x="944245" y="612090"/>
                  </a:lnTo>
                  <a:lnTo>
                    <a:pt x="895046" y="685451"/>
                  </a:lnTo>
                  <a:lnTo>
                    <a:pt x="875154" y="767067"/>
                  </a:lnTo>
                  <a:lnTo>
                    <a:pt x="819104" y="808217"/>
                  </a:lnTo>
                  <a:lnTo>
                    <a:pt x="682661" y="979750"/>
                  </a:lnTo>
                  <a:lnTo>
                    <a:pt x="549037" y="1085520"/>
                  </a:lnTo>
                  <a:lnTo>
                    <a:pt x="483396" y="980407"/>
                  </a:lnTo>
                  <a:lnTo>
                    <a:pt x="475357" y="911363"/>
                  </a:lnTo>
                  <a:lnTo>
                    <a:pt x="507189" y="832691"/>
                  </a:lnTo>
                  <a:lnTo>
                    <a:pt x="447654" y="728946"/>
                  </a:lnTo>
                  <a:lnTo>
                    <a:pt x="449344" y="687770"/>
                  </a:lnTo>
                  <a:lnTo>
                    <a:pt x="400345" y="668951"/>
                  </a:lnTo>
                  <a:lnTo>
                    <a:pt x="426017" y="600937"/>
                  </a:lnTo>
                  <a:lnTo>
                    <a:pt x="394080" y="555385"/>
                  </a:lnTo>
                  <a:lnTo>
                    <a:pt x="432524" y="517021"/>
                  </a:lnTo>
                  <a:lnTo>
                    <a:pt x="370500" y="493283"/>
                  </a:lnTo>
                  <a:lnTo>
                    <a:pt x="274690" y="387699"/>
                  </a:lnTo>
                  <a:lnTo>
                    <a:pt x="229289" y="390378"/>
                  </a:lnTo>
                  <a:lnTo>
                    <a:pt x="161856" y="328295"/>
                  </a:lnTo>
                  <a:lnTo>
                    <a:pt x="140260" y="369920"/>
                  </a:lnTo>
                  <a:lnTo>
                    <a:pt x="44498" y="379874"/>
                  </a:lnTo>
                  <a:lnTo>
                    <a:pt x="42638" y="379174"/>
                  </a:lnTo>
                  <a:lnTo>
                    <a:pt x="50602" y="274754"/>
                  </a:lnTo>
                  <a:lnTo>
                    <a:pt x="0" y="235948"/>
                  </a:lnTo>
                  <a:lnTo>
                    <a:pt x="14606" y="158167"/>
                  </a:lnTo>
                  <a:lnTo>
                    <a:pt x="80370" y="57435"/>
                  </a:lnTo>
                  <a:lnTo>
                    <a:pt x="187586" y="15360"/>
                  </a:lnTo>
                  <a:lnTo>
                    <a:pt x="267869" y="6784"/>
                  </a:lnTo>
                  <a:lnTo>
                    <a:pt x="306731" y="20707"/>
                  </a:lnTo>
                  <a:lnTo>
                    <a:pt x="352164" y="27430"/>
                  </a:lnTo>
                  <a:lnTo>
                    <a:pt x="505044" y="0"/>
                  </a:lnTo>
                  <a:lnTo>
                    <a:pt x="581057" y="43658"/>
                  </a:lnTo>
                  <a:lnTo>
                    <a:pt x="643406" y="106282"/>
                  </a:lnTo>
                  <a:lnTo>
                    <a:pt x="717712" y="125995"/>
                  </a:lnTo>
                  <a:lnTo>
                    <a:pt x="821909" y="9338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300077" y="2885599"/>
              <a:ext cx="862602" cy="972911"/>
            </a:xfrm>
            <a:custGeom>
              <a:avLst/>
              <a:pathLst>
                <a:path w="862602" h="972911">
                  <a:moveTo>
                    <a:pt x="593712" y="4688"/>
                  </a:moveTo>
                  <a:lnTo>
                    <a:pt x="545012" y="97758"/>
                  </a:lnTo>
                  <a:lnTo>
                    <a:pt x="537897" y="139859"/>
                  </a:lnTo>
                  <a:lnTo>
                    <a:pt x="594595" y="191834"/>
                  </a:lnTo>
                  <a:lnTo>
                    <a:pt x="630313" y="173451"/>
                  </a:lnTo>
                  <a:lnTo>
                    <a:pt x="648291" y="121587"/>
                  </a:lnTo>
                  <a:lnTo>
                    <a:pt x="723475" y="108904"/>
                  </a:lnTo>
                  <a:lnTo>
                    <a:pt x="785045" y="134137"/>
                  </a:lnTo>
                  <a:lnTo>
                    <a:pt x="844739" y="189286"/>
                  </a:lnTo>
                  <a:lnTo>
                    <a:pt x="862602" y="255859"/>
                  </a:lnTo>
                  <a:lnTo>
                    <a:pt x="807778" y="326363"/>
                  </a:lnTo>
                  <a:lnTo>
                    <a:pt x="764445" y="335364"/>
                  </a:lnTo>
                  <a:lnTo>
                    <a:pt x="717746" y="450628"/>
                  </a:lnTo>
                  <a:lnTo>
                    <a:pt x="676911" y="468382"/>
                  </a:lnTo>
                  <a:lnTo>
                    <a:pt x="667167" y="529121"/>
                  </a:lnTo>
                  <a:lnTo>
                    <a:pt x="736352" y="560178"/>
                  </a:lnTo>
                  <a:lnTo>
                    <a:pt x="673043" y="667835"/>
                  </a:lnTo>
                  <a:lnTo>
                    <a:pt x="606238" y="722742"/>
                  </a:lnTo>
                  <a:lnTo>
                    <a:pt x="666439" y="795900"/>
                  </a:lnTo>
                  <a:lnTo>
                    <a:pt x="809970" y="884487"/>
                  </a:lnTo>
                  <a:lnTo>
                    <a:pt x="783518" y="945117"/>
                  </a:lnTo>
                  <a:lnTo>
                    <a:pt x="681219" y="972911"/>
                  </a:lnTo>
                  <a:lnTo>
                    <a:pt x="632840" y="915892"/>
                  </a:lnTo>
                  <a:lnTo>
                    <a:pt x="455407" y="799096"/>
                  </a:lnTo>
                  <a:lnTo>
                    <a:pt x="489337" y="715645"/>
                  </a:lnTo>
                  <a:lnTo>
                    <a:pt x="443965" y="693091"/>
                  </a:lnTo>
                  <a:lnTo>
                    <a:pt x="444626" y="763678"/>
                  </a:lnTo>
                  <a:lnTo>
                    <a:pt x="389247" y="781518"/>
                  </a:lnTo>
                  <a:lnTo>
                    <a:pt x="341282" y="732871"/>
                  </a:lnTo>
                  <a:lnTo>
                    <a:pt x="294934" y="716446"/>
                  </a:lnTo>
                  <a:lnTo>
                    <a:pt x="220705" y="637826"/>
                  </a:lnTo>
                  <a:lnTo>
                    <a:pt x="162384" y="604223"/>
                  </a:lnTo>
                  <a:lnTo>
                    <a:pt x="88048" y="624743"/>
                  </a:lnTo>
                  <a:lnTo>
                    <a:pt x="83271" y="502952"/>
                  </a:lnTo>
                  <a:lnTo>
                    <a:pt x="0" y="427707"/>
                  </a:lnTo>
                  <a:lnTo>
                    <a:pt x="8079" y="350905"/>
                  </a:lnTo>
                  <a:lnTo>
                    <a:pt x="80193" y="260499"/>
                  </a:lnTo>
                  <a:lnTo>
                    <a:pt x="119923" y="274152"/>
                  </a:lnTo>
                  <a:lnTo>
                    <a:pt x="186734" y="337299"/>
                  </a:lnTo>
                  <a:lnTo>
                    <a:pt x="269033" y="324739"/>
                  </a:lnTo>
                  <a:lnTo>
                    <a:pt x="346832" y="257914"/>
                  </a:lnTo>
                  <a:lnTo>
                    <a:pt x="375055" y="205163"/>
                  </a:lnTo>
                  <a:lnTo>
                    <a:pt x="487818" y="72020"/>
                  </a:lnTo>
                  <a:lnTo>
                    <a:pt x="55949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285233" y="3747279"/>
              <a:ext cx="364537" cy="401203"/>
            </a:xfrm>
            <a:custGeom>
              <a:avLst/>
              <a:pathLst>
                <a:path w="364537" h="401203">
                  <a:moveTo>
                    <a:pt x="364537" y="358708"/>
                  </a:moveTo>
                  <a:lnTo>
                    <a:pt x="215926" y="386227"/>
                  </a:lnTo>
                  <a:lnTo>
                    <a:pt x="201061" y="342230"/>
                  </a:lnTo>
                  <a:lnTo>
                    <a:pt x="149604" y="322707"/>
                  </a:lnTo>
                  <a:lnTo>
                    <a:pt x="107277" y="379767"/>
                  </a:lnTo>
                  <a:lnTo>
                    <a:pt x="9372" y="401203"/>
                  </a:lnTo>
                  <a:lnTo>
                    <a:pt x="0" y="370257"/>
                  </a:lnTo>
                  <a:lnTo>
                    <a:pt x="35715" y="294816"/>
                  </a:lnTo>
                  <a:lnTo>
                    <a:pt x="3863" y="255004"/>
                  </a:lnTo>
                  <a:lnTo>
                    <a:pt x="26218" y="219367"/>
                  </a:lnTo>
                  <a:lnTo>
                    <a:pt x="107147" y="191726"/>
                  </a:lnTo>
                  <a:lnTo>
                    <a:pt x="58064" y="119958"/>
                  </a:lnTo>
                  <a:lnTo>
                    <a:pt x="129243" y="24228"/>
                  </a:lnTo>
                  <a:lnTo>
                    <a:pt x="229394" y="0"/>
                  </a:lnTo>
                  <a:lnTo>
                    <a:pt x="280600" y="78746"/>
                  </a:lnTo>
                  <a:lnTo>
                    <a:pt x="270235" y="110827"/>
                  </a:lnTo>
                  <a:lnTo>
                    <a:pt x="284484" y="235212"/>
                  </a:lnTo>
                  <a:lnTo>
                    <a:pt x="349052" y="3101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967245" y="2958608"/>
              <a:ext cx="460609" cy="512904"/>
            </a:xfrm>
            <a:custGeom>
              <a:avLst/>
              <a:pathLst>
                <a:path w="460609" h="512904">
                  <a:moveTo>
                    <a:pt x="418365" y="260086"/>
                  </a:moveTo>
                  <a:lnTo>
                    <a:pt x="334581" y="296912"/>
                  </a:lnTo>
                  <a:lnTo>
                    <a:pt x="321698" y="369113"/>
                  </a:lnTo>
                  <a:lnTo>
                    <a:pt x="273250" y="431751"/>
                  </a:lnTo>
                  <a:lnTo>
                    <a:pt x="242530" y="507449"/>
                  </a:lnTo>
                  <a:lnTo>
                    <a:pt x="203440" y="512904"/>
                  </a:lnTo>
                  <a:lnTo>
                    <a:pt x="158985" y="477620"/>
                  </a:lnTo>
                  <a:lnTo>
                    <a:pt x="69185" y="487169"/>
                  </a:lnTo>
                  <a:lnTo>
                    <a:pt x="0" y="456112"/>
                  </a:lnTo>
                  <a:lnTo>
                    <a:pt x="9743" y="395372"/>
                  </a:lnTo>
                  <a:lnTo>
                    <a:pt x="50578" y="377619"/>
                  </a:lnTo>
                  <a:lnTo>
                    <a:pt x="97277" y="262355"/>
                  </a:lnTo>
                  <a:lnTo>
                    <a:pt x="140610" y="253354"/>
                  </a:lnTo>
                  <a:lnTo>
                    <a:pt x="195434" y="182850"/>
                  </a:lnTo>
                  <a:lnTo>
                    <a:pt x="177571" y="116277"/>
                  </a:lnTo>
                  <a:lnTo>
                    <a:pt x="304319" y="0"/>
                  </a:lnTo>
                  <a:lnTo>
                    <a:pt x="377007" y="16480"/>
                  </a:lnTo>
                  <a:lnTo>
                    <a:pt x="373884" y="101187"/>
                  </a:lnTo>
                  <a:lnTo>
                    <a:pt x="419992" y="87757"/>
                  </a:lnTo>
                  <a:lnTo>
                    <a:pt x="460609" y="123913"/>
                  </a:lnTo>
                  <a:lnTo>
                    <a:pt x="414104" y="18461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139764" y="2631480"/>
              <a:ext cx="1014553" cy="705217"/>
            </a:xfrm>
            <a:custGeom>
              <a:avLst/>
              <a:pathLst>
                <a:path w="1014553" h="705217">
                  <a:moveTo>
                    <a:pt x="758054" y="0"/>
                  </a:moveTo>
                  <a:lnTo>
                    <a:pt x="760399" y="71010"/>
                  </a:lnTo>
                  <a:lnTo>
                    <a:pt x="692963" y="126298"/>
                  </a:lnTo>
                  <a:lnTo>
                    <a:pt x="669032" y="193867"/>
                  </a:lnTo>
                  <a:lnTo>
                    <a:pt x="581378" y="245423"/>
                  </a:lnTo>
                  <a:lnTo>
                    <a:pt x="677211" y="301576"/>
                  </a:lnTo>
                  <a:lnTo>
                    <a:pt x="768925" y="338697"/>
                  </a:lnTo>
                  <a:lnTo>
                    <a:pt x="806606" y="379378"/>
                  </a:lnTo>
                  <a:lnTo>
                    <a:pt x="954268" y="355240"/>
                  </a:lnTo>
                  <a:lnTo>
                    <a:pt x="1001400" y="468580"/>
                  </a:lnTo>
                  <a:lnTo>
                    <a:pt x="1014553" y="549467"/>
                  </a:lnTo>
                  <a:lnTo>
                    <a:pt x="995868" y="569426"/>
                  </a:lnTo>
                  <a:lnTo>
                    <a:pt x="920857" y="522935"/>
                  </a:lnTo>
                  <a:lnTo>
                    <a:pt x="836142" y="516827"/>
                  </a:lnTo>
                  <a:lnTo>
                    <a:pt x="794979" y="536395"/>
                  </a:lnTo>
                  <a:lnTo>
                    <a:pt x="768052" y="589667"/>
                  </a:lnTo>
                  <a:lnTo>
                    <a:pt x="727765" y="602484"/>
                  </a:lnTo>
                  <a:lnTo>
                    <a:pt x="705608" y="646755"/>
                  </a:lnTo>
                  <a:lnTo>
                    <a:pt x="540395" y="568268"/>
                  </a:lnTo>
                  <a:lnTo>
                    <a:pt x="466125" y="595472"/>
                  </a:lnTo>
                  <a:lnTo>
                    <a:pt x="382214" y="567181"/>
                  </a:lnTo>
                  <a:lnTo>
                    <a:pt x="281358" y="623517"/>
                  </a:lnTo>
                  <a:lnTo>
                    <a:pt x="218514" y="699787"/>
                  </a:lnTo>
                  <a:lnTo>
                    <a:pt x="132051" y="705217"/>
                  </a:lnTo>
                  <a:lnTo>
                    <a:pt x="121402" y="649919"/>
                  </a:lnTo>
                  <a:lnTo>
                    <a:pt x="0" y="611149"/>
                  </a:lnTo>
                  <a:lnTo>
                    <a:pt x="19262" y="501080"/>
                  </a:lnTo>
                  <a:lnTo>
                    <a:pt x="46007" y="472466"/>
                  </a:lnTo>
                  <a:lnTo>
                    <a:pt x="74758" y="390227"/>
                  </a:lnTo>
                  <a:lnTo>
                    <a:pt x="84986" y="292343"/>
                  </a:lnTo>
                  <a:lnTo>
                    <a:pt x="1990" y="216928"/>
                  </a:lnTo>
                  <a:lnTo>
                    <a:pt x="69337" y="133289"/>
                  </a:lnTo>
                  <a:lnTo>
                    <a:pt x="138390" y="156966"/>
                  </a:lnTo>
                  <a:lnTo>
                    <a:pt x="234367" y="136932"/>
                  </a:lnTo>
                  <a:lnTo>
                    <a:pt x="349734" y="74387"/>
                  </a:lnTo>
                  <a:lnTo>
                    <a:pt x="345948" y="175814"/>
                  </a:lnTo>
                  <a:lnTo>
                    <a:pt x="379016" y="203179"/>
                  </a:lnTo>
                  <a:lnTo>
                    <a:pt x="458024" y="167564"/>
                  </a:lnTo>
                  <a:lnTo>
                    <a:pt x="478988" y="133196"/>
                  </a:lnTo>
                  <a:lnTo>
                    <a:pt x="587345" y="90785"/>
                  </a:lnTo>
                  <a:lnTo>
                    <a:pt x="676419" y="636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283911" y="2503519"/>
              <a:ext cx="1205588" cy="1331302"/>
            </a:xfrm>
            <a:custGeom>
              <a:avLst/>
              <a:pathLst>
                <a:path w="1205588" h="1331302">
                  <a:moveTo>
                    <a:pt x="1035319" y="0"/>
                  </a:moveTo>
                  <a:lnTo>
                    <a:pt x="1063534" y="85182"/>
                  </a:lnTo>
                  <a:lnTo>
                    <a:pt x="1112494" y="114491"/>
                  </a:lnTo>
                  <a:lnTo>
                    <a:pt x="1205588" y="202348"/>
                  </a:lnTo>
                  <a:lnTo>
                    <a:pt x="1090220" y="264893"/>
                  </a:lnTo>
                  <a:lnTo>
                    <a:pt x="994243" y="284927"/>
                  </a:lnTo>
                  <a:lnTo>
                    <a:pt x="925191" y="261250"/>
                  </a:lnTo>
                  <a:lnTo>
                    <a:pt x="857843" y="344888"/>
                  </a:lnTo>
                  <a:lnTo>
                    <a:pt x="940839" y="420304"/>
                  </a:lnTo>
                  <a:lnTo>
                    <a:pt x="930612" y="518188"/>
                  </a:lnTo>
                  <a:lnTo>
                    <a:pt x="901860" y="600427"/>
                  </a:lnTo>
                  <a:lnTo>
                    <a:pt x="875116" y="629041"/>
                  </a:lnTo>
                  <a:lnTo>
                    <a:pt x="855853" y="739110"/>
                  </a:lnTo>
                  <a:lnTo>
                    <a:pt x="977255" y="777880"/>
                  </a:lnTo>
                  <a:lnTo>
                    <a:pt x="987904" y="833178"/>
                  </a:lnTo>
                  <a:lnTo>
                    <a:pt x="998437" y="936256"/>
                  </a:lnTo>
                  <a:lnTo>
                    <a:pt x="987320" y="1007551"/>
                  </a:lnTo>
                  <a:lnTo>
                    <a:pt x="903310" y="1208389"/>
                  </a:lnTo>
                  <a:lnTo>
                    <a:pt x="823611" y="1208391"/>
                  </a:lnTo>
                  <a:lnTo>
                    <a:pt x="767288" y="1208392"/>
                  </a:lnTo>
                  <a:lnTo>
                    <a:pt x="656627" y="1208395"/>
                  </a:lnTo>
                  <a:lnTo>
                    <a:pt x="644757" y="1208395"/>
                  </a:lnTo>
                  <a:lnTo>
                    <a:pt x="510085" y="1208398"/>
                  </a:lnTo>
                  <a:lnTo>
                    <a:pt x="499382" y="1264066"/>
                  </a:lnTo>
                  <a:lnTo>
                    <a:pt x="297930" y="1329644"/>
                  </a:lnTo>
                  <a:lnTo>
                    <a:pt x="297527" y="1330940"/>
                  </a:lnTo>
                  <a:lnTo>
                    <a:pt x="295528" y="1331302"/>
                  </a:lnTo>
                  <a:lnTo>
                    <a:pt x="295320" y="1330530"/>
                  </a:lnTo>
                  <a:lnTo>
                    <a:pt x="276952" y="1326164"/>
                  </a:lnTo>
                  <a:lnTo>
                    <a:pt x="277056" y="1327470"/>
                  </a:lnTo>
                  <a:lnTo>
                    <a:pt x="273662" y="1326688"/>
                  </a:lnTo>
                  <a:lnTo>
                    <a:pt x="250413" y="1232067"/>
                  </a:lnTo>
                  <a:lnTo>
                    <a:pt x="295118" y="1171585"/>
                  </a:lnTo>
                  <a:lnTo>
                    <a:pt x="265396" y="1088528"/>
                  </a:lnTo>
                  <a:lnTo>
                    <a:pt x="199324" y="993050"/>
                  </a:lnTo>
                  <a:lnTo>
                    <a:pt x="196572" y="950320"/>
                  </a:lnTo>
                  <a:lnTo>
                    <a:pt x="100408" y="935107"/>
                  </a:lnTo>
                  <a:lnTo>
                    <a:pt x="19607" y="947284"/>
                  </a:lnTo>
                  <a:lnTo>
                    <a:pt x="0" y="901256"/>
                  </a:lnTo>
                  <a:lnTo>
                    <a:pt x="37236" y="749751"/>
                  </a:lnTo>
                  <a:lnTo>
                    <a:pt x="127119" y="728045"/>
                  </a:lnTo>
                  <a:lnTo>
                    <a:pt x="145890" y="636882"/>
                  </a:lnTo>
                  <a:lnTo>
                    <a:pt x="209671" y="588173"/>
                  </a:lnTo>
                  <a:lnTo>
                    <a:pt x="229890" y="471011"/>
                  </a:lnTo>
                  <a:lnTo>
                    <a:pt x="305669" y="461323"/>
                  </a:lnTo>
                  <a:lnTo>
                    <a:pt x="340473" y="423601"/>
                  </a:lnTo>
                  <a:lnTo>
                    <a:pt x="380314" y="440557"/>
                  </a:lnTo>
                  <a:lnTo>
                    <a:pt x="418059" y="383851"/>
                  </a:lnTo>
                  <a:lnTo>
                    <a:pt x="498557" y="376383"/>
                  </a:lnTo>
                  <a:lnTo>
                    <a:pt x="539410" y="407754"/>
                  </a:lnTo>
                  <a:lnTo>
                    <a:pt x="629851" y="375447"/>
                  </a:lnTo>
                  <a:lnTo>
                    <a:pt x="654902" y="326669"/>
                  </a:lnTo>
                  <a:lnTo>
                    <a:pt x="653950" y="266988"/>
                  </a:lnTo>
                  <a:lnTo>
                    <a:pt x="741650" y="177625"/>
                  </a:lnTo>
                  <a:lnTo>
                    <a:pt x="792719" y="174534"/>
                  </a:lnTo>
                  <a:lnTo>
                    <a:pt x="876852" y="7828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220840" y="2474527"/>
              <a:ext cx="717973" cy="778743"/>
            </a:xfrm>
            <a:custGeom>
              <a:avLst/>
              <a:pathLst>
                <a:path w="717973" h="778743">
                  <a:moveTo>
                    <a:pt x="464665" y="6681"/>
                  </a:moveTo>
                  <a:lnTo>
                    <a:pt x="511719" y="75837"/>
                  </a:lnTo>
                  <a:lnTo>
                    <a:pt x="589366" y="114447"/>
                  </a:lnTo>
                  <a:lnTo>
                    <a:pt x="574086" y="188887"/>
                  </a:lnTo>
                  <a:lnTo>
                    <a:pt x="604155" y="259680"/>
                  </a:lnTo>
                  <a:lnTo>
                    <a:pt x="717021" y="295980"/>
                  </a:lnTo>
                  <a:lnTo>
                    <a:pt x="717973" y="355661"/>
                  </a:lnTo>
                  <a:lnTo>
                    <a:pt x="692922" y="404440"/>
                  </a:lnTo>
                  <a:lnTo>
                    <a:pt x="602481" y="436746"/>
                  </a:lnTo>
                  <a:lnTo>
                    <a:pt x="561628" y="405376"/>
                  </a:lnTo>
                  <a:lnTo>
                    <a:pt x="481130" y="412843"/>
                  </a:lnTo>
                  <a:lnTo>
                    <a:pt x="443385" y="469549"/>
                  </a:lnTo>
                  <a:lnTo>
                    <a:pt x="403544" y="452593"/>
                  </a:lnTo>
                  <a:lnTo>
                    <a:pt x="368740" y="490315"/>
                  </a:lnTo>
                  <a:lnTo>
                    <a:pt x="292962" y="500004"/>
                  </a:lnTo>
                  <a:lnTo>
                    <a:pt x="272743" y="617165"/>
                  </a:lnTo>
                  <a:lnTo>
                    <a:pt x="208961" y="665874"/>
                  </a:lnTo>
                  <a:lnTo>
                    <a:pt x="190190" y="757037"/>
                  </a:lnTo>
                  <a:lnTo>
                    <a:pt x="100307" y="778743"/>
                  </a:lnTo>
                  <a:lnTo>
                    <a:pt x="51581" y="754887"/>
                  </a:lnTo>
                  <a:lnTo>
                    <a:pt x="0" y="698849"/>
                  </a:lnTo>
                  <a:lnTo>
                    <a:pt x="9725" y="640823"/>
                  </a:lnTo>
                  <a:lnTo>
                    <a:pt x="46013" y="615944"/>
                  </a:lnTo>
                  <a:lnTo>
                    <a:pt x="98689" y="475352"/>
                  </a:lnTo>
                  <a:lnTo>
                    <a:pt x="146359" y="404651"/>
                  </a:lnTo>
                  <a:lnTo>
                    <a:pt x="141297" y="339255"/>
                  </a:lnTo>
                  <a:lnTo>
                    <a:pt x="189972" y="276929"/>
                  </a:lnTo>
                  <a:lnTo>
                    <a:pt x="234510" y="252187"/>
                  </a:lnTo>
                  <a:lnTo>
                    <a:pt x="293755" y="175060"/>
                  </a:lnTo>
                  <a:lnTo>
                    <a:pt x="279383" y="129350"/>
                  </a:lnTo>
                  <a:lnTo>
                    <a:pt x="323376" y="101044"/>
                  </a:lnTo>
                  <a:lnTo>
                    <a:pt x="349673" y="23246"/>
                  </a:lnTo>
                  <a:lnTo>
                    <a:pt x="428154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781980" y="2436453"/>
              <a:ext cx="732614" cy="807936"/>
            </a:xfrm>
            <a:custGeom>
              <a:avLst/>
              <a:pathLst>
                <a:path w="732614" h="807936">
                  <a:moveTo>
                    <a:pt x="718242" y="167424"/>
                  </a:moveTo>
                  <a:lnTo>
                    <a:pt x="732614" y="213133"/>
                  </a:lnTo>
                  <a:lnTo>
                    <a:pt x="673370" y="290261"/>
                  </a:lnTo>
                  <a:lnTo>
                    <a:pt x="628832" y="315003"/>
                  </a:lnTo>
                  <a:lnTo>
                    <a:pt x="580157" y="377329"/>
                  </a:lnTo>
                  <a:lnTo>
                    <a:pt x="585218" y="442725"/>
                  </a:lnTo>
                  <a:lnTo>
                    <a:pt x="537548" y="513426"/>
                  </a:lnTo>
                  <a:lnTo>
                    <a:pt x="484873" y="654018"/>
                  </a:lnTo>
                  <a:lnTo>
                    <a:pt x="448584" y="678897"/>
                  </a:lnTo>
                  <a:lnTo>
                    <a:pt x="428735" y="674659"/>
                  </a:lnTo>
                  <a:lnTo>
                    <a:pt x="334452" y="744782"/>
                  </a:lnTo>
                  <a:lnTo>
                    <a:pt x="304479" y="748206"/>
                  </a:lnTo>
                  <a:lnTo>
                    <a:pt x="242282" y="807936"/>
                  </a:lnTo>
                  <a:lnTo>
                    <a:pt x="86679" y="754171"/>
                  </a:lnTo>
                  <a:lnTo>
                    <a:pt x="48088" y="786006"/>
                  </a:lnTo>
                  <a:lnTo>
                    <a:pt x="18113" y="742638"/>
                  </a:lnTo>
                  <a:lnTo>
                    <a:pt x="0" y="725392"/>
                  </a:lnTo>
                  <a:lnTo>
                    <a:pt x="31349" y="648550"/>
                  </a:lnTo>
                  <a:lnTo>
                    <a:pt x="40464" y="580460"/>
                  </a:lnTo>
                  <a:lnTo>
                    <a:pt x="6864" y="493991"/>
                  </a:lnTo>
                  <a:lnTo>
                    <a:pt x="26963" y="383295"/>
                  </a:lnTo>
                  <a:lnTo>
                    <a:pt x="79038" y="324966"/>
                  </a:lnTo>
                  <a:lnTo>
                    <a:pt x="137865" y="305439"/>
                  </a:lnTo>
                  <a:lnTo>
                    <a:pt x="173825" y="216165"/>
                  </a:lnTo>
                  <a:lnTo>
                    <a:pt x="230708" y="97558"/>
                  </a:lnTo>
                  <a:lnTo>
                    <a:pt x="343730" y="10041"/>
                  </a:lnTo>
                  <a:lnTo>
                    <a:pt x="369038" y="0"/>
                  </a:lnTo>
                  <a:lnTo>
                    <a:pt x="447783" y="49673"/>
                  </a:lnTo>
                  <a:lnTo>
                    <a:pt x="442958" y="100821"/>
                  </a:lnTo>
                  <a:lnTo>
                    <a:pt x="464043" y="173724"/>
                  </a:lnTo>
                  <a:lnTo>
                    <a:pt x="515665" y="196936"/>
                  </a:lnTo>
                  <a:lnTo>
                    <a:pt x="543307" y="149330"/>
                  </a:lnTo>
                  <a:lnTo>
                    <a:pt x="639785" y="137470"/>
                  </a:lnTo>
                  <a:lnTo>
                    <a:pt x="691638" y="18529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21142" y="2352831"/>
              <a:ext cx="1440543" cy="1791693"/>
            </a:xfrm>
            <a:custGeom>
              <a:avLst/>
              <a:pathLst>
                <a:path w="1440543" h="1791693">
                  <a:moveTo>
                    <a:pt x="848914" y="17680"/>
                  </a:moveTo>
                  <a:lnTo>
                    <a:pt x="970112" y="111251"/>
                  </a:lnTo>
                  <a:lnTo>
                    <a:pt x="972456" y="181342"/>
                  </a:lnTo>
                  <a:lnTo>
                    <a:pt x="1006394" y="208327"/>
                  </a:lnTo>
                  <a:lnTo>
                    <a:pt x="1027028" y="349824"/>
                  </a:lnTo>
                  <a:lnTo>
                    <a:pt x="1077157" y="449623"/>
                  </a:lnTo>
                  <a:lnTo>
                    <a:pt x="1187212" y="498065"/>
                  </a:lnTo>
                  <a:lnTo>
                    <a:pt x="1440543" y="541345"/>
                  </a:lnTo>
                  <a:lnTo>
                    <a:pt x="1423390" y="564289"/>
                  </a:lnTo>
                  <a:lnTo>
                    <a:pt x="1397227" y="681579"/>
                  </a:lnTo>
                  <a:lnTo>
                    <a:pt x="1357644" y="709932"/>
                  </a:lnTo>
                  <a:lnTo>
                    <a:pt x="1255139" y="725598"/>
                  </a:lnTo>
                  <a:lnTo>
                    <a:pt x="1200982" y="785802"/>
                  </a:lnTo>
                  <a:lnTo>
                    <a:pt x="1135130" y="965363"/>
                  </a:lnTo>
                  <a:lnTo>
                    <a:pt x="1125156" y="1075730"/>
                  </a:lnTo>
                  <a:lnTo>
                    <a:pt x="1140674" y="1166271"/>
                  </a:lnTo>
                  <a:lnTo>
                    <a:pt x="1092024" y="1193109"/>
                  </a:lnTo>
                  <a:lnTo>
                    <a:pt x="1092938" y="1236646"/>
                  </a:lnTo>
                  <a:lnTo>
                    <a:pt x="1152634" y="1340056"/>
                  </a:lnTo>
                  <a:lnTo>
                    <a:pt x="1068533" y="1415507"/>
                  </a:lnTo>
                  <a:lnTo>
                    <a:pt x="1123569" y="1473949"/>
                  </a:lnTo>
                  <a:lnTo>
                    <a:pt x="1069296" y="1542798"/>
                  </a:lnTo>
                  <a:lnTo>
                    <a:pt x="1007720" y="1649825"/>
                  </a:lnTo>
                  <a:lnTo>
                    <a:pt x="921182" y="1688136"/>
                  </a:lnTo>
                  <a:lnTo>
                    <a:pt x="848909" y="1684693"/>
                  </a:lnTo>
                  <a:lnTo>
                    <a:pt x="791189" y="1730845"/>
                  </a:lnTo>
                  <a:lnTo>
                    <a:pt x="752641" y="1672462"/>
                  </a:lnTo>
                  <a:lnTo>
                    <a:pt x="702550" y="1645777"/>
                  </a:lnTo>
                  <a:lnTo>
                    <a:pt x="626279" y="1767460"/>
                  </a:lnTo>
                  <a:lnTo>
                    <a:pt x="588918" y="1791693"/>
                  </a:lnTo>
                  <a:lnTo>
                    <a:pt x="460064" y="1776857"/>
                  </a:lnTo>
                  <a:lnTo>
                    <a:pt x="474592" y="1688325"/>
                  </a:lnTo>
                  <a:lnTo>
                    <a:pt x="464415" y="1612526"/>
                  </a:lnTo>
                  <a:lnTo>
                    <a:pt x="508956" y="1565944"/>
                  </a:lnTo>
                  <a:lnTo>
                    <a:pt x="507022" y="1488321"/>
                  </a:lnTo>
                  <a:lnTo>
                    <a:pt x="545715" y="1459256"/>
                  </a:lnTo>
                  <a:lnTo>
                    <a:pt x="513856" y="1357159"/>
                  </a:lnTo>
                  <a:lnTo>
                    <a:pt x="543959" y="1284266"/>
                  </a:lnTo>
                  <a:lnTo>
                    <a:pt x="638772" y="1208197"/>
                  </a:lnTo>
                  <a:lnTo>
                    <a:pt x="663815" y="1162499"/>
                  </a:lnTo>
                  <a:lnTo>
                    <a:pt x="631032" y="1115328"/>
                  </a:lnTo>
                  <a:lnTo>
                    <a:pt x="645418" y="1037071"/>
                  </a:lnTo>
                  <a:lnTo>
                    <a:pt x="684573" y="1047288"/>
                  </a:lnTo>
                  <a:lnTo>
                    <a:pt x="716469" y="976598"/>
                  </a:lnTo>
                  <a:lnTo>
                    <a:pt x="709237" y="886986"/>
                  </a:lnTo>
                  <a:lnTo>
                    <a:pt x="670044" y="919051"/>
                  </a:lnTo>
                  <a:lnTo>
                    <a:pt x="630041" y="863505"/>
                  </a:lnTo>
                  <a:lnTo>
                    <a:pt x="476717" y="837540"/>
                  </a:lnTo>
                  <a:lnTo>
                    <a:pt x="414490" y="848074"/>
                  </a:lnTo>
                  <a:lnTo>
                    <a:pt x="433175" y="828116"/>
                  </a:lnTo>
                  <a:lnTo>
                    <a:pt x="420021" y="747229"/>
                  </a:lnTo>
                  <a:lnTo>
                    <a:pt x="372889" y="633888"/>
                  </a:lnTo>
                  <a:lnTo>
                    <a:pt x="225228" y="658027"/>
                  </a:lnTo>
                  <a:lnTo>
                    <a:pt x="187547" y="617346"/>
                  </a:lnTo>
                  <a:lnTo>
                    <a:pt x="95833" y="580225"/>
                  </a:lnTo>
                  <a:lnTo>
                    <a:pt x="0" y="524072"/>
                  </a:lnTo>
                  <a:lnTo>
                    <a:pt x="87654" y="472516"/>
                  </a:lnTo>
                  <a:lnTo>
                    <a:pt x="111584" y="404947"/>
                  </a:lnTo>
                  <a:lnTo>
                    <a:pt x="179020" y="349659"/>
                  </a:lnTo>
                  <a:lnTo>
                    <a:pt x="176676" y="278648"/>
                  </a:lnTo>
                  <a:lnTo>
                    <a:pt x="230662" y="230771"/>
                  </a:lnTo>
                  <a:lnTo>
                    <a:pt x="372068" y="217807"/>
                  </a:lnTo>
                  <a:lnTo>
                    <a:pt x="437165" y="162008"/>
                  </a:lnTo>
                  <a:lnTo>
                    <a:pt x="413560" y="116624"/>
                  </a:lnTo>
                  <a:lnTo>
                    <a:pt x="496325" y="98106"/>
                  </a:lnTo>
                  <a:lnTo>
                    <a:pt x="529380" y="54638"/>
                  </a:lnTo>
                  <a:lnTo>
                    <a:pt x="602908" y="28957"/>
                  </a:lnTo>
                  <a:lnTo>
                    <a:pt x="619992" y="0"/>
                  </a:lnTo>
                  <a:lnTo>
                    <a:pt x="725998" y="5410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125710" y="2095435"/>
              <a:ext cx="583097" cy="537954"/>
            </a:xfrm>
            <a:custGeom>
              <a:avLst/>
              <a:pathLst>
                <a:path w="583097" h="537954">
                  <a:moveTo>
                    <a:pt x="350279" y="36363"/>
                  </a:moveTo>
                  <a:lnTo>
                    <a:pt x="363086" y="188471"/>
                  </a:lnTo>
                  <a:lnTo>
                    <a:pt x="448744" y="202194"/>
                  </a:lnTo>
                  <a:lnTo>
                    <a:pt x="505237" y="238499"/>
                  </a:lnTo>
                  <a:lnTo>
                    <a:pt x="531724" y="322148"/>
                  </a:lnTo>
                  <a:lnTo>
                    <a:pt x="583097" y="357598"/>
                  </a:lnTo>
                  <a:lnTo>
                    <a:pt x="559795" y="385773"/>
                  </a:lnTo>
                  <a:lnTo>
                    <a:pt x="523283" y="379092"/>
                  </a:lnTo>
                  <a:lnTo>
                    <a:pt x="444802" y="402338"/>
                  </a:lnTo>
                  <a:lnTo>
                    <a:pt x="418506" y="480137"/>
                  </a:lnTo>
                  <a:lnTo>
                    <a:pt x="374512" y="508442"/>
                  </a:lnTo>
                  <a:lnTo>
                    <a:pt x="347908" y="526311"/>
                  </a:lnTo>
                  <a:lnTo>
                    <a:pt x="296055" y="478489"/>
                  </a:lnTo>
                  <a:lnTo>
                    <a:pt x="199577" y="490349"/>
                  </a:lnTo>
                  <a:lnTo>
                    <a:pt x="171935" y="537954"/>
                  </a:lnTo>
                  <a:lnTo>
                    <a:pt x="120313" y="514742"/>
                  </a:lnTo>
                  <a:lnTo>
                    <a:pt x="99228" y="441840"/>
                  </a:lnTo>
                  <a:lnTo>
                    <a:pt x="104052" y="390692"/>
                  </a:lnTo>
                  <a:lnTo>
                    <a:pt x="25308" y="341018"/>
                  </a:lnTo>
                  <a:lnTo>
                    <a:pt x="0" y="351060"/>
                  </a:lnTo>
                  <a:lnTo>
                    <a:pt x="61855" y="267942"/>
                  </a:lnTo>
                  <a:lnTo>
                    <a:pt x="131334" y="214601"/>
                  </a:lnTo>
                  <a:lnTo>
                    <a:pt x="140940" y="147863"/>
                  </a:lnTo>
                  <a:lnTo>
                    <a:pt x="238658" y="78108"/>
                  </a:lnTo>
                  <a:lnTo>
                    <a:pt x="230977" y="13748"/>
                  </a:lnTo>
                  <a:lnTo>
                    <a:pt x="26691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685505" y="1774063"/>
              <a:ext cx="900351" cy="996444"/>
            </a:xfrm>
            <a:custGeom>
              <a:avLst/>
              <a:pathLst>
                <a:path w="900351" h="996444">
                  <a:moveTo>
                    <a:pt x="633725" y="729456"/>
                  </a:moveTo>
                  <a:lnTo>
                    <a:pt x="475258" y="807741"/>
                  </a:lnTo>
                  <a:lnTo>
                    <a:pt x="391125" y="903990"/>
                  </a:lnTo>
                  <a:lnTo>
                    <a:pt x="340056" y="907081"/>
                  </a:lnTo>
                  <a:lnTo>
                    <a:pt x="252355" y="996444"/>
                  </a:lnTo>
                  <a:lnTo>
                    <a:pt x="139489" y="960144"/>
                  </a:lnTo>
                  <a:lnTo>
                    <a:pt x="109420" y="889351"/>
                  </a:lnTo>
                  <a:lnTo>
                    <a:pt x="124700" y="814911"/>
                  </a:lnTo>
                  <a:lnTo>
                    <a:pt x="47054" y="776301"/>
                  </a:lnTo>
                  <a:lnTo>
                    <a:pt x="0" y="707145"/>
                  </a:lnTo>
                  <a:lnTo>
                    <a:pt x="23302" y="678970"/>
                  </a:lnTo>
                  <a:lnTo>
                    <a:pt x="44337" y="608418"/>
                  </a:lnTo>
                  <a:lnTo>
                    <a:pt x="113053" y="546580"/>
                  </a:lnTo>
                  <a:lnTo>
                    <a:pt x="149701" y="472236"/>
                  </a:lnTo>
                  <a:lnTo>
                    <a:pt x="208670" y="419822"/>
                  </a:lnTo>
                  <a:lnTo>
                    <a:pt x="318212" y="365407"/>
                  </a:lnTo>
                  <a:lnTo>
                    <a:pt x="405645" y="211327"/>
                  </a:lnTo>
                  <a:lnTo>
                    <a:pt x="452717" y="203171"/>
                  </a:lnTo>
                  <a:lnTo>
                    <a:pt x="524165" y="127695"/>
                  </a:lnTo>
                  <a:lnTo>
                    <a:pt x="610114" y="91242"/>
                  </a:lnTo>
                  <a:lnTo>
                    <a:pt x="663998" y="14776"/>
                  </a:lnTo>
                  <a:lnTo>
                    <a:pt x="708192" y="38273"/>
                  </a:lnTo>
                  <a:lnTo>
                    <a:pt x="793526" y="0"/>
                  </a:lnTo>
                  <a:lnTo>
                    <a:pt x="799792" y="86789"/>
                  </a:lnTo>
                  <a:lnTo>
                    <a:pt x="900351" y="136484"/>
                  </a:lnTo>
                  <a:lnTo>
                    <a:pt x="877852" y="168624"/>
                  </a:lnTo>
                  <a:lnTo>
                    <a:pt x="883921" y="269555"/>
                  </a:lnTo>
                  <a:lnTo>
                    <a:pt x="855285" y="324959"/>
                  </a:lnTo>
                  <a:lnTo>
                    <a:pt x="817109" y="329918"/>
                  </a:lnTo>
                  <a:lnTo>
                    <a:pt x="814601" y="385304"/>
                  </a:lnTo>
                  <a:lnTo>
                    <a:pt x="753727" y="426526"/>
                  </a:lnTo>
                  <a:lnTo>
                    <a:pt x="765624" y="472476"/>
                  </a:lnTo>
                  <a:lnTo>
                    <a:pt x="821712" y="478831"/>
                  </a:lnTo>
                  <a:lnTo>
                    <a:pt x="834212" y="528040"/>
                  </a:lnTo>
                  <a:lnTo>
                    <a:pt x="771637" y="580176"/>
                  </a:lnTo>
                  <a:lnTo>
                    <a:pt x="698559" y="601788"/>
                  </a:lnTo>
                  <a:lnTo>
                    <a:pt x="633570" y="69047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754220" y="1516099"/>
              <a:ext cx="1281396" cy="1115743"/>
            </a:xfrm>
            <a:custGeom>
              <a:avLst/>
              <a:pathLst>
                <a:path w="1281396" h="1115743">
                  <a:moveTo>
                    <a:pt x="1165873" y="151584"/>
                  </a:moveTo>
                  <a:lnTo>
                    <a:pt x="1184652" y="195561"/>
                  </a:lnTo>
                  <a:lnTo>
                    <a:pt x="1163052" y="234833"/>
                  </a:lnTo>
                  <a:lnTo>
                    <a:pt x="1181887" y="348176"/>
                  </a:lnTo>
                  <a:lnTo>
                    <a:pt x="1225717" y="427515"/>
                  </a:lnTo>
                  <a:lnTo>
                    <a:pt x="1188700" y="447915"/>
                  </a:lnTo>
                  <a:lnTo>
                    <a:pt x="1207677" y="595812"/>
                  </a:lnTo>
                  <a:lnTo>
                    <a:pt x="1237735" y="644256"/>
                  </a:lnTo>
                  <a:lnTo>
                    <a:pt x="1277514" y="647840"/>
                  </a:lnTo>
                  <a:lnTo>
                    <a:pt x="1281396" y="702541"/>
                  </a:lnTo>
                  <a:lnTo>
                    <a:pt x="1230140" y="741249"/>
                  </a:lnTo>
                  <a:lnTo>
                    <a:pt x="1193901" y="797853"/>
                  </a:lnTo>
                  <a:lnTo>
                    <a:pt x="1124422" y="823630"/>
                  </a:lnTo>
                  <a:lnTo>
                    <a:pt x="1017997" y="925952"/>
                  </a:lnTo>
                  <a:lnTo>
                    <a:pt x="1006654" y="1061798"/>
                  </a:lnTo>
                  <a:lnTo>
                    <a:pt x="891967" y="1072719"/>
                  </a:lnTo>
                  <a:lnTo>
                    <a:pt x="795757" y="1115743"/>
                  </a:lnTo>
                  <a:lnTo>
                    <a:pt x="759980" y="1068703"/>
                  </a:lnTo>
                  <a:lnTo>
                    <a:pt x="736752" y="910465"/>
                  </a:lnTo>
                  <a:lnTo>
                    <a:pt x="676300" y="920859"/>
                  </a:lnTo>
                  <a:lnTo>
                    <a:pt x="612863" y="959921"/>
                  </a:lnTo>
                  <a:lnTo>
                    <a:pt x="599996" y="900832"/>
                  </a:lnTo>
                  <a:lnTo>
                    <a:pt x="461625" y="880169"/>
                  </a:lnTo>
                  <a:lnTo>
                    <a:pt x="406424" y="925180"/>
                  </a:lnTo>
                  <a:lnTo>
                    <a:pt x="309642" y="923668"/>
                  </a:lnTo>
                  <a:lnTo>
                    <a:pt x="211726" y="959682"/>
                  </a:lnTo>
                  <a:lnTo>
                    <a:pt x="193367" y="923169"/>
                  </a:lnTo>
                  <a:lnTo>
                    <a:pt x="110066" y="861547"/>
                  </a:lnTo>
                  <a:lnTo>
                    <a:pt x="132298" y="792818"/>
                  </a:lnTo>
                  <a:lnTo>
                    <a:pt x="85956" y="749709"/>
                  </a:lnTo>
                  <a:lnTo>
                    <a:pt x="31006" y="736022"/>
                  </a:lnTo>
                  <a:lnTo>
                    <a:pt x="28758" y="666407"/>
                  </a:lnTo>
                  <a:lnTo>
                    <a:pt x="0" y="629221"/>
                  </a:lnTo>
                  <a:lnTo>
                    <a:pt x="64259" y="627671"/>
                  </a:lnTo>
                  <a:lnTo>
                    <a:pt x="138879" y="591878"/>
                  </a:lnTo>
                  <a:lnTo>
                    <a:pt x="177106" y="605061"/>
                  </a:lnTo>
                  <a:lnTo>
                    <a:pt x="224110" y="566933"/>
                  </a:lnTo>
                  <a:lnTo>
                    <a:pt x="268563" y="588067"/>
                  </a:lnTo>
                  <a:lnTo>
                    <a:pt x="333305" y="565794"/>
                  </a:lnTo>
                  <a:lnTo>
                    <a:pt x="326808" y="402244"/>
                  </a:lnTo>
                  <a:lnTo>
                    <a:pt x="332961" y="280690"/>
                  </a:lnTo>
                  <a:lnTo>
                    <a:pt x="274442" y="265629"/>
                  </a:lnTo>
                  <a:lnTo>
                    <a:pt x="235321" y="213558"/>
                  </a:lnTo>
                  <a:lnTo>
                    <a:pt x="170152" y="170508"/>
                  </a:lnTo>
                  <a:lnTo>
                    <a:pt x="118882" y="159575"/>
                  </a:lnTo>
                  <a:lnTo>
                    <a:pt x="97377" y="119401"/>
                  </a:lnTo>
                  <a:lnTo>
                    <a:pt x="137056" y="64123"/>
                  </a:lnTo>
                  <a:lnTo>
                    <a:pt x="229527" y="40742"/>
                  </a:lnTo>
                  <a:lnTo>
                    <a:pt x="333486" y="44569"/>
                  </a:lnTo>
                  <a:lnTo>
                    <a:pt x="400199" y="65717"/>
                  </a:lnTo>
                  <a:lnTo>
                    <a:pt x="465176" y="9378"/>
                  </a:lnTo>
                  <a:lnTo>
                    <a:pt x="568005" y="14821"/>
                  </a:lnTo>
                  <a:lnTo>
                    <a:pt x="617517" y="0"/>
                  </a:lnTo>
                  <a:lnTo>
                    <a:pt x="646137" y="68333"/>
                  </a:lnTo>
                  <a:lnTo>
                    <a:pt x="680437" y="84386"/>
                  </a:lnTo>
                  <a:lnTo>
                    <a:pt x="664851" y="183232"/>
                  </a:lnTo>
                  <a:lnTo>
                    <a:pt x="706799" y="232322"/>
                  </a:lnTo>
                  <a:lnTo>
                    <a:pt x="756483" y="212590"/>
                  </a:lnTo>
                  <a:lnTo>
                    <a:pt x="744807" y="290003"/>
                  </a:lnTo>
                  <a:lnTo>
                    <a:pt x="824624" y="283484"/>
                  </a:lnTo>
                  <a:lnTo>
                    <a:pt x="928590" y="249158"/>
                  </a:lnTo>
                  <a:lnTo>
                    <a:pt x="947394" y="211033"/>
                  </a:lnTo>
                  <a:lnTo>
                    <a:pt x="1027398" y="21901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917272" y="1382984"/>
              <a:ext cx="1361862" cy="748814"/>
            </a:xfrm>
            <a:custGeom>
              <a:avLst/>
              <a:pathLst>
                <a:path w="1361862" h="748814">
                  <a:moveTo>
                    <a:pt x="1361862" y="27911"/>
                  </a:moveTo>
                  <a:lnTo>
                    <a:pt x="1303277" y="81215"/>
                  </a:lnTo>
                  <a:lnTo>
                    <a:pt x="1310960" y="138674"/>
                  </a:lnTo>
                  <a:lnTo>
                    <a:pt x="1256621" y="216123"/>
                  </a:lnTo>
                  <a:lnTo>
                    <a:pt x="1118573" y="324829"/>
                  </a:lnTo>
                  <a:lnTo>
                    <a:pt x="1047973" y="429265"/>
                  </a:lnTo>
                  <a:lnTo>
                    <a:pt x="967489" y="484491"/>
                  </a:lnTo>
                  <a:lnTo>
                    <a:pt x="909028" y="551758"/>
                  </a:lnTo>
                  <a:lnTo>
                    <a:pt x="808119" y="547497"/>
                  </a:lnTo>
                  <a:lnTo>
                    <a:pt x="721503" y="607929"/>
                  </a:lnTo>
                  <a:lnTo>
                    <a:pt x="649027" y="735411"/>
                  </a:lnTo>
                  <a:lnTo>
                    <a:pt x="558717" y="748814"/>
                  </a:lnTo>
                  <a:lnTo>
                    <a:pt x="475355" y="712450"/>
                  </a:lnTo>
                  <a:lnTo>
                    <a:pt x="439414" y="726199"/>
                  </a:lnTo>
                  <a:lnTo>
                    <a:pt x="366869" y="717109"/>
                  </a:lnTo>
                  <a:lnTo>
                    <a:pt x="357153" y="678806"/>
                  </a:lnTo>
                  <a:lnTo>
                    <a:pt x="283358" y="663606"/>
                  </a:lnTo>
                  <a:lnTo>
                    <a:pt x="178178" y="555676"/>
                  </a:lnTo>
                  <a:lnTo>
                    <a:pt x="158803" y="490291"/>
                  </a:lnTo>
                  <a:lnTo>
                    <a:pt x="129111" y="494302"/>
                  </a:lnTo>
                  <a:lnTo>
                    <a:pt x="62665" y="560630"/>
                  </a:lnTo>
                  <a:lnTo>
                    <a:pt x="18835" y="481291"/>
                  </a:lnTo>
                  <a:lnTo>
                    <a:pt x="0" y="367948"/>
                  </a:lnTo>
                  <a:lnTo>
                    <a:pt x="21600" y="328676"/>
                  </a:lnTo>
                  <a:lnTo>
                    <a:pt x="2821" y="284699"/>
                  </a:lnTo>
                  <a:lnTo>
                    <a:pt x="73755" y="180147"/>
                  </a:lnTo>
                  <a:lnTo>
                    <a:pt x="248892" y="84197"/>
                  </a:lnTo>
                  <a:lnTo>
                    <a:pt x="249490" y="70880"/>
                  </a:lnTo>
                  <a:lnTo>
                    <a:pt x="303823" y="43424"/>
                  </a:lnTo>
                  <a:lnTo>
                    <a:pt x="357038" y="48904"/>
                  </a:lnTo>
                  <a:lnTo>
                    <a:pt x="409900" y="79863"/>
                  </a:lnTo>
                  <a:lnTo>
                    <a:pt x="456483" y="129231"/>
                  </a:lnTo>
                  <a:lnTo>
                    <a:pt x="558713" y="83714"/>
                  </a:lnTo>
                  <a:lnTo>
                    <a:pt x="629674" y="71318"/>
                  </a:lnTo>
                  <a:lnTo>
                    <a:pt x="688221" y="20540"/>
                  </a:lnTo>
                  <a:lnTo>
                    <a:pt x="763420" y="44105"/>
                  </a:lnTo>
                  <a:lnTo>
                    <a:pt x="878749" y="14910"/>
                  </a:lnTo>
                  <a:lnTo>
                    <a:pt x="903983" y="34298"/>
                  </a:lnTo>
                  <a:lnTo>
                    <a:pt x="1003011" y="52421"/>
                  </a:lnTo>
                  <a:lnTo>
                    <a:pt x="1094829" y="18527"/>
                  </a:lnTo>
                  <a:lnTo>
                    <a:pt x="1219231" y="0"/>
                  </a:lnTo>
                  <a:lnTo>
                    <a:pt x="1286504" y="128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087706" y="1160560"/>
              <a:ext cx="1079056" cy="645542"/>
            </a:xfrm>
            <a:custGeom>
              <a:avLst/>
              <a:pathLst>
                <a:path w="1079056" h="645542">
                  <a:moveTo>
                    <a:pt x="553916" y="37299"/>
                  </a:moveTo>
                  <a:lnTo>
                    <a:pt x="594542" y="35286"/>
                  </a:lnTo>
                  <a:lnTo>
                    <a:pt x="621898" y="89742"/>
                  </a:lnTo>
                  <a:lnTo>
                    <a:pt x="597777" y="139651"/>
                  </a:lnTo>
                  <a:lnTo>
                    <a:pt x="621828" y="192810"/>
                  </a:lnTo>
                  <a:lnTo>
                    <a:pt x="699138" y="204514"/>
                  </a:lnTo>
                  <a:lnTo>
                    <a:pt x="742441" y="132686"/>
                  </a:lnTo>
                  <a:lnTo>
                    <a:pt x="775195" y="129214"/>
                  </a:lnTo>
                  <a:lnTo>
                    <a:pt x="825406" y="180475"/>
                  </a:lnTo>
                  <a:lnTo>
                    <a:pt x="874818" y="190598"/>
                  </a:lnTo>
                  <a:lnTo>
                    <a:pt x="916071" y="235261"/>
                  </a:lnTo>
                  <a:lnTo>
                    <a:pt x="1024894" y="238251"/>
                  </a:lnTo>
                  <a:lnTo>
                    <a:pt x="1079056" y="293304"/>
                  </a:lnTo>
                  <a:lnTo>
                    <a:pt x="1078457" y="306621"/>
                  </a:lnTo>
                  <a:lnTo>
                    <a:pt x="903321" y="402571"/>
                  </a:lnTo>
                  <a:lnTo>
                    <a:pt x="832387" y="507123"/>
                  </a:lnTo>
                  <a:lnTo>
                    <a:pt x="693911" y="574554"/>
                  </a:lnTo>
                  <a:lnTo>
                    <a:pt x="613907" y="566571"/>
                  </a:lnTo>
                  <a:lnTo>
                    <a:pt x="595103" y="604697"/>
                  </a:lnTo>
                  <a:lnTo>
                    <a:pt x="491138" y="639023"/>
                  </a:lnTo>
                  <a:lnTo>
                    <a:pt x="411321" y="645542"/>
                  </a:lnTo>
                  <a:lnTo>
                    <a:pt x="422996" y="568129"/>
                  </a:lnTo>
                  <a:lnTo>
                    <a:pt x="373313" y="587861"/>
                  </a:lnTo>
                  <a:lnTo>
                    <a:pt x="331364" y="538771"/>
                  </a:lnTo>
                  <a:lnTo>
                    <a:pt x="346951" y="439925"/>
                  </a:lnTo>
                  <a:lnTo>
                    <a:pt x="312651" y="423872"/>
                  </a:lnTo>
                  <a:lnTo>
                    <a:pt x="284030" y="355538"/>
                  </a:lnTo>
                  <a:lnTo>
                    <a:pt x="234519" y="370360"/>
                  </a:lnTo>
                  <a:lnTo>
                    <a:pt x="131689" y="364917"/>
                  </a:lnTo>
                  <a:lnTo>
                    <a:pt x="66713" y="421256"/>
                  </a:lnTo>
                  <a:lnTo>
                    <a:pt x="0" y="400108"/>
                  </a:lnTo>
                  <a:lnTo>
                    <a:pt x="44127" y="347242"/>
                  </a:lnTo>
                  <a:lnTo>
                    <a:pt x="47090" y="258179"/>
                  </a:lnTo>
                  <a:lnTo>
                    <a:pt x="69887" y="200097"/>
                  </a:lnTo>
                  <a:lnTo>
                    <a:pt x="33525" y="141411"/>
                  </a:lnTo>
                  <a:lnTo>
                    <a:pt x="3901" y="0"/>
                  </a:lnTo>
                  <a:lnTo>
                    <a:pt x="215461" y="7779"/>
                  </a:lnTo>
                  <a:lnTo>
                    <a:pt x="340191" y="15858"/>
                  </a:lnTo>
                  <a:lnTo>
                    <a:pt x="484593" y="3746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26680" y="3944946"/>
              <a:ext cx="194268" cy="243808"/>
            </a:xfrm>
            <a:custGeom>
              <a:avLst/>
              <a:pathLst>
                <a:path w="194268" h="243808">
                  <a:moveTo>
                    <a:pt x="89129" y="0"/>
                  </a:moveTo>
                  <a:lnTo>
                    <a:pt x="184771" y="21700"/>
                  </a:lnTo>
                  <a:lnTo>
                    <a:pt x="162416" y="57338"/>
                  </a:lnTo>
                  <a:lnTo>
                    <a:pt x="194268" y="97149"/>
                  </a:lnTo>
                  <a:lnTo>
                    <a:pt x="158553" y="172590"/>
                  </a:lnTo>
                  <a:lnTo>
                    <a:pt x="167925" y="203536"/>
                  </a:lnTo>
                  <a:lnTo>
                    <a:pt x="154433" y="229901"/>
                  </a:lnTo>
                  <a:lnTo>
                    <a:pt x="111082" y="243808"/>
                  </a:lnTo>
                  <a:lnTo>
                    <a:pt x="64159" y="184263"/>
                  </a:lnTo>
                  <a:lnTo>
                    <a:pt x="0" y="188546"/>
                  </a:lnTo>
                  <a:lnTo>
                    <a:pt x="36804" y="116099"/>
                  </a:lnTo>
                  <a:lnTo>
                    <a:pt x="44667" y="3041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055187" y="3885637"/>
              <a:ext cx="105276" cy="75573"/>
            </a:xfrm>
            <a:custGeom>
              <a:avLst/>
              <a:pathLst>
                <a:path w="105276" h="75573">
                  <a:moveTo>
                    <a:pt x="80927" y="0"/>
                  </a:moveTo>
                  <a:lnTo>
                    <a:pt x="105276" y="34615"/>
                  </a:lnTo>
                  <a:lnTo>
                    <a:pt x="61944" y="75573"/>
                  </a:lnTo>
                  <a:lnTo>
                    <a:pt x="0" y="50217"/>
                  </a:lnTo>
                  <a:lnTo>
                    <a:pt x="16861" y="4693"/>
                  </a:lnTo>
                  <a:lnTo>
                    <a:pt x="48082" y="1039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938588" y="2882540"/>
              <a:ext cx="48646" cy="51234"/>
            </a:xfrm>
            <a:custGeom>
              <a:avLst/>
              <a:pathLst>
                <a:path w="48646" h="51234">
                  <a:moveTo>
                    <a:pt x="37035" y="51234"/>
                  </a:moveTo>
                  <a:lnTo>
                    <a:pt x="0" y="6733"/>
                  </a:lnTo>
                  <a:lnTo>
                    <a:pt x="48646" y="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805756" y="2782460"/>
              <a:ext cx="163325" cy="192750"/>
            </a:xfrm>
            <a:custGeom>
              <a:avLst/>
              <a:pathLst>
                <a:path w="163325" h="192750">
                  <a:moveTo>
                    <a:pt x="145994" y="75733"/>
                  </a:moveTo>
                  <a:lnTo>
                    <a:pt x="93596" y="143548"/>
                  </a:lnTo>
                  <a:lnTo>
                    <a:pt x="117965" y="192750"/>
                  </a:lnTo>
                  <a:lnTo>
                    <a:pt x="60022" y="188216"/>
                  </a:lnTo>
                  <a:lnTo>
                    <a:pt x="0" y="123849"/>
                  </a:lnTo>
                  <a:lnTo>
                    <a:pt x="531" y="80862"/>
                  </a:lnTo>
                  <a:lnTo>
                    <a:pt x="56226" y="27956"/>
                  </a:lnTo>
                  <a:lnTo>
                    <a:pt x="116636" y="0"/>
                  </a:lnTo>
                  <a:lnTo>
                    <a:pt x="163325" y="45910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901501" y="2714379"/>
              <a:ext cx="70645" cy="87393"/>
            </a:xfrm>
            <a:custGeom>
              <a:avLst/>
              <a:pathLst>
                <a:path w="70645" h="87393">
                  <a:moveTo>
                    <a:pt x="0" y="66718"/>
                  </a:moveTo>
                  <a:lnTo>
                    <a:pt x="42229" y="0"/>
                  </a:lnTo>
                  <a:lnTo>
                    <a:pt x="70645" y="43337"/>
                  </a:lnTo>
                  <a:lnTo>
                    <a:pt x="55230" y="87393"/>
                  </a:lnTo>
                  <a:lnTo>
                    <a:pt x="18375" y="63533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948406" y="1160560"/>
              <a:ext cx="6828477" cy="5218947"/>
            </a:xfrm>
            <a:custGeom>
              <a:avLst/>
              <a:pathLst>
                <a:path w="6828477" h="5218947">
                  <a:moveTo>
                    <a:pt x="3330728" y="250334"/>
                  </a:moveTo>
                  <a:lnTo>
                    <a:pt x="3272143" y="303639"/>
                  </a:lnTo>
                  <a:lnTo>
                    <a:pt x="3279826" y="361098"/>
                  </a:lnTo>
                  <a:lnTo>
                    <a:pt x="3261582" y="403419"/>
                  </a:lnTo>
                  <a:lnTo>
                    <a:pt x="3219636" y="444852"/>
                  </a:lnTo>
                  <a:lnTo>
                    <a:pt x="3251246" y="517232"/>
                  </a:lnTo>
                  <a:lnTo>
                    <a:pt x="3338727" y="549988"/>
                  </a:lnTo>
                  <a:lnTo>
                    <a:pt x="3347358" y="587464"/>
                  </a:lnTo>
                  <a:lnTo>
                    <a:pt x="3445291" y="651776"/>
                  </a:lnTo>
                  <a:lnTo>
                    <a:pt x="3506751" y="630753"/>
                  </a:lnTo>
                  <a:lnTo>
                    <a:pt x="3557373" y="587903"/>
                  </a:lnTo>
                  <a:lnTo>
                    <a:pt x="3560930" y="553914"/>
                  </a:lnTo>
                  <a:lnTo>
                    <a:pt x="3618717" y="515631"/>
                  </a:lnTo>
                  <a:lnTo>
                    <a:pt x="3644970" y="433870"/>
                  </a:lnTo>
                  <a:lnTo>
                    <a:pt x="3672616" y="448618"/>
                  </a:lnTo>
                  <a:lnTo>
                    <a:pt x="3750161" y="431665"/>
                  </a:lnTo>
                  <a:lnTo>
                    <a:pt x="3789854" y="451714"/>
                  </a:lnTo>
                  <a:lnTo>
                    <a:pt x="3802720" y="491002"/>
                  </a:lnTo>
                  <a:lnTo>
                    <a:pt x="3832516" y="519154"/>
                  </a:lnTo>
                  <a:lnTo>
                    <a:pt x="3886671" y="544513"/>
                  </a:lnTo>
                  <a:lnTo>
                    <a:pt x="3879479" y="608751"/>
                  </a:lnTo>
                  <a:lnTo>
                    <a:pt x="3915840" y="650527"/>
                  </a:lnTo>
                  <a:lnTo>
                    <a:pt x="3935448" y="721505"/>
                  </a:lnTo>
                  <a:lnTo>
                    <a:pt x="3994861" y="745767"/>
                  </a:lnTo>
                  <a:lnTo>
                    <a:pt x="4025032" y="727405"/>
                  </a:lnTo>
                  <a:lnTo>
                    <a:pt x="4043192" y="673949"/>
                  </a:lnTo>
                  <a:lnTo>
                    <a:pt x="4084265" y="657855"/>
                  </a:lnTo>
                  <a:lnTo>
                    <a:pt x="4089955" y="618595"/>
                  </a:lnTo>
                  <a:lnTo>
                    <a:pt x="4125882" y="614362"/>
                  </a:lnTo>
                  <a:lnTo>
                    <a:pt x="4153629" y="528501"/>
                  </a:lnTo>
                  <a:lnTo>
                    <a:pt x="4197520" y="533496"/>
                  </a:lnTo>
                  <a:lnTo>
                    <a:pt x="4277628" y="483690"/>
                  </a:lnTo>
                  <a:lnTo>
                    <a:pt x="4335566" y="436040"/>
                  </a:lnTo>
                  <a:lnTo>
                    <a:pt x="4442861" y="453208"/>
                  </a:lnTo>
                  <a:lnTo>
                    <a:pt x="4486198" y="479959"/>
                  </a:lnTo>
                  <a:lnTo>
                    <a:pt x="4546822" y="476316"/>
                  </a:lnTo>
                  <a:lnTo>
                    <a:pt x="4563097" y="511943"/>
                  </a:lnTo>
                  <a:lnTo>
                    <a:pt x="4624510" y="522372"/>
                  </a:lnTo>
                  <a:lnTo>
                    <a:pt x="4653546" y="550821"/>
                  </a:lnTo>
                  <a:lnTo>
                    <a:pt x="4706442" y="550695"/>
                  </a:lnTo>
                  <a:lnTo>
                    <a:pt x="4741976" y="591919"/>
                  </a:lnTo>
                  <a:lnTo>
                    <a:pt x="4804572" y="590508"/>
                  </a:lnTo>
                  <a:lnTo>
                    <a:pt x="4842425" y="614188"/>
                  </a:lnTo>
                  <a:lnTo>
                    <a:pt x="4908036" y="621872"/>
                  </a:lnTo>
                  <a:lnTo>
                    <a:pt x="4930638" y="569445"/>
                  </a:lnTo>
                  <a:lnTo>
                    <a:pt x="4925829" y="533665"/>
                  </a:lnTo>
                  <a:lnTo>
                    <a:pt x="4973166" y="479809"/>
                  </a:lnTo>
                  <a:lnTo>
                    <a:pt x="5056732" y="460883"/>
                  </a:lnTo>
                  <a:lnTo>
                    <a:pt x="5115074" y="410221"/>
                  </a:lnTo>
                  <a:lnTo>
                    <a:pt x="5178863" y="397330"/>
                  </a:lnTo>
                  <a:lnTo>
                    <a:pt x="5221796" y="411039"/>
                  </a:lnTo>
                  <a:lnTo>
                    <a:pt x="5265743" y="380464"/>
                  </a:lnTo>
                  <a:lnTo>
                    <a:pt x="5271714" y="292353"/>
                  </a:lnTo>
                  <a:lnTo>
                    <a:pt x="5185161" y="204597"/>
                  </a:lnTo>
                  <a:lnTo>
                    <a:pt x="5225201" y="172020"/>
                  </a:lnTo>
                  <a:lnTo>
                    <a:pt x="5265026" y="167290"/>
                  </a:lnTo>
                  <a:lnTo>
                    <a:pt x="5298288" y="185109"/>
                  </a:lnTo>
                  <a:lnTo>
                    <a:pt x="5327248" y="165392"/>
                  </a:lnTo>
                  <a:lnTo>
                    <a:pt x="5413283" y="181027"/>
                  </a:lnTo>
                  <a:lnTo>
                    <a:pt x="5484482" y="225920"/>
                  </a:lnTo>
                  <a:lnTo>
                    <a:pt x="5522223" y="236102"/>
                  </a:lnTo>
                  <a:lnTo>
                    <a:pt x="5594343" y="312370"/>
                  </a:lnTo>
                  <a:lnTo>
                    <a:pt x="5604888" y="338779"/>
                  </a:lnTo>
                  <a:lnTo>
                    <a:pt x="5577328" y="376923"/>
                  </a:lnTo>
                  <a:lnTo>
                    <a:pt x="5571807" y="433458"/>
                  </a:lnTo>
                  <a:lnTo>
                    <a:pt x="5585245" y="460658"/>
                  </a:lnTo>
                  <a:lnTo>
                    <a:pt x="5645776" y="467807"/>
                  </a:lnTo>
                  <a:lnTo>
                    <a:pt x="5663290" y="504817"/>
                  </a:lnTo>
                  <a:lnTo>
                    <a:pt x="5644969" y="553992"/>
                  </a:lnTo>
                  <a:lnTo>
                    <a:pt x="5646895" y="605331"/>
                  </a:lnTo>
                  <a:lnTo>
                    <a:pt x="5700448" y="604539"/>
                  </a:lnTo>
                  <a:lnTo>
                    <a:pt x="5747890" y="639642"/>
                  </a:lnTo>
                  <a:lnTo>
                    <a:pt x="5737739" y="670693"/>
                  </a:lnTo>
                  <a:lnTo>
                    <a:pt x="5757732" y="717151"/>
                  </a:lnTo>
                  <a:lnTo>
                    <a:pt x="5711092" y="971644"/>
                  </a:lnTo>
                  <a:lnTo>
                    <a:pt x="5809768" y="993857"/>
                  </a:lnTo>
                  <a:lnTo>
                    <a:pt x="5850738" y="972501"/>
                  </a:lnTo>
                  <a:lnTo>
                    <a:pt x="5876366" y="1068772"/>
                  </a:lnTo>
                  <a:lnTo>
                    <a:pt x="5928990" y="1141399"/>
                  </a:lnTo>
                  <a:lnTo>
                    <a:pt x="5963585" y="1152153"/>
                  </a:lnTo>
                  <a:lnTo>
                    <a:pt x="6010518" y="1135068"/>
                  </a:lnTo>
                  <a:lnTo>
                    <a:pt x="6036822" y="1199544"/>
                  </a:lnTo>
                  <a:lnTo>
                    <a:pt x="6119683" y="1214511"/>
                  </a:lnTo>
                  <a:lnTo>
                    <a:pt x="6158945" y="1242778"/>
                  </a:lnTo>
                  <a:lnTo>
                    <a:pt x="6123065" y="1279140"/>
                  </a:lnTo>
                  <a:lnTo>
                    <a:pt x="6171979" y="1289789"/>
                  </a:lnTo>
                  <a:lnTo>
                    <a:pt x="6145142" y="1337219"/>
                  </a:lnTo>
                  <a:lnTo>
                    <a:pt x="6087231" y="1319297"/>
                  </a:lnTo>
                  <a:lnTo>
                    <a:pt x="6047782" y="1338365"/>
                  </a:lnTo>
                  <a:lnTo>
                    <a:pt x="6059070" y="1378959"/>
                  </a:lnTo>
                  <a:lnTo>
                    <a:pt x="5984584" y="1395110"/>
                  </a:lnTo>
                  <a:lnTo>
                    <a:pt x="5983693" y="1445038"/>
                  </a:lnTo>
                  <a:lnTo>
                    <a:pt x="5942394" y="1464601"/>
                  </a:lnTo>
                  <a:lnTo>
                    <a:pt x="5938450" y="1502126"/>
                  </a:lnTo>
                  <a:lnTo>
                    <a:pt x="5908495" y="1554113"/>
                  </a:lnTo>
                  <a:lnTo>
                    <a:pt x="5869365" y="1592430"/>
                  </a:lnTo>
                  <a:lnTo>
                    <a:pt x="5887011" y="1640165"/>
                  </a:lnTo>
                  <a:lnTo>
                    <a:pt x="5965994" y="1625368"/>
                  </a:lnTo>
                  <a:lnTo>
                    <a:pt x="6021979" y="1600198"/>
                  </a:lnTo>
                  <a:lnTo>
                    <a:pt x="6055775" y="1530497"/>
                  </a:lnTo>
                  <a:lnTo>
                    <a:pt x="6174057" y="1534119"/>
                  </a:lnTo>
                  <a:lnTo>
                    <a:pt x="6234917" y="1597937"/>
                  </a:lnTo>
                  <a:lnTo>
                    <a:pt x="6239736" y="1726489"/>
                  </a:lnTo>
                  <a:lnTo>
                    <a:pt x="6218147" y="1745281"/>
                  </a:lnTo>
                  <a:lnTo>
                    <a:pt x="6195254" y="1809471"/>
                  </a:lnTo>
                  <a:lnTo>
                    <a:pt x="6223885" y="1822723"/>
                  </a:lnTo>
                  <a:lnTo>
                    <a:pt x="6220177" y="1869610"/>
                  </a:lnTo>
                  <a:lnTo>
                    <a:pt x="6235605" y="1899021"/>
                  </a:lnTo>
                  <a:lnTo>
                    <a:pt x="6230901" y="1948367"/>
                  </a:lnTo>
                  <a:lnTo>
                    <a:pt x="6237936" y="2035820"/>
                  </a:lnTo>
                  <a:lnTo>
                    <a:pt x="6277329" y="2106064"/>
                  </a:lnTo>
                  <a:lnTo>
                    <a:pt x="6289462" y="2152245"/>
                  </a:lnTo>
                  <a:lnTo>
                    <a:pt x="6331372" y="2157698"/>
                  </a:lnTo>
                  <a:lnTo>
                    <a:pt x="6399227" y="2126456"/>
                  </a:lnTo>
                  <a:lnTo>
                    <a:pt x="6398158" y="2173171"/>
                  </a:lnTo>
                  <a:lnTo>
                    <a:pt x="6430178" y="2215681"/>
                  </a:lnTo>
                  <a:lnTo>
                    <a:pt x="6483422" y="2213613"/>
                  </a:lnTo>
                  <a:lnTo>
                    <a:pt x="6528872" y="2248068"/>
                  </a:lnTo>
                  <a:lnTo>
                    <a:pt x="6558735" y="2326767"/>
                  </a:lnTo>
                  <a:lnTo>
                    <a:pt x="6517455" y="2384599"/>
                  </a:lnTo>
                  <a:lnTo>
                    <a:pt x="6480720" y="2465960"/>
                  </a:lnTo>
                  <a:lnTo>
                    <a:pt x="6407446" y="2489452"/>
                  </a:lnTo>
                  <a:lnTo>
                    <a:pt x="6379398" y="2558313"/>
                  </a:lnTo>
                  <a:lnTo>
                    <a:pt x="6383999" y="2590928"/>
                  </a:lnTo>
                  <a:lnTo>
                    <a:pt x="6356063" y="2615182"/>
                  </a:lnTo>
                  <a:lnTo>
                    <a:pt x="6409622" y="2678564"/>
                  </a:lnTo>
                  <a:lnTo>
                    <a:pt x="6411092" y="2727480"/>
                  </a:lnTo>
                  <a:lnTo>
                    <a:pt x="6393823" y="2755509"/>
                  </a:lnTo>
                  <a:lnTo>
                    <a:pt x="6383383" y="2851866"/>
                  </a:lnTo>
                  <a:lnTo>
                    <a:pt x="6365831" y="2907505"/>
                  </a:lnTo>
                  <a:lnTo>
                    <a:pt x="6367701" y="2972916"/>
                  </a:lnTo>
                  <a:lnTo>
                    <a:pt x="6392952" y="3040977"/>
                  </a:lnTo>
                  <a:lnTo>
                    <a:pt x="6457174" y="3116664"/>
                  </a:lnTo>
                  <a:lnTo>
                    <a:pt x="6532400" y="3128752"/>
                  </a:lnTo>
                  <a:lnTo>
                    <a:pt x="6585278" y="3104327"/>
                  </a:lnTo>
                  <a:lnTo>
                    <a:pt x="6639630" y="3099102"/>
                  </a:lnTo>
                  <a:lnTo>
                    <a:pt x="6610961" y="3172264"/>
                  </a:lnTo>
                  <a:lnTo>
                    <a:pt x="6615478" y="3213020"/>
                  </a:lnTo>
                  <a:lnTo>
                    <a:pt x="6593214" y="3264979"/>
                  </a:lnTo>
                  <a:lnTo>
                    <a:pt x="6642479" y="3336358"/>
                  </a:lnTo>
                  <a:lnTo>
                    <a:pt x="6710408" y="3404552"/>
                  </a:lnTo>
                  <a:lnTo>
                    <a:pt x="6703590" y="3431895"/>
                  </a:lnTo>
                  <a:lnTo>
                    <a:pt x="6658911" y="3436882"/>
                  </a:lnTo>
                  <a:lnTo>
                    <a:pt x="6631575" y="3476313"/>
                  </a:lnTo>
                  <a:lnTo>
                    <a:pt x="6582567" y="3501205"/>
                  </a:lnTo>
                  <a:lnTo>
                    <a:pt x="6589704" y="3539731"/>
                  </a:lnTo>
                  <a:lnTo>
                    <a:pt x="6569778" y="3565281"/>
                  </a:lnTo>
                  <a:lnTo>
                    <a:pt x="6540706" y="3679781"/>
                  </a:lnTo>
                  <a:lnTo>
                    <a:pt x="6575028" y="3722627"/>
                  </a:lnTo>
                  <a:lnTo>
                    <a:pt x="6647475" y="3713625"/>
                  </a:lnTo>
                  <a:lnTo>
                    <a:pt x="6720016" y="3718811"/>
                  </a:lnTo>
                  <a:lnTo>
                    <a:pt x="6806832" y="3950480"/>
                  </a:lnTo>
                  <a:lnTo>
                    <a:pt x="6828477" y="3991684"/>
                  </a:lnTo>
                  <a:lnTo>
                    <a:pt x="6806345" y="4037484"/>
                  </a:lnTo>
                  <a:lnTo>
                    <a:pt x="6817454" y="4090090"/>
                  </a:lnTo>
                  <a:lnTo>
                    <a:pt x="6746227" y="4090931"/>
                  </a:lnTo>
                  <a:lnTo>
                    <a:pt x="6711182" y="4006253"/>
                  </a:lnTo>
                  <a:lnTo>
                    <a:pt x="6668183" y="3984859"/>
                  </a:lnTo>
                  <a:lnTo>
                    <a:pt x="6654417" y="4046638"/>
                  </a:lnTo>
                  <a:lnTo>
                    <a:pt x="6619992" y="4048487"/>
                  </a:lnTo>
                  <a:lnTo>
                    <a:pt x="6583294" y="4019972"/>
                  </a:lnTo>
                  <a:lnTo>
                    <a:pt x="6570974" y="3970874"/>
                  </a:lnTo>
                  <a:lnTo>
                    <a:pt x="6524960" y="3989245"/>
                  </a:lnTo>
                  <a:lnTo>
                    <a:pt x="6451630" y="3977586"/>
                  </a:lnTo>
                  <a:lnTo>
                    <a:pt x="6394818" y="3996435"/>
                  </a:lnTo>
                  <a:lnTo>
                    <a:pt x="6324588" y="3978559"/>
                  </a:lnTo>
                  <a:lnTo>
                    <a:pt x="6276472" y="4043837"/>
                  </a:lnTo>
                  <a:lnTo>
                    <a:pt x="6297572" y="4111889"/>
                  </a:lnTo>
                  <a:lnTo>
                    <a:pt x="6287647" y="4143846"/>
                  </a:lnTo>
                  <a:lnTo>
                    <a:pt x="6304879" y="4241451"/>
                  </a:lnTo>
                  <a:lnTo>
                    <a:pt x="6339887" y="4277803"/>
                  </a:lnTo>
                  <a:lnTo>
                    <a:pt x="6401929" y="4281921"/>
                  </a:lnTo>
                  <a:lnTo>
                    <a:pt x="6444139" y="4305794"/>
                  </a:lnTo>
                  <a:lnTo>
                    <a:pt x="6473249" y="4271596"/>
                  </a:lnTo>
                  <a:lnTo>
                    <a:pt x="6506951" y="4307871"/>
                  </a:lnTo>
                  <a:lnTo>
                    <a:pt x="6493524" y="4361318"/>
                  </a:lnTo>
                  <a:lnTo>
                    <a:pt x="6526353" y="4374626"/>
                  </a:lnTo>
                  <a:lnTo>
                    <a:pt x="6511348" y="4412675"/>
                  </a:lnTo>
                  <a:lnTo>
                    <a:pt x="6454638" y="4428273"/>
                  </a:lnTo>
                  <a:lnTo>
                    <a:pt x="6453380" y="4468257"/>
                  </a:lnTo>
                  <a:lnTo>
                    <a:pt x="6392381" y="4596076"/>
                  </a:lnTo>
                  <a:lnTo>
                    <a:pt x="6433981" y="4657806"/>
                  </a:lnTo>
                  <a:lnTo>
                    <a:pt x="6366352" y="4755165"/>
                  </a:lnTo>
                  <a:lnTo>
                    <a:pt x="6370052" y="4778380"/>
                  </a:lnTo>
                  <a:lnTo>
                    <a:pt x="6338435" y="4820253"/>
                  </a:lnTo>
                  <a:lnTo>
                    <a:pt x="6343947" y="4850321"/>
                  </a:lnTo>
                  <a:lnTo>
                    <a:pt x="6307739" y="4898419"/>
                  </a:lnTo>
                  <a:lnTo>
                    <a:pt x="6211966" y="4838719"/>
                  </a:lnTo>
                  <a:lnTo>
                    <a:pt x="6156328" y="4858683"/>
                  </a:lnTo>
                  <a:lnTo>
                    <a:pt x="6120344" y="4817946"/>
                  </a:lnTo>
                  <a:lnTo>
                    <a:pt x="6060255" y="4879744"/>
                  </a:lnTo>
                  <a:lnTo>
                    <a:pt x="5969178" y="4808642"/>
                  </a:lnTo>
                  <a:lnTo>
                    <a:pt x="5982605" y="4742545"/>
                  </a:lnTo>
                  <a:lnTo>
                    <a:pt x="5878945" y="4746139"/>
                  </a:lnTo>
                  <a:lnTo>
                    <a:pt x="5833882" y="4799748"/>
                  </a:lnTo>
                  <a:lnTo>
                    <a:pt x="5824473" y="4882882"/>
                  </a:lnTo>
                  <a:lnTo>
                    <a:pt x="5838794" y="4915230"/>
                  </a:lnTo>
                  <a:lnTo>
                    <a:pt x="5702326" y="5080240"/>
                  </a:lnTo>
                  <a:lnTo>
                    <a:pt x="5717163" y="5149264"/>
                  </a:lnTo>
                  <a:lnTo>
                    <a:pt x="5685217" y="5173279"/>
                  </a:lnTo>
                  <a:lnTo>
                    <a:pt x="5621344" y="5135117"/>
                  </a:lnTo>
                  <a:lnTo>
                    <a:pt x="5587784" y="5164814"/>
                  </a:lnTo>
                  <a:lnTo>
                    <a:pt x="5538118" y="5176560"/>
                  </a:lnTo>
                  <a:lnTo>
                    <a:pt x="5480491" y="5218947"/>
                  </a:lnTo>
                  <a:lnTo>
                    <a:pt x="5448308" y="5149256"/>
                  </a:lnTo>
                  <a:lnTo>
                    <a:pt x="5406241" y="5143918"/>
                  </a:lnTo>
                  <a:lnTo>
                    <a:pt x="5374304" y="5104983"/>
                  </a:lnTo>
                  <a:lnTo>
                    <a:pt x="5374923" y="5045445"/>
                  </a:lnTo>
                  <a:lnTo>
                    <a:pt x="5303773" y="5049039"/>
                  </a:lnTo>
                  <a:lnTo>
                    <a:pt x="5284091" y="5002935"/>
                  </a:lnTo>
                  <a:lnTo>
                    <a:pt x="5225064" y="4998225"/>
                  </a:lnTo>
                  <a:lnTo>
                    <a:pt x="5198649" y="5033491"/>
                  </a:lnTo>
                  <a:lnTo>
                    <a:pt x="5161238" y="4964944"/>
                  </a:lnTo>
                  <a:lnTo>
                    <a:pt x="5204864" y="4859720"/>
                  </a:lnTo>
                  <a:lnTo>
                    <a:pt x="5227973" y="4823892"/>
                  </a:lnTo>
                  <a:lnTo>
                    <a:pt x="5212976" y="4753562"/>
                  </a:lnTo>
                  <a:lnTo>
                    <a:pt x="5230160" y="4721950"/>
                  </a:lnTo>
                  <a:lnTo>
                    <a:pt x="5231333" y="4672125"/>
                  </a:lnTo>
                  <a:lnTo>
                    <a:pt x="5165797" y="4583826"/>
                  </a:lnTo>
                  <a:lnTo>
                    <a:pt x="5157758" y="4514782"/>
                  </a:lnTo>
                  <a:lnTo>
                    <a:pt x="5189591" y="4436110"/>
                  </a:lnTo>
                  <a:lnTo>
                    <a:pt x="5130055" y="4332365"/>
                  </a:lnTo>
                  <a:lnTo>
                    <a:pt x="5131745" y="4291189"/>
                  </a:lnTo>
                  <a:lnTo>
                    <a:pt x="5082746" y="4272370"/>
                  </a:lnTo>
                  <a:lnTo>
                    <a:pt x="5085272" y="4225454"/>
                  </a:lnTo>
                  <a:lnTo>
                    <a:pt x="5108418" y="4204356"/>
                  </a:lnTo>
                  <a:lnTo>
                    <a:pt x="5076482" y="4158804"/>
                  </a:lnTo>
                  <a:lnTo>
                    <a:pt x="5114925" y="4120440"/>
                  </a:lnTo>
                  <a:lnTo>
                    <a:pt x="5052901" y="4096702"/>
                  </a:lnTo>
                  <a:lnTo>
                    <a:pt x="5015537" y="4054535"/>
                  </a:lnTo>
                  <a:lnTo>
                    <a:pt x="4994259" y="4073536"/>
                  </a:lnTo>
                  <a:lnTo>
                    <a:pt x="4948435" y="4072345"/>
                  </a:lnTo>
                  <a:lnTo>
                    <a:pt x="4983573" y="4024466"/>
                  </a:lnTo>
                  <a:lnTo>
                    <a:pt x="4957092" y="3991117"/>
                  </a:lnTo>
                  <a:lnTo>
                    <a:pt x="4911690" y="3993797"/>
                  </a:lnTo>
                  <a:lnTo>
                    <a:pt x="4844257" y="3931714"/>
                  </a:lnTo>
                  <a:lnTo>
                    <a:pt x="4784020" y="3980461"/>
                  </a:lnTo>
                  <a:lnTo>
                    <a:pt x="4713997" y="3980757"/>
                  </a:lnTo>
                  <a:lnTo>
                    <a:pt x="4633232" y="4033127"/>
                  </a:lnTo>
                  <a:lnTo>
                    <a:pt x="4572337" y="4050650"/>
                  </a:lnTo>
                  <a:lnTo>
                    <a:pt x="4582111" y="3981969"/>
                  </a:lnTo>
                  <a:lnTo>
                    <a:pt x="4556391" y="3963636"/>
                  </a:lnTo>
                  <a:lnTo>
                    <a:pt x="4506378" y="3960062"/>
                  </a:lnTo>
                  <a:lnTo>
                    <a:pt x="4414017" y="3987911"/>
                  </a:lnTo>
                  <a:lnTo>
                    <a:pt x="4364315" y="3994881"/>
                  </a:lnTo>
                  <a:lnTo>
                    <a:pt x="4321592" y="3975775"/>
                  </a:lnTo>
                  <a:lnTo>
                    <a:pt x="4268384" y="3989782"/>
                  </a:lnTo>
                  <a:lnTo>
                    <a:pt x="4251257" y="4030815"/>
                  </a:lnTo>
                  <a:lnTo>
                    <a:pt x="4174963" y="4101565"/>
                  </a:lnTo>
                  <a:lnTo>
                    <a:pt x="4127262" y="4156394"/>
                  </a:lnTo>
                  <a:lnTo>
                    <a:pt x="4088368" y="4163068"/>
                  </a:lnTo>
                  <a:lnTo>
                    <a:pt x="4075588" y="4136460"/>
                  </a:lnTo>
                  <a:lnTo>
                    <a:pt x="4003640" y="4125755"/>
                  </a:lnTo>
                  <a:lnTo>
                    <a:pt x="4026768" y="4083501"/>
                  </a:lnTo>
                  <a:lnTo>
                    <a:pt x="4024860" y="4008986"/>
                  </a:lnTo>
                  <a:lnTo>
                    <a:pt x="4048522" y="3942517"/>
                  </a:lnTo>
                  <a:lnTo>
                    <a:pt x="4087007" y="3910520"/>
                  </a:lnTo>
                  <a:lnTo>
                    <a:pt x="4086138" y="3887945"/>
                  </a:lnTo>
                  <a:lnTo>
                    <a:pt x="4163025" y="3861742"/>
                  </a:lnTo>
                  <a:lnTo>
                    <a:pt x="4188245" y="3809214"/>
                  </a:lnTo>
                  <a:lnTo>
                    <a:pt x="4157302" y="3776253"/>
                  </a:lnTo>
                  <a:lnTo>
                    <a:pt x="4138476" y="3712420"/>
                  </a:lnTo>
                  <a:lnTo>
                    <a:pt x="4102887" y="3691027"/>
                  </a:lnTo>
                  <a:lnTo>
                    <a:pt x="4087213" y="3583897"/>
                  </a:lnTo>
                  <a:lnTo>
                    <a:pt x="4073399" y="3543846"/>
                  </a:lnTo>
                  <a:lnTo>
                    <a:pt x="4086009" y="3452943"/>
                  </a:lnTo>
                  <a:lnTo>
                    <a:pt x="4021009" y="3428785"/>
                  </a:lnTo>
                  <a:lnTo>
                    <a:pt x="3948470" y="3427051"/>
                  </a:lnTo>
                  <a:lnTo>
                    <a:pt x="3953793" y="3323735"/>
                  </a:lnTo>
                  <a:lnTo>
                    <a:pt x="3989635" y="3319520"/>
                  </a:lnTo>
                  <a:lnTo>
                    <a:pt x="3991014" y="3257618"/>
                  </a:lnTo>
                  <a:lnTo>
                    <a:pt x="4010873" y="3216956"/>
                  </a:lnTo>
                  <a:lnTo>
                    <a:pt x="3924557" y="3130220"/>
                  </a:lnTo>
                  <a:lnTo>
                    <a:pt x="3845119" y="3086479"/>
                  </a:lnTo>
                  <a:lnTo>
                    <a:pt x="3828222" y="3064802"/>
                  </a:lnTo>
                  <a:lnTo>
                    <a:pt x="3808623" y="2961409"/>
                  </a:lnTo>
                  <a:lnTo>
                    <a:pt x="3773099" y="2923657"/>
                  </a:lnTo>
                  <a:lnTo>
                    <a:pt x="3763839" y="2880860"/>
                  </a:lnTo>
                  <a:lnTo>
                    <a:pt x="3728194" y="2869468"/>
                  </a:lnTo>
                  <a:lnTo>
                    <a:pt x="3683542" y="2775610"/>
                  </a:lnTo>
                  <a:lnTo>
                    <a:pt x="3633416" y="2718542"/>
                  </a:lnTo>
                  <a:lnTo>
                    <a:pt x="3538781" y="2665594"/>
                  </a:lnTo>
                  <a:lnTo>
                    <a:pt x="3526027" y="2599640"/>
                  </a:lnTo>
                  <a:lnTo>
                    <a:pt x="3491874" y="2551343"/>
                  </a:lnTo>
                  <a:lnTo>
                    <a:pt x="2845590" y="2551358"/>
                  </a:lnTo>
                  <a:lnTo>
                    <a:pt x="2834887" y="2607025"/>
                  </a:lnTo>
                  <a:lnTo>
                    <a:pt x="2672516" y="2658816"/>
                  </a:lnTo>
                  <a:lnTo>
                    <a:pt x="2611087" y="2671116"/>
                  </a:lnTo>
                  <a:lnTo>
                    <a:pt x="2544689" y="2638284"/>
                  </a:lnTo>
                  <a:lnTo>
                    <a:pt x="2536876" y="2619474"/>
                  </a:lnTo>
                  <a:lnTo>
                    <a:pt x="2331059" y="2663230"/>
                  </a:lnTo>
                  <a:lnTo>
                    <a:pt x="2278176" y="2692671"/>
                  </a:lnTo>
                  <a:lnTo>
                    <a:pt x="2280637" y="2734667"/>
                  </a:lnTo>
                  <a:lnTo>
                    <a:pt x="2262095" y="2827116"/>
                  </a:lnTo>
                  <a:lnTo>
                    <a:pt x="2217963" y="2837585"/>
                  </a:lnTo>
                  <a:lnTo>
                    <a:pt x="2195449" y="2933342"/>
                  </a:lnTo>
                  <a:lnTo>
                    <a:pt x="2171035" y="2928394"/>
                  </a:lnTo>
                  <a:lnTo>
                    <a:pt x="2135769" y="2992576"/>
                  </a:lnTo>
                  <a:lnTo>
                    <a:pt x="2143883" y="3016591"/>
                  </a:lnTo>
                  <a:lnTo>
                    <a:pt x="2112494" y="3070371"/>
                  </a:lnTo>
                  <a:lnTo>
                    <a:pt x="2105068" y="3115237"/>
                  </a:lnTo>
                  <a:lnTo>
                    <a:pt x="2040871" y="3134716"/>
                  </a:lnTo>
                  <a:lnTo>
                    <a:pt x="2045858" y="3178752"/>
                  </a:lnTo>
                  <a:lnTo>
                    <a:pt x="1989192" y="3232504"/>
                  </a:lnTo>
                  <a:lnTo>
                    <a:pt x="1924252" y="3234871"/>
                  </a:lnTo>
                  <a:lnTo>
                    <a:pt x="1884017" y="3224079"/>
                  </a:lnTo>
                  <a:lnTo>
                    <a:pt x="1841155" y="3293286"/>
                  </a:lnTo>
                  <a:lnTo>
                    <a:pt x="1857541" y="3326168"/>
                  </a:lnTo>
                  <a:lnTo>
                    <a:pt x="1806163" y="3395612"/>
                  </a:lnTo>
                  <a:lnTo>
                    <a:pt x="1732784" y="3456562"/>
                  </a:lnTo>
                  <a:lnTo>
                    <a:pt x="1700869" y="3461664"/>
                  </a:lnTo>
                  <a:lnTo>
                    <a:pt x="1645928" y="3418679"/>
                  </a:lnTo>
                  <a:lnTo>
                    <a:pt x="1551075" y="3447140"/>
                  </a:lnTo>
                  <a:lnTo>
                    <a:pt x="1521795" y="3468082"/>
                  </a:lnTo>
                  <a:lnTo>
                    <a:pt x="1504717" y="3445635"/>
                  </a:lnTo>
                  <a:lnTo>
                    <a:pt x="1575354" y="3367018"/>
                  </a:lnTo>
                  <a:lnTo>
                    <a:pt x="1518019" y="3355285"/>
                  </a:lnTo>
                  <a:lnTo>
                    <a:pt x="1503107" y="3333472"/>
                  </a:lnTo>
                  <a:lnTo>
                    <a:pt x="1518147" y="3275317"/>
                  </a:lnTo>
                  <a:lnTo>
                    <a:pt x="1473835" y="3242303"/>
                  </a:lnTo>
                  <a:lnTo>
                    <a:pt x="1436277" y="3244964"/>
                  </a:lnTo>
                  <a:lnTo>
                    <a:pt x="1402949" y="3169383"/>
                  </a:lnTo>
                  <a:lnTo>
                    <a:pt x="1410919" y="3113697"/>
                  </a:lnTo>
                  <a:lnTo>
                    <a:pt x="1357792" y="3113384"/>
                  </a:lnTo>
                  <a:lnTo>
                    <a:pt x="1242433" y="2968649"/>
                  </a:lnTo>
                  <a:lnTo>
                    <a:pt x="1178274" y="2972932"/>
                  </a:lnTo>
                  <a:lnTo>
                    <a:pt x="1215078" y="2900485"/>
                  </a:lnTo>
                  <a:lnTo>
                    <a:pt x="1231062" y="2767385"/>
                  </a:lnTo>
                  <a:lnTo>
                    <a:pt x="1189951" y="2713159"/>
                  </a:lnTo>
                  <a:lnTo>
                    <a:pt x="1160478" y="2730530"/>
                  </a:lnTo>
                  <a:lnTo>
                    <a:pt x="1115275" y="2722543"/>
                  </a:lnTo>
                  <a:lnTo>
                    <a:pt x="1119828" y="2682330"/>
                  </a:lnTo>
                  <a:lnTo>
                    <a:pt x="1032890" y="2697950"/>
                  </a:lnTo>
                  <a:lnTo>
                    <a:pt x="984511" y="2640932"/>
                  </a:lnTo>
                  <a:lnTo>
                    <a:pt x="888593" y="2578195"/>
                  </a:lnTo>
                  <a:lnTo>
                    <a:pt x="839380" y="2554963"/>
                  </a:lnTo>
                  <a:lnTo>
                    <a:pt x="807078" y="2524135"/>
                  </a:lnTo>
                  <a:lnTo>
                    <a:pt x="841008" y="2440685"/>
                  </a:lnTo>
                  <a:lnTo>
                    <a:pt x="824940" y="2405373"/>
                  </a:lnTo>
                  <a:lnTo>
                    <a:pt x="795636" y="2418130"/>
                  </a:lnTo>
                  <a:lnTo>
                    <a:pt x="796297" y="2488717"/>
                  </a:lnTo>
                  <a:lnTo>
                    <a:pt x="740918" y="2506557"/>
                  </a:lnTo>
                  <a:lnTo>
                    <a:pt x="692953" y="2457910"/>
                  </a:lnTo>
                  <a:lnTo>
                    <a:pt x="646605" y="2441485"/>
                  </a:lnTo>
                  <a:lnTo>
                    <a:pt x="572376" y="2362865"/>
                  </a:lnTo>
                  <a:lnTo>
                    <a:pt x="514055" y="2329262"/>
                  </a:lnTo>
                  <a:lnTo>
                    <a:pt x="439719" y="2349783"/>
                  </a:lnTo>
                  <a:lnTo>
                    <a:pt x="427717" y="2307806"/>
                  </a:lnTo>
                  <a:lnTo>
                    <a:pt x="441864" y="2264466"/>
                  </a:lnTo>
                  <a:lnTo>
                    <a:pt x="434942" y="2227991"/>
                  </a:lnTo>
                  <a:lnTo>
                    <a:pt x="367663" y="2178669"/>
                  </a:lnTo>
                  <a:lnTo>
                    <a:pt x="349386" y="2104535"/>
                  </a:lnTo>
                  <a:lnTo>
                    <a:pt x="258335" y="2097439"/>
                  </a:lnTo>
                  <a:lnTo>
                    <a:pt x="241780" y="2061669"/>
                  </a:lnTo>
                  <a:lnTo>
                    <a:pt x="290393" y="1980859"/>
                  </a:lnTo>
                  <a:lnTo>
                    <a:pt x="290416" y="1902397"/>
                  </a:lnTo>
                  <a:lnTo>
                    <a:pt x="330384" y="1847748"/>
                  </a:lnTo>
                  <a:lnTo>
                    <a:pt x="331704" y="1784360"/>
                  </a:lnTo>
                  <a:lnTo>
                    <a:pt x="272012" y="1899710"/>
                  </a:lnTo>
                  <a:lnTo>
                    <a:pt x="206711" y="1946181"/>
                  </a:lnTo>
                  <a:lnTo>
                    <a:pt x="191054" y="1885071"/>
                  </a:lnTo>
                  <a:lnTo>
                    <a:pt x="207463" y="1831815"/>
                  </a:lnTo>
                  <a:lnTo>
                    <a:pt x="142292" y="1860868"/>
                  </a:lnTo>
                  <a:lnTo>
                    <a:pt x="161975" y="1754272"/>
                  </a:lnTo>
                  <a:lnTo>
                    <a:pt x="115064" y="1738601"/>
                  </a:lnTo>
                  <a:lnTo>
                    <a:pt x="102655" y="1669903"/>
                  </a:lnTo>
                  <a:lnTo>
                    <a:pt x="143789" y="1637162"/>
                  </a:lnTo>
                  <a:lnTo>
                    <a:pt x="97102" y="1608116"/>
                  </a:lnTo>
                  <a:lnTo>
                    <a:pt x="63310" y="1633735"/>
                  </a:lnTo>
                  <a:lnTo>
                    <a:pt x="0" y="1546115"/>
                  </a:lnTo>
                  <a:lnTo>
                    <a:pt x="97272" y="1360042"/>
                  </a:lnTo>
                  <a:lnTo>
                    <a:pt x="148850" y="1233508"/>
                  </a:lnTo>
                  <a:lnTo>
                    <a:pt x="209530" y="1148102"/>
                  </a:lnTo>
                  <a:lnTo>
                    <a:pt x="245265" y="1114990"/>
                  </a:lnTo>
                  <a:lnTo>
                    <a:pt x="385341" y="1122551"/>
                  </a:lnTo>
                  <a:lnTo>
                    <a:pt x="570013" y="1023124"/>
                  </a:lnTo>
                  <a:lnTo>
                    <a:pt x="618320" y="951323"/>
                  </a:lnTo>
                  <a:lnTo>
                    <a:pt x="703994" y="968632"/>
                  </a:lnTo>
                  <a:lnTo>
                    <a:pt x="740783" y="964750"/>
                  </a:lnTo>
                  <a:lnTo>
                    <a:pt x="786485" y="996971"/>
                  </a:lnTo>
                  <a:lnTo>
                    <a:pt x="834898" y="972591"/>
                  </a:lnTo>
                  <a:lnTo>
                    <a:pt x="870073" y="983210"/>
                  </a:lnTo>
                  <a:lnTo>
                    <a:pt x="944693" y="947416"/>
                  </a:lnTo>
                  <a:lnTo>
                    <a:pt x="982920" y="960600"/>
                  </a:lnTo>
                  <a:lnTo>
                    <a:pt x="1029924" y="922472"/>
                  </a:lnTo>
                  <a:lnTo>
                    <a:pt x="1074377" y="943606"/>
                  </a:lnTo>
                  <a:lnTo>
                    <a:pt x="1139119" y="921333"/>
                  </a:lnTo>
                  <a:lnTo>
                    <a:pt x="1140870" y="822621"/>
                  </a:lnTo>
                  <a:lnTo>
                    <a:pt x="1132622" y="757783"/>
                  </a:lnTo>
                  <a:lnTo>
                    <a:pt x="1138775" y="636229"/>
                  </a:lnTo>
                  <a:lnTo>
                    <a:pt x="1080256" y="621168"/>
                  </a:lnTo>
                  <a:lnTo>
                    <a:pt x="1041135" y="569097"/>
                  </a:lnTo>
                  <a:lnTo>
                    <a:pt x="990887" y="549155"/>
                  </a:lnTo>
                  <a:lnTo>
                    <a:pt x="975966" y="526047"/>
                  </a:lnTo>
                  <a:lnTo>
                    <a:pt x="924696" y="515114"/>
                  </a:lnTo>
                  <a:lnTo>
                    <a:pt x="903191" y="474940"/>
                  </a:lnTo>
                  <a:lnTo>
                    <a:pt x="942870" y="419662"/>
                  </a:lnTo>
                  <a:lnTo>
                    <a:pt x="990289" y="417934"/>
                  </a:lnTo>
                  <a:lnTo>
                    <a:pt x="1035341" y="396281"/>
                  </a:lnTo>
                  <a:lnTo>
                    <a:pt x="1121580" y="406907"/>
                  </a:lnTo>
                  <a:lnTo>
                    <a:pt x="1183428" y="347242"/>
                  </a:lnTo>
                  <a:lnTo>
                    <a:pt x="1193793" y="300879"/>
                  </a:lnTo>
                  <a:lnTo>
                    <a:pt x="1186390" y="258179"/>
                  </a:lnTo>
                  <a:lnTo>
                    <a:pt x="1209187" y="200097"/>
                  </a:lnTo>
                  <a:lnTo>
                    <a:pt x="1172826" y="141411"/>
                  </a:lnTo>
                  <a:lnTo>
                    <a:pt x="1143202" y="0"/>
                  </a:lnTo>
                  <a:lnTo>
                    <a:pt x="1265546" y="1176"/>
                  </a:lnTo>
                  <a:lnTo>
                    <a:pt x="1479491" y="15858"/>
                  </a:lnTo>
                  <a:lnTo>
                    <a:pt x="1623894" y="37464"/>
                  </a:lnTo>
                  <a:lnTo>
                    <a:pt x="1683023" y="32285"/>
                  </a:lnTo>
                  <a:lnTo>
                    <a:pt x="1755723" y="54247"/>
                  </a:lnTo>
                  <a:lnTo>
                    <a:pt x="1761199" y="89742"/>
                  </a:lnTo>
                  <a:lnTo>
                    <a:pt x="1737078" y="139651"/>
                  </a:lnTo>
                  <a:lnTo>
                    <a:pt x="1761128" y="192810"/>
                  </a:lnTo>
                  <a:lnTo>
                    <a:pt x="1838438" y="204514"/>
                  </a:lnTo>
                  <a:lnTo>
                    <a:pt x="1864880" y="179926"/>
                  </a:lnTo>
                  <a:lnTo>
                    <a:pt x="1881742" y="132686"/>
                  </a:lnTo>
                  <a:lnTo>
                    <a:pt x="1914495" y="129214"/>
                  </a:lnTo>
                  <a:lnTo>
                    <a:pt x="1953991" y="153114"/>
                  </a:lnTo>
                  <a:lnTo>
                    <a:pt x="1964707" y="180475"/>
                  </a:lnTo>
                  <a:lnTo>
                    <a:pt x="2014118" y="190598"/>
                  </a:lnTo>
                  <a:lnTo>
                    <a:pt x="2055371" y="235261"/>
                  </a:lnTo>
                  <a:lnTo>
                    <a:pt x="2164194" y="238251"/>
                  </a:lnTo>
                  <a:lnTo>
                    <a:pt x="2217871" y="293268"/>
                  </a:lnTo>
                  <a:lnTo>
                    <a:pt x="2302795" y="264188"/>
                  </a:lnTo>
                  <a:lnTo>
                    <a:pt x="2368630" y="293091"/>
                  </a:lnTo>
                  <a:lnTo>
                    <a:pt x="2425349" y="351655"/>
                  </a:lnTo>
                  <a:lnTo>
                    <a:pt x="2527579" y="306138"/>
                  </a:lnTo>
                  <a:lnTo>
                    <a:pt x="2598541" y="293742"/>
                  </a:lnTo>
                  <a:lnTo>
                    <a:pt x="2657087" y="242964"/>
                  </a:lnTo>
                  <a:lnTo>
                    <a:pt x="2701437" y="241170"/>
                  </a:lnTo>
                  <a:lnTo>
                    <a:pt x="2732286" y="266529"/>
                  </a:lnTo>
                  <a:lnTo>
                    <a:pt x="2847616" y="237333"/>
                  </a:lnTo>
                  <a:lnTo>
                    <a:pt x="2878877" y="261615"/>
                  </a:lnTo>
                  <a:lnTo>
                    <a:pt x="2971877" y="274845"/>
                  </a:lnTo>
                  <a:lnTo>
                    <a:pt x="3018022" y="269515"/>
                  </a:lnTo>
                  <a:lnTo>
                    <a:pt x="3063696" y="240950"/>
                  </a:lnTo>
                  <a:lnTo>
                    <a:pt x="3188098" y="222423"/>
                  </a:lnTo>
                  <a:lnTo>
                    <a:pt x="3255370" y="223709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8197440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8200590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200590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200590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00590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200590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200590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8486485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86485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86485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486485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486485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486485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00" y="708971"/>
              <a:ext cx="2180547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Guinea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9719" y="6234702"/>
              <a:ext cx="191126" cy="174079"/>
            </a:xfrm>
            <a:custGeom>
              <a:avLst/>
              <a:pathLst>
                <a:path w="191126" h="174079">
                  <a:moveTo>
                    <a:pt x="160638" y="100448"/>
                  </a:moveTo>
                  <a:lnTo>
                    <a:pt x="191126" y="159455"/>
                  </a:lnTo>
                  <a:lnTo>
                    <a:pt x="114475" y="161532"/>
                  </a:lnTo>
                  <a:lnTo>
                    <a:pt x="53340" y="174079"/>
                  </a:lnTo>
                  <a:lnTo>
                    <a:pt x="39355" y="168425"/>
                  </a:lnTo>
                  <a:lnTo>
                    <a:pt x="0" y="132066"/>
                  </a:lnTo>
                  <a:lnTo>
                    <a:pt x="9618" y="121669"/>
                  </a:lnTo>
                  <a:lnTo>
                    <a:pt x="25920" y="49730"/>
                  </a:lnTo>
                  <a:lnTo>
                    <a:pt x="37216" y="29152"/>
                  </a:lnTo>
                  <a:lnTo>
                    <a:pt x="60844" y="1135"/>
                  </a:lnTo>
                  <a:lnTo>
                    <a:pt x="113676" y="0"/>
                  </a:lnTo>
                  <a:lnTo>
                    <a:pt x="120842" y="48786"/>
                  </a:lnTo>
                  <a:lnTo>
                    <a:pt x="144093" y="87741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640564" y="6159680"/>
              <a:ext cx="163051" cy="175470"/>
            </a:xfrm>
            <a:custGeom>
              <a:avLst/>
              <a:pathLst>
                <a:path w="163051" h="175470">
                  <a:moveTo>
                    <a:pt x="163051" y="117565"/>
                  </a:moveTo>
                  <a:lnTo>
                    <a:pt x="135312" y="166345"/>
                  </a:lnTo>
                  <a:lnTo>
                    <a:pt x="99794" y="175470"/>
                  </a:lnTo>
                  <a:lnTo>
                    <a:pt x="83249" y="162763"/>
                  </a:lnTo>
                  <a:lnTo>
                    <a:pt x="59998" y="123808"/>
                  </a:lnTo>
                  <a:lnTo>
                    <a:pt x="52832" y="75022"/>
                  </a:lnTo>
                  <a:lnTo>
                    <a:pt x="0" y="76158"/>
                  </a:lnTo>
                  <a:lnTo>
                    <a:pt x="10602" y="55079"/>
                  </a:lnTo>
                  <a:lnTo>
                    <a:pt x="6310" y="32005"/>
                  </a:lnTo>
                  <a:lnTo>
                    <a:pt x="12267" y="19609"/>
                  </a:lnTo>
                  <a:lnTo>
                    <a:pt x="78821" y="0"/>
                  </a:lnTo>
                  <a:lnTo>
                    <a:pt x="107235" y="301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083749" y="6072940"/>
              <a:ext cx="322833" cy="301374"/>
            </a:xfrm>
            <a:custGeom>
              <a:avLst/>
              <a:pathLst>
                <a:path w="322833" h="301374">
                  <a:moveTo>
                    <a:pt x="322833" y="83307"/>
                  </a:moveTo>
                  <a:lnTo>
                    <a:pt x="312298" y="106369"/>
                  </a:lnTo>
                  <a:lnTo>
                    <a:pt x="269883" y="160512"/>
                  </a:lnTo>
                  <a:lnTo>
                    <a:pt x="246197" y="200993"/>
                  </a:lnTo>
                  <a:lnTo>
                    <a:pt x="230461" y="216690"/>
                  </a:lnTo>
                  <a:lnTo>
                    <a:pt x="186221" y="233725"/>
                  </a:lnTo>
                  <a:lnTo>
                    <a:pt x="171469" y="256789"/>
                  </a:lnTo>
                  <a:lnTo>
                    <a:pt x="173847" y="276248"/>
                  </a:lnTo>
                  <a:lnTo>
                    <a:pt x="161855" y="291781"/>
                  </a:lnTo>
                  <a:lnTo>
                    <a:pt x="30736" y="301374"/>
                  </a:lnTo>
                  <a:lnTo>
                    <a:pt x="15869" y="235453"/>
                  </a:lnTo>
                  <a:lnTo>
                    <a:pt x="15259" y="176191"/>
                  </a:lnTo>
                  <a:lnTo>
                    <a:pt x="1842" y="143292"/>
                  </a:lnTo>
                  <a:lnTo>
                    <a:pt x="0" y="122157"/>
                  </a:lnTo>
                  <a:lnTo>
                    <a:pt x="66369" y="103121"/>
                  </a:lnTo>
                  <a:lnTo>
                    <a:pt x="107548" y="49210"/>
                  </a:lnTo>
                  <a:lnTo>
                    <a:pt x="115245" y="15916"/>
                  </a:lnTo>
                  <a:lnTo>
                    <a:pt x="137828" y="0"/>
                  </a:lnTo>
                  <a:lnTo>
                    <a:pt x="149313" y="7434"/>
                  </a:lnTo>
                  <a:lnTo>
                    <a:pt x="166246" y="44083"/>
                  </a:lnTo>
                  <a:lnTo>
                    <a:pt x="188752" y="64086"/>
                  </a:lnTo>
                  <a:lnTo>
                    <a:pt x="213429" y="65277"/>
                  </a:lnTo>
                  <a:lnTo>
                    <a:pt x="235598" y="78751"/>
                  </a:lnTo>
                  <a:lnTo>
                    <a:pt x="278133" y="77083"/>
                  </a:lnTo>
                  <a:lnTo>
                    <a:pt x="299369" y="6935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9385" y="6057415"/>
              <a:ext cx="157747" cy="219830"/>
            </a:xfrm>
            <a:custGeom>
              <a:avLst/>
              <a:pathLst>
                <a:path w="157747" h="219830">
                  <a:moveTo>
                    <a:pt x="152073" y="108862"/>
                  </a:moveTo>
                  <a:lnTo>
                    <a:pt x="141732" y="126055"/>
                  </a:lnTo>
                  <a:lnTo>
                    <a:pt x="116481" y="146251"/>
                  </a:lnTo>
                  <a:lnTo>
                    <a:pt x="92049" y="210767"/>
                  </a:lnTo>
                  <a:lnTo>
                    <a:pt x="84230" y="219830"/>
                  </a:lnTo>
                  <a:lnTo>
                    <a:pt x="28414" y="132445"/>
                  </a:lnTo>
                  <a:lnTo>
                    <a:pt x="0" y="102264"/>
                  </a:lnTo>
                  <a:lnTo>
                    <a:pt x="32474" y="56291"/>
                  </a:lnTo>
                  <a:lnTo>
                    <a:pt x="35562" y="0"/>
                  </a:lnTo>
                  <a:lnTo>
                    <a:pt x="85932" y="7456"/>
                  </a:lnTo>
                  <a:lnTo>
                    <a:pt x="123440" y="34420"/>
                  </a:lnTo>
                  <a:lnTo>
                    <a:pt x="157747" y="63659"/>
                  </a:lnTo>
                  <a:lnTo>
                    <a:pt x="142972" y="7875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740358" y="6044590"/>
              <a:ext cx="374127" cy="406136"/>
            </a:xfrm>
            <a:custGeom>
              <a:avLst/>
              <a:pathLst>
                <a:path w="374127" h="406136">
                  <a:moveTo>
                    <a:pt x="343391" y="150506"/>
                  </a:moveTo>
                  <a:lnTo>
                    <a:pt x="345234" y="171642"/>
                  </a:lnTo>
                  <a:lnTo>
                    <a:pt x="358650" y="204541"/>
                  </a:lnTo>
                  <a:lnTo>
                    <a:pt x="359260" y="263802"/>
                  </a:lnTo>
                  <a:lnTo>
                    <a:pt x="374127" y="329723"/>
                  </a:lnTo>
                  <a:lnTo>
                    <a:pt x="312559" y="333270"/>
                  </a:lnTo>
                  <a:lnTo>
                    <a:pt x="275233" y="351059"/>
                  </a:lnTo>
                  <a:lnTo>
                    <a:pt x="207882" y="344074"/>
                  </a:lnTo>
                  <a:lnTo>
                    <a:pt x="146905" y="366465"/>
                  </a:lnTo>
                  <a:lnTo>
                    <a:pt x="137701" y="382595"/>
                  </a:lnTo>
                  <a:lnTo>
                    <a:pt x="115656" y="381493"/>
                  </a:lnTo>
                  <a:lnTo>
                    <a:pt x="69920" y="396759"/>
                  </a:lnTo>
                  <a:lnTo>
                    <a:pt x="58932" y="406136"/>
                  </a:lnTo>
                  <a:lnTo>
                    <a:pt x="30488" y="349567"/>
                  </a:lnTo>
                  <a:lnTo>
                    <a:pt x="0" y="290560"/>
                  </a:lnTo>
                  <a:lnTo>
                    <a:pt x="35518" y="281436"/>
                  </a:lnTo>
                  <a:lnTo>
                    <a:pt x="63257" y="232655"/>
                  </a:lnTo>
                  <a:lnTo>
                    <a:pt x="71076" y="223593"/>
                  </a:lnTo>
                  <a:lnTo>
                    <a:pt x="95508" y="159077"/>
                  </a:lnTo>
                  <a:lnTo>
                    <a:pt x="120759" y="138881"/>
                  </a:lnTo>
                  <a:lnTo>
                    <a:pt x="131100" y="121688"/>
                  </a:lnTo>
                  <a:lnTo>
                    <a:pt x="157841" y="105850"/>
                  </a:lnTo>
                  <a:lnTo>
                    <a:pt x="192605" y="63010"/>
                  </a:lnTo>
                  <a:lnTo>
                    <a:pt x="223259" y="49072"/>
                  </a:lnTo>
                  <a:lnTo>
                    <a:pt x="261701" y="17454"/>
                  </a:lnTo>
                  <a:lnTo>
                    <a:pt x="300335" y="0"/>
                  </a:lnTo>
                  <a:lnTo>
                    <a:pt x="308203" y="40241"/>
                  </a:lnTo>
                  <a:lnTo>
                    <a:pt x="321464" y="57439"/>
                  </a:lnTo>
                  <a:lnTo>
                    <a:pt x="318347" y="104245"/>
                  </a:lnTo>
                  <a:lnTo>
                    <a:pt x="328282" y="138099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58953" y="3593384"/>
              <a:ext cx="375146" cy="430119"/>
            </a:xfrm>
            <a:custGeom>
              <a:avLst/>
              <a:pathLst>
                <a:path w="375146" h="430119">
                  <a:moveTo>
                    <a:pt x="362968" y="364493"/>
                  </a:moveTo>
                  <a:lnTo>
                    <a:pt x="343687" y="339576"/>
                  </a:lnTo>
                  <a:lnTo>
                    <a:pt x="310536" y="337471"/>
                  </a:lnTo>
                  <a:lnTo>
                    <a:pt x="260809" y="345191"/>
                  </a:lnTo>
                  <a:lnTo>
                    <a:pt x="165754" y="409414"/>
                  </a:lnTo>
                  <a:lnTo>
                    <a:pt x="156621" y="430119"/>
                  </a:lnTo>
                  <a:lnTo>
                    <a:pt x="130235" y="405904"/>
                  </a:lnTo>
                  <a:lnTo>
                    <a:pt x="79494" y="374670"/>
                  </a:lnTo>
                  <a:lnTo>
                    <a:pt x="25708" y="360984"/>
                  </a:lnTo>
                  <a:lnTo>
                    <a:pt x="0" y="360282"/>
                  </a:lnTo>
                  <a:lnTo>
                    <a:pt x="7619" y="317240"/>
                  </a:lnTo>
                  <a:lnTo>
                    <a:pt x="34073" y="290902"/>
                  </a:lnTo>
                  <a:lnTo>
                    <a:pt x="62561" y="269129"/>
                  </a:lnTo>
                  <a:lnTo>
                    <a:pt x="107667" y="264564"/>
                  </a:lnTo>
                  <a:lnTo>
                    <a:pt x="133956" y="245524"/>
                  </a:lnTo>
                  <a:lnTo>
                    <a:pt x="147826" y="227977"/>
                  </a:lnTo>
                  <a:lnTo>
                    <a:pt x="177932" y="172178"/>
                  </a:lnTo>
                  <a:lnTo>
                    <a:pt x="188757" y="142699"/>
                  </a:lnTo>
                  <a:lnTo>
                    <a:pt x="197079" y="78216"/>
                  </a:lnTo>
                  <a:lnTo>
                    <a:pt x="230054" y="18864"/>
                  </a:lnTo>
                  <a:lnTo>
                    <a:pt x="258204" y="16147"/>
                  </a:lnTo>
                  <a:lnTo>
                    <a:pt x="315580" y="0"/>
                  </a:lnTo>
                  <a:lnTo>
                    <a:pt x="324760" y="17836"/>
                  </a:lnTo>
                  <a:lnTo>
                    <a:pt x="330832" y="85495"/>
                  </a:lnTo>
                  <a:lnTo>
                    <a:pt x="313242" y="121993"/>
                  </a:lnTo>
                  <a:lnTo>
                    <a:pt x="317639" y="143751"/>
                  </a:lnTo>
                  <a:lnTo>
                    <a:pt x="353497" y="191830"/>
                  </a:lnTo>
                  <a:lnTo>
                    <a:pt x="349437" y="240962"/>
                  </a:lnTo>
                  <a:lnTo>
                    <a:pt x="375146" y="301324"/>
                  </a:lnTo>
                  <a:lnTo>
                    <a:pt x="374808" y="33080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43733" y="5848224"/>
              <a:ext cx="144948" cy="154036"/>
            </a:xfrm>
            <a:custGeom>
              <a:avLst/>
              <a:pathLst>
                <a:path w="144948" h="154036">
                  <a:moveTo>
                    <a:pt x="144948" y="95978"/>
                  </a:moveTo>
                  <a:lnTo>
                    <a:pt x="118308" y="119227"/>
                  </a:lnTo>
                  <a:lnTo>
                    <a:pt x="94056" y="127982"/>
                  </a:lnTo>
                  <a:lnTo>
                    <a:pt x="74945" y="154036"/>
                  </a:lnTo>
                  <a:lnTo>
                    <a:pt x="54683" y="147471"/>
                  </a:lnTo>
                  <a:lnTo>
                    <a:pt x="36700" y="137038"/>
                  </a:lnTo>
                  <a:lnTo>
                    <a:pt x="8003" y="141639"/>
                  </a:lnTo>
                  <a:lnTo>
                    <a:pt x="9773" y="119411"/>
                  </a:lnTo>
                  <a:lnTo>
                    <a:pt x="0" y="104632"/>
                  </a:lnTo>
                  <a:lnTo>
                    <a:pt x="3515" y="83710"/>
                  </a:lnTo>
                  <a:lnTo>
                    <a:pt x="14679" y="70758"/>
                  </a:lnTo>
                  <a:lnTo>
                    <a:pt x="48592" y="50974"/>
                  </a:lnTo>
                  <a:lnTo>
                    <a:pt x="77723" y="16157"/>
                  </a:lnTo>
                  <a:lnTo>
                    <a:pt x="97430" y="0"/>
                  </a:lnTo>
                  <a:lnTo>
                    <a:pt x="117079" y="5308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29195" y="5805230"/>
              <a:ext cx="380580" cy="361047"/>
            </a:xfrm>
            <a:custGeom>
              <a:avLst/>
              <a:pathLst>
                <a:path w="380580" h="361047">
                  <a:moveTo>
                    <a:pt x="162033" y="15441"/>
                  </a:moveTo>
                  <a:lnTo>
                    <a:pt x="184540" y="34460"/>
                  </a:lnTo>
                  <a:lnTo>
                    <a:pt x="199870" y="67558"/>
                  </a:lnTo>
                  <a:lnTo>
                    <a:pt x="232773" y="72012"/>
                  </a:lnTo>
                  <a:lnTo>
                    <a:pt x="253856" y="121201"/>
                  </a:lnTo>
                  <a:lnTo>
                    <a:pt x="331545" y="157960"/>
                  </a:lnTo>
                  <a:lnTo>
                    <a:pt x="380580" y="163091"/>
                  </a:lnTo>
                  <a:lnTo>
                    <a:pt x="362617" y="197981"/>
                  </a:lnTo>
                  <a:lnTo>
                    <a:pt x="347010" y="217979"/>
                  </a:lnTo>
                  <a:lnTo>
                    <a:pt x="321607" y="225876"/>
                  </a:lnTo>
                  <a:lnTo>
                    <a:pt x="311498" y="239359"/>
                  </a:lnTo>
                  <a:lnTo>
                    <a:pt x="272864" y="256814"/>
                  </a:lnTo>
                  <a:lnTo>
                    <a:pt x="234422" y="288432"/>
                  </a:lnTo>
                  <a:lnTo>
                    <a:pt x="203768" y="302369"/>
                  </a:lnTo>
                  <a:lnTo>
                    <a:pt x="169003" y="345209"/>
                  </a:lnTo>
                  <a:lnTo>
                    <a:pt x="142263" y="361047"/>
                  </a:lnTo>
                  <a:lnTo>
                    <a:pt x="133162" y="330940"/>
                  </a:lnTo>
                  <a:lnTo>
                    <a:pt x="147937" y="315844"/>
                  </a:lnTo>
                  <a:lnTo>
                    <a:pt x="113630" y="286606"/>
                  </a:lnTo>
                  <a:lnTo>
                    <a:pt x="76122" y="259641"/>
                  </a:lnTo>
                  <a:lnTo>
                    <a:pt x="25752" y="252185"/>
                  </a:lnTo>
                  <a:lnTo>
                    <a:pt x="19958" y="197579"/>
                  </a:lnTo>
                  <a:lnTo>
                    <a:pt x="49726" y="166696"/>
                  </a:lnTo>
                  <a:lnTo>
                    <a:pt x="0" y="133357"/>
                  </a:lnTo>
                  <a:lnTo>
                    <a:pt x="52094" y="90893"/>
                  </a:lnTo>
                  <a:lnTo>
                    <a:pt x="51756" y="60010"/>
                  </a:lnTo>
                  <a:lnTo>
                    <a:pt x="61565" y="52290"/>
                  </a:lnTo>
                  <a:lnTo>
                    <a:pt x="45328" y="22811"/>
                  </a:lnTo>
                  <a:lnTo>
                    <a:pt x="81861" y="16494"/>
                  </a:lnTo>
                  <a:lnTo>
                    <a:pt x="138353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80226" y="5785072"/>
              <a:ext cx="396227" cy="420177"/>
            </a:xfrm>
            <a:custGeom>
              <a:avLst/>
              <a:pathLst>
                <a:path w="396227" h="420177">
                  <a:moveTo>
                    <a:pt x="270898" y="48865"/>
                  </a:moveTo>
                  <a:lnTo>
                    <a:pt x="277260" y="91223"/>
                  </a:lnTo>
                  <a:lnTo>
                    <a:pt x="293692" y="119713"/>
                  </a:lnTo>
                  <a:lnTo>
                    <a:pt x="338381" y="149885"/>
                  </a:lnTo>
                  <a:lnTo>
                    <a:pt x="389461" y="171413"/>
                  </a:lnTo>
                  <a:lnTo>
                    <a:pt x="396227" y="223704"/>
                  </a:lnTo>
                  <a:lnTo>
                    <a:pt x="377960" y="233530"/>
                  </a:lnTo>
                  <a:lnTo>
                    <a:pt x="380322" y="249284"/>
                  </a:lnTo>
                  <a:lnTo>
                    <a:pt x="370518" y="267220"/>
                  </a:lnTo>
                  <a:lnTo>
                    <a:pt x="367812" y="329688"/>
                  </a:lnTo>
                  <a:lnTo>
                    <a:pt x="345683" y="350174"/>
                  </a:lnTo>
                  <a:lnTo>
                    <a:pt x="329925" y="394612"/>
                  </a:lnTo>
                  <a:lnTo>
                    <a:pt x="326895" y="420177"/>
                  </a:lnTo>
                  <a:lnTo>
                    <a:pt x="317277" y="381697"/>
                  </a:lnTo>
                  <a:lnTo>
                    <a:pt x="283222" y="359721"/>
                  </a:lnTo>
                  <a:lnTo>
                    <a:pt x="258731" y="360683"/>
                  </a:lnTo>
                  <a:lnTo>
                    <a:pt x="213362" y="312955"/>
                  </a:lnTo>
                  <a:lnTo>
                    <a:pt x="163683" y="308221"/>
                  </a:lnTo>
                  <a:lnTo>
                    <a:pt x="151495" y="293130"/>
                  </a:lnTo>
                  <a:lnTo>
                    <a:pt x="98092" y="240928"/>
                  </a:lnTo>
                  <a:lnTo>
                    <a:pt x="81272" y="233751"/>
                  </a:lnTo>
                  <a:lnTo>
                    <a:pt x="75630" y="212860"/>
                  </a:lnTo>
                  <a:lnTo>
                    <a:pt x="37574" y="176011"/>
                  </a:lnTo>
                  <a:lnTo>
                    <a:pt x="39269" y="143819"/>
                  </a:lnTo>
                  <a:lnTo>
                    <a:pt x="16141" y="116407"/>
                  </a:lnTo>
                  <a:lnTo>
                    <a:pt x="0" y="111873"/>
                  </a:lnTo>
                  <a:lnTo>
                    <a:pt x="41044" y="93322"/>
                  </a:lnTo>
                  <a:lnTo>
                    <a:pt x="86784" y="103954"/>
                  </a:lnTo>
                  <a:lnTo>
                    <a:pt x="104130" y="117741"/>
                  </a:lnTo>
                  <a:lnTo>
                    <a:pt x="124952" y="103567"/>
                  </a:lnTo>
                  <a:lnTo>
                    <a:pt x="132915" y="80461"/>
                  </a:lnTo>
                  <a:lnTo>
                    <a:pt x="147400" y="73684"/>
                  </a:lnTo>
                  <a:lnTo>
                    <a:pt x="163214" y="35512"/>
                  </a:lnTo>
                  <a:lnTo>
                    <a:pt x="162139" y="10053"/>
                  </a:lnTo>
                  <a:lnTo>
                    <a:pt x="199864" y="8608"/>
                  </a:lnTo>
                  <a:lnTo>
                    <a:pt x="230180" y="0"/>
                  </a:lnTo>
                  <a:lnTo>
                    <a:pt x="258562" y="12963"/>
                  </a:lnTo>
                  <a:lnTo>
                    <a:pt x="256259" y="3577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169688" y="5775865"/>
              <a:ext cx="271475" cy="246246"/>
            </a:xfrm>
            <a:custGeom>
              <a:avLst/>
              <a:pathLst>
                <a:path w="271475" h="246246">
                  <a:moveTo>
                    <a:pt x="185669" y="20748"/>
                  </a:moveTo>
                  <a:lnTo>
                    <a:pt x="209584" y="37369"/>
                  </a:lnTo>
                  <a:lnTo>
                    <a:pt x="253577" y="53810"/>
                  </a:lnTo>
                  <a:lnTo>
                    <a:pt x="271475" y="72359"/>
                  </a:lnTo>
                  <a:lnTo>
                    <a:pt x="251768" y="88517"/>
                  </a:lnTo>
                  <a:lnTo>
                    <a:pt x="222637" y="123334"/>
                  </a:lnTo>
                  <a:lnTo>
                    <a:pt x="188724" y="143118"/>
                  </a:lnTo>
                  <a:lnTo>
                    <a:pt x="177560" y="156070"/>
                  </a:lnTo>
                  <a:lnTo>
                    <a:pt x="174045" y="176992"/>
                  </a:lnTo>
                  <a:lnTo>
                    <a:pt x="183818" y="191771"/>
                  </a:lnTo>
                  <a:lnTo>
                    <a:pt x="182048" y="213999"/>
                  </a:lnTo>
                  <a:lnTo>
                    <a:pt x="171843" y="232911"/>
                  </a:lnTo>
                  <a:lnTo>
                    <a:pt x="134633" y="240631"/>
                  </a:lnTo>
                  <a:lnTo>
                    <a:pt x="78141" y="232911"/>
                  </a:lnTo>
                  <a:lnTo>
                    <a:pt x="51417" y="246246"/>
                  </a:lnTo>
                  <a:lnTo>
                    <a:pt x="6765" y="232911"/>
                  </a:lnTo>
                  <a:lnTo>
                    <a:pt x="0" y="180620"/>
                  </a:lnTo>
                  <a:lnTo>
                    <a:pt x="21311" y="142368"/>
                  </a:lnTo>
                  <a:lnTo>
                    <a:pt x="56670" y="99363"/>
                  </a:lnTo>
                  <a:lnTo>
                    <a:pt x="82539" y="77444"/>
                  </a:lnTo>
                  <a:lnTo>
                    <a:pt x="88289" y="48667"/>
                  </a:lnTo>
                  <a:lnTo>
                    <a:pt x="99114" y="43052"/>
                  </a:lnTo>
                  <a:lnTo>
                    <a:pt x="103606" y="16970"/>
                  </a:lnTo>
                  <a:lnTo>
                    <a:pt x="126127" y="0"/>
                  </a:lnTo>
                  <a:lnTo>
                    <a:pt x="155359" y="8022"/>
                  </a:lnTo>
                  <a:lnTo>
                    <a:pt x="166940" y="24168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051125" y="5730985"/>
              <a:ext cx="245408" cy="225500"/>
            </a:xfrm>
            <a:custGeom>
              <a:avLst/>
              <a:pathLst>
                <a:path w="245408" h="225500">
                  <a:moveTo>
                    <a:pt x="244690" y="44879"/>
                  </a:moveTo>
                  <a:lnTo>
                    <a:pt x="222169" y="61850"/>
                  </a:lnTo>
                  <a:lnTo>
                    <a:pt x="217677" y="87931"/>
                  </a:lnTo>
                  <a:lnTo>
                    <a:pt x="206853" y="93546"/>
                  </a:lnTo>
                  <a:lnTo>
                    <a:pt x="201102" y="122323"/>
                  </a:lnTo>
                  <a:lnTo>
                    <a:pt x="175234" y="144243"/>
                  </a:lnTo>
                  <a:lnTo>
                    <a:pt x="139874" y="187247"/>
                  </a:lnTo>
                  <a:lnTo>
                    <a:pt x="118563" y="225500"/>
                  </a:lnTo>
                  <a:lnTo>
                    <a:pt x="67483" y="203971"/>
                  </a:lnTo>
                  <a:lnTo>
                    <a:pt x="22793" y="173799"/>
                  </a:lnTo>
                  <a:lnTo>
                    <a:pt x="6361" y="145309"/>
                  </a:lnTo>
                  <a:lnTo>
                    <a:pt x="0" y="102952"/>
                  </a:lnTo>
                  <a:lnTo>
                    <a:pt x="19539" y="90259"/>
                  </a:lnTo>
                  <a:lnTo>
                    <a:pt x="27978" y="59916"/>
                  </a:lnTo>
                  <a:lnTo>
                    <a:pt x="50456" y="44309"/>
                  </a:lnTo>
                  <a:lnTo>
                    <a:pt x="95528" y="30535"/>
                  </a:lnTo>
                  <a:lnTo>
                    <a:pt x="156225" y="22151"/>
                  </a:lnTo>
                  <a:lnTo>
                    <a:pt x="203512" y="20892"/>
                  </a:lnTo>
                  <a:lnTo>
                    <a:pt x="235095" y="0"/>
                  </a:lnTo>
                  <a:lnTo>
                    <a:pt x="245408" y="740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696464" y="5725153"/>
              <a:ext cx="246977" cy="177660"/>
            </a:xfrm>
            <a:custGeom>
              <a:avLst/>
              <a:pathLst>
                <a:path w="246977" h="177660">
                  <a:moveTo>
                    <a:pt x="44930" y="0"/>
                  </a:moveTo>
                  <a:lnTo>
                    <a:pt x="70300" y="6122"/>
                  </a:lnTo>
                  <a:lnTo>
                    <a:pt x="102222" y="39218"/>
                  </a:lnTo>
                  <a:lnTo>
                    <a:pt x="136444" y="37409"/>
                  </a:lnTo>
                  <a:lnTo>
                    <a:pt x="170390" y="60089"/>
                  </a:lnTo>
                  <a:lnTo>
                    <a:pt x="196547" y="54696"/>
                  </a:lnTo>
                  <a:lnTo>
                    <a:pt x="240848" y="17230"/>
                  </a:lnTo>
                  <a:lnTo>
                    <a:pt x="245901" y="69972"/>
                  </a:lnTo>
                  <a:lnTo>
                    <a:pt x="246977" y="95431"/>
                  </a:lnTo>
                  <a:lnTo>
                    <a:pt x="231163" y="133603"/>
                  </a:lnTo>
                  <a:lnTo>
                    <a:pt x="216678" y="140380"/>
                  </a:lnTo>
                  <a:lnTo>
                    <a:pt x="208715" y="163486"/>
                  </a:lnTo>
                  <a:lnTo>
                    <a:pt x="187892" y="177660"/>
                  </a:lnTo>
                  <a:lnTo>
                    <a:pt x="170547" y="163873"/>
                  </a:lnTo>
                  <a:lnTo>
                    <a:pt x="124806" y="153241"/>
                  </a:lnTo>
                  <a:lnTo>
                    <a:pt x="83762" y="171791"/>
                  </a:lnTo>
                  <a:lnTo>
                    <a:pt x="57162" y="137238"/>
                  </a:lnTo>
                  <a:lnTo>
                    <a:pt x="38500" y="126692"/>
                  </a:lnTo>
                  <a:lnTo>
                    <a:pt x="0" y="77940"/>
                  </a:lnTo>
                  <a:lnTo>
                    <a:pt x="975" y="5736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934045" y="5678783"/>
              <a:ext cx="352175" cy="155154"/>
            </a:xfrm>
            <a:custGeom>
              <a:avLst/>
              <a:pathLst>
                <a:path w="352175" h="155154">
                  <a:moveTo>
                    <a:pt x="316166" y="8701"/>
                  </a:moveTo>
                  <a:lnTo>
                    <a:pt x="352175" y="52202"/>
                  </a:lnTo>
                  <a:lnTo>
                    <a:pt x="320592" y="73095"/>
                  </a:lnTo>
                  <a:lnTo>
                    <a:pt x="273304" y="74353"/>
                  </a:lnTo>
                  <a:lnTo>
                    <a:pt x="212607" y="82738"/>
                  </a:lnTo>
                  <a:lnTo>
                    <a:pt x="167535" y="96512"/>
                  </a:lnTo>
                  <a:lnTo>
                    <a:pt x="145057" y="112119"/>
                  </a:lnTo>
                  <a:lnTo>
                    <a:pt x="136618" y="142462"/>
                  </a:lnTo>
                  <a:lnTo>
                    <a:pt x="117079" y="155154"/>
                  </a:lnTo>
                  <a:lnTo>
                    <a:pt x="102440" y="142059"/>
                  </a:lnTo>
                  <a:lnTo>
                    <a:pt x="104743" y="119252"/>
                  </a:lnTo>
                  <a:lnTo>
                    <a:pt x="76361" y="106288"/>
                  </a:lnTo>
                  <a:lnTo>
                    <a:pt x="46045" y="114897"/>
                  </a:lnTo>
                  <a:lnTo>
                    <a:pt x="8320" y="116342"/>
                  </a:lnTo>
                  <a:lnTo>
                    <a:pt x="3267" y="63600"/>
                  </a:lnTo>
                  <a:lnTo>
                    <a:pt x="0" y="17534"/>
                  </a:lnTo>
                  <a:lnTo>
                    <a:pt x="22819" y="24449"/>
                  </a:lnTo>
                  <a:lnTo>
                    <a:pt x="37744" y="26959"/>
                  </a:lnTo>
                  <a:lnTo>
                    <a:pt x="65858" y="7545"/>
                  </a:lnTo>
                  <a:lnTo>
                    <a:pt x="94206" y="0"/>
                  </a:lnTo>
                  <a:lnTo>
                    <a:pt x="127546" y="13142"/>
                  </a:lnTo>
                  <a:lnTo>
                    <a:pt x="138161" y="2351"/>
                  </a:lnTo>
                  <a:lnTo>
                    <a:pt x="165142" y="12907"/>
                  </a:lnTo>
                  <a:lnTo>
                    <a:pt x="173095" y="1709"/>
                  </a:lnTo>
                  <a:lnTo>
                    <a:pt x="240381" y="23863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741395" y="5675659"/>
              <a:ext cx="195918" cy="109583"/>
            </a:xfrm>
            <a:custGeom>
              <a:avLst/>
              <a:pathLst>
                <a:path w="195918" h="109583">
                  <a:moveTo>
                    <a:pt x="192650" y="20657"/>
                  </a:moveTo>
                  <a:lnTo>
                    <a:pt x="195918" y="66724"/>
                  </a:lnTo>
                  <a:lnTo>
                    <a:pt x="151617" y="104190"/>
                  </a:lnTo>
                  <a:lnTo>
                    <a:pt x="125459" y="109583"/>
                  </a:lnTo>
                  <a:lnTo>
                    <a:pt x="91514" y="86903"/>
                  </a:lnTo>
                  <a:lnTo>
                    <a:pt x="57291" y="88712"/>
                  </a:lnTo>
                  <a:lnTo>
                    <a:pt x="25369" y="55616"/>
                  </a:lnTo>
                  <a:lnTo>
                    <a:pt x="0" y="49493"/>
                  </a:lnTo>
                  <a:lnTo>
                    <a:pt x="12678" y="15810"/>
                  </a:lnTo>
                  <a:lnTo>
                    <a:pt x="18473" y="7247"/>
                  </a:lnTo>
                  <a:lnTo>
                    <a:pt x="51749" y="2291"/>
                  </a:lnTo>
                  <a:lnTo>
                    <a:pt x="111566" y="0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869241" y="5504825"/>
              <a:ext cx="546676" cy="690272"/>
            </a:xfrm>
            <a:custGeom>
              <a:avLst/>
              <a:pathLst>
                <a:path w="546676" h="690272">
                  <a:moveTo>
                    <a:pt x="386648" y="202843"/>
                  </a:moveTo>
                  <a:lnTo>
                    <a:pt x="352356" y="214320"/>
                  </a:lnTo>
                  <a:lnTo>
                    <a:pt x="332559" y="237261"/>
                  </a:lnTo>
                  <a:lnTo>
                    <a:pt x="300831" y="237490"/>
                  </a:lnTo>
                  <a:lnTo>
                    <a:pt x="284452" y="288796"/>
                  </a:lnTo>
                  <a:lnTo>
                    <a:pt x="273510" y="340630"/>
                  </a:lnTo>
                  <a:lnTo>
                    <a:pt x="280792" y="365882"/>
                  </a:lnTo>
                  <a:lnTo>
                    <a:pt x="299492" y="400185"/>
                  </a:lnTo>
                  <a:lnTo>
                    <a:pt x="328114" y="416995"/>
                  </a:lnTo>
                  <a:lnTo>
                    <a:pt x="351438" y="453613"/>
                  </a:lnTo>
                  <a:lnTo>
                    <a:pt x="392503" y="452144"/>
                  </a:lnTo>
                  <a:lnTo>
                    <a:pt x="408685" y="436524"/>
                  </a:lnTo>
                  <a:lnTo>
                    <a:pt x="430910" y="428626"/>
                  </a:lnTo>
                  <a:lnTo>
                    <a:pt x="436048" y="412965"/>
                  </a:lnTo>
                  <a:lnTo>
                    <a:pt x="457489" y="404810"/>
                  </a:lnTo>
                  <a:lnTo>
                    <a:pt x="455385" y="440993"/>
                  </a:lnTo>
                  <a:lnTo>
                    <a:pt x="459998" y="483122"/>
                  </a:lnTo>
                  <a:lnTo>
                    <a:pt x="500128" y="505989"/>
                  </a:lnTo>
                  <a:lnTo>
                    <a:pt x="518738" y="527348"/>
                  </a:lnTo>
                  <a:lnTo>
                    <a:pt x="502994" y="545885"/>
                  </a:lnTo>
                  <a:lnTo>
                    <a:pt x="484960" y="551345"/>
                  </a:lnTo>
                  <a:lnTo>
                    <a:pt x="466582" y="568980"/>
                  </a:lnTo>
                  <a:lnTo>
                    <a:pt x="485079" y="595395"/>
                  </a:lnTo>
                  <a:lnTo>
                    <a:pt x="517773" y="609079"/>
                  </a:lnTo>
                  <a:lnTo>
                    <a:pt x="546676" y="631290"/>
                  </a:lnTo>
                  <a:lnTo>
                    <a:pt x="537342" y="651422"/>
                  </a:lnTo>
                  <a:lnTo>
                    <a:pt x="513878" y="637467"/>
                  </a:lnTo>
                  <a:lnTo>
                    <a:pt x="492642" y="645198"/>
                  </a:lnTo>
                  <a:lnTo>
                    <a:pt x="450107" y="646866"/>
                  </a:lnTo>
                  <a:lnTo>
                    <a:pt x="427938" y="633392"/>
                  </a:lnTo>
                  <a:lnTo>
                    <a:pt x="403261" y="632201"/>
                  </a:lnTo>
                  <a:lnTo>
                    <a:pt x="380755" y="612198"/>
                  </a:lnTo>
                  <a:lnTo>
                    <a:pt x="363822" y="575549"/>
                  </a:lnTo>
                  <a:lnTo>
                    <a:pt x="352337" y="568114"/>
                  </a:lnTo>
                  <a:lnTo>
                    <a:pt x="329754" y="584031"/>
                  </a:lnTo>
                  <a:lnTo>
                    <a:pt x="322057" y="617325"/>
                  </a:lnTo>
                  <a:lnTo>
                    <a:pt x="280878" y="671236"/>
                  </a:lnTo>
                  <a:lnTo>
                    <a:pt x="214508" y="690272"/>
                  </a:lnTo>
                  <a:lnTo>
                    <a:pt x="199399" y="677864"/>
                  </a:lnTo>
                  <a:lnTo>
                    <a:pt x="189464" y="644010"/>
                  </a:lnTo>
                  <a:lnTo>
                    <a:pt x="192582" y="597204"/>
                  </a:lnTo>
                  <a:lnTo>
                    <a:pt x="179320" y="580006"/>
                  </a:lnTo>
                  <a:lnTo>
                    <a:pt x="171452" y="539765"/>
                  </a:lnTo>
                  <a:lnTo>
                    <a:pt x="181561" y="526281"/>
                  </a:lnTo>
                  <a:lnTo>
                    <a:pt x="206964" y="518384"/>
                  </a:lnTo>
                  <a:lnTo>
                    <a:pt x="222572" y="498386"/>
                  </a:lnTo>
                  <a:lnTo>
                    <a:pt x="240535" y="463496"/>
                  </a:lnTo>
                  <a:lnTo>
                    <a:pt x="191500" y="458365"/>
                  </a:lnTo>
                  <a:lnTo>
                    <a:pt x="113811" y="421607"/>
                  </a:lnTo>
                  <a:lnTo>
                    <a:pt x="92727" y="372417"/>
                  </a:lnTo>
                  <a:lnTo>
                    <a:pt x="59824" y="367963"/>
                  </a:lnTo>
                  <a:lnTo>
                    <a:pt x="44494" y="334866"/>
                  </a:lnTo>
                  <a:lnTo>
                    <a:pt x="21988" y="315846"/>
                  </a:lnTo>
                  <a:lnTo>
                    <a:pt x="34504" y="289175"/>
                  </a:lnTo>
                  <a:lnTo>
                    <a:pt x="78660" y="241736"/>
                  </a:lnTo>
                  <a:lnTo>
                    <a:pt x="49484" y="214459"/>
                  </a:lnTo>
                  <a:lnTo>
                    <a:pt x="48317" y="182871"/>
                  </a:lnTo>
                  <a:lnTo>
                    <a:pt x="35449" y="164544"/>
                  </a:lnTo>
                  <a:lnTo>
                    <a:pt x="31699" y="140696"/>
                  </a:lnTo>
                  <a:lnTo>
                    <a:pt x="0" y="114055"/>
                  </a:lnTo>
                  <a:lnTo>
                    <a:pt x="18266" y="16143"/>
                  </a:lnTo>
                  <a:lnTo>
                    <a:pt x="126853" y="0"/>
                  </a:lnTo>
                  <a:lnTo>
                    <a:pt x="160004" y="35094"/>
                  </a:lnTo>
                  <a:lnTo>
                    <a:pt x="195522" y="51588"/>
                  </a:lnTo>
                  <a:lnTo>
                    <a:pt x="208039" y="46324"/>
                  </a:lnTo>
                  <a:lnTo>
                    <a:pt x="243557" y="61414"/>
                  </a:lnTo>
                  <a:lnTo>
                    <a:pt x="270619" y="82471"/>
                  </a:lnTo>
                  <a:lnTo>
                    <a:pt x="301741" y="87735"/>
                  </a:lnTo>
                  <a:lnTo>
                    <a:pt x="340642" y="109142"/>
                  </a:lnTo>
                  <a:lnTo>
                    <a:pt x="390030" y="16564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142751" y="5473165"/>
              <a:ext cx="571863" cy="559008"/>
            </a:xfrm>
            <a:custGeom>
              <a:avLst/>
              <a:pathLst>
                <a:path w="571863" h="559008">
                  <a:moveTo>
                    <a:pt x="472727" y="237316"/>
                  </a:moveTo>
                  <a:lnTo>
                    <a:pt x="505921" y="332106"/>
                  </a:lnTo>
                  <a:lnTo>
                    <a:pt x="549850" y="462615"/>
                  </a:lnTo>
                  <a:lnTo>
                    <a:pt x="571863" y="522573"/>
                  </a:lnTo>
                  <a:lnTo>
                    <a:pt x="551250" y="535681"/>
                  </a:lnTo>
                  <a:lnTo>
                    <a:pt x="499068" y="536888"/>
                  </a:lnTo>
                  <a:lnTo>
                    <a:pt x="464940" y="549732"/>
                  </a:lnTo>
                  <a:lnTo>
                    <a:pt x="373291" y="547900"/>
                  </a:lnTo>
                  <a:lnTo>
                    <a:pt x="342230" y="554277"/>
                  </a:lnTo>
                  <a:lnTo>
                    <a:pt x="311488" y="545974"/>
                  </a:lnTo>
                  <a:lnTo>
                    <a:pt x="283354" y="555446"/>
                  </a:lnTo>
                  <a:lnTo>
                    <a:pt x="263899" y="551785"/>
                  </a:lnTo>
                  <a:lnTo>
                    <a:pt x="245227" y="559008"/>
                  </a:lnTo>
                  <a:lnTo>
                    <a:pt x="226618" y="537649"/>
                  </a:lnTo>
                  <a:lnTo>
                    <a:pt x="186487" y="514782"/>
                  </a:lnTo>
                  <a:lnTo>
                    <a:pt x="181875" y="472653"/>
                  </a:lnTo>
                  <a:lnTo>
                    <a:pt x="183978" y="436470"/>
                  </a:lnTo>
                  <a:lnTo>
                    <a:pt x="162537" y="444624"/>
                  </a:lnTo>
                  <a:lnTo>
                    <a:pt x="157400" y="460286"/>
                  </a:lnTo>
                  <a:lnTo>
                    <a:pt x="135174" y="468183"/>
                  </a:lnTo>
                  <a:lnTo>
                    <a:pt x="118992" y="483803"/>
                  </a:lnTo>
                  <a:lnTo>
                    <a:pt x="77928" y="485273"/>
                  </a:lnTo>
                  <a:lnTo>
                    <a:pt x="54603" y="448655"/>
                  </a:lnTo>
                  <a:lnTo>
                    <a:pt x="25981" y="431844"/>
                  </a:lnTo>
                  <a:lnTo>
                    <a:pt x="7281" y="397542"/>
                  </a:lnTo>
                  <a:lnTo>
                    <a:pt x="0" y="372290"/>
                  </a:lnTo>
                  <a:lnTo>
                    <a:pt x="10942" y="320456"/>
                  </a:lnTo>
                  <a:lnTo>
                    <a:pt x="27321" y="269149"/>
                  </a:lnTo>
                  <a:lnTo>
                    <a:pt x="59049" y="268921"/>
                  </a:lnTo>
                  <a:lnTo>
                    <a:pt x="78846" y="245980"/>
                  </a:lnTo>
                  <a:lnTo>
                    <a:pt x="113137" y="234503"/>
                  </a:lnTo>
                  <a:lnTo>
                    <a:pt x="148656" y="249243"/>
                  </a:lnTo>
                  <a:lnTo>
                    <a:pt x="167938" y="248541"/>
                  </a:lnTo>
                  <a:lnTo>
                    <a:pt x="178425" y="210288"/>
                  </a:lnTo>
                  <a:lnTo>
                    <a:pt x="249608" y="210288"/>
                  </a:lnTo>
                  <a:lnTo>
                    <a:pt x="265022" y="205550"/>
                  </a:lnTo>
                  <a:lnTo>
                    <a:pt x="292085" y="151681"/>
                  </a:lnTo>
                  <a:lnTo>
                    <a:pt x="333692" y="127466"/>
                  </a:lnTo>
                  <a:lnTo>
                    <a:pt x="357710" y="101146"/>
                  </a:lnTo>
                  <a:lnTo>
                    <a:pt x="353989" y="85353"/>
                  </a:lnTo>
                  <a:lnTo>
                    <a:pt x="383081" y="41486"/>
                  </a:lnTo>
                  <a:lnTo>
                    <a:pt x="405407" y="32010"/>
                  </a:lnTo>
                  <a:lnTo>
                    <a:pt x="435175" y="38327"/>
                  </a:lnTo>
                  <a:lnTo>
                    <a:pt x="447015" y="21482"/>
                  </a:lnTo>
                  <a:lnTo>
                    <a:pt x="475069" y="0"/>
                  </a:lnTo>
                  <a:lnTo>
                    <a:pt x="452427" y="104655"/>
                  </a:lnTo>
                  <a:lnTo>
                    <a:pt x="471708" y="112376"/>
                  </a:lnTo>
                  <a:lnTo>
                    <a:pt x="456825" y="151330"/>
                  </a:lnTo>
                  <a:lnTo>
                    <a:pt x="458854" y="172036"/>
                  </a:lnTo>
                  <a:lnTo>
                    <a:pt x="444985" y="18256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066592" y="5382047"/>
              <a:ext cx="387923" cy="417986"/>
            </a:xfrm>
            <a:custGeom>
              <a:avLst/>
              <a:pathLst>
                <a:path w="387923" h="417986">
                  <a:moveTo>
                    <a:pt x="341206" y="31275"/>
                  </a:moveTo>
                  <a:lnTo>
                    <a:pt x="349360" y="49080"/>
                  </a:lnTo>
                  <a:lnTo>
                    <a:pt x="339888" y="134007"/>
                  </a:lnTo>
                  <a:lnTo>
                    <a:pt x="342594" y="186999"/>
                  </a:lnTo>
                  <a:lnTo>
                    <a:pt x="365353" y="223793"/>
                  </a:lnTo>
                  <a:lnTo>
                    <a:pt x="379456" y="234047"/>
                  </a:lnTo>
                  <a:lnTo>
                    <a:pt x="381158" y="267014"/>
                  </a:lnTo>
                  <a:lnTo>
                    <a:pt x="387923" y="286316"/>
                  </a:lnTo>
                  <a:lnTo>
                    <a:pt x="367178" y="328442"/>
                  </a:lnTo>
                  <a:lnTo>
                    <a:pt x="345638" y="363719"/>
                  </a:lnTo>
                  <a:lnTo>
                    <a:pt x="309961" y="401816"/>
                  </a:lnTo>
                  <a:lnTo>
                    <a:pt x="288765" y="414566"/>
                  </a:lnTo>
                  <a:lnTo>
                    <a:pt x="270036" y="417986"/>
                  </a:lnTo>
                  <a:lnTo>
                    <a:pt x="258455" y="401839"/>
                  </a:lnTo>
                  <a:lnTo>
                    <a:pt x="229223" y="393817"/>
                  </a:lnTo>
                  <a:lnTo>
                    <a:pt x="229941" y="356343"/>
                  </a:lnTo>
                  <a:lnTo>
                    <a:pt x="219628" y="348938"/>
                  </a:lnTo>
                  <a:lnTo>
                    <a:pt x="183619" y="305436"/>
                  </a:lnTo>
                  <a:lnTo>
                    <a:pt x="189082" y="294598"/>
                  </a:lnTo>
                  <a:lnTo>
                    <a:pt x="154287" y="276051"/>
                  </a:lnTo>
                  <a:lnTo>
                    <a:pt x="125141" y="255440"/>
                  </a:lnTo>
                  <a:lnTo>
                    <a:pt x="113433" y="231264"/>
                  </a:lnTo>
                  <a:lnTo>
                    <a:pt x="81006" y="195159"/>
                  </a:lnTo>
                  <a:lnTo>
                    <a:pt x="65618" y="189298"/>
                  </a:lnTo>
                  <a:lnTo>
                    <a:pt x="55795" y="154639"/>
                  </a:lnTo>
                  <a:lnTo>
                    <a:pt x="42243" y="132000"/>
                  </a:lnTo>
                  <a:lnTo>
                    <a:pt x="10050" y="108266"/>
                  </a:lnTo>
                  <a:lnTo>
                    <a:pt x="12952" y="70325"/>
                  </a:lnTo>
                  <a:lnTo>
                    <a:pt x="0" y="41882"/>
                  </a:lnTo>
                  <a:lnTo>
                    <a:pt x="22563" y="6839"/>
                  </a:lnTo>
                  <a:lnTo>
                    <a:pt x="49528" y="0"/>
                  </a:lnTo>
                  <a:lnTo>
                    <a:pt x="64142" y="5119"/>
                  </a:lnTo>
                  <a:lnTo>
                    <a:pt x="86858" y="44155"/>
                  </a:lnTo>
                  <a:lnTo>
                    <a:pt x="100078" y="48075"/>
                  </a:lnTo>
                  <a:lnTo>
                    <a:pt x="117226" y="28070"/>
                  </a:lnTo>
                  <a:lnTo>
                    <a:pt x="130050" y="35611"/>
                  </a:lnTo>
                  <a:lnTo>
                    <a:pt x="167675" y="36268"/>
                  </a:lnTo>
                  <a:lnTo>
                    <a:pt x="194070" y="48241"/>
                  </a:lnTo>
                  <a:lnTo>
                    <a:pt x="207139" y="95770"/>
                  </a:lnTo>
                  <a:lnTo>
                    <a:pt x="238358" y="105406"/>
                  </a:lnTo>
                  <a:lnTo>
                    <a:pt x="261086" y="119429"/>
                  </a:lnTo>
                  <a:lnTo>
                    <a:pt x="286485" y="116309"/>
                  </a:lnTo>
                  <a:lnTo>
                    <a:pt x="299941" y="88979"/>
                  </a:lnTo>
                  <a:lnTo>
                    <a:pt x="333084" y="5139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038697" y="5253902"/>
              <a:ext cx="369101" cy="247574"/>
            </a:xfrm>
            <a:custGeom>
              <a:avLst/>
              <a:pathLst>
                <a:path w="369101" h="247574">
                  <a:moveTo>
                    <a:pt x="343089" y="161432"/>
                  </a:moveTo>
                  <a:lnTo>
                    <a:pt x="369101" y="159420"/>
                  </a:lnTo>
                  <a:lnTo>
                    <a:pt x="360979" y="179539"/>
                  </a:lnTo>
                  <a:lnTo>
                    <a:pt x="327836" y="217124"/>
                  </a:lnTo>
                  <a:lnTo>
                    <a:pt x="314380" y="244454"/>
                  </a:lnTo>
                  <a:lnTo>
                    <a:pt x="288981" y="247574"/>
                  </a:lnTo>
                  <a:lnTo>
                    <a:pt x="266253" y="233551"/>
                  </a:lnTo>
                  <a:lnTo>
                    <a:pt x="235034" y="223915"/>
                  </a:lnTo>
                  <a:lnTo>
                    <a:pt x="221965" y="176386"/>
                  </a:lnTo>
                  <a:lnTo>
                    <a:pt x="195570" y="164413"/>
                  </a:lnTo>
                  <a:lnTo>
                    <a:pt x="157945" y="163756"/>
                  </a:lnTo>
                  <a:lnTo>
                    <a:pt x="145121" y="156214"/>
                  </a:lnTo>
                  <a:lnTo>
                    <a:pt x="127973" y="176220"/>
                  </a:lnTo>
                  <a:lnTo>
                    <a:pt x="114753" y="172300"/>
                  </a:lnTo>
                  <a:lnTo>
                    <a:pt x="92037" y="133264"/>
                  </a:lnTo>
                  <a:lnTo>
                    <a:pt x="77423" y="128144"/>
                  </a:lnTo>
                  <a:lnTo>
                    <a:pt x="50458" y="134984"/>
                  </a:lnTo>
                  <a:lnTo>
                    <a:pt x="27895" y="170027"/>
                  </a:lnTo>
                  <a:lnTo>
                    <a:pt x="12057" y="142699"/>
                  </a:lnTo>
                  <a:lnTo>
                    <a:pt x="20199" y="121401"/>
                  </a:lnTo>
                  <a:lnTo>
                    <a:pt x="16627" y="92652"/>
                  </a:lnTo>
                  <a:lnTo>
                    <a:pt x="5730" y="76369"/>
                  </a:lnTo>
                  <a:lnTo>
                    <a:pt x="0" y="41766"/>
                  </a:lnTo>
                  <a:lnTo>
                    <a:pt x="66719" y="1052"/>
                  </a:lnTo>
                  <a:lnTo>
                    <a:pt x="122872" y="0"/>
                  </a:lnTo>
                  <a:lnTo>
                    <a:pt x="136742" y="52992"/>
                  </a:lnTo>
                  <a:lnTo>
                    <a:pt x="168878" y="83523"/>
                  </a:lnTo>
                  <a:lnTo>
                    <a:pt x="172599" y="95455"/>
                  </a:lnTo>
                  <a:lnTo>
                    <a:pt x="208118" y="109844"/>
                  </a:lnTo>
                  <a:lnTo>
                    <a:pt x="240592" y="135814"/>
                  </a:lnTo>
                  <a:lnTo>
                    <a:pt x="295392" y="152308"/>
                  </a:lnTo>
                  <a:lnTo>
                    <a:pt x="325499" y="151957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806993" y="5089662"/>
              <a:ext cx="818968" cy="632746"/>
            </a:xfrm>
            <a:custGeom>
              <a:avLst/>
              <a:pathLst>
                <a:path w="818968" h="632746">
                  <a:moveTo>
                    <a:pt x="435026" y="95455"/>
                  </a:moveTo>
                  <a:lnTo>
                    <a:pt x="485429" y="105282"/>
                  </a:lnTo>
                  <a:lnTo>
                    <a:pt x="540230" y="122478"/>
                  </a:lnTo>
                  <a:lnTo>
                    <a:pt x="561822" y="128611"/>
                  </a:lnTo>
                  <a:lnTo>
                    <a:pt x="573715" y="142828"/>
                  </a:lnTo>
                  <a:lnTo>
                    <a:pt x="661671" y="184594"/>
                  </a:lnTo>
                  <a:lnTo>
                    <a:pt x="710382" y="202141"/>
                  </a:lnTo>
                  <a:lnTo>
                    <a:pt x="735415" y="221794"/>
                  </a:lnTo>
                  <a:lnTo>
                    <a:pt x="808144" y="238288"/>
                  </a:lnTo>
                  <a:lnTo>
                    <a:pt x="818968" y="337956"/>
                  </a:lnTo>
                  <a:lnTo>
                    <a:pt x="810828" y="383503"/>
                  </a:lnTo>
                  <a:lnTo>
                    <a:pt x="782773" y="404985"/>
                  </a:lnTo>
                  <a:lnTo>
                    <a:pt x="770933" y="421830"/>
                  </a:lnTo>
                  <a:lnTo>
                    <a:pt x="741165" y="415513"/>
                  </a:lnTo>
                  <a:lnTo>
                    <a:pt x="718839" y="424989"/>
                  </a:lnTo>
                  <a:lnTo>
                    <a:pt x="689747" y="468856"/>
                  </a:lnTo>
                  <a:lnTo>
                    <a:pt x="693468" y="484649"/>
                  </a:lnTo>
                  <a:lnTo>
                    <a:pt x="669451" y="510969"/>
                  </a:lnTo>
                  <a:lnTo>
                    <a:pt x="627843" y="535184"/>
                  </a:lnTo>
                  <a:lnTo>
                    <a:pt x="600781" y="589054"/>
                  </a:lnTo>
                  <a:lnTo>
                    <a:pt x="585367" y="593791"/>
                  </a:lnTo>
                  <a:lnTo>
                    <a:pt x="514183" y="593791"/>
                  </a:lnTo>
                  <a:lnTo>
                    <a:pt x="503697" y="632044"/>
                  </a:lnTo>
                  <a:lnTo>
                    <a:pt x="484415" y="632746"/>
                  </a:lnTo>
                  <a:lnTo>
                    <a:pt x="448896" y="618006"/>
                  </a:lnTo>
                  <a:lnTo>
                    <a:pt x="452278" y="580807"/>
                  </a:lnTo>
                  <a:lnTo>
                    <a:pt x="402890" y="524305"/>
                  </a:lnTo>
                  <a:lnTo>
                    <a:pt x="363989" y="502898"/>
                  </a:lnTo>
                  <a:lnTo>
                    <a:pt x="332867" y="497634"/>
                  </a:lnTo>
                  <a:lnTo>
                    <a:pt x="305805" y="476577"/>
                  </a:lnTo>
                  <a:lnTo>
                    <a:pt x="270287" y="461487"/>
                  </a:lnTo>
                  <a:lnTo>
                    <a:pt x="257770" y="466751"/>
                  </a:lnTo>
                  <a:lnTo>
                    <a:pt x="222252" y="450257"/>
                  </a:lnTo>
                  <a:lnTo>
                    <a:pt x="189101" y="415163"/>
                  </a:lnTo>
                  <a:lnTo>
                    <a:pt x="80514" y="431306"/>
                  </a:lnTo>
                  <a:lnTo>
                    <a:pt x="48716" y="406389"/>
                  </a:lnTo>
                  <a:lnTo>
                    <a:pt x="26390" y="401125"/>
                  </a:lnTo>
                  <a:lnTo>
                    <a:pt x="7447" y="388140"/>
                  </a:lnTo>
                  <a:lnTo>
                    <a:pt x="15904" y="354099"/>
                  </a:lnTo>
                  <a:lnTo>
                    <a:pt x="19625" y="310582"/>
                  </a:lnTo>
                  <a:lnTo>
                    <a:pt x="18610" y="261450"/>
                  </a:lnTo>
                  <a:lnTo>
                    <a:pt x="8124" y="212319"/>
                  </a:lnTo>
                  <a:lnTo>
                    <a:pt x="0" y="157773"/>
                  </a:lnTo>
                  <a:lnTo>
                    <a:pt x="10153" y="72995"/>
                  </a:lnTo>
                  <a:lnTo>
                    <a:pt x="24430" y="48183"/>
                  </a:lnTo>
                  <a:lnTo>
                    <a:pt x="81191" y="2807"/>
                  </a:lnTo>
                  <a:lnTo>
                    <a:pt x="126858" y="0"/>
                  </a:lnTo>
                  <a:lnTo>
                    <a:pt x="149522" y="9826"/>
                  </a:lnTo>
                  <a:lnTo>
                    <a:pt x="181659" y="14739"/>
                  </a:lnTo>
                  <a:lnTo>
                    <a:pt x="250328" y="16845"/>
                  </a:lnTo>
                  <a:lnTo>
                    <a:pt x="293966" y="28426"/>
                  </a:lnTo>
                  <a:lnTo>
                    <a:pt x="408979" y="8001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681100" y="4605714"/>
              <a:ext cx="496925" cy="489664"/>
            </a:xfrm>
            <a:custGeom>
              <a:avLst/>
              <a:pathLst>
                <a:path w="496925" h="489664">
                  <a:moveTo>
                    <a:pt x="295652" y="14739"/>
                  </a:moveTo>
                  <a:lnTo>
                    <a:pt x="296016" y="59952"/>
                  </a:lnTo>
                  <a:lnTo>
                    <a:pt x="347070" y="72293"/>
                  </a:lnTo>
                  <a:lnTo>
                    <a:pt x="355865" y="90893"/>
                  </a:lnTo>
                  <a:lnTo>
                    <a:pt x="352820" y="128093"/>
                  </a:lnTo>
                  <a:lnTo>
                    <a:pt x="405092" y="149014"/>
                  </a:lnTo>
                  <a:lnTo>
                    <a:pt x="451596" y="136515"/>
                  </a:lnTo>
                  <a:lnTo>
                    <a:pt x="496925" y="144587"/>
                  </a:lnTo>
                  <a:lnTo>
                    <a:pt x="495234" y="176523"/>
                  </a:lnTo>
                  <a:lnTo>
                    <a:pt x="480688" y="199685"/>
                  </a:lnTo>
                  <a:lnTo>
                    <a:pt x="470878" y="230568"/>
                  </a:lnTo>
                  <a:lnTo>
                    <a:pt x="453288" y="240745"/>
                  </a:lnTo>
                  <a:lnTo>
                    <a:pt x="446665" y="275066"/>
                  </a:lnTo>
                  <a:lnTo>
                    <a:pt x="468172" y="339710"/>
                  </a:lnTo>
                  <a:lnTo>
                    <a:pt x="448890" y="392000"/>
                  </a:lnTo>
                  <a:lnTo>
                    <a:pt x="421828" y="421830"/>
                  </a:lnTo>
                  <a:lnTo>
                    <a:pt x="414386" y="455521"/>
                  </a:lnTo>
                  <a:lnTo>
                    <a:pt x="394719" y="489664"/>
                  </a:lnTo>
                  <a:lnTo>
                    <a:pt x="253537" y="415513"/>
                  </a:lnTo>
                  <a:lnTo>
                    <a:pt x="140115" y="359374"/>
                  </a:lnTo>
                  <a:lnTo>
                    <a:pt x="87634" y="359054"/>
                  </a:lnTo>
                  <a:lnTo>
                    <a:pt x="43852" y="362142"/>
                  </a:lnTo>
                  <a:lnTo>
                    <a:pt x="41269" y="377963"/>
                  </a:lnTo>
                  <a:lnTo>
                    <a:pt x="10848" y="385680"/>
                  </a:lnTo>
                  <a:lnTo>
                    <a:pt x="5750" y="357608"/>
                  </a:lnTo>
                  <a:lnTo>
                    <a:pt x="0" y="343922"/>
                  </a:lnTo>
                  <a:lnTo>
                    <a:pt x="17252" y="285314"/>
                  </a:lnTo>
                  <a:lnTo>
                    <a:pt x="37886" y="236534"/>
                  </a:lnTo>
                  <a:lnTo>
                    <a:pt x="65287" y="198281"/>
                  </a:lnTo>
                  <a:lnTo>
                    <a:pt x="89642" y="185296"/>
                  </a:lnTo>
                  <a:lnTo>
                    <a:pt x="76111" y="156168"/>
                  </a:lnTo>
                  <a:lnTo>
                    <a:pt x="96408" y="116512"/>
                  </a:lnTo>
                  <a:lnTo>
                    <a:pt x="120087" y="103527"/>
                  </a:lnTo>
                  <a:lnTo>
                    <a:pt x="115351" y="90893"/>
                  </a:lnTo>
                  <a:lnTo>
                    <a:pt x="92687" y="77557"/>
                  </a:lnTo>
                  <a:lnTo>
                    <a:pt x="52770" y="43516"/>
                  </a:lnTo>
                  <a:lnTo>
                    <a:pt x="149517" y="20354"/>
                  </a:lnTo>
                  <a:lnTo>
                    <a:pt x="158558" y="0"/>
                  </a:lnTo>
                  <a:lnTo>
                    <a:pt x="220216" y="16494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976753" y="4553073"/>
              <a:ext cx="310536" cy="201655"/>
            </a:xfrm>
            <a:custGeom>
              <a:avLst/>
              <a:pathLst>
                <a:path w="310536" h="201655">
                  <a:moveTo>
                    <a:pt x="310536" y="122127"/>
                  </a:moveTo>
                  <a:lnTo>
                    <a:pt x="262501" y="140727"/>
                  </a:lnTo>
                  <a:lnTo>
                    <a:pt x="222412" y="170970"/>
                  </a:lnTo>
                  <a:lnTo>
                    <a:pt x="201273" y="197228"/>
                  </a:lnTo>
                  <a:lnTo>
                    <a:pt x="155944" y="189157"/>
                  </a:lnTo>
                  <a:lnTo>
                    <a:pt x="109440" y="201655"/>
                  </a:lnTo>
                  <a:lnTo>
                    <a:pt x="57168" y="180734"/>
                  </a:lnTo>
                  <a:lnTo>
                    <a:pt x="60212" y="143534"/>
                  </a:lnTo>
                  <a:lnTo>
                    <a:pt x="51417" y="124934"/>
                  </a:lnTo>
                  <a:lnTo>
                    <a:pt x="364" y="112594"/>
                  </a:lnTo>
                  <a:lnTo>
                    <a:pt x="0" y="67380"/>
                  </a:lnTo>
                  <a:lnTo>
                    <a:pt x="37548" y="58958"/>
                  </a:lnTo>
                  <a:lnTo>
                    <a:pt x="67993" y="57554"/>
                  </a:lnTo>
                  <a:lnTo>
                    <a:pt x="131588" y="40358"/>
                  </a:lnTo>
                  <a:lnTo>
                    <a:pt x="218187" y="22460"/>
                  </a:lnTo>
                  <a:lnTo>
                    <a:pt x="247516" y="19347"/>
                  </a:lnTo>
                  <a:lnTo>
                    <a:pt x="293960" y="0"/>
                  </a:lnTo>
                  <a:lnTo>
                    <a:pt x="290578" y="40358"/>
                  </a:lnTo>
                  <a:lnTo>
                    <a:pt x="291592" y="80716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230916" y="4161893"/>
              <a:ext cx="564580" cy="439961"/>
            </a:xfrm>
            <a:custGeom>
              <a:avLst/>
              <a:pathLst>
                <a:path w="564580" h="439961">
                  <a:moveTo>
                    <a:pt x="564580" y="232204"/>
                  </a:moveTo>
                  <a:lnTo>
                    <a:pt x="552064" y="314675"/>
                  </a:lnTo>
                  <a:lnTo>
                    <a:pt x="554432" y="390829"/>
                  </a:lnTo>
                  <a:lnTo>
                    <a:pt x="527370" y="429783"/>
                  </a:lnTo>
                  <a:lnTo>
                    <a:pt x="481026" y="409429"/>
                  </a:lnTo>
                  <a:lnTo>
                    <a:pt x="439080" y="426274"/>
                  </a:lnTo>
                  <a:lnTo>
                    <a:pt x="420813" y="416799"/>
                  </a:lnTo>
                  <a:lnTo>
                    <a:pt x="392398" y="432942"/>
                  </a:lnTo>
                  <a:lnTo>
                    <a:pt x="319669" y="439961"/>
                  </a:lnTo>
                  <a:lnTo>
                    <a:pt x="311320" y="422238"/>
                  </a:lnTo>
                  <a:lnTo>
                    <a:pt x="343455" y="357922"/>
                  </a:lnTo>
                  <a:lnTo>
                    <a:pt x="280509" y="260746"/>
                  </a:lnTo>
                  <a:lnTo>
                    <a:pt x="229011" y="210446"/>
                  </a:lnTo>
                  <a:lnTo>
                    <a:pt x="168460" y="206585"/>
                  </a:lnTo>
                  <a:lnTo>
                    <a:pt x="158989" y="219219"/>
                  </a:lnTo>
                  <a:lnTo>
                    <a:pt x="95591" y="202239"/>
                  </a:lnTo>
                  <a:lnTo>
                    <a:pt x="58086" y="198658"/>
                  </a:lnTo>
                  <a:lnTo>
                    <a:pt x="53829" y="205384"/>
                  </a:lnTo>
                  <a:lnTo>
                    <a:pt x="15222" y="206585"/>
                  </a:lnTo>
                  <a:lnTo>
                    <a:pt x="0" y="201672"/>
                  </a:lnTo>
                  <a:lnTo>
                    <a:pt x="1691" y="156400"/>
                  </a:lnTo>
                  <a:lnTo>
                    <a:pt x="5750" y="102356"/>
                  </a:lnTo>
                  <a:lnTo>
                    <a:pt x="61654" y="51747"/>
                  </a:lnTo>
                  <a:lnTo>
                    <a:pt x="129453" y="0"/>
                  </a:lnTo>
                  <a:lnTo>
                    <a:pt x="148209" y="36458"/>
                  </a:lnTo>
                  <a:lnTo>
                    <a:pt x="201546" y="100968"/>
                  </a:lnTo>
                  <a:lnTo>
                    <a:pt x="215769" y="129638"/>
                  </a:lnTo>
                  <a:lnTo>
                    <a:pt x="218443" y="152344"/>
                  </a:lnTo>
                  <a:lnTo>
                    <a:pt x="307034" y="154725"/>
                  </a:lnTo>
                  <a:lnTo>
                    <a:pt x="356815" y="163087"/>
                  </a:lnTo>
                  <a:lnTo>
                    <a:pt x="475341" y="173839"/>
                  </a:lnTo>
                  <a:lnTo>
                    <a:pt x="536975" y="210872"/>
                  </a:lnTo>
                  <a:close/>
                </a:path>
              </a:pathLst>
            </a:custGeom>
            <a:solidFill>
              <a:srgbClr val="C6FFC7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460017" y="6218424"/>
              <a:ext cx="339272" cy="326701"/>
            </a:xfrm>
            <a:custGeom>
              <a:avLst/>
              <a:pathLst>
                <a:path w="339272" h="326701">
                  <a:moveTo>
                    <a:pt x="58321" y="0"/>
                  </a:moveTo>
                  <a:lnTo>
                    <a:pt x="85339" y="49524"/>
                  </a:lnTo>
                  <a:lnTo>
                    <a:pt x="117110" y="100785"/>
                  </a:lnTo>
                  <a:lnTo>
                    <a:pt x="119702" y="148344"/>
                  </a:lnTo>
                  <a:lnTo>
                    <a:pt x="159058" y="184703"/>
                  </a:lnTo>
                  <a:lnTo>
                    <a:pt x="173043" y="190357"/>
                  </a:lnTo>
                  <a:lnTo>
                    <a:pt x="234177" y="177810"/>
                  </a:lnTo>
                  <a:lnTo>
                    <a:pt x="310828" y="175733"/>
                  </a:lnTo>
                  <a:lnTo>
                    <a:pt x="339272" y="232302"/>
                  </a:lnTo>
                  <a:lnTo>
                    <a:pt x="318294" y="257534"/>
                  </a:lnTo>
                  <a:lnTo>
                    <a:pt x="301036" y="265571"/>
                  </a:lnTo>
                  <a:lnTo>
                    <a:pt x="298083" y="279650"/>
                  </a:lnTo>
                  <a:lnTo>
                    <a:pt x="274468" y="281851"/>
                  </a:lnTo>
                  <a:lnTo>
                    <a:pt x="257446" y="290779"/>
                  </a:lnTo>
                  <a:lnTo>
                    <a:pt x="229251" y="290459"/>
                  </a:lnTo>
                  <a:lnTo>
                    <a:pt x="211769" y="297373"/>
                  </a:lnTo>
                  <a:lnTo>
                    <a:pt x="213389" y="316559"/>
                  </a:lnTo>
                  <a:lnTo>
                    <a:pt x="183682" y="326701"/>
                  </a:lnTo>
                  <a:lnTo>
                    <a:pt x="174098" y="308206"/>
                  </a:lnTo>
                  <a:lnTo>
                    <a:pt x="151383" y="285448"/>
                  </a:lnTo>
                  <a:lnTo>
                    <a:pt x="131239" y="278977"/>
                  </a:lnTo>
                  <a:lnTo>
                    <a:pt x="131506" y="254569"/>
                  </a:lnTo>
                  <a:lnTo>
                    <a:pt x="106629" y="243809"/>
                  </a:lnTo>
                  <a:lnTo>
                    <a:pt x="102989" y="220994"/>
                  </a:lnTo>
                  <a:lnTo>
                    <a:pt x="80102" y="217818"/>
                  </a:lnTo>
                  <a:lnTo>
                    <a:pt x="70982" y="236299"/>
                  </a:lnTo>
                  <a:lnTo>
                    <a:pt x="54021" y="231063"/>
                  </a:lnTo>
                  <a:lnTo>
                    <a:pt x="45794" y="241977"/>
                  </a:lnTo>
                  <a:lnTo>
                    <a:pt x="51166" y="261415"/>
                  </a:lnTo>
                  <a:lnTo>
                    <a:pt x="31458" y="279608"/>
                  </a:lnTo>
                  <a:lnTo>
                    <a:pt x="17913" y="194946"/>
                  </a:lnTo>
                  <a:lnTo>
                    <a:pt x="4777" y="145245"/>
                  </a:lnTo>
                  <a:lnTo>
                    <a:pt x="15414" y="111524"/>
                  </a:lnTo>
                  <a:lnTo>
                    <a:pt x="4287" y="71498"/>
                  </a:lnTo>
                  <a:lnTo>
                    <a:pt x="0" y="22624"/>
                  </a:lnTo>
                  <a:lnTo>
                    <a:pt x="37560" y="229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111348" y="6149503"/>
              <a:ext cx="406990" cy="427772"/>
            </a:xfrm>
            <a:custGeom>
              <a:avLst/>
              <a:pathLst>
                <a:path w="406990" h="427772">
                  <a:moveTo>
                    <a:pt x="369102" y="1608"/>
                  </a:moveTo>
                  <a:lnTo>
                    <a:pt x="375539" y="27567"/>
                  </a:lnTo>
                  <a:lnTo>
                    <a:pt x="395046" y="46444"/>
                  </a:lnTo>
                  <a:lnTo>
                    <a:pt x="406990" y="68921"/>
                  </a:lnTo>
                  <a:lnTo>
                    <a:pt x="386228" y="71216"/>
                  </a:lnTo>
                  <a:lnTo>
                    <a:pt x="348668" y="91545"/>
                  </a:lnTo>
                  <a:lnTo>
                    <a:pt x="352956" y="140420"/>
                  </a:lnTo>
                  <a:lnTo>
                    <a:pt x="364083" y="180445"/>
                  </a:lnTo>
                  <a:lnTo>
                    <a:pt x="353445" y="214166"/>
                  </a:lnTo>
                  <a:lnTo>
                    <a:pt x="366581" y="263868"/>
                  </a:lnTo>
                  <a:lnTo>
                    <a:pt x="380126" y="348530"/>
                  </a:lnTo>
                  <a:lnTo>
                    <a:pt x="333073" y="369096"/>
                  </a:lnTo>
                  <a:lnTo>
                    <a:pt x="273374" y="379862"/>
                  </a:lnTo>
                  <a:lnTo>
                    <a:pt x="267396" y="395226"/>
                  </a:lnTo>
                  <a:lnTo>
                    <a:pt x="245679" y="412938"/>
                  </a:lnTo>
                  <a:lnTo>
                    <a:pt x="189789" y="427772"/>
                  </a:lnTo>
                  <a:lnTo>
                    <a:pt x="167253" y="414626"/>
                  </a:lnTo>
                  <a:lnTo>
                    <a:pt x="162173" y="400378"/>
                  </a:lnTo>
                  <a:lnTo>
                    <a:pt x="100809" y="403160"/>
                  </a:lnTo>
                  <a:lnTo>
                    <a:pt x="87593" y="397451"/>
                  </a:lnTo>
                  <a:lnTo>
                    <a:pt x="109050" y="376689"/>
                  </a:lnTo>
                  <a:lnTo>
                    <a:pt x="117175" y="345543"/>
                  </a:lnTo>
                  <a:lnTo>
                    <a:pt x="115883" y="310168"/>
                  </a:lnTo>
                  <a:lnTo>
                    <a:pt x="88703" y="303142"/>
                  </a:lnTo>
                  <a:lnTo>
                    <a:pt x="69242" y="268571"/>
                  </a:lnTo>
                  <a:lnTo>
                    <a:pt x="48174" y="217260"/>
                  </a:lnTo>
                  <a:lnTo>
                    <a:pt x="50637" y="200671"/>
                  </a:lnTo>
                  <a:lnTo>
                    <a:pt x="12777" y="123103"/>
                  </a:lnTo>
                  <a:lnTo>
                    <a:pt x="0" y="69670"/>
                  </a:lnTo>
                  <a:lnTo>
                    <a:pt x="25188" y="81769"/>
                  </a:lnTo>
                  <a:lnTo>
                    <a:pt x="45979" y="98966"/>
                  </a:lnTo>
                  <a:lnTo>
                    <a:pt x="66719" y="99625"/>
                  </a:lnTo>
                  <a:lnTo>
                    <a:pt x="103339" y="136360"/>
                  </a:lnTo>
                  <a:lnTo>
                    <a:pt x="135128" y="122478"/>
                  </a:lnTo>
                  <a:lnTo>
                    <a:pt x="147644" y="115810"/>
                  </a:lnTo>
                  <a:lnTo>
                    <a:pt x="187560" y="114406"/>
                  </a:lnTo>
                  <a:lnTo>
                    <a:pt x="207518" y="78961"/>
                  </a:lnTo>
                  <a:lnTo>
                    <a:pt x="250600" y="53077"/>
                  </a:lnTo>
                  <a:lnTo>
                    <a:pt x="252211" y="44004"/>
                  </a:lnTo>
                  <a:lnTo>
                    <a:pt x="279598" y="32305"/>
                  </a:lnTo>
                  <a:lnTo>
                    <a:pt x="293779" y="18248"/>
                  </a:lnTo>
                  <a:lnTo>
                    <a:pt x="34655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33195" y="3609207"/>
              <a:ext cx="555813" cy="652585"/>
            </a:xfrm>
            <a:custGeom>
              <a:avLst/>
              <a:pathLst>
                <a:path w="555813" h="652585">
                  <a:moveTo>
                    <a:pt x="555813" y="3040"/>
                  </a:moveTo>
                  <a:lnTo>
                    <a:pt x="522837" y="62393"/>
                  </a:lnTo>
                  <a:lnTo>
                    <a:pt x="514516" y="126875"/>
                  </a:lnTo>
                  <a:lnTo>
                    <a:pt x="503691" y="156354"/>
                  </a:lnTo>
                  <a:lnTo>
                    <a:pt x="473584" y="212154"/>
                  </a:lnTo>
                  <a:lnTo>
                    <a:pt x="459715" y="229701"/>
                  </a:lnTo>
                  <a:lnTo>
                    <a:pt x="433426" y="248740"/>
                  </a:lnTo>
                  <a:lnTo>
                    <a:pt x="388319" y="253305"/>
                  </a:lnTo>
                  <a:lnTo>
                    <a:pt x="359831" y="275079"/>
                  </a:lnTo>
                  <a:lnTo>
                    <a:pt x="333378" y="301417"/>
                  </a:lnTo>
                  <a:lnTo>
                    <a:pt x="325758" y="344458"/>
                  </a:lnTo>
                  <a:lnTo>
                    <a:pt x="351467" y="345160"/>
                  </a:lnTo>
                  <a:lnTo>
                    <a:pt x="405253" y="358847"/>
                  </a:lnTo>
                  <a:lnTo>
                    <a:pt x="455994" y="390081"/>
                  </a:lnTo>
                  <a:lnTo>
                    <a:pt x="482379" y="414296"/>
                  </a:lnTo>
                  <a:lnTo>
                    <a:pt x="490836" y="430439"/>
                  </a:lnTo>
                  <a:lnTo>
                    <a:pt x="495572" y="471499"/>
                  </a:lnTo>
                  <a:lnTo>
                    <a:pt x="473923" y="550461"/>
                  </a:lnTo>
                  <a:lnTo>
                    <a:pt x="470202" y="578536"/>
                  </a:lnTo>
                  <a:lnTo>
                    <a:pt x="471555" y="622053"/>
                  </a:lnTo>
                  <a:lnTo>
                    <a:pt x="452950" y="627317"/>
                  </a:lnTo>
                  <a:lnTo>
                    <a:pt x="409312" y="652585"/>
                  </a:lnTo>
                  <a:lnTo>
                    <a:pt x="360619" y="621154"/>
                  </a:lnTo>
                  <a:lnTo>
                    <a:pt x="325420" y="612577"/>
                  </a:lnTo>
                  <a:lnTo>
                    <a:pt x="297681" y="578536"/>
                  </a:lnTo>
                  <a:lnTo>
                    <a:pt x="271634" y="553970"/>
                  </a:lnTo>
                  <a:lnTo>
                    <a:pt x="244911" y="537476"/>
                  </a:lnTo>
                  <a:lnTo>
                    <a:pt x="190448" y="520982"/>
                  </a:lnTo>
                  <a:lnTo>
                    <a:pt x="149855" y="534317"/>
                  </a:lnTo>
                  <a:lnTo>
                    <a:pt x="106491" y="530736"/>
                  </a:lnTo>
                  <a:lnTo>
                    <a:pt x="67150" y="561288"/>
                  </a:lnTo>
                  <a:lnTo>
                    <a:pt x="31499" y="610814"/>
                  </a:lnTo>
                  <a:lnTo>
                    <a:pt x="6427" y="637356"/>
                  </a:lnTo>
                  <a:lnTo>
                    <a:pt x="4697" y="480420"/>
                  </a:lnTo>
                  <a:lnTo>
                    <a:pt x="0" y="54932"/>
                  </a:lnTo>
                  <a:lnTo>
                    <a:pt x="18476" y="60055"/>
                  </a:lnTo>
                  <a:lnTo>
                    <a:pt x="70541" y="93871"/>
                  </a:lnTo>
                  <a:lnTo>
                    <a:pt x="93603" y="98436"/>
                  </a:lnTo>
                  <a:lnTo>
                    <a:pt x="153319" y="85800"/>
                  </a:lnTo>
                  <a:lnTo>
                    <a:pt x="170675" y="94769"/>
                  </a:lnTo>
                  <a:lnTo>
                    <a:pt x="232965" y="115172"/>
                  </a:lnTo>
                  <a:lnTo>
                    <a:pt x="266882" y="103339"/>
                  </a:lnTo>
                  <a:lnTo>
                    <a:pt x="358105" y="59348"/>
                  </a:lnTo>
                  <a:lnTo>
                    <a:pt x="357326" y="24339"/>
                  </a:lnTo>
                  <a:lnTo>
                    <a:pt x="388061" y="7396"/>
                  </a:lnTo>
                  <a:lnTo>
                    <a:pt x="443968" y="6153"/>
                  </a:lnTo>
                  <a:lnTo>
                    <a:pt x="467433" y="11085"/>
                  </a:lnTo>
                  <a:lnTo>
                    <a:pt x="487083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72196" y="3578902"/>
              <a:ext cx="361963" cy="489243"/>
            </a:xfrm>
            <a:custGeom>
              <a:avLst/>
              <a:pathLst>
                <a:path w="361963" h="489243">
                  <a:moveTo>
                    <a:pt x="333150" y="172557"/>
                  </a:moveTo>
                  <a:lnTo>
                    <a:pt x="357735" y="203736"/>
                  </a:lnTo>
                  <a:lnTo>
                    <a:pt x="361963" y="238005"/>
                  </a:lnTo>
                  <a:lnTo>
                    <a:pt x="354987" y="275501"/>
                  </a:lnTo>
                  <a:lnTo>
                    <a:pt x="339679" y="285807"/>
                  </a:lnTo>
                  <a:lnTo>
                    <a:pt x="341232" y="305311"/>
                  </a:lnTo>
                  <a:lnTo>
                    <a:pt x="298305" y="332908"/>
                  </a:lnTo>
                  <a:lnTo>
                    <a:pt x="277819" y="355527"/>
                  </a:lnTo>
                  <a:lnTo>
                    <a:pt x="278478" y="379318"/>
                  </a:lnTo>
                  <a:lnTo>
                    <a:pt x="262441" y="382035"/>
                  </a:lnTo>
                  <a:lnTo>
                    <a:pt x="249270" y="397563"/>
                  </a:lnTo>
                  <a:lnTo>
                    <a:pt x="265587" y="451772"/>
                  </a:lnTo>
                  <a:lnTo>
                    <a:pt x="218653" y="468138"/>
                  </a:lnTo>
                  <a:lnTo>
                    <a:pt x="180211" y="475555"/>
                  </a:lnTo>
                  <a:lnTo>
                    <a:pt x="160239" y="489243"/>
                  </a:lnTo>
                  <a:lnTo>
                    <a:pt x="103512" y="451619"/>
                  </a:lnTo>
                  <a:lnTo>
                    <a:pt x="49726" y="378975"/>
                  </a:lnTo>
                  <a:lnTo>
                    <a:pt x="61566" y="345284"/>
                  </a:lnTo>
                  <a:lnTo>
                    <a:pt x="61904" y="315805"/>
                  </a:lnTo>
                  <a:lnTo>
                    <a:pt x="36195" y="255443"/>
                  </a:lnTo>
                  <a:lnTo>
                    <a:pt x="40255" y="206312"/>
                  </a:lnTo>
                  <a:lnTo>
                    <a:pt x="4397" y="158233"/>
                  </a:lnTo>
                  <a:lnTo>
                    <a:pt x="0" y="136475"/>
                  </a:lnTo>
                  <a:lnTo>
                    <a:pt x="17590" y="99977"/>
                  </a:lnTo>
                  <a:lnTo>
                    <a:pt x="11518" y="32317"/>
                  </a:lnTo>
                  <a:lnTo>
                    <a:pt x="2338" y="14481"/>
                  </a:lnTo>
                  <a:lnTo>
                    <a:pt x="28171" y="0"/>
                  </a:lnTo>
                  <a:lnTo>
                    <a:pt x="132180" y="34368"/>
                  </a:lnTo>
                  <a:lnTo>
                    <a:pt x="146606" y="59951"/>
                  </a:lnTo>
                  <a:lnTo>
                    <a:pt x="176490" y="66091"/>
                  </a:lnTo>
                  <a:lnTo>
                    <a:pt x="258706" y="102362"/>
                  </a:lnTo>
                  <a:lnTo>
                    <a:pt x="304662" y="13932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60369" y="3561293"/>
              <a:ext cx="679583" cy="832803"/>
            </a:xfrm>
            <a:custGeom>
              <a:avLst/>
              <a:pathLst>
                <a:path w="679583" h="832803">
                  <a:moveTo>
                    <a:pt x="679583" y="184339"/>
                  </a:moveTo>
                  <a:lnTo>
                    <a:pt x="541683" y="798411"/>
                  </a:lnTo>
                  <a:lnTo>
                    <a:pt x="435127" y="832803"/>
                  </a:lnTo>
                  <a:lnTo>
                    <a:pt x="407522" y="811471"/>
                  </a:lnTo>
                  <a:lnTo>
                    <a:pt x="345888" y="774438"/>
                  </a:lnTo>
                  <a:lnTo>
                    <a:pt x="227362" y="763687"/>
                  </a:lnTo>
                  <a:lnTo>
                    <a:pt x="177581" y="755325"/>
                  </a:lnTo>
                  <a:lnTo>
                    <a:pt x="88989" y="752943"/>
                  </a:lnTo>
                  <a:lnTo>
                    <a:pt x="86315" y="730238"/>
                  </a:lnTo>
                  <a:lnTo>
                    <a:pt x="72092" y="701567"/>
                  </a:lnTo>
                  <a:lnTo>
                    <a:pt x="18755" y="637058"/>
                  </a:lnTo>
                  <a:lnTo>
                    <a:pt x="0" y="600599"/>
                  </a:lnTo>
                  <a:lnTo>
                    <a:pt x="36983" y="523510"/>
                  </a:lnTo>
                  <a:lnTo>
                    <a:pt x="114479" y="361977"/>
                  </a:lnTo>
                  <a:lnTo>
                    <a:pt x="401041" y="0"/>
                  </a:lnTo>
                  <a:lnTo>
                    <a:pt x="632122" y="108753"/>
                  </a:lnTo>
                  <a:lnTo>
                    <a:pt x="655131" y="15253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82980" y="3535580"/>
              <a:ext cx="907061" cy="1283155"/>
            </a:xfrm>
            <a:custGeom>
              <a:avLst/>
              <a:pathLst>
                <a:path w="907061" h="1283155">
                  <a:moveTo>
                    <a:pt x="907061" y="118652"/>
                  </a:moveTo>
                  <a:lnTo>
                    <a:pt x="831481" y="316592"/>
                  </a:lnTo>
                  <a:lnTo>
                    <a:pt x="792472" y="392346"/>
                  </a:lnTo>
                  <a:lnTo>
                    <a:pt x="760778" y="465657"/>
                  </a:lnTo>
                  <a:lnTo>
                    <a:pt x="723231" y="521613"/>
                  </a:lnTo>
                  <a:lnTo>
                    <a:pt x="594010" y="664446"/>
                  </a:lnTo>
                  <a:lnTo>
                    <a:pt x="588598" y="717438"/>
                  </a:lnTo>
                  <a:lnTo>
                    <a:pt x="566610" y="854305"/>
                  </a:lnTo>
                  <a:lnTo>
                    <a:pt x="562212" y="897471"/>
                  </a:lnTo>
                  <a:lnTo>
                    <a:pt x="545299" y="942391"/>
                  </a:lnTo>
                  <a:lnTo>
                    <a:pt x="503353" y="986610"/>
                  </a:lnTo>
                  <a:lnTo>
                    <a:pt x="499293" y="1005736"/>
                  </a:lnTo>
                  <a:lnTo>
                    <a:pt x="508088" y="1028021"/>
                  </a:lnTo>
                  <a:lnTo>
                    <a:pt x="548681" y="1049253"/>
                  </a:lnTo>
                  <a:lnTo>
                    <a:pt x="596716" y="1048375"/>
                  </a:lnTo>
                  <a:lnTo>
                    <a:pt x="607879" y="1055043"/>
                  </a:lnTo>
                  <a:lnTo>
                    <a:pt x="609571" y="1076450"/>
                  </a:lnTo>
                  <a:lnTo>
                    <a:pt x="627161" y="1122424"/>
                  </a:lnTo>
                  <a:lnTo>
                    <a:pt x="637817" y="1133303"/>
                  </a:lnTo>
                  <a:lnTo>
                    <a:pt x="632235" y="1198227"/>
                  </a:lnTo>
                  <a:lnTo>
                    <a:pt x="594010" y="1199982"/>
                  </a:lnTo>
                  <a:lnTo>
                    <a:pt x="419416" y="1198944"/>
                  </a:lnTo>
                  <a:lnTo>
                    <a:pt x="370749" y="1224898"/>
                  </a:lnTo>
                  <a:lnTo>
                    <a:pt x="291254" y="1271223"/>
                  </a:lnTo>
                  <a:lnTo>
                    <a:pt x="265207" y="1283155"/>
                  </a:lnTo>
                  <a:lnTo>
                    <a:pt x="247955" y="1241042"/>
                  </a:lnTo>
                  <a:lnTo>
                    <a:pt x="238483" y="1206299"/>
                  </a:lnTo>
                  <a:lnTo>
                    <a:pt x="239836" y="1171205"/>
                  </a:lnTo>
                  <a:lnTo>
                    <a:pt x="247617" y="1137514"/>
                  </a:lnTo>
                  <a:lnTo>
                    <a:pt x="265207" y="1106631"/>
                  </a:lnTo>
                  <a:lnTo>
                    <a:pt x="274340" y="1067677"/>
                  </a:lnTo>
                  <a:lnTo>
                    <a:pt x="272649" y="1016089"/>
                  </a:lnTo>
                  <a:lnTo>
                    <a:pt x="275694" y="975380"/>
                  </a:lnTo>
                  <a:lnTo>
                    <a:pt x="263854" y="923440"/>
                  </a:lnTo>
                  <a:lnTo>
                    <a:pt x="176917" y="922037"/>
                  </a:lnTo>
                  <a:lnTo>
                    <a:pt x="127867" y="930810"/>
                  </a:lnTo>
                  <a:lnTo>
                    <a:pt x="73067" y="916421"/>
                  </a:lnTo>
                  <a:lnTo>
                    <a:pt x="0" y="940987"/>
                  </a:lnTo>
                  <a:lnTo>
                    <a:pt x="12516" y="858516"/>
                  </a:lnTo>
                  <a:lnTo>
                    <a:pt x="119072" y="824124"/>
                  </a:lnTo>
                  <a:lnTo>
                    <a:pt x="256971" y="210052"/>
                  </a:lnTo>
                  <a:lnTo>
                    <a:pt x="339732" y="264074"/>
                  </a:lnTo>
                  <a:lnTo>
                    <a:pt x="401415" y="277717"/>
                  </a:lnTo>
                  <a:lnTo>
                    <a:pt x="480923" y="278792"/>
                  </a:lnTo>
                  <a:lnTo>
                    <a:pt x="538488" y="264074"/>
                  </a:lnTo>
                  <a:lnTo>
                    <a:pt x="593439" y="228888"/>
                  </a:lnTo>
                  <a:lnTo>
                    <a:pt x="627838" y="197695"/>
                  </a:lnTo>
                  <a:lnTo>
                    <a:pt x="669032" y="136067"/>
                  </a:lnTo>
                  <a:lnTo>
                    <a:pt x="682878" y="98181"/>
                  </a:lnTo>
                  <a:lnTo>
                    <a:pt x="692448" y="34858"/>
                  </a:lnTo>
                  <a:lnTo>
                    <a:pt x="690731" y="4382"/>
                  </a:lnTo>
                  <a:lnTo>
                    <a:pt x="712568" y="0"/>
                  </a:lnTo>
                  <a:lnTo>
                    <a:pt x="730899" y="11434"/>
                  </a:lnTo>
                  <a:lnTo>
                    <a:pt x="764659" y="73072"/>
                  </a:lnTo>
                  <a:lnTo>
                    <a:pt x="788837" y="96457"/>
                  </a:lnTo>
                  <a:lnTo>
                    <a:pt x="833999" y="10060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400367" y="3375486"/>
              <a:ext cx="671381" cy="375973"/>
            </a:xfrm>
            <a:custGeom>
              <a:avLst/>
              <a:pathLst>
                <a:path w="671381" h="375973">
                  <a:moveTo>
                    <a:pt x="671381" y="38257"/>
                  </a:moveTo>
                  <a:lnTo>
                    <a:pt x="671381" y="303812"/>
                  </a:lnTo>
                  <a:lnTo>
                    <a:pt x="623902" y="289192"/>
                  </a:lnTo>
                  <a:lnTo>
                    <a:pt x="532767" y="280448"/>
                  </a:lnTo>
                  <a:lnTo>
                    <a:pt x="498207" y="288107"/>
                  </a:lnTo>
                  <a:lnTo>
                    <a:pt x="475873" y="303917"/>
                  </a:lnTo>
                  <a:lnTo>
                    <a:pt x="440347" y="307470"/>
                  </a:lnTo>
                  <a:lnTo>
                    <a:pt x="405780" y="298145"/>
                  </a:lnTo>
                  <a:lnTo>
                    <a:pt x="372242" y="297709"/>
                  </a:lnTo>
                  <a:lnTo>
                    <a:pt x="329484" y="344385"/>
                  </a:lnTo>
                  <a:lnTo>
                    <a:pt x="312103" y="351015"/>
                  </a:lnTo>
                  <a:lnTo>
                    <a:pt x="304979" y="375973"/>
                  </a:lnTo>
                  <a:lnTo>
                    <a:pt x="276491" y="342743"/>
                  </a:lnTo>
                  <a:lnTo>
                    <a:pt x="230535" y="305778"/>
                  </a:lnTo>
                  <a:lnTo>
                    <a:pt x="148319" y="269507"/>
                  </a:lnTo>
                  <a:lnTo>
                    <a:pt x="118435" y="263367"/>
                  </a:lnTo>
                  <a:lnTo>
                    <a:pt x="104009" y="237784"/>
                  </a:lnTo>
                  <a:lnTo>
                    <a:pt x="0" y="203416"/>
                  </a:lnTo>
                  <a:lnTo>
                    <a:pt x="12297" y="95543"/>
                  </a:lnTo>
                  <a:lnTo>
                    <a:pt x="44163" y="83303"/>
                  </a:lnTo>
                  <a:lnTo>
                    <a:pt x="105794" y="0"/>
                  </a:lnTo>
                  <a:lnTo>
                    <a:pt x="174475" y="180040"/>
                  </a:lnTo>
                  <a:lnTo>
                    <a:pt x="355788" y="20189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240240" y="6034992"/>
              <a:ext cx="256318" cy="236989"/>
            </a:xfrm>
            <a:custGeom>
              <a:avLst/>
              <a:pathLst>
                <a:path w="256318" h="236989">
                  <a:moveTo>
                    <a:pt x="158912" y="605"/>
                  </a:moveTo>
                  <a:lnTo>
                    <a:pt x="180791" y="40590"/>
                  </a:lnTo>
                  <a:lnTo>
                    <a:pt x="217277" y="33810"/>
                  </a:lnTo>
                  <a:lnTo>
                    <a:pt x="230973" y="42415"/>
                  </a:lnTo>
                  <a:lnTo>
                    <a:pt x="256318" y="45414"/>
                  </a:lnTo>
                  <a:lnTo>
                    <a:pt x="244520" y="81415"/>
                  </a:lnTo>
                  <a:lnTo>
                    <a:pt x="252284" y="103281"/>
                  </a:lnTo>
                  <a:lnTo>
                    <a:pt x="240210" y="116119"/>
                  </a:lnTo>
                  <a:lnTo>
                    <a:pt x="217658" y="114511"/>
                  </a:lnTo>
                  <a:lnTo>
                    <a:pt x="164887" y="132760"/>
                  </a:lnTo>
                  <a:lnTo>
                    <a:pt x="150706" y="146816"/>
                  </a:lnTo>
                  <a:lnTo>
                    <a:pt x="123319" y="158516"/>
                  </a:lnTo>
                  <a:lnTo>
                    <a:pt x="121708" y="167588"/>
                  </a:lnTo>
                  <a:lnTo>
                    <a:pt x="78626" y="193472"/>
                  </a:lnTo>
                  <a:lnTo>
                    <a:pt x="58668" y="228918"/>
                  </a:lnTo>
                  <a:lnTo>
                    <a:pt x="18752" y="230321"/>
                  </a:lnTo>
                  <a:lnTo>
                    <a:pt x="6236" y="236989"/>
                  </a:lnTo>
                  <a:lnTo>
                    <a:pt x="0" y="210562"/>
                  </a:lnTo>
                  <a:lnTo>
                    <a:pt x="6587" y="189215"/>
                  </a:lnTo>
                  <a:lnTo>
                    <a:pt x="37881" y="182230"/>
                  </a:lnTo>
                  <a:lnTo>
                    <a:pt x="19458" y="162553"/>
                  </a:lnTo>
                  <a:lnTo>
                    <a:pt x="34302" y="140441"/>
                  </a:lnTo>
                  <a:lnTo>
                    <a:pt x="35011" y="102957"/>
                  </a:lnTo>
                  <a:lnTo>
                    <a:pt x="51478" y="72243"/>
                  </a:lnTo>
                  <a:lnTo>
                    <a:pt x="100148" y="55425"/>
                  </a:lnTo>
                  <a:lnTo>
                    <a:pt x="93497" y="22526"/>
                  </a:lnTo>
                  <a:lnTo>
                    <a:pt x="13230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107122" y="6008776"/>
              <a:ext cx="184597" cy="277087"/>
            </a:xfrm>
            <a:custGeom>
              <a:avLst/>
              <a:pathLst>
                <a:path w="184597" h="277087">
                  <a:moveTo>
                    <a:pt x="113984" y="13335"/>
                  </a:moveTo>
                  <a:lnTo>
                    <a:pt x="160709" y="67310"/>
                  </a:lnTo>
                  <a:lnTo>
                    <a:pt x="181194" y="85374"/>
                  </a:lnTo>
                  <a:lnTo>
                    <a:pt x="184597" y="98459"/>
                  </a:lnTo>
                  <a:lnTo>
                    <a:pt x="168130" y="129173"/>
                  </a:lnTo>
                  <a:lnTo>
                    <a:pt x="167421" y="166657"/>
                  </a:lnTo>
                  <a:lnTo>
                    <a:pt x="152576" y="188769"/>
                  </a:lnTo>
                  <a:lnTo>
                    <a:pt x="170999" y="208446"/>
                  </a:lnTo>
                  <a:lnTo>
                    <a:pt x="139705" y="215431"/>
                  </a:lnTo>
                  <a:lnTo>
                    <a:pt x="133118" y="236778"/>
                  </a:lnTo>
                  <a:lnTo>
                    <a:pt x="139354" y="263205"/>
                  </a:lnTo>
                  <a:lnTo>
                    <a:pt x="107565" y="277087"/>
                  </a:lnTo>
                  <a:lnTo>
                    <a:pt x="70945" y="240352"/>
                  </a:lnTo>
                  <a:lnTo>
                    <a:pt x="50206" y="239693"/>
                  </a:lnTo>
                  <a:lnTo>
                    <a:pt x="29415" y="222496"/>
                  </a:lnTo>
                  <a:lnTo>
                    <a:pt x="4226" y="210398"/>
                  </a:lnTo>
                  <a:lnTo>
                    <a:pt x="0" y="196473"/>
                  </a:lnTo>
                  <a:lnTo>
                    <a:pt x="3030" y="170908"/>
                  </a:lnTo>
                  <a:lnTo>
                    <a:pt x="18788" y="126470"/>
                  </a:lnTo>
                  <a:lnTo>
                    <a:pt x="40916" y="105984"/>
                  </a:lnTo>
                  <a:lnTo>
                    <a:pt x="43623" y="43516"/>
                  </a:lnTo>
                  <a:lnTo>
                    <a:pt x="53427" y="25580"/>
                  </a:lnTo>
                  <a:lnTo>
                    <a:pt x="51065" y="9826"/>
                  </a:lnTo>
                  <a:lnTo>
                    <a:pt x="69331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80450" y="6001006"/>
              <a:ext cx="172380" cy="365762"/>
            </a:xfrm>
            <a:custGeom>
              <a:avLst/>
              <a:pathLst>
                <a:path w="172380" h="365762">
                  <a:moveTo>
                    <a:pt x="172380" y="178283"/>
                  </a:moveTo>
                  <a:lnTo>
                    <a:pt x="166424" y="190679"/>
                  </a:lnTo>
                  <a:lnTo>
                    <a:pt x="170716" y="213753"/>
                  </a:lnTo>
                  <a:lnTo>
                    <a:pt x="160113" y="234832"/>
                  </a:lnTo>
                  <a:lnTo>
                    <a:pt x="136485" y="262848"/>
                  </a:lnTo>
                  <a:lnTo>
                    <a:pt x="125189" y="283426"/>
                  </a:lnTo>
                  <a:lnTo>
                    <a:pt x="108886" y="355365"/>
                  </a:lnTo>
                  <a:lnTo>
                    <a:pt x="99268" y="365762"/>
                  </a:lnTo>
                  <a:lnTo>
                    <a:pt x="96677" y="318204"/>
                  </a:lnTo>
                  <a:lnTo>
                    <a:pt x="64906" y="266942"/>
                  </a:lnTo>
                  <a:lnTo>
                    <a:pt x="37888" y="217418"/>
                  </a:lnTo>
                  <a:lnTo>
                    <a:pt x="25944" y="194940"/>
                  </a:lnTo>
                  <a:lnTo>
                    <a:pt x="6437" y="176064"/>
                  </a:lnTo>
                  <a:lnTo>
                    <a:pt x="0" y="150104"/>
                  </a:lnTo>
                  <a:lnTo>
                    <a:pt x="12074" y="137266"/>
                  </a:lnTo>
                  <a:lnTo>
                    <a:pt x="51868" y="118315"/>
                  </a:lnTo>
                  <a:lnTo>
                    <a:pt x="73856" y="88836"/>
                  </a:lnTo>
                  <a:lnTo>
                    <a:pt x="86034" y="64621"/>
                  </a:lnTo>
                  <a:lnTo>
                    <a:pt x="76710" y="43447"/>
                  </a:lnTo>
                  <a:lnTo>
                    <a:pt x="55589" y="30931"/>
                  </a:lnTo>
                  <a:lnTo>
                    <a:pt x="36854" y="0"/>
                  </a:lnTo>
                  <a:lnTo>
                    <a:pt x="81419" y="14573"/>
                  </a:lnTo>
                  <a:lnTo>
                    <a:pt x="127355" y="59888"/>
                  </a:lnTo>
                  <a:lnTo>
                    <a:pt x="144197" y="108347"/>
                  </a:lnTo>
                  <a:lnTo>
                    <a:pt x="140298" y="121115"/>
                  </a:lnTo>
                  <a:lnTo>
                    <a:pt x="156342" y="149017"/>
                  </a:lnTo>
                  <a:lnTo>
                    <a:pt x="156079" y="16502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221106" y="5985263"/>
              <a:ext cx="178046" cy="121972"/>
            </a:xfrm>
            <a:custGeom>
              <a:avLst/>
              <a:pathLst>
                <a:path w="178046" h="121972">
                  <a:moveTo>
                    <a:pt x="177310" y="10433"/>
                  </a:moveTo>
                  <a:lnTo>
                    <a:pt x="178046" y="50334"/>
                  </a:lnTo>
                  <a:lnTo>
                    <a:pt x="151435" y="49729"/>
                  </a:lnTo>
                  <a:lnTo>
                    <a:pt x="112632" y="72255"/>
                  </a:lnTo>
                  <a:lnTo>
                    <a:pt x="119283" y="105154"/>
                  </a:lnTo>
                  <a:lnTo>
                    <a:pt x="70612" y="121972"/>
                  </a:lnTo>
                  <a:lnTo>
                    <a:pt x="67209" y="108887"/>
                  </a:lnTo>
                  <a:lnTo>
                    <a:pt x="46724" y="90823"/>
                  </a:lnTo>
                  <a:lnTo>
                    <a:pt x="0" y="36848"/>
                  </a:lnTo>
                  <a:lnTo>
                    <a:pt x="26723" y="23513"/>
                  </a:lnTo>
                  <a:lnTo>
                    <a:pt x="83215" y="31233"/>
                  </a:lnTo>
                  <a:lnTo>
                    <a:pt x="120425" y="23513"/>
                  </a:lnTo>
                  <a:lnTo>
                    <a:pt x="130630" y="4601"/>
                  </a:lnTo>
                  <a:lnTo>
                    <a:pt x="15932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509993" y="5976489"/>
              <a:ext cx="244954" cy="202800"/>
            </a:xfrm>
            <a:custGeom>
              <a:avLst/>
              <a:pathLst>
                <a:path w="244954" h="202800">
                  <a:moveTo>
                    <a:pt x="239160" y="26320"/>
                  </a:moveTo>
                  <a:lnTo>
                    <a:pt x="244954" y="80926"/>
                  </a:lnTo>
                  <a:lnTo>
                    <a:pt x="241866" y="137217"/>
                  </a:lnTo>
                  <a:lnTo>
                    <a:pt x="209392" y="183191"/>
                  </a:lnTo>
                  <a:lnTo>
                    <a:pt x="142838" y="202800"/>
                  </a:lnTo>
                  <a:lnTo>
                    <a:pt x="126536" y="189540"/>
                  </a:lnTo>
                  <a:lnTo>
                    <a:pt x="126800" y="173534"/>
                  </a:lnTo>
                  <a:lnTo>
                    <a:pt x="110756" y="145633"/>
                  </a:lnTo>
                  <a:lnTo>
                    <a:pt x="114655" y="132864"/>
                  </a:lnTo>
                  <a:lnTo>
                    <a:pt x="97813" y="84405"/>
                  </a:lnTo>
                  <a:lnTo>
                    <a:pt x="51876" y="39090"/>
                  </a:lnTo>
                  <a:lnTo>
                    <a:pt x="7312" y="24517"/>
                  </a:lnTo>
                  <a:lnTo>
                    <a:pt x="0" y="12282"/>
                  </a:lnTo>
                  <a:lnTo>
                    <a:pt x="39239" y="0"/>
                  </a:lnTo>
                  <a:lnTo>
                    <a:pt x="57168" y="1403"/>
                  </a:lnTo>
                  <a:lnTo>
                    <a:pt x="76788" y="16494"/>
                  </a:lnTo>
                  <a:lnTo>
                    <a:pt x="86902" y="14045"/>
                  </a:lnTo>
                  <a:lnTo>
                    <a:pt x="116704" y="28777"/>
                  </a:lnTo>
                  <a:lnTo>
                    <a:pt x="189095" y="3614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398416" y="5944203"/>
              <a:ext cx="168068" cy="194070"/>
            </a:xfrm>
            <a:custGeom>
              <a:avLst/>
              <a:pathLst>
                <a:path w="168068" h="194070">
                  <a:moveTo>
                    <a:pt x="111576" y="44569"/>
                  </a:moveTo>
                  <a:lnTo>
                    <a:pt x="118888" y="56803"/>
                  </a:lnTo>
                  <a:lnTo>
                    <a:pt x="137623" y="87735"/>
                  </a:lnTo>
                  <a:lnTo>
                    <a:pt x="158744" y="100250"/>
                  </a:lnTo>
                  <a:lnTo>
                    <a:pt x="168068" y="121425"/>
                  </a:lnTo>
                  <a:lnTo>
                    <a:pt x="155890" y="145640"/>
                  </a:lnTo>
                  <a:lnTo>
                    <a:pt x="133902" y="175119"/>
                  </a:lnTo>
                  <a:lnTo>
                    <a:pt x="94108" y="194070"/>
                  </a:lnTo>
                  <a:lnTo>
                    <a:pt x="86344" y="172204"/>
                  </a:lnTo>
                  <a:lnTo>
                    <a:pt x="98143" y="136203"/>
                  </a:lnTo>
                  <a:lnTo>
                    <a:pt x="72797" y="133204"/>
                  </a:lnTo>
                  <a:lnTo>
                    <a:pt x="59101" y="124599"/>
                  </a:lnTo>
                  <a:lnTo>
                    <a:pt x="22615" y="131379"/>
                  </a:lnTo>
                  <a:lnTo>
                    <a:pt x="736" y="91394"/>
                  </a:lnTo>
                  <a:lnTo>
                    <a:pt x="0" y="51493"/>
                  </a:lnTo>
                  <a:lnTo>
                    <a:pt x="20262" y="58058"/>
                  </a:lnTo>
                  <a:lnTo>
                    <a:pt x="39373" y="32004"/>
                  </a:lnTo>
                  <a:lnTo>
                    <a:pt x="63625" y="23249"/>
                  </a:lnTo>
                  <a:lnTo>
                    <a:pt x="90264" y="0"/>
                  </a:lnTo>
                  <a:lnTo>
                    <a:pt x="106163" y="2246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355358" y="5586243"/>
              <a:ext cx="548386" cy="426393"/>
            </a:xfrm>
            <a:custGeom>
              <a:avLst/>
              <a:pathLst>
                <a:path w="548386" h="426393">
                  <a:moveTo>
                    <a:pt x="548386" y="207756"/>
                  </a:moveTo>
                  <a:lnTo>
                    <a:pt x="535871" y="234428"/>
                  </a:lnTo>
                  <a:lnTo>
                    <a:pt x="512191" y="218987"/>
                  </a:lnTo>
                  <a:lnTo>
                    <a:pt x="455699" y="235481"/>
                  </a:lnTo>
                  <a:lnTo>
                    <a:pt x="419165" y="241798"/>
                  </a:lnTo>
                  <a:lnTo>
                    <a:pt x="435403" y="271277"/>
                  </a:lnTo>
                  <a:lnTo>
                    <a:pt x="425593" y="278997"/>
                  </a:lnTo>
                  <a:lnTo>
                    <a:pt x="425931" y="309880"/>
                  </a:lnTo>
                  <a:lnTo>
                    <a:pt x="373837" y="352344"/>
                  </a:lnTo>
                  <a:lnTo>
                    <a:pt x="423563" y="385683"/>
                  </a:lnTo>
                  <a:lnTo>
                    <a:pt x="393795" y="416566"/>
                  </a:lnTo>
                  <a:lnTo>
                    <a:pt x="343730" y="426393"/>
                  </a:lnTo>
                  <a:lnTo>
                    <a:pt x="271339" y="419023"/>
                  </a:lnTo>
                  <a:lnTo>
                    <a:pt x="241537" y="404291"/>
                  </a:lnTo>
                  <a:lnTo>
                    <a:pt x="231422" y="406740"/>
                  </a:lnTo>
                  <a:lnTo>
                    <a:pt x="211803" y="391649"/>
                  </a:lnTo>
                  <a:lnTo>
                    <a:pt x="193874" y="390246"/>
                  </a:lnTo>
                  <a:lnTo>
                    <a:pt x="154634" y="402529"/>
                  </a:lnTo>
                  <a:lnTo>
                    <a:pt x="149222" y="380419"/>
                  </a:lnTo>
                  <a:lnTo>
                    <a:pt x="133323" y="357959"/>
                  </a:lnTo>
                  <a:lnTo>
                    <a:pt x="105454" y="315062"/>
                  </a:lnTo>
                  <a:lnTo>
                    <a:pt x="85805" y="261981"/>
                  </a:lnTo>
                  <a:lnTo>
                    <a:pt x="67908" y="243432"/>
                  </a:lnTo>
                  <a:lnTo>
                    <a:pt x="23914" y="226991"/>
                  </a:lnTo>
                  <a:lnTo>
                    <a:pt x="0" y="210370"/>
                  </a:lnTo>
                  <a:lnTo>
                    <a:pt x="21195" y="197620"/>
                  </a:lnTo>
                  <a:lnTo>
                    <a:pt x="56872" y="159524"/>
                  </a:lnTo>
                  <a:lnTo>
                    <a:pt x="78412" y="124246"/>
                  </a:lnTo>
                  <a:lnTo>
                    <a:pt x="99157" y="82120"/>
                  </a:lnTo>
                  <a:lnTo>
                    <a:pt x="92392" y="62818"/>
                  </a:lnTo>
                  <a:lnTo>
                    <a:pt x="90690" y="29851"/>
                  </a:lnTo>
                  <a:lnTo>
                    <a:pt x="76587" y="19597"/>
                  </a:lnTo>
                  <a:lnTo>
                    <a:pt x="87994" y="22109"/>
                  </a:lnTo>
                  <a:lnTo>
                    <a:pt x="173578" y="22811"/>
                  </a:lnTo>
                  <a:lnTo>
                    <a:pt x="207744" y="0"/>
                  </a:lnTo>
                  <a:lnTo>
                    <a:pt x="220916" y="10877"/>
                  </a:lnTo>
                  <a:lnTo>
                    <a:pt x="221931" y="41760"/>
                  </a:lnTo>
                  <a:lnTo>
                    <a:pt x="234134" y="68067"/>
                  </a:lnTo>
                  <a:lnTo>
                    <a:pt x="251411" y="69827"/>
                  </a:lnTo>
                  <a:lnTo>
                    <a:pt x="269984" y="82119"/>
                  </a:lnTo>
                  <a:lnTo>
                    <a:pt x="313161" y="96381"/>
                  </a:lnTo>
                  <a:lnTo>
                    <a:pt x="328831" y="112253"/>
                  </a:lnTo>
                  <a:lnTo>
                    <a:pt x="361994" y="112300"/>
                  </a:lnTo>
                  <a:lnTo>
                    <a:pt x="403943" y="121074"/>
                  </a:lnTo>
                  <a:lnTo>
                    <a:pt x="412062" y="138270"/>
                  </a:lnTo>
                  <a:lnTo>
                    <a:pt x="435065" y="149149"/>
                  </a:lnTo>
                  <a:lnTo>
                    <a:pt x="477349" y="154063"/>
                  </a:lnTo>
                  <a:lnTo>
                    <a:pt x="504411" y="16845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378742" y="5292856"/>
              <a:ext cx="569158" cy="501143"/>
            </a:xfrm>
            <a:custGeom>
              <a:avLst/>
              <a:pathLst>
                <a:path w="569158" h="501143">
                  <a:moveTo>
                    <a:pt x="435698" y="184945"/>
                  </a:moveTo>
                  <a:lnTo>
                    <a:pt x="454641" y="197930"/>
                  </a:lnTo>
                  <a:lnTo>
                    <a:pt x="476967" y="203194"/>
                  </a:lnTo>
                  <a:lnTo>
                    <a:pt x="508765" y="228111"/>
                  </a:lnTo>
                  <a:lnTo>
                    <a:pt x="490498" y="326024"/>
                  </a:lnTo>
                  <a:lnTo>
                    <a:pt x="522198" y="352664"/>
                  </a:lnTo>
                  <a:lnTo>
                    <a:pt x="525948" y="376513"/>
                  </a:lnTo>
                  <a:lnTo>
                    <a:pt x="538815" y="394839"/>
                  </a:lnTo>
                  <a:lnTo>
                    <a:pt x="539983" y="426428"/>
                  </a:lnTo>
                  <a:lnTo>
                    <a:pt x="569158" y="453705"/>
                  </a:lnTo>
                  <a:lnTo>
                    <a:pt x="525002" y="501143"/>
                  </a:lnTo>
                  <a:lnTo>
                    <a:pt x="481026" y="461838"/>
                  </a:lnTo>
                  <a:lnTo>
                    <a:pt x="453964" y="447449"/>
                  </a:lnTo>
                  <a:lnTo>
                    <a:pt x="411680" y="442536"/>
                  </a:lnTo>
                  <a:lnTo>
                    <a:pt x="388677" y="431657"/>
                  </a:lnTo>
                  <a:lnTo>
                    <a:pt x="380559" y="414461"/>
                  </a:lnTo>
                  <a:lnTo>
                    <a:pt x="338609" y="405687"/>
                  </a:lnTo>
                  <a:lnTo>
                    <a:pt x="305447" y="405640"/>
                  </a:lnTo>
                  <a:lnTo>
                    <a:pt x="289777" y="389768"/>
                  </a:lnTo>
                  <a:lnTo>
                    <a:pt x="246600" y="375505"/>
                  </a:lnTo>
                  <a:lnTo>
                    <a:pt x="228027" y="363214"/>
                  </a:lnTo>
                  <a:lnTo>
                    <a:pt x="210749" y="361453"/>
                  </a:lnTo>
                  <a:lnTo>
                    <a:pt x="198547" y="335147"/>
                  </a:lnTo>
                  <a:lnTo>
                    <a:pt x="197532" y="304263"/>
                  </a:lnTo>
                  <a:lnTo>
                    <a:pt x="184359" y="293386"/>
                  </a:lnTo>
                  <a:lnTo>
                    <a:pt x="150194" y="316197"/>
                  </a:lnTo>
                  <a:lnTo>
                    <a:pt x="64610" y="315495"/>
                  </a:lnTo>
                  <a:lnTo>
                    <a:pt x="53203" y="312983"/>
                  </a:lnTo>
                  <a:lnTo>
                    <a:pt x="30444" y="276190"/>
                  </a:lnTo>
                  <a:lnTo>
                    <a:pt x="27738" y="223198"/>
                  </a:lnTo>
                  <a:lnTo>
                    <a:pt x="37210" y="138270"/>
                  </a:lnTo>
                  <a:lnTo>
                    <a:pt x="29056" y="120465"/>
                  </a:lnTo>
                  <a:lnTo>
                    <a:pt x="3044" y="122478"/>
                  </a:lnTo>
                  <a:lnTo>
                    <a:pt x="0" y="94052"/>
                  </a:lnTo>
                  <a:lnTo>
                    <a:pt x="7442" y="71591"/>
                  </a:lnTo>
                  <a:lnTo>
                    <a:pt x="19281" y="65625"/>
                  </a:lnTo>
                  <a:lnTo>
                    <a:pt x="104526" y="53343"/>
                  </a:lnTo>
                  <a:lnTo>
                    <a:pt x="142075" y="36848"/>
                  </a:lnTo>
                  <a:lnTo>
                    <a:pt x="227320" y="16494"/>
                  </a:lnTo>
                  <a:lnTo>
                    <a:pt x="322375" y="0"/>
                  </a:lnTo>
                  <a:lnTo>
                    <a:pt x="358909" y="30882"/>
                  </a:lnTo>
                  <a:lnTo>
                    <a:pt x="366351" y="43516"/>
                  </a:lnTo>
                  <a:lnTo>
                    <a:pt x="374808" y="92999"/>
                  </a:lnTo>
                  <a:lnTo>
                    <a:pt x="370410" y="114406"/>
                  </a:lnTo>
                  <a:lnTo>
                    <a:pt x="376499" y="133357"/>
                  </a:lnTo>
                  <a:lnTo>
                    <a:pt x="406606" y="156870"/>
                  </a:lnTo>
                  <a:lnTo>
                    <a:pt x="411003" y="1761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615479" y="5080971"/>
              <a:ext cx="938048" cy="914767"/>
            </a:xfrm>
            <a:custGeom>
              <a:avLst/>
              <a:pathLst>
                <a:path w="938048" h="914767">
                  <a:moveTo>
                    <a:pt x="938048" y="247821"/>
                  </a:moveTo>
                  <a:lnTo>
                    <a:pt x="923256" y="257626"/>
                  </a:lnTo>
                  <a:lnTo>
                    <a:pt x="890301" y="262848"/>
                  </a:lnTo>
                  <a:lnTo>
                    <a:pt x="845865" y="279420"/>
                  </a:lnTo>
                  <a:lnTo>
                    <a:pt x="831069" y="290839"/>
                  </a:lnTo>
                  <a:lnTo>
                    <a:pt x="807329" y="284189"/>
                  </a:lnTo>
                  <a:lnTo>
                    <a:pt x="757386" y="298792"/>
                  </a:lnTo>
                  <a:lnTo>
                    <a:pt x="738534" y="293703"/>
                  </a:lnTo>
                  <a:lnTo>
                    <a:pt x="709101" y="318188"/>
                  </a:lnTo>
                  <a:lnTo>
                    <a:pt x="708204" y="363351"/>
                  </a:lnTo>
                  <a:lnTo>
                    <a:pt x="689613" y="368762"/>
                  </a:lnTo>
                  <a:lnTo>
                    <a:pt x="684170" y="420038"/>
                  </a:lnTo>
                  <a:lnTo>
                    <a:pt x="700776" y="456480"/>
                  </a:lnTo>
                  <a:lnTo>
                    <a:pt x="690881" y="485886"/>
                  </a:lnTo>
                  <a:lnTo>
                    <a:pt x="670013" y="514873"/>
                  </a:lnTo>
                  <a:lnTo>
                    <a:pt x="631314" y="524436"/>
                  </a:lnTo>
                  <a:lnTo>
                    <a:pt x="623013" y="518628"/>
                  </a:lnTo>
                  <a:lnTo>
                    <a:pt x="599784" y="544854"/>
                  </a:lnTo>
                  <a:lnTo>
                    <a:pt x="594831" y="569114"/>
                  </a:lnTo>
                  <a:lnTo>
                    <a:pt x="574653" y="597839"/>
                  </a:lnTo>
                  <a:lnTo>
                    <a:pt x="556664" y="611010"/>
                  </a:lnTo>
                  <a:lnTo>
                    <a:pt x="530353" y="600485"/>
                  </a:lnTo>
                  <a:lnTo>
                    <a:pt x="514116" y="615340"/>
                  </a:lnTo>
                  <a:lnTo>
                    <a:pt x="503629" y="636256"/>
                  </a:lnTo>
                  <a:lnTo>
                    <a:pt x="486458" y="651649"/>
                  </a:lnTo>
                  <a:lnTo>
                    <a:pt x="480450" y="671284"/>
                  </a:lnTo>
                  <a:lnTo>
                    <a:pt x="438579" y="691287"/>
                  </a:lnTo>
                  <a:lnTo>
                    <a:pt x="442080" y="702858"/>
                  </a:lnTo>
                  <a:lnTo>
                    <a:pt x="434114" y="732628"/>
                  </a:lnTo>
                  <a:lnTo>
                    <a:pt x="399944" y="764890"/>
                  </a:lnTo>
                  <a:lnTo>
                    <a:pt x="380675" y="798755"/>
                  </a:lnTo>
                  <a:lnTo>
                    <a:pt x="360532" y="808442"/>
                  </a:lnTo>
                  <a:lnTo>
                    <a:pt x="327368" y="810481"/>
                  </a:lnTo>
                  <a:lnTo>
                    <a:pt x="318941" y="837682"/>
                  </a:lnTo>
                  <a:lnTo>
                    <a:pt x="281995" y="830920"/>
                  </a:lnTo>
                  <a:lnTo>
                    <a:pt x="257395" y="888337"/>
                  </a:lnTo>
                  <a:lnTo>
                    <a:pt x="222648" y="904221"/>
                  </a:lnTo>
                  <a:lnTo>
                    <a:pt x="195735" y="906362"/>
                  </a:lnTo>
                  <a:lnTo>
                    <a:pt x="183912" y="898009"/>
                  </a:lnTo>
                  <a:lnTo>
                    <a:pt x="122704" y="899497"/>
                  </a:lnTo>
                  <a:lnTo>
                    <a:pt x="99135" y="914767"/>
                  </a:lnTo>
                  <a:lnTo>
                    <a:pt x="77122" y="854808"/>
                  </a:lnTo>
                  <a:lnTo>
                    <a:pt x="33193" y="724300"/>
                  </a:lnTo>
                  <a:lnTo>
                    <a:pt x="0" y="629509"/>
                  </a:lnTo>
                  <a:lnTo>
                    <a:pt x="60849" y="609615"/>
                  </a:lnTo>
                  <a:lnTo>
                    <a:pt x="99803" y="603987"/>
                  </a:lnTo>
                  <a:lnTo>
                    <a:pt x="130836" y="606625"/>
                  </a:lnTo>
                  <a:lnTo>
                    <a:pt x="163476" y="593542"/>
                  </a:lnTo>
                  <a:lnTo>
                    <a:pt x="200017" y="597407"/>
                  </a:lnTo>
                  <a:lnTo>
                    <a:pt x="244740" y="597451"/>
                  </a:lnTo>
                  <a:lnTo>
                    <a:pt x="312351" y="605347"/>
                  </a:lnTo>
                  <a:lnTo>
                    <a:pt x="328196" y="602382"/>
                  </a:lnTo>
                  <a:lnTo>
                    <a:pt x="353562" y="586086"/>
                  </a:lnTo>
                  <a:lnTo>
                    <a:pt x="357993" y="540604"/>
                  </a:lnTo>
                  <a:lnTo>
                    <a:pt x="370084" y="489532"/>
                  </a:lnTo>
                  <a:lnTo>
                    <a:pt x="397027" y="430540"/>
                  </a:lnTo>
                  <a:lnTo>
                    <a:pt x="409976" y="386925"/>
                  </a:lnTo>
                  <a:lnTo>
                    <a:pt x="428670" y="343173"/>
                  </a:lnTo>
                  <a:lnTo>
                    <a:pt x="442476" y="286672"/>
                  </a:lnTo>
                  <a:lnTo>
                    <a:pt x="471014" y="221178"/>
                  </a:lnTo>
                  <a:lnTo>
                    <a:pt x="492119" y="180596"/>
                  </a:lnTo>
                  <a:lnTo>
                    <a:pt x="527296" y="132100"/>
                  </a:lnTo>
                  <a:lnTo>
                    <a:pt x="566529" y="83442"/>
                  </a:lnTo>
                  <a:lnTo>
                    <a:pt x="577272" y="36797"/>
                  </a:lnTo>
                  <a:lnTo>
                    <a:pt x="630887" y="27348"/>
                  </a:lnTo>
                  <a:lnTo>
                    <a:pt x="763558" y="0"/>
                  </a:lnTo>
                  <a:lnTo>
                    <a:pt x="786554" y="16619"/>
                  </a:lnTo>
                  <a:lnTo>
                    <a:pt x="834858" y="24833"/>
                  </a:lnTo>
                  <a:lnTo>
                    <a:pt x="935938" y="24694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152098" y="4853127"/>
              <a:ext cx="674520" cy="624674"/>
            </a:xfrm>
            <a:custGeom>
              <a:avLst/>
              <a:pathLst>
                <a:path w="674520" h="624674">
                  <a:moveTo>
                    <a:pt x="665048" y="309529"/>
                  </a:moveTo>
                  <a:lnTo>
                    <a:pt x="654894" y="394307"/>
                  </a:lnTo>
                  <a:lnTo>
                    <a:pt x="663018" y="448853"/>
                  </a:lnTo>
                  <a:lnTo>
                    <a:pt x="673505" y="497985"/>
                  </a:lnTo>
                  <a:lnTo>
                    <a:pt x="674520" y="547116"/>
                  </a:lnTo>
                  <a:lnTo>
                    <a:pt x="670799" y="590633"/>
                  </a:lnTo>
                  <a:lnTo>
                    <a:pt x="662342" y="624674"/>
                  </a:lnTo>
                  <a:lnTo>
                    <a:pt x="637648" y="615901"/>
                  </a:lnTo>
                  <a:lnTo>
                    <a:pt x="633250" y="596599"/>
                  </a:lnTo>
                  <a:lnTo>
                    <a:pt x="603144" y="573086"/>
                  </a:lnTo>
                  <a:lnTo>
                    <a:pt x="597055" y="554135"/>
                  </a:lnTo>
                  <a:lnTo>
                    <a:pt x="601452" y="532728"/>
                  </a:lnTo>
                  <a:lnTo>
                    <a:pt x="592995" y="483245"/>
                  </a:lnTo>
                  <a:lnTo>
                    <a:pt x="585553" y="470611"/>
                  </a:lnTo>
                  <a:lnTo>
                    <a:pt x="549020" y="439728"/>
                  </a:lnTo>
                  <a:lnTo>
                    <a:pt x="453964" y="456223"/>
                  </a:lnTo>
                  <a:lnTo>
                    <a:pt x="368719" y="476577"/>
                  </a:lnTo>
                  <a:lnTo>
                    <a:pt x="331171" y="493071"/>
                  </a:lnTo>
                  <a:lnTo>
                    <a:pt x="245925" y="505354"/>
                  </a:lnTo>
                  <a:lnTo>
                    <a:pt x="234086" y="511320"/>
                  </a:lnTo>
                  <a:lnTo>
                    <a:pt x="226644" y="533781"/>
                  </a:lnTo>
                  <a:lnTo>
                    <a:pt x="229688" y="562207"/>
                  </a:lnTo>
                  <a:lnTo>
                    <a:pt x="212098" y="552731"/>
                  </a:lnTo>
                  <a:lnTo>
                    <a:pt x="181991" y="553082"/>
                  </a:lnTo>
                  <a:lnTo>
                    <a:pt x="127191" y="536588"/>
                  </a:lnTo>
                  <a:lnTo>
                    <a:pt x="94716" y="510618"/>
                  </a:lnTo>
                  <a:lnTo>
                    <a:pt x="59198" y="496230"/>
                  </a:lnTo>
                  <a:lnTo>
                    <a:pt x="55477" y="484298"/>
                  </a:lnTo>
                  <a:lnTo>
                    <a:pt x="23340" y="453766"/>
                  </a:lnTo>
                  <a:lnTo>
                    <a:pt x="9471" y="400774"/>
                  </a:lnTo>
                  <a:lnTo>
                    <a:pt x="18273" y="376225"/>
                  </a:lnTo>
                  <a:lnTo>
                    <a:pt x="0" y="335148"/>
                  </a:lnTo>
                  <a:lnTo>
                    <a:pt x="4397" y="304265"/>
                  </a:lnTo>
                  <a:lnTo>
                    <a:pt x="20296" y="263907"/>
                  </a:lnTo>
                  <a:lnTo>
                    <a:pt x="2367" y="218636"/>
                  </a:lnTo>
                  <a:lnTo>
                    <a:pt x="17590" y="220039"/>
                  </a:lnTo>
                  <a:lnTo>
                    <a:pt x="32474" y="189508"/>
                  </a:lnTo>
                  <a:lnTo>
                    <a:pt x="10486" y="145991"/>
                  </a:lnTo>
                  <a:lnTo>
                    <a:pt x="20296" y="82471"/>
                  </a:lnTo>
                  <a:lnTo>
                    <a:pt x="45854" y="46127"/>
                  </a:lnTo>
                  <a:lnTo>
                    <a:pt x="67751" y="27658"/>
                  </a:lnTo>
                  <a:lnTo>
                    <a:pt x="106556" y="5615"/>
                  </a:lnTo>
                  <a:lnTo>
                    <a:pt x="205659" y="6740"/>
                  </a:lnTo>
                  <a:lnTo>
                    <a:pt x="231942" y="10980"/>
                  </a:lnTo>
                  <a:lnTo>
                    <a:pt x="315610" y="0"/>
                  </a:lnTo>
                  <a:lnTo>
                    <a:pt x="380220" y="20354"/>
                  </a:lnTo>
                  <a:lnTo>
                    <a:pt x="438742" y="43867"/>
                  </a:lnTo>
                  <a:lnTo>
                    <a:pt x="458700" y="77557"/>
                  </a:lnTo>
                  <a:lnTo>
                    <a:pt x="452950" y="125987"/>
                  </a:lnTo>
                  <a:lnTo>
                    <a:pt x="465127" y="148097"/>
                  </a:lnTo>
                  <a:lnTo>
                    <a:pt x="480688" y="157923"/>
                  </a:lnTo>
                  <a:lnTo>
                    <a:pt x="492866" y="220390"/>
                  </a:lnTo>
                  <a:lnTo>
                    <a:pt x="503691" y="237937"/>
                  </a:lnTo>
                  <a:lnTo>
                    <a:pt x="519928" y="235130"/>
                  </a:lnTo>
                  <a:lnTo>
                    <a:pt x="558153" y="240745"/>
                  </a:lnTo>
                  <a:lnTo>
                    <a:pt x="581494" y="255133"/>
                  </a:lnTo>
                  <a:lnTo>
                    <a:pt x="598746" y="27654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036252" y="4849969"/>
              <a:ext cx="161700" cy="445699"/>
            </a:xfrm>
            <a:custGeom>
              <a:avLst/>
              <a:pathLst>
                <a:path w="161700" h="445699">
                  <a:moveTo>
                    <a:pt x="161700" y="49286"/>
                  </a:moveTo>
                  <a:lnTo>
                    <a:pt x="136142" y="85629"/>
                  </a:lnTo>
                  <a:lnTo>
                    <a:pt x="126332" y="149149"/>
                  </a:lnTo>
                  <a:lnTo>
                    <a:pt x="148320" y="192666"/>
                  </a:lnTo>
                  <a:lnTo>
                    <a:pt x="133436" y="223198"/>
                  </a:lnTo>
                  <a:lnTo>
                    <a:pt x="118213" y="221794"/>
                  </a:lnTo>
                  <a:lnTo>
                    <a:pt x="136142" y="267065"/>
                  </a:lnTo>
                  <a:lnTo>
                    <a:pt x="120243" y="307424"/>
                  </a:lnTo>
                  <a:lnTo>
                    <a:pt x="115845" y="338306"/>
                  </a:lnTo>
                  <a:lnTo>
                    <a:pt x="134119" y="379384"/>
                  </a:lnTo>
                  <a:lnTo>
                    <a:pt x="125317" y="403932"/>
                  </a:lnTo>
                  <a:lnTo>
                    <a:pt x="69163" y="404985"/>
                  </a:lnTo>
                  <a:lnTo>
                    <a:pt x="2444" y="445699"/>
                  </a:lnTo>
                  <a:lnTo>
                    <a:pt x="0" y="380620"/>
                  </a:lnTo>
                  <a:lnTo>
                    <a:pt x="14224" y="350386"/>
                  </a:lnTo>
                  <a:lnTo>
                    <a:pt x="10892" y="334429"/>
                  </a:lnTo>
                  <a:lnTo>
                    <a:pt x="39155" y="282563"/>
                  </a:lnTo>
                  <a:lnTo>
                    <a:pt x="24095" y="271631"/>
                  </a:lnTo>
                  <a:lnTo>
                    <a:pt x="13226" y="228908"/>
                  </a:lnTo>
                  <a:lnTo>
                    <a:pt x="30404" y="198299"/>
                  </a:lnTo>
                  <a:lnTo>
                    <a:pt x="5259" y="162934"/>
                  </a:lnTo>
                  <a:lnTo>
                    <a:pt x="8626" y="139383"/>
                  </a:lnTo>
                  <a:lnTo>
                    <a:pt x="20357" y="130104"/>
                  </a:lnTo>
                  <a:lnTo>
                    <a:pt x="49373" y="110015"/>
                  </a:lnTo>
                  <a:lnTo>
                    <a:pt x="49557" y="91607"/>
                  </a:lnTo>
                  <a:lnTo>
                    <a:pt x="36502" y="72287"/>
                  </a:lnTo>
                  <a:lnTo>
                    <a:pt x="5437" y="51387"/>
                  </a:lnTo>
                  <a:lnTo>
                    <a:pt x="62561" y="36983"/>
                  </a:lnTo>
                  <a:lnTo>
                    <a:pt x="93085" y="22567"/>
                  </a:lnTo>
                  <a:lnTo>
                    <a:pt x="117198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887169" y="4760479"/>
              <a:ext cx="377853" cy="424638"/>
            </a:xfrm>
            <a:custGeom>
              <a:avLst/>
              <a:pathLst>
                <a:path w="377853" h="424638">
                  <a:moveTo>
                    <a:pt x="354850" y="424638"/>
                  </a:moveTo>
                  <a:lnTo>
                    <a:pt x="328803" y="409197"/>
                  </a:lnTo>
                  <a:lnTo>
                    <a:pt x="213789" y="357608"/>
                  </a:lnTo>
                  <a:lnTo>
                    <a:pt x="170152" y="346027"/>
                  </a:lnTo>
                  <a:lnTo>
                    <a:pt x="101482" y="343922"/>
                  </a:lnTo>
                  <a:lnTo>
                    <a:pt x="69346" y="339008"/>
                  </a:lnTo>
                  <a:lnTo>
                    <a:pt x="46681" y="329182"/>
                  </a:lnTo>
                  <a:lnTo>
                    <a:pt x="31121" y="288473"/>
                  </a:lnTo>
                  <a:lnTo>
                    <a:pt x="1014" y="248115"/>
                  </a:lnTo>
                  <a:lnTo>
                    <a:pt x="0" y="234428"/>
                  </a:lnTo>
                  <a:lnTo>
                    <a:pt x="18943" y="173013"/>
                  </a:lnTo>
                  <a:lnTo>
                    <a:pt x="8456" y="147044"/>
                  </a:lnTo>
                  <a:lnTo>
                    <a:pt x="42622" y="123004"/>
                  </a:lnTo>
                  <a:lnTo>
                    <a:pt x="115013" y="60361"/>
                  </a:lnTo>
                  <a:lnTo>
                    <a:pt x="161018" y="58256"/>
                  </a:lnTo>
                  <a:lnTo>
                    <a:pt x="187066" y="46324"/>
                  </a:lnTo>
                  <a:lnTo>
                    <a:pt x="266560" y="0"/>
                  </a:lnTo>
                  <a:lnTo>
                    <a:pt x="304447" y="68784"/>
                  </a:lnTo>
                  <a:lnTo>
                    <a:pt x="320346" y="119319"/>
                  </a:lnTo>
                  <a:lnTo>
                    <a:pt x="314595" y="150904"/>
                  </a:lnTo>
                  <a:lnTo>
                    <a:pt x="352144" y="155466"/>
                  </a:lnTo>
                  <a:lnTo>
                    <a:pt x="371764" y="174768"/>
                  </a:lnTo>
                  <a:lnTo>
                    <a:pt x="377853" y="194421"/>
                  </a:lnTo>
                  <a:lnTo>
                    <a:pt x="364322" y="227058"/>
                  </a:lnTo>
                  <a:lnTo>
                    <a:pt x="332862" y="248115"/>
                  </a:lnTo>
                  <a:lnTo>
                    <a:pt x="305123" y="258994"/>
                  </a:lnTo>
                  <a:lnTo>
                    <a:pt x="322037" y="314092"/>
                  </a:lnTo>
                  <a:lnTo>
                    <a:pt x="339289" y="35234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153730" y="4733808"/>
              <a:ext cx="287871" cy="478332"/>
            </a:xfrm>
            <a:custGeom>
              <a:avLst/>
              <a:pathLst>
                <a:path w="287871" h="478332">
                  <a:moveTo>
                    <a:pt x="193493" y="351642"/>
                  </a:moveTo>
                  <a:lnTo>
                    <a:pt x="184021" y="427094"/>
                  </a:lnTo>
                  <a:lnTo>
                    <a:pt x="193493" y="478332"/>
                  </a:lnTo>
                  <a:lnTo>
                    <a:pt x="138692" y="461136"/>
                  </a:lnTo>
                  <a:lnTo>
                    <a:pt x="88289" y="451309"/>
                  </a:lnTo>
                  <a:lnTo>
                    <a:pt x="72729" y="379016"/>
                  </a:lnTo>
                  <a:lnTo>
                    <a:pt x="55477" y="340763"/>
                  </a:lnTo>
                  <a:lnTo>
                    <a:pt x="38563" y="285665"/>
                  </a:lnTo>
                  <a:lnTo>
                    <a:pt x="66301" y="274786"/>
                  </a:lnTo>
                  <a:lnTo>
                    <a:pt x="97761" y="253730"/>
                  </a:lnTo>
                  <a:lnTo>
                    <a:pt x="111292" y="221092"/>
                  </a:lnTo>
                  <a:lnTo>
                    <a:pt x="105203" y="201440"/>
                  </a:lnTo>
                  <a:lnTo>
                    <a:pt x="85583" y="182138"/>
                  </a:lnTo>
                  <a:lnTo>
                    <a:pt x="48035" y="177576"/>
                  </a:lnTo>
                  <a:lnTo>
                    <a:pt x="53785" y="145991"/>
                  </a:lnTo>
                  <a:lnTo>
                    <a:pt x="37886" y="95455"/>
                  </a:lnTo>
                  <a:lnTo>
                    <a:pt x="0" y="26671"/>
                  </a:lnTo>
                  <a:lnTo>
                    <a:pt x="48666" y="716"/>
                  </a:lnTo>
                  <a:lnTo>
                    <a:pt x="223261" y="1754"/>
                  </a:lnTo>
                  <a:lnTo>
                    <a:pt x="261486" y="0"/>
                  </a:lnTo>
                  <a:lnTo>
                    <a:pt x="257088" y="46324"/>
                  </a:lnTo>
                  <a:lnTo>
                    <a:pt x="266560" y="125285"/>
                  </a:lnTo>
                  <a:lnTo>
                    <a:pt x="287533" y="185998"/>
                  </a:lnTo>
                  <a:lnTo>
                    <a:pt x="287871" y="216881"/>
                  </a:lnTo>
                  <a:lnTo>
                    <a:pt x="276370" y="235481"/>
                  </a:lnTo>
                  <a:lnTo>
                    <a:pt x="215481" y="295492"/>
                  </a:lnTo>
                  <a:lnTo>
                    <a:pt x="197890" y="329884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075820" y="4675200"/>
              <a:ext cx="653660" cy="677115"/>
            </a:xfrm>
            <a:custGeom>
              <a:avLst/>
              <a:pathLst>
                <a:path w="653660" h="677115">
                  <a:moveTo>
                    <a:pt x="256813" y="18818"/>
                  </a:moveTo>
                  <a:lnTo>
                    <a:pt x="272443" y="34541"/>
                  </a:lnTo>
                  <a:lnTo>
                    <a:pt x="300954" y="80689"/>
                  </a:lnTo>
                  <a:lnTo>
                    <a:pt x="371114" y="66831"/>
                  </a:lnTo>
                  <a:lnTo>
                    <a:pt x="387477" y="52362"/>
                  </a:lnTo>
                  <a:lnTo>
                    <a:pt x="387476" y="36496"/>
                  </a:lnTo>
                  <a:lnTo>
                    <a:pt x="430908" y="62801"/>
                  </a:lnTo>
                  <a:lnTo>
                    <a:pt x="480616" y="80063"/>
                  </a:lnTo>
                  <a:lnTo>
                    <a:pt x="467982" y="121440"/>
                  </a:lnTo>
                  <a:lnTo>
                    <a:pt x="452111" y="133140"/>
                  </a:lnTo>
                  <a:lnTo>
                    <a:pt x="445241" y="150572"/>
                  </a:lnTo>
                  <a:lnTo>
                    <a:pt x="466459" y="167923"/>
                  </a:lnTo>
                  <a:lnTo>
                    <a:pt x="463618" y="179972"/>
                  </a:lnTo>
                  <a:lnTo>
                    <a:pt x="479747" y="218333"/>
                  </a:lnTo>
                  <a:lnTo>
                    <a:pt x="486631" y="253940"/>
                  </a:lnTo>
                  <a:lnTo>
                    <a:pt x="480965" y="277947"/>
                  </a:lnTo>
                  <a:lnTo>
                    <a:pt x="533078" y="284019"/>
                  </a:lnTo>
                  <a:lnTo>
                    <a:pt x="512240" y="373702"/>
                  </a:lnTo>
                  <a:lnTo>
                    <a:pt x="507199" y="406462"/>
                  </a:lnTo>
                  <a:lnTo>
                    <a:pt x="509066" y="431335"/>
                  </a:lnTo>
                  <a:lnTo>
                    <a:pt x="541957" y="472586"/>
                  </a:lnTo>
                  <a:lnTo>
                    <a:pt x="569615" y="482027"/>
                  </a:lnTo>
                  <a:lnTo>
                    <a:pt x="599887" y="506085"/>
                  </a:lnTo>
                  <a:lnTo>
                    <a:pt x="638595" y="503394"/>
                  </a:lnTo>
                  <a:lnTo>
                    <a:pt x="636045" y="539659"/>
                  </a:lnTo>
                  <a:lnTo>
                    <a:pt x="650505" y="545869"/>
                  </a:lnTo>
                  <a:lnTo>
                    <a:pt x="653660" y="575419"/>
                  </a:lnTo>
                  <a:lnTo>
                    <a:pt x="633815" y="617404"/>
                  </a:lnTo>
                  <a:lnTo>
                    <a:pt x="614685" y="677115"/>
                  </a:lnTo>
                  <a:lnTo>
                    <a:pt x="576880" y="670798"/>
                  </a:lnTo>
                  <a:lnTo>
                    <a:pt x="567780" y="662053"/>
                  </a:lnTo>
                  <a:lnTo>
                    <a:pt x="495511" y="650444"/>
                  </a:lnTo>
                  <a:lnTo>
                    <a:pt x="477708" y="653592"/>
                  </a:lnTo>
                  <a:lnTo>
                    <a:pt x="475597" y="652719"/>
                  </a:lnTo>
                  <a:lnTo>
                    <a:pt x="374517" y="430604"/>
                  </a:lnTo>
                  <a:lnTo>
                    <a:pt x="326214" y="422389"/>
                  </a:lnTo>
                  <a:lnTo>
                    <a:pt x="303218" y="405770"/>
                  </a:lnTo>
                  <a:lnTo>
                    <a:pt x="170546" y="433119"/>
                  </a:lnTo>
                  <a:lnTo>
                    <a:pt x="116932" y="442567"/>
                  </a:lnTo>
                  <a:lnTo>
                    <a:pt x="13614" y="461479"/>
                  </a:lnTo>
                  <a:lnTo>
                    <a:pt x="14593" y="428498"/>
                  </a:lnTo>
                  <a:lnTo>
                    <a:pt x="0" y="420178"/>
                  </a:lnTo>
                  <a:lnTo>
                    <a:pt x="19667" y="386034"/>
                  </a:lnTo>
                  <a:lnTo>
                    <a:pt x="27109" y="352344"/>
                  </a:lnTo>
                  <a:lnTo>
                    <a:pt x="54171" y="322514"/>
                  </a:lnTo>
                  <a:lnTo>
                    <a:pt x="73453" y="270224"/>
                  </a:lnTo>
                  <a:lnTo>
                    <a:pt x="51946" y="205580"/>
                  </a:lnTo>
                  <a:lnTo>
                    <a:pt x="58568" y="171259"/>
                  </a:lnTo>
                  <a:lnTo>
                    <a:pt x="76159" y="161081"/>
                  </a:lnTo>
                  <a:lnTo>
                    <a:pt x="85969" y="130199"/>
                  </a:lnTo>
                  <a:lnTo>
                    <a:pt x="100514" y="107036"/>
                  </a:lnTo>
                  <a:lnTo>
                    <a:pt x="102206" y="75101"/>
                  </a:lnTo>
                  <a:lnTo>
                    <a:pt x="123345" y="48842"/>
                  </a:lnTo>
                  <a:lnTo>
                    <a:pt x="163434" y="18599"/>
                  </a:lnTo>
                  <a:lnTo>
                    <a:pt x="21146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867946" y="4628876"/>
              <a:ext cx="563569" cy="283495"/>
            </a:xfrm>
            <a:custGeom>
              <a:avLst/>
              <a:pathLst>
                <a:path w="563569" h="283495">
                  <a:moveTo>
                    <a:pt x="563569" y="131254"/>
                  </a:moveTo>
                  <a:lnTo>
                    <a:pt x="551392" y="160030"/>
                  </a:lnTo>
                  <a:lnTo>
                    <a:pt x="513843" y="214426"/>
                  </a:lnTo>
                  <a:lnTo>
                    <a:pt x="489811" y="230991"/>
                  </a:lnTo>
                  <a:lnTo>
                    <a:pt x="390708" y="229866"/>
                  </a:lnTo>
                  <a:lnTo>
                    <a:pt x="351904" y="251909"/>
                  </a:lnTo>
                  <a:lnTo>
                    <a:pt x="330006" y="270378"/>
                  </a:lnTo>
                  <a:lnTo>
                    <a:pt x="285505" y="221092"/>
                  </a:lnTo>
                  <a:lnTo>
                    <a:pt x="261391" y="243659"/>
                  </a:lnTo>
                  <a:lnTo>
                    <a:pt x="230867" y="258075"/>
                  </a:lnTo>
                  <a:lnTo>
                    <a:pt x="173744" y="272479"/>
                  </a:lnTo>
                  <a:lnTo>
                    <a:pt x="141523" y="275163"/>
                  </a:lnTo>
                  <a:lnTo>
                    <a:pt x="128315" y="283495"/>
                  </a:lnTo>
                  <a:lnTo>
                    <a:pt x="129042" y="215397"/>
                  </a:lnTo>
                  <a:lnTo>
                    <a:pt x="119327" y="187609"/>
                  </a:lnTo>
                  <a:lnTo>
                    <a:pt x="108235" y="188322"/>
                  </a:lnTo>
                  <a:lnTo>
                    <a:pt x="109216" y="150694"/>
                  </a:lnTo>
                  <a:lnTo>
                    <a:pt x="102339" y="127918"/>
                  </a:lnTo>
                  <a:lnTo>
                    <a:pt x="82049" y="126928"/>
                  </a:lnTo>
                  <a:lnTo>
                    <a:pt x="75639" y="108675"/>
                  </a:lnTo>
                  <a:lnTo>
                    <a:pt x="59946" y="94133"/>
                  </a:lnTo>
                  <a:lnTo>
                    <a:pt x="45275" y="95736"/>
                  </a:lnTo>
                  <a:lnTo>
                    <a:pt x="19188" y="86201"/>
                  </a:lnTo>
                  <a:lnTo>
                    <a:pt x="7686" y="72718"/>
                  </a:lnTo>
                  <a:lnTo>
                    <a:pt x="13447" y="35529"/>
                  </a:lnTo>
                  <a:lnTo>
                    <a:pt x="0" y="6257"/>
                  </a:lnTo>
                  <a:lnTo>
                    <a:pt x="103513" y="0"/>
                  </a:lnTo>
                  <a:lnTo>
                    <a:pt x="103671" y="48165"/>
                  </a:lnTo>
                  <a:lnTo>
                    <a:pt x="125165" y="63522"/>
                  </a:lnTo>
                  <a:lnTo>
                    <a:pt x="160005" y="64222"/>
                  </a:lnTo>
                  <a:lnTo>
                    <a:pt x="194848" y="94404"/>
                  </a:lnTo>
                  <a:lnTo>
                    <a:pt x="221573" y="123884"/>
                  </a:lnTo>
                  <a:lnTo>
                    <a:pt x="247281" y="141781"/>
                  </a:lnTo>
                  <a:lnTo>
                    <a:pt x="297684" y="151957"/>
                  </a:lnTo>
                  <a:lnTo>
                    <a:pt x="320010" y="148098"/>
                  </a:lnTo>
                  <a:lnTo>
                    <a:pt x="359588" y="149501"/>
                  </a:lnTo>
                  <a:lnTo>
                    <a:pt x="374812" y="155467"/>
                  </a:lnTo>
                  <a:lnTo>
                    <a:pt x="423185" y="154415"/>
                  </a:lnTo>
                  <a:lnTo>
                    <a:pt x="453292" y="145643"/>
                  </a:lnTo>
                  <a:lnTo>
                    <a:pt x="483398" y="143537"/>
                  </a:lnTo>
                  <a:lnTo>
                    <a:pt x="501326" y="1365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47223" y="4615541"/>
              <a:ext cx="453964" cy="502196"/>
            </a:xfrm>
            <a:custGeom>
              <a:avLst/>
              <a:pathLst>
                <a:path w="453964" h="502196">
                  <a:moveTo>
                    <a:pt x="386648" y="33690"/>
                  </a:moveTo>
                  <a:lnTo>
                    <a:pt x="426564" y="67731"/>
                  </a:lnTo>
                  <a:lnTo>
                    <a:pt x="449229" y="81067"/>
                  </a:lnTo>
                  <a:lnTo>
                    <a:pt x="453964" y="93701"/>
                  </a:lnTo>
                  <a:lnTo>
                    <a:pt x="430285" y="106686"/>
                  </a:lnTo>
                  <a:lnTo>
                    <a:pt x="409989" y="146342"/>
                  </a:lnTo>
                  <a:lnTo>
                    <a:pt x="423520" y="175470"/>
                  </a:lnTo>
                  <a:lnTo>
                    <a:pt x="399164" y="188455"/>
                  </a:lnTo>
                  <a:lnTo>
                    <a:pt x="371764" y="226707"/>
                  </a:lnTo>
                  <a:lnTo>
                    <a:pt x="351129" y="275488"/>
                  </a:lnTo>
                  <a:lnTo>
                    <a:pt x="333877" y="334095"/>
                  </a:lnTo>
                  <a:lnTo>
                    <a:pt x="339627" y="347782"/>
                  </a:lnTo>
                  <a:lnTo>
                    <a:pt x="287195" y="343220"/>
                  </a:lnTo>
                  <a:lnTo>
                    <a:pt x="229350" y="332691"/>
                  </a:lnTo>
                  <a:lnTo>
                    <a:pt x="190448" y="318654"/>
                  </a:lnTo>
                  <a:lnTo>
                    <a:pt x="139030" y="368136"/>
                  </a:lnTo>
                  <a:lnTo>
                    <a:pt x="148502" y="412706"/>
                  </a:lnTo>
                  <a:lnTo>
                    <a:pt x="119749" y="457977"/>
                  </a:lnTo>
                  <a:lnTo>
                    <a:pt x="105880" y="488860"/>
                  </a:lnTo>
                  <a:lnTo>
                    <a:pt x="62919" y="502196"/>
                  </a:lnTo>
                  <a:lnTo>
                    <a:pt x="51756" y="470962"/>
                  </a:lnTo>
                  <a:lnTo>
                    <a:pt x="0" y="469909"/>
                  </a:lnTo>
                  <a:lnTo>
                    <a:pt x="4397" y="448151"/>
                  </a:lnTo>
                  <a:lnTo>
                    <a:pt x="21987" y="413759"/>
                  </a:lnTo>
                  <a:lnTo>
                    <a:pt x="82877" y="353748"/>
                  </a:lnTo>
                  <a:lnTo>
                    <a:pt x="94378" y="335148"/>
                  </a:lnTo>
                  <a:lnTo>
                    <a:pt x="94040" y="304265"/>
                  </a:lnTo>
                  <a:lnTo>
                    <a:pt x="73067" y="243552"/>
                  </a:lnTo>
                  <a:lnTo>
                    <a:pt x="63595" y="164591"/>
                  </a:lnTo>
                  <a:lnTo>
                    <a:pt x="67993" y="118267"/>
                  </a:lnTo>
                  <a:lnTo>
                    <a:pt x="95393" y="120723"/>
                  </a:lnTo>
                  <a:lnTo>
                    <a:pt x="105483" y="111703"/>
                  </a:lnTo>
                  <a:lnTo>
                    <a:pt x="236454" y="32286"/>
                  </a:lnTo>
                  <a:lnTo>
                    <a:pt x="295990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357757" y="4571322"/>
              <a:ext cx="576093" cy="591335"/>
            </a:xfrm>
            <a:custGeom>
              <a:avLst/>
              <a:pathLst>
                <a:path w="576093" h="591335">
                  <a:moveTo>
                    <a:pt x="400528" y="20354"/>
                  </a:moveTo>
                  <a:lnTo>
                    <a:pt x="390042" y="38954"/>
                  </a:lnTo>
                  <a:lnTo>
                    <a:pt x="345051" y="77206"/>
                  </a:lnTo>
                  <a:lnTo>
                    <a:pt x="334565" y="101246"/>
                  </a:lnTo>
                  <a:lnTo>
                    <a:pt x="377187" y="131251"/>
                  </a:lnTo>
                  <a:lnTo>
                    <a:pt x="396807" y="192315"/>
                  </a:lnTo>
                  <a:lnTo>
                    <a:pt x="431988" y="230217"/>
                  </a:lnTo>
                  <a:lnTo>
                    <a:pt x="445181" y="235130"/>
                  </a:lnTo>
                  <a:lnTo>
                    <a:pt x="450931" y="284613"/>
                  </a:lnTo>
                  <a:lnTo>
                    <a:pt x="477317" y="311284"/>
                  </a:lnTo>
                  <a:lnTo>
                    <a:pt x="485097" y="341465"/>
                  </a:lnTo>
                  <a:lnTo>
                    <a:pt x="496937" y="351642"/>
                  </a:lnTo>
                  <a:lnTo>
                    <a:pt x="516557" y="350589"/>
                  </a:lnTo>
                  <a:lnTo>
                    <a:pt x="548355" y="362170"/>
                  </a:lnTo>
                  <a:lnTo>
                    <a:pt x="529411" y="423585"/>
                  </a:lnTo>
                  <a:lnTo>
                    <a:pt x="530426" y="437272"/>
                  </a:lnTo>
                  <a:lnTo>
                    <a:pt x="560532" y="477630"/>
                  </a:lnTo>
                  <a:lnTo>
                    <a:pt x="576093" y="518339"/>
                  </a:lnTo>
                  <a:lnTo>
                    <a:pt x="530426" y="521147"/>
                  </a:lnTo>
                  <a:lnTo>
                    <a:pt x="473665" y="566523"/>
                  </a:lnTo>
                  <a:lnTo>
                    <a:pt x="459388" y="591335"/>
                  </a:lnTo>
                  <a:lnTo>
                    <a:pt x="393086" y="558346"/>
                  </a:lnTo>
                  <a:lnTo>
                    <a:pt x="375834" y="536939"/>
                  </a:lnTo>
                  <a:lnTo>
                    <a:pt x="352493" y="522550"/>
                  </a:lnTo>
                  <a:lnTo>
                    <a:pt x="314268" y="516935"/>
                  </a:lnTo>
                  <a:lnTo>
                    <a:pt x="298031" y="519743"/>
                  </a:lnTo>
                  <a:lnTo>
                    <a:pt x="287206" y="502196"/>
                  </a:lnTo>
                  <a:lnTo>
                    <a:pt x="275028" y="439728"/>
                  </a:lnTo>
                  <a:lnTo>
                    <a:pt x="259468" y="429902"/>
                  </a:lnTo>
                  <a:lnTo>
                    <a:pt x="247290" y="407793"/>
                  </a:lnTo>
                  <a:lnTo>
                    <a:pt x="253041" y="359363"/>
                  </a:lnTo>
                  <a:lnTo>
                    <a:pt x="233082" y="325673"/>
                  </a:lnTo>
                  <a:lnTo>
                    <a:pt x="174561" y="302160"/>
                  </a:lnTo>
                  <a:lnTo>
                    <a:pt x="109950" y="281805"/>
                  </a:lnTo>
                  <a:lnTo>
                    <a:pt x="26282" y="292786"/>
                  </a:lnTo>
                  <a:lnTo>
                    <a:pt x="0" y="288545"/>
                  </a:lnTo>
                  <a:lnTo>
                    <a:pt x="24031" y="271980"/>
                  </a:lnTo>
                  <a:lnTo>
                    <a:pt x="61580" y="217585"/>
                  </a:lnTo>
                  <a:lnTo>
                    <a:pt x="73757" y="188808"/>
                  </a:lnTo>
                  <a:lnTo>
                    <a:pt x="56505" y="153712"/>
                  </a:lnTo>
                  <a:lnTo>
                    <a:pt x="66992" y="108443"/>
                  </a:lnTo>
                  <a:lnTo>
                    <a:pt x="43649" y="69488"/>
                  </a:lnTo>
                  <a:lnTo>
                    <a:pt x="44290" y="44128"/>
                  </a:lnTo>
                  <a:lnTo>
                    <a:pt x="68343" y="47026"/>
                  </a:lnTo>
                  <a:lnTo>
                    <a:pt x="129909" y="37199"/>
                  </a:lnTo>
                  <a:lnTo>
                    <a:pt x="166104" y="43165"/>
                  </a:lnTo>
                  <a:lnTo>
                    <a:pt x="192828" y="30531"/>
                  </a:lnTo>
                  <a:lnTo>
                    <a:pt x="265557" y="23513"/>
                  </a:lnTo>
                  <a:lnTo>
                    <a:pt x="293972" y="7369"/>
                  </a:lnTo>
                  <a:lnTo>
                    <a:pt x="312239" y="16845"/>
                  </a:lnTo>
                  <a:lnTo>
                    <a:pt x="354185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971459" y="4535425"/>
              <a:ext cx="460055" cy="248918"/>
            </a:xfrm>
            <a:custGeom>
              <a:avLst/>
              <a:pathLst>
                <a:path w="460055" h="248918">
                  <a:moveTo>
                    <a:pt x="363645" y="30282"/>
                  </a:moveTo>
                  <a:lnTo>
                    <a:pt x="382588" y="48180"/>
                  </a:lnTo>
                  <a:lnTo>
                    <a:pt x="393413" y="75553"/>
                  </a:lnTo>
                  <a:lnTo>
                    <a:pt x="430589" y="80025"/>
                  </a:lnTo>
                  <a:lnTo>
                    <a:pt x="429947" y="105385"/>
                  </a:lnTo>
                  <a:lnTo>
                    <a:pt x="453291" y="144340"/>
                  </a:lnTo>
                  <a:lnTo>
                    <a:pt x="442804" y="189609"/>
                  </a:lnTo>
                  <a:lnTo>
                    <a:pt x="460055" y="224705"/>
                  </a:lnTo>
                  <a:lnTo>
                    <a:pt x="397812" y="229969"/>
                  </a:lnTo>
                  <a:lnTo>
                    <a:pt x="379885" y="236988"/>
                  </a:lnTo>
                  <a:lnTo>
                    <a:pt x="349779" y="239095"/>
                  </a:lnTo>
                  <a:lnTo>
                    <a:pt x="319671" y="247866"/>
                  </a:lnTo>
                  <a:lnTo>
                    <a:pt x="271298" y="248918"/>
                  </a:lnTo>
                  <a:lnTo>
                    <a:pt x="256074" y="242953"/>
                  </a:lnTo>
                  <a:lnTo>
                    <a:pt x="216496" y="241549"/>
                  </a:lnTo>
                  <a:lnTo>
                    <a:pt x="194171" y="245409"/>
                  </a:lnTo>
                  <a:lnTo>
                    <a:pt x="143767" y="235233"/>
                  </a:lnTo>
                  <a:lnTo>
                    <a:pt x="118059" y="217336"/>
                  </a:lnTo>
                  <a:lnTo>
                    <a:pt x="91334" y="187855"/>
                  </a:lnTo>
                  <a:lnTo>
                    <a:pt x="56491" y="157674"/>
                  </a:lnTo>
                  <a:lnTo>
                    <a:pt x="21651" y="156973"/>
                  </a:lnTo>
                  <a:lnTo>
                    <a:pt x="158" y="141617"/>
                  </a:lnTo>
                  <a:lnTo>
                    <a:pt x="0" y="93451"/>
                  </a:lnTo>
                  <a:lnTo>
                    <a:pt x="33137" y="91050"/>
                  </a:lnTo>
                  <a:lnTo>
                    <a:pt x="96267" y="88342"/>
                  </a:lnTo>
                  <a:lnTo>
                    <a:pt x="156652" y="128230"/>
                  </a:lnTo>
                  <a:lnTo>
                    <a:pt x="190458" y="141758"/>
                  </a:lnTo>
                  <a:lnTo>
                    <a:pt x="219194" y="122218"/>
                  </a:lnTo>
                  <a:lnTo>
                    <a:pt x="211273" y="88488"/>
                  </a:lnTo>
                  <a:lnTo>
                    <a:pt x="220691" y="41832"/>
                  </a:lnTo>
                  <a:lnTo>
                    <a:pt x="229505" y="39264"/>
                  </a:lnTo>
                  <a:lnTo>
                    <a:pt x="241872" y="0"/>
                  </a:lnTo>
                  <a:lnTo>
                    <a:pt x="311212" y="33791"/>
                  </a:lnTo>
                  <a:lnTo>
                    <a:pt x="347408" y="3695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692323" y="4452002"/>
              <a:ext cx="366351" cy="481490"/>
            </a:xfrm>
            <a:custGeom>
              <a:avLst/>
              <a:pathLst>
                <a:path w="366351" h="481490">
                  <a:moveTo>
                    <a:pt x="355865" y="366733"/>
                  </a:moveTo>
                  <a:lnTo>
                    <a:pt x="309859" y="368838"/>
                  </a:lnTo>
                  <a:lnTo>
                    <a:pt x="237468" y="431481"/>
                  </a:lnTo>
                  <a:lnTo>
                    <a:pt x="203303" y="455521"/>
                  </a:lnTo>
                  <a:lnTo>
                    <a:pt x="213789" y="481490"/>
                  </a:lnTo>
                  <a:lnTo>
                    <a:pt x="181991" y="469909"/>
                  </a:lnTo>
                  <a:lnTo>
                    <a:pt x="162371" y="470962"/>
                  </a:lnTo>
                  <a:lnTo>
                    <a:pt x="150532" y="460785"/>
                  </a:lnTo>
                  <a:lnTo>
                    <a:pt x="142752" y="430604"/>
                  </a:lnTo>
                  <a:lnTo>
                    <a:pt x="116366" y="403932"/>
                  </a:lnTo>
                  <a:lnTo>
                    <a:pt x="110615" y="354450"/>
                  </a:lnTo>
                  <a:lnTo>
                    <a:pt x="97423" y="349537"/>
                  </a:lnTo>
                  <a:lnTo>
                    <a:pt x="62242" y="311635"/>
                  </a:lnTo>
                  <a:lnTo>
                    <a:pt x="42622" y="250571"/>
                  </a:lnTo>
                  <a:lnTo>
                    <a:pt x="0" y="220566"/>
                  </a:lnTo>
                  <a:lnTo>
                    <a:pt x="10486" y="196526"/>
                  </a:lnTo>
                  <a:lnTo>
                    <a:pt x="55477" y="158274"/>
                  </a:lnTo>
                  <a:lnTo>
                    <a:pt x="65963" y="139674"/>
                  </a:lnTo>
                  <a:lnTo>
                    <a:pt x="93025" y="100720"/>
                  </a:lnTo>
                  <a:lnTo>
                    <a:pt x="90657" y="24565"/>
                  </a:lnTo>
                  <a:lnTo>
                    <a:pt x="163725" y="0"/>
                  </a:lnTo>
                  <a:lnTo>
                    <a:pt x="218525" y="14388"/>
                  </a:lnTo>
                  <a:lnTo>
                    <a:pt x="267575" y="5615"/>
                  </a:lnTo>
                  <a:lnTo>
                    <a:pt x="354512" y="7018"/>
                  </a:lnTo>
                  <a:lnTo>
                    <a:pt x="366351" y="58958"/>
                  </a:lnTo>
                  <a:lnTo>
                    <a:pt x="363307" y="99667"/>
                  </a:lnTo>
                  <a:lnTo>
                    <a:pt x="364998" y="151255"/>
                  </a:lnTo>
                  <a:lnTo>
                    <a:pt x="355865" y="190209"/>
                  </a:lnTo>
                  <a:lnTo>
                    <a:pt x="338274" y="221092"/>
                  </a:lnTo>
                  <a:lnTo>
                    <a:pt x="330494" y="254783"/>
                  </a:lnTo>
                  <a:lnTo>
                    <a:pt x="329141" y="289877"/>
                  </a:lnTo>
                  <a:lnTo>
                    <a:pt x="338613" y="32462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23603" y="4364132"/>
              <a:ext cx="250768" cy="254216"/>
            </a:xfrm>
            <a:custGeom>
              <a:avLst/>
              <a:pathLst>
                <a:path w="250768" h="254216">
                  <a:moveTo>
                    <a:pt x="226982" y="237722"/>
                  </a:moveTo>
                  <a:lnTo>
                    <a:pt x="200258" y="250355"/>
                  </a:lnTo>
                  <a:lnTo>
                    <a:pt x="164063" y="244389"/>
                  </a:lnTo>
                  <a:lnTo>
                    <a:pt x="102497" y="254216"/>
                  </a:lnTo>
                  <a:lnTo>
                    <a:pt x="78444" y="251318"/>
                  </a:lnTo>
                  <a:lnTo>
                    <a:pt x="41269" y="246846"/>
                  </a:lnTo>
                  <a:lnTo>
                    <a:pt x="30444" y="219473"/>
                  </a:lnTo>
                  <a:lnTo>
                    <a:pt x="11501" y="201575"/>
                  </a:lnTo>
                  <a:lnTo>
                    <a:pt x="17928" y="189643"/>
                  </a:lnTo>
                  <a:lnTo>
                    <a:pt x="19619" y="104364"/>
                  </a:lnTo>
                  <a:lnTo>
                    <a:pt x="0" y="46810"/>
                  </a:lnTo>
                  <a:lnTo>
                    <a:pt x="6125" y="22682"/>
                  </a:lnTo>
                  <a:lnTo>
                    <a:pt x="2903" y="0"/>
                  </a:lnTo>
                  <a:lnTo>
                    <a:pt x="66301" y="16980"/>
                  </a:lnTo>
                  <a:lnTo>
                    <a:pt x="75773" y="4346"/>
                  </a:lnTo>
                  <a:lnTo>
                    <a:pt x="136324" y="8207"/>
                  </a:lnTo>
                  <a:lnTo>
                    <a:pt x="187821" y="58507"/>
                  </a:lnTo>
                  <a:lnTo>
                    <a:pt x="250768" y="155683"/>
                  </a:lnTo>
                  <a:lnTo>
                    <a:pt x="218633" y="219999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176640" y="4318294"/>
              <a:ext cx="166583" cy="254081"/>
            </a:xfrm>
            <a:custGeom>
              <a:avLst/>
              <a:pathLst>
                <a:path w="166583" h="254081">
                  <a:moveTo>
                    <a:pt x="149867" y="45838"/>
                  </a:moveTo>
                  <a:lnTo>
                    <a:pt x="153089" y="68520"/>
                  </a:lnTo>
                  <a:lnTo>
                    <a:pt x="146963" y="92648"/>
                  </a:lnTo>
                  <a:lnTo>
                    <a:pt x="166583" y="150202"/>
                  </a:lnTo>
                  <a:lnTo>
                    <a:pt x="164892" y="235481"/>
                  </a:lnTo>
                  <a:lnTo>
                    <a:pt x="158464" y="247413"/>
                  </a:lnTo>
                  <a:lnTo>
                    <a:pt x="142227" y="254081"/>
                  </a:lnTo>
                  <a:lnTo>
                    <a:pt x="106032" y="250922"/>
                  </a:lnTo>
                  <a:lnTo>
                    <a:pt x="36692" y="217131"/>
                  </a:lnTo>
                  <a:lnTo>
                    <a:pt x="22352" y="181700"/>
                  </a:lnTo>
                  <a:lnTo>
                    <a:pt x="5288" y="153141"/>
                  </a:lnTo>
                  <a:lnTo>
                    <a:pt x="10554" y="121103"/>
                  </a:lnTo>
                  <a:lnTo>
                    <a:pt x="24233" y="103632"/>
                  </a:lnTo>
                  <a:lnTo>
                    <a:pt x="22732" y="90060"/>
                  </a:lnTo>
                  <a:lnTo>
                    <a:pt x="4494" y="74042"/>
                  </a:lnTo>
                  <a:lnTo>
                    <a:pt x="0" y="48010"/>
                  </a:lnTo>
                  <a:lnTo>
                    <a:pt x="19433" y="45973"/>
                  </a:lnTo>
                  <a:lnTo>
                    <a:pt x="27214" y="24565"/>
                  </a:lnTo>
                  <a:lnTo>
                    <a:pt x="55967" y="0"/>
                  </a:lnTo>
                  <a:lnTo>
                    <a:pt x="54276" y="45271"/>
                  </a:lnTo>
                  <a:lnTo>
                    <a:pt x="69498" y="50184"/>
                  </a:lnTo>
                  <a:lnTo>
                    <a:pt x="108105" y="48983"/>
                  </a:lnTo>
                  <a:lnTo>
                    <a:pt x="112362" y="4225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142507" y="4231260"/>
              <a:ext cx="350598" cy="462759"/>
            </a:xfrm>
            <a:custGeom>
              <a:avLst/>
              <a:pathLst>
                <a:path w="350598" h="462759">
                  <a:moveTo>
                    <a:pt x="318769" y="75942"/>
                  </a:moveTo>
                  <a:lnTo>
                    <a:pt x="277236" y="122439"/>
                  </a:lnTo>
                  <a:lnTo>
                    <a:pt x="294458" y="136856"/>
                  </a:lnTo>
                  <a:lnTo>
                    <a:pt x="291679" y="154041"/>
                  </a:lnTo>
                  <a:lnTo>
                    <a:pt x="311037" y="186984"/>
                  </a:lnTo>
                  <a:lnTo>
                    <a:pt x="326081" y="199357"/>
                  </a:lnTo>
                  <a:lnTo>
                    <a:pt x="327677" y="235309"/>
                  </a:lnTo>
                  <a:lnTo>
                    <a:pt x="350598" y="271367"/>
                  </a:lnTo>
                  <a:lnTo>
                    <a:pt x="313765" y="307777"/>
                  </a:lnTo>
                  <a:lnTo>
                    <a:pt x="298233" y="335509"/>
                  </a:lnTo>
                  <a:lnTo>
                    <a:pt x="256096" y="345309"/>
                  </a:lnTo>
                  <a:lnTo>
                    <a:pt x="243465" y="369883"/>
                  </a:lnTo>
                  <a:lnTo>
                    <a:pt x="228967" y="375990"/>
                  </a:lnTo>
                  <a:lnTo>
                    <a:pt x="190125" y="462759"/>
                  </a:lnTo>
                  <a:lnTo>
                    <a:pt x="144781" y="443940"/>
                  </a:lnTo>
                  <a:lnTo>
                    <a:pt x="125838" y="402529"/>
                  </a:lnTo>
                  <a:lnTo>
                    <a:pt x="124823" y="362170"/>
                  </a:lnTo>
                  <a:lnTo>
                    <a:pt x="128206" y="321812"/>
                  </a:lnTo>
                  <a:lnTo>
                    <a:pt x="144781" y="297948"/>
                  </a:lnTo>
                  <a:lnTo>
                    <a:pt x="150870" y="277243"/>
                  </a:lnTo>
                  <a:lnTo>
                    <a:pt x="135803" y="217015"/>
                  </a:lnTo>
                  <a:lnTo>
                    <a:pt x="94378" y="163538"/>
                  </a:lnTo>
                  <a:lnTo>
                    <a:pt x="81862" y="135463"/>
                  </a:lnTo>
                  <a:lnTo>
                    <a:pt x="59887" y="130247"/>
                  </a:lnTo>
                  <a:lnTo>
                    <a:pt x="34504" y="98965"/>
                  </a:lnTo>
                  <a:lnTo>
                    <a:pt x="29768" y="55799"/>
                  </a:lnTo>
                  <a:lnTo>
                    <a:pt x="21987" y="42814"/>
                  </a:lnTo>
                  <a:lnTo>
                    <a:pt x="0" y="30531"/>
                  </a:lnTo>
                  <a:lnTo>
                    <a:pt x="43637" y="5264"/>
                  </a:lnTo>
                  <a:lnTo>
                    <a:pt x="62242" y="0"/>
                  </a:lnTo>
                  <a:lnTo>
                    <a:pt x="102159" y="8773"/>
                  </a:lnTo>
                  <a:lnTo>
                    <a:pt x="141398" y="11931"/>
                  </a:lnTo>
                  <a:lnTo>
                    <a:pt x="282797" y="5544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737594" y="4130189"/>
              <a:ext cx="555783" cy="492019"/>
            </a:xfrm>
            <a:custGeom>
              <a:avLst/>
              <a:pathLst>
                <a:path w="555783" h="492019">
                  <a:moveTo>
                    <a:pt x="404913" y="131602"/>
                  </a:moveTo>
                  <a:lnTo>
                    <a:pt x="426901" y="143885"/>
                  </a:lnTo>
                  <a:lnTo>
                    <a:pt x="434681" y="156870"/>
                  </a:lnTo>
                  <a:lnTo>
                    <a:pt x="439417" y="200036"/>
                  </a:lnTo>
                  <a:lnTo>
                    <a:pt x="464801" y="231318"/>
                  </a:lnTo>
                  <a:lnTo>
                    <a:pt x="486775" y="236534"/>
                  </a:lnTo>
                  <a:lnTo>
                    <a:pt x="499292" y="264609"/>
                  </a:lnTo>
                  <a:lnTo>
                    <a:pt x="540717" y="318086"/>
                  </a:lnTo>
                  <a:lnTo>
                    <a:pt x="555783" y="378314"/>
                  </a:lnTo>
                  <a:lnTo>
                    <a:pt x="549694" y="399019"/>
                  </a:lnTo>
                  <a:lnTo>
                    <a:pt x="533119" y="422883"/>
                  </a:lnTo>
                  <a:lnTo>
                    <a:pt x="486675" y="442231"/>
                  </a:lnTo>
                  <a:lnTo>
                    <a:pt x="457345" y="445343"/>
                  </a:lnTo>
                  <a:lnTo>
                    <a:pt x="370747" y="463241"/>
                  </a:lnTo>
                  <a:lnTo>
                    <a:pt x="307151" y="480438"/>
                  </a:lnTo>
                  <a:lnTo>
                    <a:pt x="276707" y="481841"/>
                  </a:lnTo>
                  <a:lnTo>
                    <a:pt x="239158" y="490264"/>
                  </a:lnTo>
                  <a:lnTo>
                    <a:pt x="163723" y="492019"/>
                  </a:lnTo>
                  <a:lnTo>
                    <a:pt x="102064" y="475524"/>
                  </a:lnTo>
                  <a:lnTo>
                    <a:pt x="105878" y="372968"/>
                  </a:lnTo>
                  <a:lnTo>
                    <a:pt x="104719" y="348958"/>
                  </a:lnTo>
                  <a:lnTo>
                    <a:pt x="71455" y="280810"/>
                  </a:lnTo>
                  <a:lnTo>
                    <a:pt x="80877" y="231200"/>
                  </a:lnTo>
                  <a:lnTo>
                    <a:pt x="71827" y="205238"/>
                  </a:lnTo>
                  <a:lnTo>
                    <a:pt x="0" y="160292"/>
                  </a:lnTo>
                  <a:lnTo>
                    <a:pt x="2028" y="116374"/>
                  </a:lnTo>
                  <a:lnTo>
                    <a:pt x="27100" y="89832"/>
                  </a:lnTo>
                  <a:lnTo>
                    <a:pt x="62751" y="40306"/>
                  </a:lnTo>
                  <a:lnTo>
                    <a:pt x="102092" y="9754"/>
                  </a:lnTo>
                  <a:lnTo>
                    <a:pt x="145456" y="13335"/>
                  </a:lnTo>
                  <a:lnTo>
                    <a:pt x="186049" y="0"/>
                  </a:lnTo>
                  <a:lnTo>
                    <a:pt x="240511" y="16494"/>
                  </a:lnTo>
                  <a:lnTo>
                    <a:pt x="267235" y="32988"/>
                  </a:lnTo>
                  <a:lnTo>
                    <a:pt x="293282" y="57554"/>
                  </a:lnTo>
                  <a:lnTo>
                    <a:pt x="321021" y="91595"/>
                  </a:lnTo>
                  <a:lnTo>
                    <a:pt x="356220" y="100172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203397" y="3930855"/>
              <a:ext cx="387153" cy="376348"/>
            </a:xfrm>
            <a:custGeom>
              <a:avLst/>
              <a:pathLst>
                <a:path w="387153" h="376348">
                  <a:moveTo>
                    <a:pt x="218525" y="27022"/>
                  </a:moveTo>
                  <a:lnTo>
                    <a:pt x="272311" y="99667"/>
                  </a:lnTo>
                  <a:lnTo>
                    <a:pt x="329038" y="137290"/>
                  </a:lnTo>
                  <a:lnTo>
                    <a:pt x="325675" y="162426"/>
                  </a:lnTo>
                  <a:lnTo>
                    <a:pt x="341982" y="173743"/>
                  </a:lnTo>
                  <a:lnTo>
                    <a:pt x="340613" y="213215"/>
                  </a:lnTo>
                  <a:lnTo>
                    <a:pt x="347651" y="223395"/>
                  </a:lnTo>
                  <a:lnTo>
                    <a:pt x="335586" y="241632"/>
                  </a:lnTo>
                  <a:lnTo>
                    <a:pt x="353023" y="258354"/>
                  </a:lnTo>
                  <a:lnTo>
                    <a:pt x="380496" y="261960"/>
                  </a:lnTo>
                  <a:lnTo>
                    <a:pt x="387153" y="277686"/>
                  </a:lnTo>
                  <a:lnTo>
                    <a:pt x="374158" y="303465"/>
                  </a:lnTo>
                  <a:lnTo>
                    <a:pt x="356712" y="306629"/>
                  </a:lnTo>
                  <a:lnTo>
                    <a:pt x="340321" y="325431"/>
                  </a:lnTo>
                  <a:lnTo>
                    <a:pt x="324877" y="324748"/>
                  </a:lnTo>
                  <a:lnTo>
                    <a:pt x="298833" y="339217"/>
                  </a:lnTo>
                  <a:lnTo>
                    <a:pt x="291542" y="353807"/>
                  </a:lnTo>
                  <a:lnTo>
                    <a:pt x="268383" y="358107"/>
                  </a:lnTo>
                  <a:lnTo>
                    <a:pt x="257879" y="376348"/>
                  </a:lnTo>
                  <a:lnTo>
                    <a:pt x="221908" y="355854"/>
                  </a:lnTo>
                  <a:lnTo>
                    <a:pt x="80509" y="312337"/>
                  </a:lnTo>
                  <a:lnTo>
                    <a:pt x="41269" y="309178"/>
                  </a:lnTo>
                  <a:lnTo>
                    <a:pt x="1353" y="300405"/>
                  </a:lnTo>
                  <a:lnTo>
                    <a:pt x="0" y="256888"/>
                  </a:lnTo>
                  <a:lnTo>
                    <a:pt x="3721" y="228813"/>
                  </a:lnTo>
                  <a:lnTo>
                    <a:pt x="25370" y="149851"/>
                  </a:lnTo>
                  <a:lnTo>
                    <a:pt x="20634" y="108791"/>
                  </a:lnTo>
                  <a:lnTo>
                    <a:pt x="12177" y="92648"/>
                  </a:lnTo>
                  <a:lnTo>
                    <a:pt x="21311" y="71942"/>
                  </a:lnTo>
                  <a:lnTo>
                    <a:pt x="116366" y="7720"/>
                  </a:lnTo>
                  <a:lnTo>
                    <a:pt x="166092" y="0"/>
                  </a:lnTo>
                  <a:lnTo>
                    <a:pt x="199243" y="210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82274" y="3654233"/>
              <a:ext cx="561198" cy="1082031"/>
            </a:xfrm>
            <a:custGeom>
              <a:avLst/>
              <a:pathLst>
                <a:path w="561198" h="1082031">
                  <a:moveTo>
                    <a:pt x="450920" y="9907"/>
                  </a:moveTo>
                  <a:lnTo>
                    <a:pt x="455617" y="435395"/>
                  </a:lnTo>
                  <a:lnTo>
                    <a:pt x="457347" y="592331"/>
                  </a:lnTo>
                  <a:lnTo>
                    <a:pt x="455319" y="636249"/>
                  </a:lnTo>
                  <a:lnTo>
                    <a:pt x="527146" y="681195"/>
                  </a:lnTo>
                  <a:lnTo>
                    <a:pt x="536197" y="707157"/>
                  </a:lnTo>
                  <a:lnTo>
                    <a:pt x="526775" y="756767"/>
                  </a:lnTo>
                  <a:lnTo>
                    <a:pt x="560039" y="824915"/>
                  </a:lnTo>
                  <a:lnTo>
                    <a:pt x="561198" y="848925"/>
                  </a:lnTo>
                  <a:lnTo>
                    <a:pt x="557384" y="951481"/>
                  </a:lnTo>
                  <a:lnTo>
                    <a:pt x="548343" y="971836"/>
                  </a:lnTo>
                  <a:lnTo>
                    <a:pt x="451596" y="994998"/>
                  </a:lnTo>
                  <a:lnTo>
                    <a:pt x="360939" y="961308"/>
                  </a:lnTo>
                  <a:lnTo>
                    <a:pt x="301402" y="993594"/>
                  </a:lnTo>
                  <a:lnTo>
                    <a:pt x="170432" y="1073011"/>
                  </a:lnTo>
                  <a:lnTo>
                    <a:pt x="160342" y="1082031"/>
                  </a:lnTo>
                  <a:lnTo>
                    <a:pt x="132942" y="1079575"/>
                  </a:lnTo>
                  <a:lnTo>
                    <a:pt x="138523" y="1014651"/>
                  </a:lnTo>
                  <a:lnTo>
                    <a:pt x="127867" y="1003771"/>
                  </a:lnTo>
                  <a:lnTo>
                    <a:pt x="110277" y="957798"/>
                  </a:lnTo>
                  <a:lnTo>
                    <a:pt x="108586" y="936391"/>
                  </a:lnTo>
                  <a:lnTo>
                    <a:pt x="97423" y="929723"/>
                  </a:lnTo>
                  <a:lnTo>
                    <a:pt x="49388" y="930600"/>
                  </a:lnTo>
                  <a:lnTo>
                    <a:pt x="8795" y="909368"/>
                  </a:lnTo>
                  <a:lnTo>
                    <a:pt x="0" y="887084"/>
                  </a:lnTo>
                  <a:lnTo>
                    <a:pt x="4059" y="867957"/>
                  </a:lnTo>
                  <a:lnTo>
                    <a:pt x="46005" y="823739"/>
                  </a:lnTo>
                  <a:lnTo>
                    <a:pt x="62919" y="778818"/>
                  </a:lnTo>
                  <a:lnTo>
                    <a:pt x="67316" y="735653"/>
                  </a:lnTo>
                  <a:lnTo>
                    <a:pt x="89304" y="598786"/>
                  </a:lnTo>
                  <a:lnTo>
                    <a:pt x="94716" y="545794"/>
                  </a:lnTo>
                  <a:lnTo>
                    <a:pt x="223937" y="402961"/>
                  </a:lnTo>
                  <a:lnTo>
                    <a:pt x="261484" y="347005"/>
                  </a:lnTo>
                  <a:lnTo>
                    <a:pt x="293179" y="273694"/>
                  </a:lnTo>
                  <a:lnTo>
                    <a:pt x="332187" y="197939"/>
                  </a:lnTo>
                  <a:lnTo>
                    <a:pt x="407767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715286" y="2863179"/>
              <a:ext cx="1255322" cy="951194"/>
            </a:xfrm>
            <a:custGeom>
              <a:avLst/>
              <a:pathLst>
                <a:path w="1255322" h="951194">
                  <a:moveTo>
                    <a:pt x="1159261" y="362244"/>
                  </a:moveTo>
                  <a:lnTo>
                    <a:pt x="1138863" y="460493"/>
                  </a:lnTo>
                  <a:lnTo>
                    <a:pt x="1196345" y="618361"/>
                  </a:lnTo>
                  <a:lnTo>
                    <a:pt x="1255322" y="780481"/>
                  </a:lnTo>
                  <a:lnTo>
                    <a:pt x="1188584" y="840798"/>
                  </a:lnTo>
                  <a:lnTo>
                    <a:pt x="1171228" y="831828"/>
                  </a:lnTo>
                  <a:lnTo>
                    <a:pt x="1111512" y="844465"/>
                  </a:lnTo>
                  <a:lnTo>
                    <a:pt x="1088450" y="839900"/>
                  </a:lnTo>
                  <a:lnTo>
                    <a:pt x="1036385" y="806084"/>
                  </a:lnTo>
                  <a:lnTo>
                    <a:pt x="1017909" y="800961"/>
                  </a:lnTo>
                  <a:lnTo>
                    <a:pt x="974755" y="791053"/>
                  </a:lnTo>
                  <a:lnTo>
                    <a:pt x="901694" y="773002"/>
                  </a:lnTo>
                  <a:lnTo>
                    <a:pt x="856531" y="768859"/>
                  </a:lnTo>
                  <a:lnTo>
                    <a:pt x="832354" y="745474"/>
                  </a:lnTo>
                  <a:lnTo>
                    <a:pt x="798594" y="683835"/>
                  </a:lnTo>
                  <a:lnTo>
                    <a:pt x="780263" y="672401"/>
                  </a:lnTo>
                  <a:lnTo>
                    <a:pt x="758426" y="676784"/>
                  </a:lnTo>
                  <a:lnTo>
                    <a:pt x="760143" y="707260"/>
                  </a:lnTo>
                  <a:lnTo>
                    <a:pt x="750573" y="770582"/>
                  </a:lnTo>
                  <a:lnTo>
                    <a:pt x="736727" y="808469"/>
                  </a:lnTo>
                  <a:lnTo>
                    <a:pt x="695533" y="870096"/>
                  </a:lnTo>
                  <a:lnTo>
                    <a:pt x="661133" y="901290"/>
                  </a:lnTo>
                  <a:lnTo>
                    <a:pt x="606183" y="936476"/>
                  </a:lnTo>
                  <a:lnTo>
                    <a:pt x="548618" y="951194"/>
                  </a:lnTo>
                  <a:lnTo>
                    <a:pt x="469110" y="950118"/>
                  </a:lnTo>
                  <a:lnTo>
                    <a:pt x="407427" y="936476"/>
                  </a:lnTo>
                  <a:lnTo>
                    <a:pt x="324666" y="882453"/>
                  </a:lnTo>
                  <a:lnTo>
                    <a:pt x="300215" y="850645"/>
                  </a:lnTo>
                  <a:lnTo>
                    <a:pt x="277206" y="806868"/>
                  </a:lnTo>
                  <a:lnTo>
                    <a:pt x="46124" y="698114"/>
                  </a:lnTo>
                  <a:lnTo>
                    <a:pt x="0" y="676406"/>
                  </a:lnTo>
                  <a:lnTo>
                    <a:pt x="275708" y="414328"/>
                  </a:lnTo>
                  <a:lnTo>
                    <a:pt x="632818" y="76595"/>
                  </a:lnTo>
                  <a:lnTo>
                    <a:pt x="668332" y="72502"/>
                  </a:lnTo>
                  <a:lnTo>
                    <a:pt x="695954" y="64314"/>
                  </a:lnTo>
                  <a:lnTo>
                    <a:pt x="717657" y="44869"/>
                  </a:lnTo>
                  <a:lnTo>
                    <a:pt x="728508" y="8026"/>
                  </a:lnTo>
                  <a:lnTo>
                    <a:pt x="936692" y="4293"/>
                  </a:lnTo>
                  <a:lnTo>
                    <a:pt x="1176990" y="0"/>
                  </a:lnTo>
                  <a:lnTo>
                    <a:pt x="1187083" y="29063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81414" y="2581699"/>
              <a:ext cx="1470563" cy="957886"/>
            </a:xfrm>
            <a:custGeom>
              <a:avLst/>
              <a:pathLst>
                <a:path w="1470563" h="957886">
                  <a:moveTo>
                    <a:pt x="533871" y="957886"/>
                  </a:moveTo>
                  <a:lnTo>
                    <a:pt x="418824" y="905602"/>
                  </a:lnTo>
                  <a:lnTo>
                    <a:pt x="217672" y="810897"/>
                  </a:lnTo>
                  <a:lnTo>
                    <a:pt x="0" y="695064"/>
                  </a:lnTo>
                  <a:lnTo>
                    <a:pt x="16875" y="676799"/>
                  </a:lnTo>
                  <a:lnTo>
                    <a:pt x="17802" y="658833"/>
                  </a:lnTo>
                  <a:lnTo>
                    <a:pt x="359911" y="2101"/>
                  </a:lnTo>
                  <a:lnTo>
                    <a:pt x="1122897" y="0"/>
                  </a:lnTo>
                  <a:lnTo>
                    <a:pt x="1164365" y="55567"/>
                  </a:lnTo>
                  <a:lnTo>
                    <a:pt x="1263638" y="62321"/>
                  </a:lnTo>
                  <a:lnTo>
                    <a:pt x="1470563" y="285773"/>
                  </a:lnTo>
                  <a:lnTo>
                    <a:pt x="1262380" y="289505"/>
                  </a:lnTo>
                  <a:lnTo>
                    <a:pt x="1251529" y="326349"/>
                  </a:lnTo>
                  <a:lnTo>
                    <a:pt x="1229826" y="345794"/>
                  </a:lnTo>
                  <a:lnTo>
                    <a:pt x="1202204" y="353982"/>
                  </a:lnTo>
                  <a:lnTo>
                    <a:pt x="1166690" y="358075"/>
                  </a:lnTo>
                  <a:lnTo>
                    <a:pt x="809579" y="695807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485827" y="2058704"/>
              <a:ext cx="585920" cy="1518679"/>
            </a:xfrm>
            <a:custGeom>
              <a:avLst/>
              <a:pathLst>
                <a:path w="585920" h="1518679">
                  <a:moveTo>
                    <a:pt x="585920" y="1355040"/>
                  </a:moveTo>
                  <a:lnTo>
                    <a:pt x="270327" y="1518679"/>
                  </a:lnTo>
                  <a:lnTo>
                    <a:pt x="89014" y="1496822"/>
                  </a:lnTo>
                  <a:lnTo>
                    <a:pt x="20333" y="1316782"/>
                  </a:lnTo>
                  <a:lnTo>
                    <a:pt x="0" y="1278182"/>
                  </a:lnTo>
                  <a:lnTo>
                    <a:pt x="20333" y="1266021"/>
                  </a:lnTo>
                  <a:lnTo>
                    <a:pt x="27822" y="1249618"/>
                  </a:lnTo>
                  <a:lnTo>
                    <a:pt x="24914" y="0"/>
                  </a:lnTo>
                  <a:lnTo>
                    <a:pt x="585920" y="286600"/>
                  </a:lnTo>
                  <a:lnTo>
                    <a:pt x="585920" y="507897"/>
                  </a:lnTo>
                  <a:lnTo>
                    <a:pt x="585920" y="714510"/>
                  </a:lnTo>
                  <a:lnTo>
                    <a:pt x="585920" y="952653"/>
                  </a:lnTo>
                  <a:lnTo>
                    <a:pt x="585920" y="1095618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541325" y="1120144"/>
              <a:ext cx="1510146" cy="1523876"/>
            </a:xfrm>
            <a:custGeom>
              <a:avLst/>
              <a:pathLst>
                <a:path w="1510146" h="1523876">
                  <a:moveTo>
                    <a:pt x="1510146" y="703933"/>
                  </a:moveTo>
                  <a:lnTo>
                    <a:pt x="1344404" y="1049416"/>
                  </a:lnTo>
                  <a:lnTo>
                    <a:pt x="1011573" y="1048666"/>
                  </a:lnTo>
                  <a:lnTo>
                    <a:pt x="1009861" y="1522366"/>
                  </a:lnTo>
                  <a:lnTo>
                    <a:pt x="903727" y="1523876"/>
                  </a:lnTo>
                  <a:lnTo>
                    <a:pt x="804453" y="1517122"/>
                  </a:lnTo>
                  <a:lnTo>
                    <a:pt x="762986" y="1461554"/>
                  </a:lnTo>
                  <a:lnTo>
                    <a:pt x="0" y="1463655"/>
                  </a:lnTo>
                  <a:lnTo>
                    <a:pt x="127680" y="1234707"/>
                  </a:lnTo>
                  <a:lnTo>
                    <a:pt x="288440" y="938344"/>
                  </a:lnTo>
                  <a:lnTo>
                    <a:pt x="312435" y="852539"/>
                  </a:lnTo>
                  <a:lnTo>
                    <a:pt x="248353" y="814272"/>
                  </a:lnTo>
                  <a:lnTo>
                    <a:pt x="97317" y="674294"/>
                  </a:lnTo>
                  <a:lnTo>
                    <a:pt x="73151" y="548941"/>
                  </a:lnTo>
                  <a:lnTo>
                    <a:pt x="69124" y="544762"/>
                  </a:lnTo>
                  <a:lnTo>
                    <a:pt x="149676" y="446569"/>
                  </a:lnTo>
                  <a:lnTo>
                    <a:pt x="131552" y="404785"/>
                  </a:lnTo>
                  <a:lnTo>
                    <a:pt x="131552" y="285699"/>
                  </a:lnTo>
                  <a:lnTo>
                    <a:pt x="132231" y="0"/>
                  </a:lnTo>
                  <a:lnTo>
                    <a:pt x="866055" y="374887"/>
                  </a:lnTo>
                  <a:lnTo>
                    <a:pt x="918522" y="401691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026740" y="962793"/>
              <a:ext cx="827020" cy="2277739"/>
            </a:xfrm>
            <a:custGeom>
              <a:avLst/>
              <a:pathLst>
                <a:path w="827020" h="2277739">
                  <a:moveTo>
                    <a:pt x="646817" y="157351"/>
                  </a:moveTo>
                  <a:lnTo>
                    <a:pt x="646138" y="443050"/>
                  </a:lnTo>
                  <a:lnTo>
                    <a:pt x="646138" y="562136"/>
                  </a:lnTo>
                  <a:lnTo>
                    <a:pt x="664262" y="603920"/>
                  </a:lnTo>
                  <a:lnTo>
                    <a:pt x="583709" y="702113"/>
                  </a:lnTo>
                  <a:lnTo>
                    <a:pt x="587737" y="706292"/>
                  </a:lnTo>
                  <a:lnTo>
                    <a:pt x="611903" y="831645"/>
                  </a:lnTo>
                  <a:lnTo>
                    <a:pt x="762939" y="971623"/>
                  </a:lnTo>
                  <a:lnTo>
                    <a:pt x="827020" y="1009891"/>
                  </a:lnTo>
                  <a:lnTo>
                    <a:pt x="803026" y="1095695"/>
                  </a:lnTo>
                  <a:lnTo>
                    <a:pt x="642266" y="1392058"/>
                  </a:lnTo>
                  <a:lnTo>
                    <a:pt x="514585" y="1621007"/>
                  </a:lnTo>
                  <a:lnTo>
                    <a:pt x="172477" y="2277739"/>
                  </a:lnTo>
                  <a:lnTo>
                    <a:pt x="182973" y="2049344"/>
                  </a:lnTo>
                  <a:lnTo>
                    <a:pt x="188869" y="1924192"/>
                  </a:lnTo>
                  <a:lnTo>
                    <a:pt x="189772" y="1906730"/>
                  </a:lnTo>
                  <a:lnTo>
                    <a:pt x="201401" y="1652081"/>
                  </a:lnTo>
                  <a:lnTo>
                    <a:pt x="229286" y="1431980"/>
                  </a:lnTo>
                  <a:lnTo>
                    <a:pt x="255442" y="1225365"/>
                  </a:lnTo>
                  <a:lnTo>
                    <a:pt x="337334" y="1084748"/>
                  </a:lnTo>
                  <a:lnTo>
                    <a:pt x="293196" y="1044745"/>
                  </a:lnTo>
                  <a:lnTo>
                    <a:pt x="252776" y="986106"/>
                  </a:lnTo>
                  <a:lnTo>
                    <a:pt x="200151" y="935248"/>
                  </a:lnTo>
                  <a:lnTo>
                    <a:pt x="185285" y="898066"/>
                  </a:lnTo>
                  <a:lnTo>
                    <a:pt x="212156" y="869001"/>
                  </a:lnTo>
                  <a:lnTo>
                    <a:pt x="98154" y="704381"/>
                  </a:lnTo>
                  <a:lnTo>
                    <a:pt x="67658" y="683679"/>
                  </a:lnTo>
                  <a:lnTo>
                    <a:pt x="65438" y="508758"/>
                  </a:lnTo>
                  <a:lnTo>
                    <a:pt x="47243" y="404046"/>
                  </a:lnTo>
                  <a:lnTo>
                    <a:pt x="534" y="157384"/>
                  </a:lnTo>
                  <a:lnTo>
                    <a:pt x="0" y="155207"/>
                  </a:lnTo>
                  <a:lnTo>
                    <a:pt x="338809" y="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673232" y="4413761"/>
              <a:ext cx="357566" cy="221373"/>
            </a:xfrm>
            <a:custGeom>
              <a:avLst/>
              <a:pathLst>
                <a:path w="357566" h="221373">
                  <a:moveTo>
                    <a:pt x="331364" y="212714"/>
                  </a:moveTo>
                  <a:lnTo>
                    <a:pt x="298227" y="215115"/>
                  </a:lnTo>
                  <a:lnTo>
                    <a:pt x="194713" y="221373"/>
                  </a:lnTo>
                  <a:lnTo>
                    <a:pt x="171333" y="186513"/>
                  </a:lnTo>
                  <a:lnTo>
                    <a:pt x="44455" y="185142"/>
                  </a:lnTo>
                  <a:lnTo>
                    <a:pt x="13940" y="142051"/>
                  </a:lnTo>
                  <a:lnTo>
                    <a:pt x="0" y="121652"/>
                  </a:lnTo>
                  <a:lnTo>
                    <a:pt x="96150" y="92281"/>
                  </a:lnTo>
                  <a:lnTo>
                    <a:pt x="125752" y="56557"/>
                  </a:lnTo>
                  <a:lnTo>
                    <a:pt x="140928" y="46719"/>
                  </a:lnTo>
                  <a:lnTo>
                    <a:pt x="184270" y="48091"/>
                  </a:lnTo>
                  <a:lnTo>
                    <a:pt x="195676" y="25706"/>
                  </a:lnTo>
                  <a:lnTo>
                    <a:pt x="211556" y="21035"/>
                  </a:lnTo>
                  <a:lnTo>
                    <a:pt x="248984" y="21536"/>
                  </a:lnTo>
                  <a:lnTo>
                    <a:pt x="264922" y="34062"/>
                  </a:lnTo>
                  <a:lnTo>
                    <a:pt x="302420" y="0"/>
                  </a:lnTo>
                  <a:lnTo>
                    <a:pt x="322711" y="14175"/>
                  </a:lnTo>
                  <a:lnTo>
                    <a:pt x="336794" y="39697"/>
                  </a:lnTo>
                  <a:lnTo>
                    <a:pt x="332452" y="53597"/>
                  </a:lnTo>
                  <a:lnTo>
                    <a:pt x="341522" y="97021"/>
                  </a:lnTo>
                  <a:lnTo>
                    <a:pt x="357566" y="116787"/>
                  </a:lnTo>
                  <a:lnTo>
                    <a:pt x="351550" y="136292"/>
                  </a:lnTo>
                  <a:lnTo>
                    <a:pt x="330012" y="167545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64438" y="4366304"/>
              <a:ext cx="248893" cy="310879"/>
            </a:xfrm>
            <a:custGeom>
              <a:avLst/>
              <a:pathLst>
                <a:path w="248893" h="310879">
                  <a:moveTo>
                    <a:pt x="248893" y="169120"/>
                  </a:moveTo>
                  <a:lnTo>
                    <a:pt x="236526" y="208385"/>
                  </a:lnTo>
                  <a:lnTo>
                    <a:pt x="227712" y="210953"/>
                  </a:lnTo>
                  <a:lnTo>
                    <a:pt x="218294" y="257609"/>
                  </a:lnTo>
                  <a:lnTo>
                    <a:pt x="226215" y="291339"/>
                  </a:lnTo>
                  <a:lnTo>
                    <a:pt x="197479" y="310879"/>
                  </a:lnTo>
                  <a:lnTo>
                    <a:pt x="163673" y="297351"/>
                  </a:lnTo>
                  <a:lnTo>
                    <a:pt x="103288" y="257462"/>
                  </a:lnTo>
                  <a:lnTo>
                    <a:pt x="40158" y="260171"/>
                  </a:lnTo>
                  <a:lnTo>
                    <a:pt x="38806" y="215002"/>
                  </a:lnTo>
                  <a:lnTo>
                    <a:pt x="60344" y="183749"/>
                  </a:lnTo>
                  <a:lnTo>
                    <a:pt x="66360" y="164243"/>
                  </a:lnTo>
                  <a:lnTo>
                    <a:pt x="50316" y="144478"/>
                  </a:lnTo>
                  <a:lnTo>
                    <a:pt x="41246" y="101054"/>
                  </a:lnTo>
                  <a:lnTo>
                    <a:pt x="45588" y="87154"/>
                  </a:lnTo>
                  <a:lnTo>
                    <a:pt x="31505" y="61632"/>
                  </a:lnTo>
                  <a:lnTo>
                    <a:pt x="11214" y="47456"/>
                  </a:lnTo>
                  <a:lnTo>
                    <a:pt x="10278" y="23654"/>
                  </a:lnTo>
                  <a:lnTo>
                    <a:pt x="0" y="15691"/>
                  </a:lnTo>
                  <a:lnTo>
                    <a:pt x="31413" y="20468"/>
                  </a:lnTo>
                  <a:lnTo>
                    <a:pt x="129138" y="8140"/>
                  </a:lnTo>
                  <a:lnTo>
                    <a:pt x="212201" y="0"/>
                  </a:lnTo>
                  <a:lnTo>
                    <a:pt x="216695" y="26032"/>
                  </a:lnTo>
                  <a:lnTo>
                    <a:pt x="234934" y="42050"/>
                  </a:lnTo>
                  <a:lnTo>
                    <a:pt x="236435" y="55621"/>
                  </a:lnTo>
                  <a:lnTo>
                    <a:pt x="222756" y="73093"/>
                  </a:lnTo>
                  <a:lnTo>
                    <a:pt x="217489" y="105131"/>
                  </a:lnTo>
                  <a:lnTo>
                    <a:pt x="234554" y="13369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510891" y="4091140"/>
              <a:ext cx="404085" cy="336701"/>
            </a:xfrm>
            <a:custGeom>
              <a:avLst/>
              <a:pathLst>
                <a:path w="404085" h="336701">
                  <a:moveTo>
                    <a:pt x="362506" y="189279"/>
                  </a:moveTo>
                  <a:lnTo>
                    <a:pt x="386705" y="219157"/>
                  </a:lnTo>
                  <a:lnTo>
                    <a:pt x="404085" y="250945"/>
                  </a:lnTo>
                  <a:lnTo>
                    <a:pt x="351102" y="263266"/>
                  </a:lnTo>
                  <a:lnTo>
                    <a:pt x="333474" y="256251"/>
                  </a:lnTo>
                  <a:lnTo>
                    <a:pt x="315122" y="269779"/>
                  </a:lnTo>
                  <a:lnTo>
                    <a:pt x="283489" y="281052"/>
                  </a:lnTo>
                  <a:lnTo>
                    <a:pt x="266586" y="293327"/>
                  </a:lnTo>
                  <a:lnTo>
                    <a:pt x="227323" y="305102"/>
                  </a:lnTo>
                  <a:lnTo>
                    <a:pt x="204624" y="281528"/>
                  </a:lnTo>
                  <a:lnTo>
                    <a:pt x="165437" y="276314"/>
                  </a:lnTo>
                  <a:lnTo>
                    <a:pt x="107697" y="311448"/>
                  </a:lnTo>
                  <a:lnTo>
                    <a:pt x="89167" y="336701"/>
                  </a:lnTo>
                  <a:lnTo>
                    <a:pt x="54485" y="285872"/>
                  </a:lnTo>
                  <a:lnTo>
                    <a:pt x="38025" y="212098"/>
                  </a:lnTo>
                  <a:lnTo>
                    <a:pt x="4110" y="58607"/>
                  </a:lnTo>
                  <a:lnTo>
                    <a:pt x="0" y="28938"/>
                  </a:lnTo>
                  <a:lnTo>
                    <a:pt x="6735" y="17778"/>
                  </a:lnTo>
                  <a:lnTo>
                    <a:pt x="62777" y="0"/>
                  </a:lnTo>
                  <a:lnTo>
                    <a:pt x="90826" y="9767"/>
                  </a:lnTo>
                  <a:lnTo>
                    <a:pt x="155588" y="8529"/>
                  </a:lnTo>
                  <a:lnTo>
                    <a:pt x="168351" y="26555"/>
                  </a:lnTo>
                  <a:lnTo>
                    <a:pt x="188185" y="26309"/>
                  </a:lnTo>
                  <a:lnTo>
                    <a:pt x="206234" y="48868"/>
                  </a:lnTo>
                  <a:lnTo>
                    <a:pt x="210771" y="72232"/>
                  </a:lnTo>
                  <a:lnTo>
                    <a:pt x="230589" y="75711"/>
                  </a:lnTo>
                  <a:lnTo>
                    <a:pt x="249520" y="104647"/>
                  </a:lnTo>
                  <a:lnTo>
                    <a:pt x="269479" y="105199"/>
                  </a:lnTo>
                  <a:lnTo>
                    <a:pt x="282967" y="129002"/>
                  </a:lnTo>
                  <a:lnTo>
                    <a:pt x="327068" y="139590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600058" y="4342086"/>
              <a:ext cx="375594" cy="193327"/>
            </a:xfrm>
            <a:custGeom>
              <a:avLst/>
              <a:pathLst>
                <a:path w="375594" h="193327">
                  <a:moveTo>
                    <a:pt x="364379" y="39909"/>
                  </a:moveTo>
                  <a:lnTo>
                    <a:pt x="374658" y="47872"/>
                  </a:lnTo>
                  <a:lnTo>
                    <a:pt x="375594" y="71675"/>
                  </a:lnTo>
                  <a:lnTo>
                    <a:pt x="338095" y="105737"/>
                  </a:lnTo>
                  <a:lnTo>
                    <a:pt x="322158" y="93211"/>
                  </a:lnTo>
                  <a:lnTo>
                    <a:pt x="284730" y="92710"/>
                  </a:lnTo>
                  <a:lnTo>
                    <a:pt x="268849" y="97382"/>
                  </a:lnTo>
                  <a:lnTo>
                    <a:pt x="257443" y="119766"/>
                  </a:lnTo>
                  <a:lnTo>
                    <a:pt x="214102" y="118394"/>
                  </a:lnTo>
                  <a:lnTo>
                    <a:pt x="198925" y="128233"/>
                  </a:lnTo>
                  <a:lnTo>
                    <a:pt x="169323" y="163957"/>
                  </a:lnTo>
                  <a:lnTo>
                    <a:pt x="73173" y="193327"/>
                  </a:lnTo>
                  <a:lnTo>
                    <a:pt x="30854" y="131780"/>
                  </a:lnTo>
                  <a:lnTo>
                    <a:pt x="0" y="85756"/>
                  </a:lnTo>
                  <a:lnTo>
                    <a:pt x="18529" y="60503"/>
                  </a:lnTo>
                  <a:lnTo>
                    <a:pt x="76269" y="25368"/>
                  </a:lnTo>
                  <a:lnTo>
                    <a:pt x="115457" y="30583"/>
                  </a:lnTo>
                  <a:lnTo>
                    <a:pt x="138155" y="54156"/>
                  </a:lnTo>
                  <a:lnTo>
                    <a:pt x="177419" y="42382"/>
                  </a:lnTo>
                  <a:lnTo>
                    <a:pt x="194322" y="30107"/>
                  </a:lnTo>
                  <a:lnTo>
                    <a:pt x="225955" y="18834"/>
                  </a:lnTo>
                  <a:lnTo>
                    <a:pt x="244307" y="5306"/>
                  </a:lnTo>
                  <a:lnTo>
                    <a:pt x="261935" y="12320"/>
                  </a:lnTo>
                  <a:lnTo>
                    <a:pt x="314918" y="0"/>
                  </a:lnTo>
                  <a:lnTo>
                    <a:pt x="345651" y="55856"/>
                  </a:lnTo>
                  <a:close/>
                </a:path>
              </a:pathLst>
            </a:custGeom>
            <a:solidFill>
              <a:srgbClr val="FFE718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587737" y="4964769"/>
              <a:ext cx="605015" cy="745712"/>
            </a:xfrm>
            <a:custGeom>
              <a:avLst/>
              <a:pathLst>
                <a:path w="605015" h="745712">
                  <a:moveTo>
                    <a:pt x="488082" y="130610"/>
                  </a:moveTo>
                  <a:lnTo>
                    <a:pt x="502676" y="138930"/>
                  </a:lnTo>
                  <a:lnTo>
                    <a:pt x="501697" y="171911"/>
                  </a:lnTo>
                  <a:lnTo>
                    <a:pt x="605015" y="152999"/>
                  </a:lnTo>
                  <a:lnTo>
                    <a:pt x="594271" y="199644"/>
                  </a:lnTo>
                  <a:lnTo>
                    <a:pt x="555039" y="248302"/>
                  </a:lnTo>
                  <a:lnTo>
                    <a:pt x="519861" y="296798"/>
                  </a:lnTo>
                  <a:lnTo>
                    <a:pt x="498756" y="337380"/>
                  </a:lnTo>
                  <a:lnTo>
                    <a:pt x="470218" y="402874"/>
                  </a:lnTo>
                  <a:lnTo>
                    <a:pt x="456412" y="459375"/>
                  </a:lnTo>
                  <a:lnTo>
                    <a:pt x="437718" y="503127"/>
                  </a:lnTo>
                  <a:lnTo>
                    <a:pt x="424769" y="546743"/>
                  </a:lnTo>
                  <a:lnTo>
                    <a:pt x="397826" y="605735"/>
                  </a:lnTo>
                  <a:lnTo>
                    <a:pt x="385736" y="656807"/>
                  </a:lnTo>
                  <a:lnTo>
                    <a:pt x="381304" y="702289"/>
                  </a:lnTo>
                  <a:lnTo>
                    <a:pt x="355938" y="718585"/>
                  </a:lnTo>
                  <a:lnTo>
                    <a:pt x="340093" y="721549"/>
                  </a:lnTo>
                  <a:lnTo>
                    <a:pt x="272482" y="713653"/>
                  </a:lnTo>
                  <a:lnTo>
                    <a:pt x="227760" y="713610"/>
                  </a:lnTo>
                  <a:lnTo>
                    <a:pt x="191218" y="709744"/>
                  </a:lnTo>
                  <a:lnTo>
                    <a:pt x="158578" y="722827"/>
                  </a:lnTo>
                  <a:lnTo>
                    <a:pt x="127546" y="720189"/>
                  </a:lnTo>
                  <a:lnTo>
                    <a:pt x="88592" y="725817"/>
                  </a:lnTo>
                  <a:lnTo>
                    <a:pt x="27742" y="745712"/>
                  </a:lnTo>
                  <a:lnTo>
                    <a:pt x="0" y="690960"/>
                  </a:lnTo>
                  <a:lnTo>
                    <a:pt x="13868" y="680432"/>
                  </a:lnTo>
                  <a:lnTo>
                    <a:pt x="11839" y="659726"/>
                  </a:lnTo>
                  <a:lnTo>
                    <a:pt x="26723" y="620772"/>
                  </a:lnTo>
                  <a:lnTo>
                    <a:pt x="7441" y="613051"/>
                  </a:lnTo>
                  <a:lnTo>
                    <a:pt x="30084" y="508396"/>
                  </a:lnTo>
                  <a:lnTo>
                    <a:pt x="38224" y="462848"/>
                  </a:lnTo>
                  <a:lnTo>
                    <a:pt x="27399" y="363181"/>
                  </a:lnTo>
                  <a:lnTo>
                    <a:pt x="50530" y="363078"/>
                  </a:lnTo>
                  <a:lnTo>
                    <a:pt x="90531" y="347242"/>
                  </a:lnTo>
                  <a:lnTo>
                    <a:pt x="135286" y="321890"/>
                  </a:lnTo>
                  <a:lnTo>
                    <a:pt x="149963" y="320752"/>
                  </a:lnTo>
                  <a:lnTo>
                    <a:pt x="185734" y="297995"/>
                  </a:lnTo>
                  <a:lnTo>
                    <a:pt x="170931" y="250155"/>
                  </a:lnTo>
                  <a:lnTo>
                    <a:pt x="174397" y="226360"/>
                  </a:lnTo>
                  <a:lnTo>
                    <a:pt x="150965" y="178226"/>
                  </a:lnTo>
                  <a:lnTo>
                    <a:pt x="125178" y="148719"/>
                  </a:lnTo>
                  <a:lnTo>
                    <a:pt x="121776" y="121916"/>
                  </a:lnTo>
                  <a:lnTo>
                    <a:pt x="127886" y="104985"/>
                  </a:lnTo>
                  <a:lnTo>
                    <a:pt x="169029" y="40337"/>
                  </a:lnTo>
                  <a:lnTo>
                    <a:pt x="180998" y="0"/>
                  </a:lnTo>
                  <a:lnTo>
                    <a:pt x="233478" y="320"/>
                  </a:lnTo>
                  <a:lnTo>
                    <a:pt x="346900" y="5645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37751" y="4934195"/>
              <a:ext cx="435719" cy="393755"/>
            </a:xfrm>
            <a:custGeom>
              <a:avLst/>
              <a:pathLst>
                <a:path w="435719" h="393755">
                  <a:moveTo>
                    <a:pt x="349099" y="29128"/>
                  </a:moveTo>
                  <a:lnTo>
                    <a:pt x="354197" y="57199"/>
                  </a:lnTo>
                  <a:lnTo>
                    <a:pt x="384618" y="49482"/>
                  </a:lnTo>
                  <a:lnTo>
                    <a:pt x="387201" y="33661"/>
                  </a:lnTo>
                  <a:lnTo>
                    <a:pt x="430983" y="30573"/>
                  </a:lnTo>
                  <a:lnTo>
                    <a:pt x="419015" y="70911"/>
                  </a:lnTo>
                  <a:lnTo>
                    <a:pt x="377871" y="135559"/>
                  </a:lnTo>
                  <a:lnTo>
                    <a:pt x="371762" y="152490"/>
                  </a:lnTo>
                  <a:lnTo>
                    <a:pt x="375163" y="179293"/>
                  </a:lnTo>
                  <a:lnTo>
                    <a:pt x="400951" y="208800"/>
                  </a:lnTo>
                  <a:lnTo>
                    <a:pt x="424383" y="256934"/>
                  </a:lnTo>
                  <a:lnTo>
                    <a:pt x="420917" y="280729"/>
                  </a:lnTo>
                  <a:lnTo>
                    <a:pt x="435719" y="328569"/>
                  </a:lnTo>
                  <a:lnTo>
                    <a:pt x="399949" y="351326"/>
                  </a:lnTo>
                  <a:lnTo>
                    <a:pt x="385272" y="352464"/>
                  </a:lnTo>
                  <a:lnTo>
                    <a:pt x="340516" y="377816"/>
                  </a:lnTo>
                  <a:lnTo>
                    <a:pt x="300515" y="393652"/>
                  </a:lnTo>
                  <a:lnTo>
                    <a:pt x="277385" y="393755"/>
                  </a:lnTo>
                  <a:lnTo>
                    <a:pt x="204656" y="377261"/>
                  </a:lnTo>
                  <a:lnTo>
                    <a:pt x="179623" y="357608"/>
                  </a:lnTo>
                  <a:lnTo>
                    <a:pt x="130912" y="340061"/>
                  </a:lnTo>
                  <a:lnTo>
                    <a:pt x="42956" y="298294"/>
                  </a:lnTo>
                  <a:lnTo>
                    <a:pt x="31063" y="284077"/>
                  </a:lnTo>
                  <a:lnTo>
                    <a:pt x="9471" y="277945"/>
                  </a:lnTo>
                  <a:lnTo>
                    <a:pt x="0" y="226707"/>
                  </a:lnTo>
                  <a:lnTo>
                    <a:pt x="9471" y="151255"/>
                  </a:lnTo>
                  <a:lnTo>
                    <a:pt x="61227" y="152308"/>
                  </a:lnTo>
                  <a:lnTo>
                    <a:pt x="72390" y="183542"/>
                  </a:lnTo>
                  <a:lnTo>
                    <a:pt x="115351" y="170206"/>
                  </a:lnTo>
                  <a:lnTo>
                    <a:pt x="129221" y="139323"/>
                  </a:lnTo>
                  <a:lnTo>
                    <a:pt x="157974" y="94052"/>
                  </a:lnTo>
                  <a:lnTo>
                    <a:pt x="148502" y="49482"/>
                  </a:lnTo>
                  <a:lnTo>
                    <a:pt x="199920" y="0"/>
                  </a:lnTo>
                  <a:lnTo>
                    <a:pt x="238822" y="14037"/>
                  </a:lnTo>
                  <a:lnTo>
                    <a:pt x="296667" y="24565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873398" y="4061054"/>
              <a:ext cx="523955" cy="336888"/>
            </a:xfrm>
            <a:custGeom>
              <a:avLst/>
              <a:pathLst>
                <a:path w="523955" h="336888">
                  <a:moveTo>
                    <a:pt x="523955" y="23749"/>
                  </a:moveTo>
                  <a:lnTo>
                    <a:pt x="486971" y="100838"/>
                  </a:lnTo>
                  <a:lnTo>
                    <a:pt x="419172" y="152586"/>
                  </a:lnTo>
                  <a:lnTo>
                    <a:pt x="363268" y="203194"/>
                  </a:lnTo>
                  <a:lnTo>
                    <a:pt x="359209" y="257239"/>
                  </a:lnTo>
                  <a:lnTo>
                    <a:pt x="330456" y="281805"/>
                  </a:lnTo>
                  <a:lnTo>
                    <a:pt x="322676" y="303212"/>
                  </a:lnTo>
                  <a:lnTo>
                    <a:pt x="303242" y="305250"/>
                  </a:lnTo>
                  <a:lnTo>
                    <a:pt x="220178" y="313390"/>
                  </a:lnTo>
                  <a:lnTo>
                    <a:pt x="122454" y="325718"/>
                  </a:lnTo>
                  <a:lnTo>
                    <a:pt x="91040" y="320941"/>
                  </a:lnTo>
                  <a:lnTo>
                    <a:pt x="72312" y="336888"/>
                  </a:lnTo>
                  <a:lnTo>
                    <a:pt x="41579" y="281031"/>
                  </a:lnTo>
                  <a:lnTo>
                    <a:pt x="24198" y="249243"/>
                  </a:lnTo>
                  <a:lnTo>
                    <a:pt x="0" y="219365"/>
                  </a:lnTo>
                  <a:lnTo>
                    <a:pt x="66263" y="162134"/>
                  </a:lnTo>
                  <a:lnTo>
                    <a:pt x="141360" y="46675"/>
                  </a:lnTo>
                  <a:lnTo>
                    <a:pt x="152523" y="0"/>
                  </a:lnTo>
                  <a:lnTo>
                    <a:pt x="199543" y="12282"/>
                  </a:lnTo>
                  <a:lnTo>
                    <a:pt x="222546" y="8773"/>
                  </a:lnTo>
                  <a:lnTo>
                    <a:pt x="259756" y="27022"/>
                  </a:lnTo>
                  <a:lnTo>
                    <a:pt x="282759" y="50886"/>
                  </a:lnTo>
                  <a:lnTo>
                    <a:pt x="315572" y="67380"/>
                  </a:lnTo>
                  <a:lnTo>
                    <a:pt x="345678" y="72995"/>
                  </a:lnTo>
                  <a:lnTo>
                    <a:pt x="364622" y="54044"/>
                  </a:lnTo>
                  <a:lnTo>
                    <a:pt x="399126" y="45973"/>
                  </a:lnTo>
                  <a:lnTo>
                    <a:pt x="421452" y="55097"/>
                  </a:lnTo>
                  <a:lnTo>
                    <a:pt x="454264" y="29479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573668" y="3276764"/>
              <a:ext cx="1187742" cy="1003656"/>
            </a:xfrm>
            <a:custGeom>
              <a:avLst/>
              <a:pathLst>
                <a:path w="1187742" h="1003656">
                  <a:moveTo>
                    <a:pt x="823685" y="808039"/>
                  </a:moveTo>
                  <a:lnTo>
                    <a:pt x="753994" y="813769"/>
                  </a:lnTo>
                  <a:lnTo>
                    <a:pt x="721181" y="839388"/>
                  </a:lnTo>
                  <a:lnTo>
                    <a:pt x="698855" y="830263"/>
                  </a:lnTo>
                  <a:lnTo>
                    <a:pt x="664351" y="838335"/>
                  </a:lnTo>
                  <a:lnTo>
                    <a:pt x="645408" y="857286"/>
                  </a:lnTo>
                  <a:lnTo>
                    <a:pt x="615301" y="851671"/>
                  </a:lnTo>
                  <a:lnTo>
                    <a:pt x="582489" y="835176"/>
                  </a:lnTo>
                  <a:lnTo>
                    <a:pt x="559486" y="811312"/>
                  </a:lnTo>
                  <a:lnTo>
                    <a:pt x="522276" y="793063"/>
                  </a:lnTo>
                  <a:lnTo>
                    <a:pt x="499273" y="796573"/>
                  </a:lnTo>
                  <a:lnTo>
                    <a:pt x="452253" y="784290"/>
                  </a:lnTo>
                  <a:lnTo>
                    <a:pt x="441090" y="830965"/>
                  </a:lnTo>
                  <a:lnTo>
                    <a:pt x="365993" y="946425"/>
                  </a:lnTo>
                  <a:lnTo>
                    <a:pt x="299729" y="1003656"/>
                  </a:lnTo>
                  <a:lnTo>
                    <a:pt x="264291" y="953966"/>
                  </a:lnTo>
                  <a:lnTo>
                    <a:pt x="220190" y="943379"/>
                  </a:lnTo>
                  <a:lnTo>
                    <a:pt x="206702" y="919575"/>
                  </a:lnTo>
                  <a:lnTo>
                    <a:pt x="186742" y="919023"/>
                  </a:lnTo>
                  <a:lnTo>
                    <a:pt x="167812" y="890088"/>
                  </a:lnTo>
                  <a:lnTo>
                    <a:pt x="147994" y="886609"/>
                  </a:lnTo>
                  <a:lnTo>
                    <a:pt x="143457" y="863245"/>
                  </a:lnTo>
                  <a:lnTo>
                    <a:pt x="125408" y="840685"/>
                  </a:lnTo>
                  <a:lnTo>
                    <a:pt x="105574" y="840932"/>
                  </a:lnTo>
                  <a:lnTo>
                    <a:pt x="92811" y="822905"/>
                  </a:lnTo>
                  <a:lnTo>
                    <a:pt x="28049" y="824143"/>
                  </a:lnTo>
                  <a:lnTo>
                    <a:pt x="0" y="814376"/>
                  </a:lnTo>
                  <a:lnTo>
                    <a:pt x="12502" y="805304"/>
                  </a:lnTo>
                  <a:lnTo>
                    <a:pt x="6173" y="775320"/>
                  </a:lnTo>
                  <a:lnTo>
                    <a:pt x="29263" y="753637"/>
                  </a:lnTo>
                  <a:lnTo>
                    <a:pt x="51045" y="745430"/>
                  </a:lnTo>
                  <a:lnTo>
                    <a:pt x="44185" y="695779"/>
                  </a:lnTo>
                  <a:lnTo>
                    <a:pt x="71189" y="632740"/>
                  </a:lnTo>
                  <a:lnTo>
                    <a:pt x="105243" y="592841"/>
                  </a:lnTo>
                  <a:lnTo>
                    <a:pt x="208668" y="441340"/>
                  </a:lnTo>
                  <a:lnTo>
                    <a:pt x="245485" y="391043"/>
                  </a:lnTo>
                  <a:lnTo>
                    <a:pt x="321817" y="312260"/>
                  </a:lnTo>
                  <a:lnTo>
                    <a:pt x="438942" y="182661"/>
                  </a:lnTo>
                  <a:lnTo>
                    <a:pt x="607746" y="0"/>
                  </a:lnTo>
                  <a:lnTo>
                    <a:pt x="825418" y="115833"/>
                  </a:lnTo>
                  <a:lnTo>
                    <a:pt x="1026570" y="210537"/>
                  </a:lnTo>
                  <a:lnTo>
                    <a:pt x="1141617" y="262821"/>
                  </a:lnTo>
                  <a:lnTo>
                    <a:pt x="1187742" y="284529"/>
                  </a:lnTo>
                  <a:lnTo>
                    <a:pt x="901180" y="646506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854149" y="3224659"/>
              <a:ext cx="652011" cy="499720"/>
            </a:xfrm>
            <a:custGeom>
              <a:avLst/>
              <a:pathLst>
                <a:path w="652011" h="499720">
                  <a:moveTo>
                    <a:pt x="631678" y="112227"/>
                  </a:moveTo>
                  <a:lnTo>
                    <a:pt x="652011" y="150827"/>
                  </a:lnTo>
                  <a:lnTo>
                    <a:pt x="590381" y="234130"/>
                  </a:lnTo>
                  <a:lnTo>
                    <a:pt x="558514" y="246370"/>
                  </a:lnTo>
                  <a:lnTo>
                    <a:pt x="546217" y="354243"/>
                  </a:lnTo>
                  <a:lnTo>
                    <a:pt x="520385" y="368724"/>
                  </a:lnTo>
                  <a:lnTo>
                    <a:pt x="463008" y="384871"/>
                  </a:lnTo>
                  <a:lnTo>
                    <a:pt x="434858" y="387588"/>
                  </a:lnTo>
                  <a:lnTo>
                    <a:pt x="366128" y="384548"/>
                  </a:lnTo>
                  <a:lnTo>
                    <a:pt x="346479" y="395634"/>
                  </a:lnTo>
                  <a:lnTo>
                    <a:pt x="323013" y="390701"/>
                  </a:lnTo>
                  <a:lnTo>
                    <a:pt x="267106" y="391945"/>
                  </a:lnTo>
                  <a:lnTo>
                    <a:pt x="236372" y="408887"/>
                  </a:lnTo>
                  <a:lnTo>
                    <a:pt x="237150" y="443896"/>
                  </a:lnTo>
                  <a:lnTo>
                    <a:pt x="145928" y="487887"/>
                  </a:lnTo>
                  <a:lnTo>
                    <a:pt x="112010" y="499720"/>
                  </a:lnTo>
                  <a:lnTo>
                    <a:pt x="49720" y="479317"/>
                  </a:lnTo>
                  <a:lnTo>
                    <a:pt x="116459" y="419001"/>
                  </a:lnTo>
                  <a:lnTo>
                    <a:pt x="57482" y="256880"/>
                  </a:lnTo>
                  <a:lnTo>
                    <a:pt x="0" y="99013"/>
                  </a:lnTo>
                  <a:lnTo>
                    <a:pt x="20398" y="763"/>
                  </a:lnTo>
                  <a:lnTo>
                    <a:pt x="153611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445053" y="1824077"/>
              <a:ext cx="1068597" cy="1512809"/>
            </a:xfrm>
            <a:custGeom>
              <a:avLst/>
              <a:pathLst>
                <a:path w="1068597" h="1512809">
                  <a:moveTo>
                    <a:pt x="1065689" y="234626"/>
                  </a:moveTo>
                  <a:lnTo>
                    <a:pt x="1068597" y="1484244"/>
                  </a:lnTo>
                  <a:lnTo>
                    <a:pt x="1061108" y="1500648"/>
                  </a:lnTo>
                  <a:lnTo>
                    <a:pt x="1040774" y="1512809"/>
                  </a:lnTo>
                  <a:lnTo>
                    <a:pt x="562707" y="1400581"/>
                  </a:lnTo>
                  <a:lnTo>
                    <a:pt x="429494" y="1401345"/>
                  </a:lnTo>
                  <a:lnTo>
                    <a:pt x="457315" y="1068164"/>
                  </a:lnTo>
                  <a:lnTo>
                    <a:pt x="447223" y="1039101"/>
                  </a:lnTo>
                  <a:lnTo>
                    <a:pt x="206925" y="1043394"/>
                  </a:lnTo>
                  <a:lnTo>
                    <a:pt x="0" y="819943"/>
                  </a:lnTo>
                  <a:lnTo>
                    <a:pt x="106134" y="818432"/>
                  </a:lnTo>
                  <a:lnTo>
                    <a:pt x="107846" y="344733"/>
                  </a:lnTo>
                  <a:lnTo>
                    <a:pt x="440676" y="345483"/>
                  </a:lnTo>
                  <a:lnTo>
                    <a:pt x="606418" y="0"/>
                  </a:lnTo>
                  <a:close/>
                </a:path>
              </a:pathLst>
            </a:custGeom>
            <a:solidFill>
              <a:srgbClr val="E88400">
                <a:alpha val="100000"/>
              </a:srgbClr>
            </a:solidFill>
            <a:ln w="4742" cap="flat">
              <a:solidFill>
                <a:srgbClr val="5959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510891" y="962793"/>
              <a:ext cx="3560857" cy="5614482"/>
            </a:xfrm>
            <a:custGeom>
              <a:avLst/>
              <a:pathLst>
                <a:path w="3560857" h="5614482">
                  <a:moveTo>
                    <a:pt x="3179613" y="4389522"/>
                  </a:moveTo>
                  <a:lnTo>
                    <a:pt x="3141809" y="4383206"/>
                  </a:lnTo>
                  <a:lnTo>
                    <a:pt x="3132709" y="4374461"/>
                  </a:lnTo>
                  <a:lnTo>
                    <a:pt x="3106137" y="4372710"/>
                  </a:lnTo>
                  <a:lnTo>
                    <a:pt x="3088774" y="4366660"/>
                  </a:lnTo>
                  <a:lnTo>
                    <a:pt x="3076680" y="4371057"/>
                  </a:lnTo>
                  <a:lnTo>
                    <a:pt x="3060440" y="4362852"/>
                  </a:lnTo>
                  <a:lnTo>
                    <a:pt x="3042819" y="4365786"/>
                  </a:lnTo>
                  <a:lnTo>
                    <a:pt x="3027844" y="4375805"/>
                  </a:lnTo>
                  <a:lnTo>
                    <a:pt x="2994889" y="4381027"/>
                  </a:lnTo>
                  <a:lnTo>
                    <a:pt x="2982352" y="4389587"/>
                  </a:lnTo>
                  <a:lnTo>
                    <a:pt x="2950453" y="4397599"/>
                  </a:lnTo>
                  <a:lnTo>
                    <a:pt x="2935657" y="4409018"/>
                  </a:lnTo>
                  <a:lnTo>
                    <a:pt x="2911917" y="4402368"/>
                  </a:lnTo>
                  <a:lnTo>
                    <a:pt x="2889902" y="4405849"/>
                  </a:lnTo>
                  <a:lnTo>
                    <a:pt x="2861974" y="4416970"/>
                  </a:lnTo>
                  <a:lnTo>
                    <a:pt x="2843122" y="4411882"/>
                  </a:lnTo>
                  <a:lnTo>
                    <a:pt x="2813689" y="4436367"/>
                  </a:lnTo>
                  <a:lnTo>
                    <a:pt x="2812792" y="4481530"/>
                  </a:lnTo>
                  <a:lnTo>
                    <a:pt x="2794201" y="4486941"/>
                  </a:lnTo>
                  <a:lnTo>
                    <a:pt x="2794015" y="4519456"/>
                  </a:lnTo>
                  <a:lnTo>
                    <a:pt x="2788758" y="4538217"/>
                  </a:lnTo>
                  <a:lnTo>
                    <a:pt x="2800026" y="4553662"/>
                  </a:lnTo>
                  <a:lnTo>
                    <a:pt x="2805364" y="4574659"/>
                  </a:lnTo>
                  <a:lnTo>
                    <a:pt x="2797350" y="4582495"/>
                  </a:lnTo>
                  <a:lnTo>
                    <a:pt x="2795469" y="4604064"/>
                  </a:lnTo>
                  <a:lnTo>
                    <a:pt x="2774601" y="4633052"/>
                  </a:lnTo>
                  <a:lnTo>
                    <a:pt x="2735902" y="4642615"/>
                  </a:lnTo>
                  <a:lnTo>
                    <a:pt x="2727601" y="4636807"/>
                  </a:lnTo>
                  <a:lnTo>
                    <a:pt x="2704372" y="4663033"/>
                  </a:lnTo>
                  <a:lnTo>
                    <a:pt x="2699419" y="4687293"/>
                  </a:lnTo>
                  <a:lnTo>
                    <a:pt x="2682577" y="4704370"/>
                  </a:lnTo>
                  <a:lnTo>
                    <a:pt x="2679241" y="4716018"/>
                  </a:lnTo>
                  <a:lnTo>
                    <a:pt x="2661252" y="4729188"/>
                  </a:lnTo>
                  <a:lnTo>
                    <a:pt x="2646801" y="4727651"/>
                  </a:lnTo>
                  <a:lnTo>
                    <a:pt x="2634941" y="4718664"/>
                  </a:lnTo>
                  <a:lnTo>
                    <a:pt x="2618704" y="4733519"/>
                  </a:lnTo>
                  <a:lnTo>
                    <a:pt x="2608217" y="4754435"/>
                  </a:lnTo>
                  <a:lnTo>
                    <a:pt x="2591046" y="4769827"/>
                  </a:lnTo>
                  <a:lnTo>
                    <a:pt x="2585038" y="4789463"/>
                  </a:lnTo>
                  <a:lnTo>
                    <a:pt x="2543167" y="4809466"/>
                  </a:lnTo>
                  <a:lnTo>
                    <a:pt x="2546668" y="4821037"/>
                  </a:lnTo>
                  <a:lnTo>
                    <a:pt x="2537639" y="4840016"/>
                  </a:lnTo>
                  <a:lnTo>
                    <a:pt x="2538702" y="4850807"/>
                  </a:lnTo>
                  <a:lnTo>
                    <a:pt x="2521497" y="4866978"/>
                  </a:lnTo>
                  <a:lnTo>
                    <a:pt x="2519616" y="4880226"/>
                  </a:lnTo>
                  <a:lnTo>
                    <a:pt x="2504532" y="4883069"/>
                  </a:lnTo>
                  <a:lnTo>
                    <a:pt x="2465120" y="4926621"/>
                  </a:lnTo>
                  <a:lnTo>
                    <a:pt x="2431956" y="4928660"/>
                  </a:lnTo>
                  <a:lnTo>
                    <a:pt x="2423529" y="4955861"/>
                  </a:lnTo>
                  <a:lnTo>
                    <a:pt x="2386583" y="4949099"/>
                  </a:lnTo>
                  <a:lnTo>
                    <a:pt x="2384993" y="4959441"/>
                  </a:lnTo>
                  <a:lnTo>
                    <a:pt x="2366848" y="4989762"/>
                  </a:lnTo>
                  <a:lnTo>
                    <a:pt x="2361983" y="5006516"/>
                  </a:lnTo>
                  <a:lnTo>
                    <a:pt x="2327236" y="5022400"/>
                  </a:lnTo>
                  <a:lnTo>
                    <a:pt x="2300323" y="5024540"/>
                  </a:lnTo>
                  <a:lnTo>
                    <a:pt x="2288500" y="5016188"/>
                  </a:lnTo>
                  <a:lnTo>
                    <a:pt x="2272432" y="5018571"/>
                  </a:lnTo>
                  <a:lnTo>
                    <a:pt x="2227292" y="5017676"/>
                  </a:lnTo>
                  <a:lnTo>
                    <a:pt x="2211965" y="5023151"/>
                  </a:lnTo>
                  <a:lnTo>
                    <a:pt x="2201096" y="5035118"/>
                  </a:lnTo>
                  <a:lnTo>
                    <a:pt x="2188063" y="5036409"/>
                  </a:lnTo>
                  <a:lnTo>
                    <a:pt x="2183110" y="5046053"/>
                  </a:lnTo>
                  <a:lnTo>
                    <a:pt x="2147700" y="5044811"/>
                  </a:lnTo>
                  <a:lnTo>
                    <a:pt x="2130928" y="5047260"/>
                  </a:lnTo>
                  <a:lnTo>
                    <a:pt x="2096800" y="5060105"/>
                  </a:lnTo>
                  <a:lnTo>
                    <a:pt x="2073124" y="5060582"/>
                  </a:lnTo>
                  <a:lnTo>
                    <a:pt x="2064877" y="5053370"/>
                  </a:lnTo>
                  <a:lnTo>
                    <a:pt x="2050537" y="5060870"/>
                  </a:lnTo>
                  <a:lnTo>
                    <a:pt x="2031563" y="5062330"/>
                  </a:lnTo>
                  <a:lnTo>
                    <a:pt x="2005151" y="5058273"/>
                  </a:lnTo>
                  <a:lnTo>
                    <a:pt x="1974090" y="5064649"/>
                  </a:lnTo>
                  <a:lnTo>
                    <a:pt x="1943348" y="5056346"/>
                  </a:lnTo>
                  <a:lnTo>
                    <a:pt x="1915214" y="5065818"/>
                  </a:lnTo>
                  <a:lnTo>
                    <a:pt x="1895759" y="5062158"/>
                  </a:lnTo>
                  <a:lnTo>
                    <a:pt x="1867023" y="5074676"/>
                  </a:lnTo>
                  <a:lnTo>
                    <a:pt x="1861343" y="5087917"/>
                  </a:lnTo>
                  <a:lnTo>
                    <a:pt x="1843310" y="5093377"/>
                  </a:lnTo>
                  <a:lnTo>
                    <a:pt x="1824931" y="5111012"/>
                  </a:lnTo>
                  <a:lnTo>
                    <a:pt x="1837766" y="5121158"/>
                  </a:lnTo>
                  <a:lnTo>
                    <a:pt x="1843428" y="5137427"/>
                  </a:lnTo>
                  <a:lnTo>
                    <a:pt x="1876123" y="5151111"/>
                  </a:lnTo>
                  <a:lnTo>
                    <a:pt x="1880743" y="5160210"/>
                  </a:lnTo>
                  <a:lnTo>
                    <a:pt x="1903229" y="5172834"/>
                  </a:lnTo>
                  <a:lnTo>
                    <a:pt x="1910295" y="5183660"/>
                  </a:lnTo>
                  <a:lnTo>
                    <a:pt x="1891754" y="5194648"/>
                  </a:lnTo>
                  <a:lnTo>
                    <a:pt x="1883778" y="5223812"/>
                  </a:lnTo>
                  <a:lnTo>
                    <a:pt x="1865775" y="5239113"/>
                  </a:lnTo>
                  <a:lnTo>
                    <a:pt x="1842742" y="5270659"/>
                  </a:lnTo>
                  <a:lnTo>
                    <a:pt x="1819056" y="5311140"/>
                  </a:lnTo>
                  <a:lnTo>
                    <a:pt x="1803319" y="5326837"/>
                  </a:lnTo>
                  <a:lnTo>
                    <a:pt x="1759079" y="5343872"/>
                  </a:lnTo>
                  <a:lnTo>
                    <a:pt x="1744327" y="5366936"/>
                  </a:lnTo>
                  <a:lnTo>
                    <a:pt x="1746705" y="5386395"/>
                  </a:lnTo>
                  <a:lnTo>
                    <a:pt x="1734713" y="5401928"/>
                  </a:lnTo>
                  <a:lnTo>
                    <a:pt x="1596075" y="5412084"/>
                  </a:lnTo>
                  <a:lnTo>
                    <a:pt x="1542026" y="5415067"/>
                  </a:lnTo>
                  <a:lnTo>
                    <a:pt x="1504700" y="5432856"/>
                  </a:lnTo>
                  <a:lnTo>
                    <a:pt x="1420142" y="5424378"/>
                  </a:lnTo>
                  <a:lnTo>
                    <a:pt x="1412432" y="5437377"/>
                  </a:lnTo>
                  <a:lnTo>
                    <a:pt x="1388679" y="5449063"/>
                  </a:lnTo>
                  <a:lnTo>
                    <a:pt x="1376372" y="5448263"/>
                  </a:lnTo>
                  <a:lnTo>
                    <a:pt x="1367168" y="5464392"/>
                  </a:lnTo>
                  <a:lnTo>
                    <a:pt x="1351167" y="5455513"/>
                  </a:lnTo>
                  <a:lnTo>
                    <a:pt x="1345122" y="5463290"/>
                  </a:lnTo>
                  <a:lnTo>
                    <a:pt x="1299387" y="5478556"/>
                  </a:lnTo>
                  <a:lnTo>
                    <a:pt x="1273401" y="5501199"/>
                  </a:lnTo>
                  <a:lnTo>
                    <a:pt x="1267420" y="5513166"/>
                  </a:lnTo>
                  <a:lnTo>
                    <a:pt x="1250162" y="5521202"/>
                  </a:lnTo>
                  <a:lnTo>
                    <a:pt x="1247209" y="5535282"/>
                  </a:lnTo>
                  <a:lnTo>
                    <a:pt x="1223594" y="5537482"/>
                  </a:lnTo>
                  <a:lnTo>
                    <a:pt x="1206572" y="5546410"/>
                  </a:lnTo>
                  <a:lnTo>
                    <a:pt x="1178376" y="5546091"/>
                  </a:lnTo>
                  <a:lnTo>
                    <a:pt x="1160894" y="5553004"/>
                  </a:lnTo>
                  <a:lnTo>
                    <a:pt x="1162515" y="5572190"/>
                  </a:lnTo>
                  <a:lnTo>
                    <a:pt x="1140111" y="5583347"/>
                  </a:lnTo>
                  <a:lnTo>
                    <a:pt x="1130308" y="5581280"/>
                  </a:lnTo>
                  <a:lnTo>
                    <a:pt x="1123224" y="5563838"/>
                  </a:lnTo>
                  <a:lnTo>
                    <a:pt x="1100509" y="5541080"/>
                  </a:lnTo>
                  <a:lnTo>
                    <a:pt x="1080365" y="5534608"/>
                  </a:lnTo>
                  <a:lnTo>
                    <a:pt x="1080632" y="5510200"/>
                  </a:lnTo>
                  <a:lnTo>
                    <a:pt x="1055755" y="5499440"/>
                  </a:lnTo>
                  <a:lnTo>
                    <a:pt x="1052115" y="5476626"/>
                  </a:lnTo>
                  <a:lnTo>
                    <a:pt x="1056083" y="5461020"/>
                  </a:lnTo>
                  <a:lnTo>
                    <a:pt x="1029228" y="5473450"/>
                  </a:lnTo>
                  <a:lnTo>
                    <a:pt x="1020108" y="5491930"/>
                  </a:lnTo>
                  <a:lnTo>
                    <a:pt x="1003147" y="5486694"/>
                  </a:lnTo>
                  <a:lnTo>
                    <a:pt x="994920" y="5497609"/>
                  </a:lnTo>
                  <a:lnTo>
                    <a:pt x="1000292" y="5517047"/>
                  </a:lnTo>
                  <a:lnTo>
                    <a:pt x="981673" y="5535566"/>
                  </a:lnTo>
                  <a:lnTo>
                    <a:pt x="960152" y="5540782"/>
                  </a:lnTo>
                  <a:lnTo>
                    <a:pt x="934308" y="5556370"/>
                  </a:lnTo>
                  <a:lnTo>
                    <a:pt x="917418" y="5553636"/>
                  </a:lnTo>
                  <a:lnTo>
                    <a:pt x="909993" y="5560609"/>
                  </a:lnTo>
                  <a:lnTo>
                    <a:pt x="873831" y="5566572"/>
                  </a:lnTo>
                  <a:lnTo>
                    <a:pt x="867854" y="5581936"/>
                  </a:lnTo>
                  <a:lnTo>
                    <a:pt x="846136" y="5599648"/>
                  </a:lnTo>
                  <a:lnTo>
                    <a:pt x="790247" y="5614482"/>
                  </a:lnTo>
                  <a:lnTo>
                    <a:pt x="767711" y="5601336"/>
                  </a:lnTo>
                  <a:lnTo>
                    <a:pt x="762630" y="5587088"/>
                  </a:lnTo>
                  <a:lnTo>
                    <a:pt x="701267" y="5589871"/>
                  </a:lnTo>
                  <a:lnTo>
                    <a:pt x="688050" y="5584161"/>
                  </a:lnTo>
                  <a:lnTo>
                    <a:pt x="709507" y="5563399"/>
                  </a:lnTo>
                  <a:lnTo>
                    <a:pt x="717633" y="5532253"/>
                  </a:lnTo>
                  <a:lnTo>
                    <a:pt x="716340" y="5496879"/>
                  </a:lnTo>
                  <a:lnTo>
                    <a:pt x="689160" y="5489853"/>
                  </a:lnTo>
                  <a:lnTo>
                    <a:pt x="669699" y="5455282"/>
                  </a:lnTo>
                  <a:lnTo>
                    <a:pt x="657278" y="5418331"/>
                  </a:lnTo>
                  <a:lnTo>
                    <a:pt x="648631" y="5403970"/>
                  </a:lnTo>
                  <a:lnTo>
                    <a:pt x="651094" y="5387382"/>
                  </a:lnTo>
                  <a:lnTo>
                    <a:pt x="613234" y="5309813"/>
                  </a:lnTo>
                  <a:lnTo>
                    <a:pt x="602183" y="5262468"/>
                  </a:lnTo>
                  <a:lnTo>
                    <a:pt x="588070" y="5217123"/>
                  </a:lnTo>
                  <a:lnTo>
                    <a:pt x="586612" y="5203976"/>
                  </a:lnTo>
                  <a:lnTo>
                    <a:pt x="552558" y="5182000"/>
                  </a:lnTo>
                  <a:lnTo>
                    <a:pt x="528067" y="5182962"/>
                  </a:lnTo>
                  <a:lnTo>
                    <a:pt x="510730" y="5176964"/>
                  </a:lnTo>
                  <a:lnTo>
                    <a:pt x="512076" y="5164710"/>
                  </a:lnTo>
                  <a:lnTo>
                    <a:pt x="491110" y="5148454"/>
                  </a:lnTo>
                  <a:lnTo>
                    <a:pt x="482697" y="5135234"/>
                  </a:lnTo>
                  <a:lnTo>
                    <a:pt x="465685" y="5136582"/>
                  </a:lnTo>
                  <a:lnTo>
                    <a:pt x="433018" y="5130500"/>
                  </a:lnTo>
                  <a:lnTo>
                    <a:pt x="420830" y="5115409"/>
                  </a:lnTo>
                  <a:lnTo>
                    <a:pt x="367427" y="5063207"/>
                  </a:lnTo>
                  <a:lnTo>
                    <a:pt x="350608" y="5056030"/>
                  </a:lnTo>
                  <a:lnTo>
                    <a:pt x="344965" y="5035139"/>
                  </a:lnTo>
                  <a:lnTo>
                    <a:pt x="328921" y="5023042"/>
                  </a:lnTo>
                  <a:lnTo>
                    <a:pt x="306909" y="4998290"/>
                  </a:lnTo>
                  <a:lnTo>
                    <a:pt x="308604" y="4966098"/>
                  </a:lnTo>
                  <a:lnTo>
                    <a:pt x="298030" y="4959409"/>
                  </a:lnTo>
                  <a:lnTo>
                    <a:pt x="285476" y="4938686"/>
                  </a:lnTo>
                  <a:lnTo>
                    <a:pt x="262836" y="4929993"/>
                  </a:lnTo>
                  <a:lnTo>
                    <a:pt x="242735" y="4899598"/>
                  </a:lnTo>
                  <a:lnTo>
                    <a:pt x="224073" y="4889053"/>
                  </a:lnTo>
                  <a:lnTo>
                    <a:pt x="199098" y="4860612"/>
                  </a:lnTo>
                  <a:lnTo>
                    <a:pt x="185574" y="4840300"/>
                  </a:lnTo>
                  <a:lnTo>
                    <a:pt x="186548" y="4819721"/>
                  </a:lnTo>
                  <a:lnTo>
                    <a:pt x="238196" y="4751445"/>
                  </a:lnTo>
                  <a:lnTo>
                    <a:pt x="245841" y="4722942"/>
                  </a:lnTo>
                  <a:lnTo>
                    <a:pt x="258079" y="4717362"/>
                  </a:lnTo>
                  <a:lnTo>
                    <a:pt x="342070" y="4712866"/>
                  </a:lnTo>
                  <a:lnTo>
                    <a:pt x="362167" y="4716660"/>
                  </a:lnTo>
                  <a:lnTo>
                    <a:pt x="416720" y="4734031"/>
                  </a:lnTo>
                  <a:lnTo>
                    <a:pt x="433908" y="4734284"/>
                  </a:lnTo>
                  <a:lnTo>
                    <a:pt x="460899" y="4742949"/>
                  </a:lnTo>
                  <a:lnTo>
                    <a:pt x="489013" y="4723535"/>
                  </a:lnTo>
                  <a:lnTo>
                    <a:pt x="517360" y="4715990"/>
                  </a:lnTo>
                  <a:lnTo>
                    <a:pt x="539007" y="4728139"/>
                  </a:lnTo>
                  <a:lnTo>
                    <a:pt x="550701" y="4729132"/>
                  </a:lnTo>
                  <a:lnTo>
                    <a:pt x="561316" y="4718341"/>
                  </a:lnTo>
                  <a:lnTo>
                    <a:pt x="588297" y="4728897"/>
                  </a:lnTo>
                  <a:lnTo>
                    <a:pt x="596249" y="4717699"/>
                  </a:lnTo>
                  <a:lnTo>
                    <a:pt x="630686" y="4726591"/>
                  </a:lnTo>
                  <a:lnTo>
                    <a:pt x="663536" y="4739854"/>
                  </a:lnTo>
                  <a:lnTo>
                    <a:pt x="719527" y="4730371"/>
                  </a:lnTo>
                  <a:lnTo>
                    <a:pt x="747658" y="4721692"/>
                  </a:lnTo>
                  <a:lnTo>
                    <a:pt x="735933" y="4707356"/>
                  </a:lnTo>
                  <a:lnTo>
                    <a:pt x="709988" y="4695305"/>
                  </a:lnTo>
                  <a:lnTo>
                    <a:pt x="680842" y="4674695"/>
                  </a:lnTo>
                  <a:lnTo>
                    <a:pt x="669134" y="4650518"/>
                  </a:lnTo>
                  <a:lnTo>
                    <a:pt x="657298" y="4641278"/>
                  </a:lnTo>
                  <a:lnTo>
                    <a:pt x="636707" y="4614413"/>
                  </a:lnTo>
                  <a:lnTo>
                    <a:pt x="621319" y="4608553"/>
                  </a:lnTo>
                  <a:lnTo>
                    <a:pt x="612013" y="4588265"/>
                  </a:lnTo>
                  <a:lnTo>
                    <a:pt x="611495" y="4573894"/>
                  </a:lnTo>
                  <a:lnTo>
                    <a:pt x="597944" y="4551254"/>
                  </a:lnTo>
                  <a:lnTo>
                    <a:pt x="565751" y="4527520"/>
                  </a:lnTo>
                  <a:lnTo>
                    <a:pt x="569658" y="4497982"/>
                  </a:lnTo>
                  <a:lnTo>
                    <a:pt x="561681" y="4472128"/>
                  </a:lnTo>
                  <a:lnTo>
                    <a:pt x="539862" y="4433809"/>
                  </a:lnTo>
                  <a:lnTo>
                    <a:pt x="548005" y="4412510"/>
                  </a:lnTo>
                  <a:lnTo>
                    <a:pt x="544432" y="4383761"/>
                  </a:lnTo>
                  <a:lnTo>
                    <a:pt x="533828" y="4368035"/>
                  </a:lnTo>
                  <a:lnTo>
                    <a:pt x="528919" y="4340430"/>
                  </a:lnTo>
                  <a:lnTo>
                    <a:pt x="525361" y="4267796"/>
                  </a:lnTo>
                  <a:lnTo>
                    <a:pt x="539585" y="4237562"/>
                  </a:lnTo>
                  <a:lnTo>
                    <a:pt x="536253" y="4221605"/>
                  </a:lnTo>
                  <a:lnTo>
                    <a:pt x="552713" y="4191761"/>
                  </a:lnTo>
                  <a:lnTo>
                    <a:pt x="560220" y="4187578"/>
                  </a:lnTo>
                  <a:lnTo>
                    <a:pt x="564516" y="4169740"/>
                  </a:lnTo>
                  <a:lnTo>
                    <a:pt x="549456" y="4158808"/>
                  </a:lnTo>
                  <a:lnTo>
                    <a:pt x="538587" y="4116084"/>
                  </a:lnTo>
                  <a:lnTo>
                    <a:pt x="544023" y="4099660"/>
                  </a:lnTo>
                  <a:lnTo>
                    <a:pt x="555765" y="4085475"/>
                  </a:lnTo>
                  <a:lnTo>
                    <a:pt x="542839" y="4063306"/>
                  </a:lnTo>
                  <a:lnTo>
                    <a:pt x="530620" y="4050111"/>
                  </a:lnTo>
                  <a:lnTo>
                    <a:pt x="538141" y="4039923"/>
                  </a:lnTo>
                  <a:lnTo>
                    <a:pt x="533987" y="4026559"/>
                  </a:lnTo>
                  <a:lnTo>
                    <a:pt x="537051" y="3999972"/>
                  </a:lnTo>
                  <a:lnTo>
                    <a:pt x="519546" y="3975122"/>
                  </a:lnTo>
                  <a:lnTo>
                    <a:pt x="509803" y="3982857"/>
                  </a:lnTo>
                  <a:lnTo>
                    <a:pt x="493911" y="3974595"/>
                  </a:lnTo>
                  <a:lnTo>
                    <a:pt x="480008" y="3955680"/>
                  </a:lnTo>
                  <a:lnTo>
                    <a:pt x="485583" y="3918705"/>
                  </a:lnTo>
                  <a:lnTo>
                    <a:pt x="486097" y="3881480"/>
                  </a:lnTo>
                  <a:lnTo>
                    <a:pt x="476382" y="3853693"/>
                  </a:lnTo>
                  <a:lnTo>
                    <a:pt x="465290" y="3854405"/>
                  </a:lnTo>
                  <a:lnTo>
                    <a:pt x="466271" y="3816777"/>
                  </a:lnTo>
                  <a:lnTo>
                    <a:pt x="459394" y="3794001"/>
                  </a:lnTo>
                  <a:lnTo>
                    <a:pt x="439104" y="3793012"/>
                  </a:lnTo>
                  <a:lnTo>
                    <a:pt x="432693" y="3774759"/>
                  </a:lnTo>
                  <a:lnTo>
                    <a:pt x="417001" y="3760216"/>
                  </a:lnTo>
                  <a:lnTo>
                    <a:pt x="402330" y="3761820"/>
                  </a:lnTo>
                  <a:lnTo>
                    <a:pt x="376242" y="3752285"/>
                  </a:lnTo>
                  <a:lnTo>
                    <a:pt x="364741" y="3738802"/>
                  </a:lnTo>
                  <a:lnTo>
                    <a:pt x="370207" y="3721072"/>
                  </a:lnTo>
                  <a:lnTo>
                    <a:pt x="370502" y="3701613"/>
                  </a:lnTo>
                  <a:lnTo>
                    <a:pt x="358537" y="3674534"/>
                  </a:lnTo>
                  <a:lnTo>
                    <a:pt x="333674" y="3637482"/>
                  </a:lnTo>
                  <a:lnTo>
                    <a:pt x="206796" y="3636110"/>
                  </a:lnTo>
                  <a:lnTo>
                    <a:pt x="176281" y="3593020"/>
                  </a:lnTo>
                  <a:lnTo>
                    <a:pt x="140658" y="3542159"/>
                  </a:lnTo>
                  <a:lnTo>
                    <a:pt x="108325" y="3492680"/>
                  </a:lnTo>
                  <a:lnTo>
                    <a:pt x="54485" y="3414220"/>
                  </a:lnTo>
                  <a:lnTo>
                    <a:pt x="4110" y="3186954"/>
                  </a:lnTo>
                  <a:lnTo>
                    <a:pt x="0" y="3157286"/>
                  </a:lnTo>
                  <a:lnTo>
                    <a:pt x="6735" y="3146126"/>
                  </a:lnTo>
                  <a:lnTo>
                    <a:pt x="33350" y="3135222"/>
                  </a:lnTo>
                  <a:lnTo>
                    <a:pt x="56647" y="3132401"/>
                  </a:lnTo>
                  <a:lnTo>
                    <a:pt x="75279" y="3119275"/>
                  </a:lnTo>
                  <a:lnTo>
                    <a:pt x="68950" y="3089291"/>
                  </a:lnTo>
                  <a:lnTo>
                    <a:pt x="92040" y="3067608"/>
                  </a:lnTo>
                  <a:lnTo>
                    <a:pt x="113822" y="3059401"/>
                  </a:lnTo>
                  <a:lnTo>
                    <a:pt x="107825" y="3031115"/>
                  </a:lnTo>
                  <a:lnTo>
                    <a:pt x="106962" y="3009750"/>
                  </a:lnTo>
                  <a:lnTo>
                    <a:pt x="133967" y="2946711"/>
                  </a:lnTo>
                  <a:lnTo>
                    <a:pt x="168020" y="2906812"/>
                  </a:lnTo>
                  <a:lnTo>
                    <a:pt x="271445" y="2755311"/>
                  </a:lnTo>
                  <a:lnTo>
                    <a:pt x="308262" y="2705014"/>
                  </a:lnTo>
                  <a:lnTo>
                    <a:pt x="384594" y="2626231"/>
                  </a:lnTo>
                  <a:lnTo>
                    <a:pt x="479793" y="2521713"/>
                  </a:lnTo>
                  <a:lnTo>
                    <a:pt x="501719" y="2496632"/>
                  </a:lnTo>
                  <a:lnTo>
                    <a:pt x="590487" y="2400920"/>
                  </a:lnTo>
                  <a:lnTo>
                    <a:pt x="687398" y="2295705"/>
                  </a:lnTo>
                  <a:lnTo>
                    <a:pt x="690275" y="2224161"/>
                  </a:lnTo>
                  <a:lnTo>
                    <a:pt x="698821" y="2049344"/>
                  </a:lnTo>
                  <a:lnTo>
                    <a:pt x="707493" y="1857553"/>
                  </a:lnTo>
                  <a:lnTo>
                    <a:pt x="717250" y="1652081"/>
                  </a:lnTo>
                  <a:lnTo>
                    <a:pt x="729927" y="1546884"/>
                  </a:lnTo>
                  <a:lnTo>
                    <a:pt x="745135" y="1431980"/>
                  </a:lnTo>
                  <a:lnTo>
                    <a:pt x="755902" y="1341233"/>
                  </a:lnTo>
                  <a:lnTo>
                    <a:pt x="771290" y="1225365"/>
                  </a:lnTo>
                  <a:lnTo>
                    <a:pt x="799610" y="1178249"/>
                  </a:lnTo>
                  <a:lnTo>
                    <a:pt x="853183" y="1084748"/>
                  </a:lnTo>
                  <a:lnTo>
                    <a:pt x="809045" y="1044745"/>
                  </a:lnTo>
                  <a:lnTo>
                    <a:pt x="768624" y="986106"/>
                  </a:lnTo>
                  <a:lnTo>
                    <a:pt x="715999" y="935248"/>
                  </a:lnTo>
                  <a:lnTo>
                    <a:pt x="701134" y="898066"/>
                  </a:lnTo>
                  <a:lnTo>
                    <a:pt x="706189" y="887677"/>
                  </a:lnTo>
                  <a:lnTo>
                    <a:pt x="728004" y="869001"/>
                  </a:lnTo>
                  <a:lnTo>
                    <a:pt x="628057" y="725915"/>
                  </a:lnTo>
                  <a:lnTo>
                    <a:pt x="614002" y="704381"/>
                  </a:lnTo>
                  <a:lnTo>
                    <a:pt x="583507" y="683679"/>
                  </a:lnTo>
                  <a:lnTo>
                    <a:pt x="581286" y="508758"/>
                  </a:lnTo>
                  <a:lnTo>
                    <a:pt x="563092" y="404046"/>
                  </a:lnTo>
                  <a:lnTo>
                    <a:pt x="533445" y="249329"/>
                  </a:lnTo>
                  <a:lnTo>
                    <a:pt x="516383" y="157384"/>
                  </a:lnTo>
                  <a:lnTo>
                    <a:pt x="515848" y="155207"/>
                  </a:lnTo>
                  <a:lnTo>
                    <a:pt x="854658" y="0"/>
                  </a:lnTo>
                  <a:lnTo>
                    <a:pt x="1162665" y="157351"/>
                  </a:lnTo>
                  <a:lnTo>
                    <a:pt x="1896489" y="532238"/>
                  </a:lnTo>
                  <a:lnTo>
                    <a:pt x="1948957" y="559042"/>
                  </a:lnTo>
                  <a:lnTo>
                    <a:pt x="2540580" y="861284"/>
                  </a:lnTo>
                  <a:lnTo>
                    <a:pt x="2999851" y="1095911"/>
                  </a:lnTo>
                  <a:lnTo>
                    <a:pt x="3560857" y="1382511"/>
                  </a:lnTo>
                  <a:lnTo>
                    <a:pt x="3560857" y="1603809"/>
                  </a:lnTo>
                  <a:lnTo>
                    <a:pt x="3560857" y="1810421"/>
                  </a:lnTo>
                  <a:lnTo>
                    <a:pt x="3560857" y="1953268"/>
                  </a:lnTo>
                  <a:lnTo>
                    <a:pt x="3560857" y="2128039"/>
                  </a:lnTo>
                  <a:lnTo>
                    <a:pt x="3560857" y="2270945"/>
                  </a:lnTo>
                  <a:lnTo>
                    <a:pt x="3560857" y="2397755"/>
                  </a:lnTo>
                  <a:lnTo>
                    <a:pt x="3560857" y="2588281"/>
                  </a:lnTo>
                  <a:lnTo>
                    <a:pt x="3560857" y="2716506"/>
                  </a:lnTo>
                  <a:lnTo>
                    <a:pt x="3513378" y="2701886"/>
                  </a:lnTo>
                  <a:lnTo>
                    <a:pt x="3470829" y="2699257"/>
                  </a:lnTo>
                  <a:lnTo>
                    <a:pt x="3455236" y="2694759"/>
                  </a:lnTo>
                  <a:lnTo>
                    <a:pt x="3422243" y="2693142"/>
                  </a:lnTo>
                  <a:lnTo>
                    <a:pt x="3387683" y="2700801"/>
                  </a:lnTo>
                  <a:lnTo>
                    <a:pt x="3365349" y="2716610"/>
                  </a:lnTo>
                  <a:lnTo>
                    <a:pt x="3329823" y="2720164"/>
                  </a:lnTo>
                  <a:lnTo>
                    <a:pt x="3295256" y="2710839"/>
                  </a:lnTo>
                  <a:lnTo>
                    <a:pt x="3261718" y="2710403"/>
                  </a:lnTo>
                  <a:lnTo>
                    <a:pt x="3235470" y="2742345"/>
                  </a:lnTo>
                  <a:lnTo>
                    <a:pt x="3218959" y="2757079"/>
                  </a:lnTo>
                  <a:lnTo>
                    <a:pt x="3201578" y="2763709"/>
                  </a:lnTo>
                  <a:lnTo>
                    <a:pt x="3194371" y="2789034"/>
                  </a:lnTo>
                  <a:lnTo>
                    <a:pt x="3197973" y="2798952"/>
                  </a:lnTo>
                  <a:lnTo>
                    <a:pt x="3219040" y="2819846"/>
                  </a:lnTo>
                  <a:lnTo>
                    <a:pt x="3223267" y="2854115"/>
                  </a:lnTo>
                  <a:lnTo>
                    <a:pt x="3217228" y="2870655"/>
                  </a:lnTo>
                  <a:lnTo>
                    <a:pt x="3216292" y="2891611"/>
                  </a:lnTo>
                  <a:lnTo>
                    <a:pt x="3200984" y="2901917"/>
                  </a:lnTo>
                  <a:lnTo>
                    <a:pt x="3202536" y="2921421"/>
                  </a:lnTo>
                  <a:lnTo>
                    <a:pt x="3185124" y="2928892"/>
                  </a:lnTo>
                  <a:lnTo>
                    <a:pt x="3173461" y="2942440"/>
                  </a:lnTo>
                  <a:lnTo>
                    <a:pt x="3159610" y="2949018"/>
                  </a:lnTo>
                  <a:lnTo>
                    <a:pt x="3139123" y="2971637"/>
                  </a:lnTo>
                  <a:lnTo>
                    <a:pt x="3139783" y="2995428"/>
                  </a:lnTo>
                  <a:lnTo>
                    <a:pt x="3123746" y="2998145"/>
                  </a:lnTo>
                  <a:lnTo>
                    <a:pt x="3110575" y="3013673"/>
                  </a:lnTo>
                  <a:lnTo>
                    <a:pt x="3125489" y="3056983"/>
                  </a:lnTo>
                  <a:lnTo>
                    <a:pt x="3126891" y="3067881"/>
                  </a:lnTo>
                  <a:lnTo>
                    <a:pt x="3079957" y="3084248"/>
                  </a:lnTo>
                  <a:lnTo>
                    <a:pt x="3057992" y="3086197"/>
                  </a:lnTo>
                  <a:lnTo>
                    <a:pt x="3022948" y="3100329"/>
                  </a:lnTo>
                  <a:lnTo>
                    <a:pt x="3018181" y="3130489"/>
                  </a:lnTo>
                  <a:lnTo>
                    <a:pt x="3034488" y="3141805"/>
                  </a:lnTo>
                  <a:lnTo>
                    <a:pt x="3033119" y="3181277"/>
                  </a:lnTo>
                  <a:lnTo>
                    <a:pt x="3040157" y="3191458"/>
                  </a:lnTo>
                  <a:lnTo>
                    <a:pt x="3028092" y="3209695"/>
                  </a:lnTo>
                  <a:lnTo>
                    <a:pt x="3045529" y="3226416"/>
                  </a:lnTo>
                  <a:lnTo>
                    <a:pt x="3073002" y="3230023"/>
                  </a:lnTo>
                  <a:lnTo>
                    <a:pt x="3079658" y="3245748"/>
                  </a:lnTo>
                  <a:lnTo>
                    <a:pt x="3066664" y="3271528"/>
                  </a:lnTo>
                  <a:lnTo>
                    <a:pt x="3049217" y="3274691"/>
                  </a:lnTo>
                  <a:lnTo>
                    <a:pt x="3032826" y="3293493"/>
                  </a:lnTo>
                  <a:lnTo>
                    <a:pt x="3017383" y="3292810"/>
                  </a:lnTo>
                  <a:lnTo>
                    <a:pt x="3006646" y="3304288"/>
                  </a:lnTo>
                  <a:lnTo>
                    <a:pt x="2991339" y="3307279"/>
                  </a:lnTo>
                  <a:lnTo>
                    <a:pt x="2984047" y="3321869"/>
                  </a:lnTo>
                  <a:lnTo>
                    <a:pt x="2960889" y="3326170"/>
                  </a:lnTo>
                  <a:lnTo>
                    <a:pt x="2958836" y="3334431"/>
                  </a:lnTo>
                  <a:lnTo>
                    <a:pt x="2908852" y="3390906"/>
                  </a:lnTo>
                  <a:lnTo>
                    <a:pt x="2926074" y="3405324"/>
                  </a:lnTo>
                  <a:lnTo>
                    <a:pt x="2923295" y="3422509"/>
                  </a:lnTo>
                  <a:lnTo>
                    <a:pt x="2942653" y="3455452"/>
                  </a:lnTo>
                  <a:lnTo>
                    <a:pt x="2957697" y="3467825"/>
                  </a:lnTo>
                  <a:lnTo>
                    <a:pt x="2959293" y="3503777"/>
                  </a:lnTo>
                  <a:lnTo>
                    <a:pt x="2968204" y="3519323"/>
                  </a:lnTo>
                  <a:lnTo>
                    <a:pt x="2981647" y="3530408"/>
                  </a:lnTo>
                  <a:lnTo>
                    <a:pt x="2982215" y="3539835"/>
                  </a:lnTo>
                  <a:lnTo>
                    <a:pt x="2945381" y="3576245"/>
                  </a:lnTo>
                  <a:lnTo>
                    <a:pt x="2929849" y="3603977"/>
                  </a:lnTo>
                  <a:lnTo>
                    <a:pt x="2908281" y="3613060"/>
                  </a:lnTo>
                  <a:lnTo>
                    <a:pt x="2887712" y="3613777"/>
                  </a:lnTo>
                  <a:lnTo>
                    <a:pt x="2875081" y="3638351"/>
                  </a:lnTo>
                  <a:lnTo>
                    <a:pt x="2860583" y="3644458"/>
                  </a:lnTo>
                  <a:lnTo>
                    <a:pt x="2861743" y="3656861"/>
                  </a:lnTo>
                  <a:lnTo>
                    <a:pt x="2850763" y="3666083"/>
                  </a:lnTo>
                  <a:lnTo>
                    <a:pt x="2844025" y="3689143"/>
                  </a:lnTo>
                  <a:lnTo>
                    <a:pt x="2835694" y="3702378"/>
                  </a:lnTo>
                  <a:lnTo>
                    <a:pt x="2830829" y="3723247"/>
                  </a:lnTo>
                  <a:lnTo>
                    <a:pt x="2821893" y="3727777"/>
                  </a:lnTo>
                  <a:lnTo>
                    <a:pt x="2837372" y="3746948"/>
                  </a:lnTo>
                  <a:lnTo>
                    <a:pt x="2835623" y="3759077"/>
                  </a:lnTo>
                  <a:lnTo>
                    <a:pt x="2846024" y="3766377"/>
                  </a:lnTo>
                  <a:lnTo>
                    <a:pt x="2865882" y="3793097"/>
                  </a:lnTo>
                  <a:lnTo>
                    <a:pt x="2936042" y="3779239"/>
                  </a:lnTo>
                  <a:lnTo>
                    <a:pt x="2952405" y="3764770"/>
                  </a:lnTo>
                  <a:lnTo>
                    <a:pt x="2952405" y="3748904"/>
                  </a:lnTo>
                  <a:lnTo>
                    <a:pt x="2995837" y="3775209"/>
                  </a:lnTo>
                  <a:lnTo>
                    <a:pt x="3045545" y="3792471"/>
                  </a:lnTo>
                  <a:lnTo>
                    <a:pt x="3034247" y="3821227"/>
                  </a:lnTo>
                  <a:lnTo>
                    <a:pt x="3032911" y="3833848"/>
                  </a:lnTo>
                  <a:lnTo>
                    <a:pt x="3017039" y="3845548"/>
                  </a:lnTo>
                  <a:lnTo>
                    <a:pt x="3010170" y="3862980"/>
                  </a:lnTo>
                  <a:lnTo>
                    <a:pt x="3020220" y="3865959"/>
                  </a:lnTo>
                  <a:lnTo>
                    <a:pt x="3031388" y="3880331"/>
                  </a:lnTo>
                  <a:lnTo>
                    <a:pt x="3028546" y="3892380"/>
                  </a:lnTo>
                  <a:lnTo>
                    <a:pt x="3044675" y="3930741"/>
                  </a:lnTo>
                  <a:lnTo>
                    <a:pt x="3051560" y="3966348"/>
                  </a:lnTo>
                  <a:lnTo>
                    <a:pt x="3045894" y="3990355"/>
                  </a:lnTo>
                  <a:lnTo>
                    <a:pt x="3052204" y="4003722"/>
                  </a:lnTo>
                  <a:lnTo>
                    <a:pt x="3068363" y="3992532"/>
                  </a:lnTo>
                  <a:lnTo>
                    <a:pt x="3098007" y="3996427"/>
                  </a:lnTo>
                  <a:lnTo>
                    <a:pt x="3077168" y="4086110"/>
                  </a:lnTo>
                  <a:lnTo>
                    <a:pt x="3072128" y="4118870"/>
                  </a:lnTo>
                  <a:lnTo>
                    <a:pt x="3073994" y="4143743"/>
                  </a:lnTo>
                  <a:lnTo>
                    <a:pt x="3106886" y="4184994"/>
                  </a:lnTo>
                  <a:lnTo>
                    <a:pt x="3134544" y="4194435"/>
                  </a:lnTo>
                  <a:lnTo>
                    <a:pt x="3150421" y="4207150"/>
                  </a:lnTo>
                  <a:lnTo>
                    <a:pt x="3150185" y="4222715"/>
                  </a:lnTo>
                  <a:lnTo>
                    <a:pt x="3164816" y="4218493"/>
                  </a:lnTo>
                  <a:lnTo>
                    <a:pt x="3203524" y="4215802"/>
                  </a:lnTo>
                  <a:lnTo>
                    <a:pt x="3200974" y="4252067"/>
                  </a:lnTo>
                  <a:lnTo>
                    <a:pt x="3215434" y="4258277"/>
                  </a:lnTo>
                  <a:lnTo>
                    <a:pt x="3218589" y="4287827"/>
                  </a:lnTo>
                  <a:lnTo>
                    <a:pt x="3198744" y="4329812"/>
                  </a:lnTo>
                  <a:close/>
                </a:path>
              </a:pathLst>
            </a:custGeom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6321792" y="2997472"/>
              <a:ext cx="4893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phasing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6324942" y="3214310"/>
              <a:ext cx="213155" cy="2131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324942" y="3433766"/>
              <a:ext cx="213155" cy="213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324942" y="3653222"/>
              <a:ext cx="213155" cy="2131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324942" y="3872678"/>
              <a:ext cx="213155" cy="2131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324942" y="4092134"/>
              <a:ext cx="213155" cy="2131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324942" y="4311590"/>
              <a:ext cx="213155" cy="213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6610837" y="32805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610837" y="35000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610837" y="371805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610837" y="39392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610837" y="41584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610837" y="4378168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32848" y="491427"/>
              <a:ext cx="2040738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current: phase_class, Chad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2021-12-14T16:16:01Z</dcterms:modified>
  <cp:category/>
</cp:coreProperties>
</file>