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Relationship Id="rId1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CEAD2-3333-4D49-93AC-D3861E147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200" b="1">
                <a:solidFill>
                  <a:srgbClr val="0070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B16BF-9A1B-4DC5-B806-EBBCB50F07D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rgbClr val="0070BA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CC1BF-A6D2-4907-B059-E317B16112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0" y="5275338"/>
            <a:ext cx="9143999" cy="35449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BCD36BA4-8495-4B3D-B5D6-1995667A9748}" type="datetimeFigureOut">
              <a:rPr lang="en-GB" smtClean="0"/>
              <a:pPr/>
              <a:t>02/04/2021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B9E7C-9EA1-410A-ACF1-0889EF011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5AD16-BD8D-479E-BFEE-F2BCD1985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B87A-C295-47EE-ADF9-2A4E77CC8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295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0941E-382C-490B-AA21-D6FF4671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893B4F-9187-43AB-865B-8C55797E7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6BA4-8495-4B3D-B5D6-1995667A9748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41A8EA-2E85-4003-AB16-9C009F0F3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778BAD-DBB5-4789-9D9B-6E5CAC58E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B87A-C295-47EE-ADF9-2A4E77CC8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565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16EE1-5A11-4F1B-B302-25A7A33FD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"/>
            <a:ext cx="12192000" cy="6857999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F4E7A-C32A-4579-9544-8A04AB8D8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6BA4-8495-4B3D-B5D6-1995667A9748}" type="datetimeFigureOut">
              <a:rPr lang="en-GB" smtClean="0"/>
              <a:t>02/04/2021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3FBFD-4F75-4BE3-B3F9-851CDDC82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52997-D5F0-4AEE-B068-A8DADB056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B87A-C295-47EE-ADF9-2A4E77CC8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337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36BB4E-3DA5-48EE-B170-FA40A64BD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9B88C-C5CC-4B1F-BBA9-EE25C99A9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1A347-67BD-4E82-A329-6EF26BCE39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36BA4-8495-4B3D-B5D6-1995667A9748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8F536-B142-44EF-B60E-FA6E79417D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75784-661A-48DC-85F0-3047E06BB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DB87A-C295-47EE-ADF9-2A4E77CC8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675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CEAD2-3333-4D49-93AC-D3861E147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Mapping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Cadre</a:t>
            </a:r>
            <a:r>
              <a:rPr/>
              <a:t> </a:t>
            </a:r>
            <a:r>
              <a:rPr/>
              <a:t>Harmonisé</a:t>
            </a:r>
            <a:r>
              <a:rPr/>
              <a:t> </a:t>
            </a:r>
            <a:r>
              <a:rPr/>
              <a:t>Phases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Outcomes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B16BF-9A1B-4DC5-B806-EBBCB50F07D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November</a:t>
            </a:r>
            <a:r>
              <a:rPr/>
              <a:t> </a:t>
            </a:r>
            <a:r>
              <a:rPr/>
              <a:t>2021</a:t>
            </a:r>
            <a:r>
              <a:rPr/>
              <a:t> </a:t>
            </a:r>
            <a:r>
              <a:rPr/>
              <a:t>Cadre</a:t>
            </a:r>
            <a:r>
              <a:rPr/>
              <a:t> </a:t>
            </a:r>
            <a:r>
              <a:rPr/>
              <a:t>Harmonisé</a:t>
            </a:r>
            <a:r>
              <a:rPr/>
              <a:t> </a:t>
            </a:r>
            <a:r>
              <a:rPr/>
              <a:t>data</a:t>
            </a:r>
            <a:br/>
            <a:br/>
            <a:r>
              <a:rPr/>
              <a:t>WFP</a:t>
            </a:r>
            <a:r>
              <a:rPr/>
              <a:t> </a:t>
            </a:r>
            <a:r>
              <a:rPr/>
              <a:t>RBD</a:t>
            </a:r>
            <a:r>
              <a:rPr/>
              <a:t> </a:t>
            </a:r>
            <a:r>
              <a:rPr/>
              <a:t>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CC1BF-A6D2-4907-B059-E317B16112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0" y="5275338"/>
            <a:ext cx="9143999" cy="354491"/>
          </a:xfrm>
        </p:spPr>
        <p:txBody>
          <a:bodyPr/>
          <a:lstStyle/>
          <a:p>
            <a:pPr lvl="0" marL="0" indent="0">
              <a:buNone/>
            </a:pPr>
            <a:r>
              <a:rPr/>
              <a:t>14</a:t>
            </a:r>
            <a:r>
              <a:rPr/>
              <a:t> </a:t>
            </a:r>
            <a:r>
              <a:rPr/>
              <a:t>December,</a:t>
            </a:r>
            <a:r>
              <a:rPr/>
              <a:t> </a:t>
            </a:r>
            <a:r>
              <a:rPr/>
              <a:t>2021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s_phases_nov2021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0"/>
            <a:ext cx="8229600" cy="685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s_phases_nov2021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0"/>
            <a:ext cx="8229600" cy="685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s_phases_nov2021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0"/>
            <a:ext cx="8229600" cy="685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s_phases_nov2021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0"/>
            <a:ext cx="8229600" cy="685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s_phases_nov2021_files/figure-pptx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0"/>
            <a:ext cx="8229600" cy="685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s_phases_nov2021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0"/>
            <a:ext cx="8229600" cy="685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s_phases_nov2021_files/figure-pptx/unnamed-chunk-1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0"/>
            <a:ext cx="8229600" cy="685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s_phases_nov2021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0"/>
            <a:ext cx="8229600" cy="685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s_phases_nov2021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0"/>
            <a:ext cx="8229600" cy="685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s_phases_nov2021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0"/>
            <a:ext cx="8229600" cy="685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s_phases_nov2021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0"/>
            <a:ext cx="8229600" cy="685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s_phases_nov2021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0"/>
            <a:ext cx="8229600" cy="685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s_phases_nov2021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0"/>
            <a:ext cx="8229600" cy="685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s_phases_nov2021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0"/>
            <a:ext cx="8229600" cy="685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s_phases_nov2021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0"/>
            <a:ext cx="8229600" cy="685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Mapping of Cadre Harmonisé Phases and Outcomes</dc:title>
  <dc:creator>WFP RBD RAM</dc:creator>
  <cp:keywords/>
  <dcterms:created xsi:type="dcterms:W3CDTF">2021-12-14T16:13:23Z</dcterms:created>
  <dcterms:modified xsi:type="dcterms:W3CDTF">2021-12-14T16:13:23Z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14 December, 2021</vt:lpwstr>
  </property>
  <property fmtid="{D5CDD505-2E9C-101B-9397-08002B2CF9AE}" pid="4" name="output">
    <vt:lpwstr/>
  </property>
  <property fmtid="{D5CDD505-2E9C-101B-9397-08002B2CF9AE}" pid="5" name="subtitle">
    <vt:lpwstr>using November 2021 Cadre Harmonisé data</vt:lpwstr>
  </property>
</Properties>
</file>