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16/01/2021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B28BF-8A20-4FB6-9F86-0943F449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83F9-6F16-4F3F-9104-C5F28CF4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0F26-2FA6-441A-B053-DA9FA375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8B80-3872-4F70-A627-E93DD80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AB39-800F-4D18-A84F-0A4AC40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969484"/>
            <a:ext cx="11673839" cy="520747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78" y="1038922"/>
            <a:ext cx="5760719" cy="513804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AD4C-1137-46E9-AFD3-29698E3C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38923"/>
            <a:ext cx="5760718" cy="5138040"/>
          </a:xfrm>
        </p:spPr>
        <p:txBody>
          <a:bodyPr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0DCA-5726-4F0F-A682-3B58F3B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D17AE-1C73-4D5E-BDBA-AC95FF6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0533AD-2EA5-4EA5-AC35-A5FADA2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81E-6EEC-4539-9AAD-8BD82FAD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7227-2E65-4CA8-B966-8493B365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F90-8FDE-4EAF-ACAB-5C841B1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6D72-7E11-49C1-8E3A-7C3ACC3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046-0B89-4641-9054-EDB28C1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639C-3DD9-44DF-BFFC-249DD3E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2EE4-0268-4D1B-BC54-3781E2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A23A-F979-4ED8-A772-0B668D9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65B-2955-4F8E-BDE6-C2E0AF2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00292-4834-4BB8-82D4-232AD9E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126F-773C-4792-B6B9-E58B0A3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366D-2847-439D-9E86-4CFBDE1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68E6-11E4-4F6C-937F-42BFC48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A18B-914A-4891-9A86-0DB098E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2C19-BC72-4B08-A349-1C4D08B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3D0-DF08-49FA-8AF1-032FA26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0D7-3E49-4FF8-BEA1-FD19989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647E-506B-4925-A4E0-A23C0AD7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8F9-B76B-441A-B10E-BD3AEAA9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E386-F202-4166-9DE8-52612E9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B5F3-3401-4C71-91A6-0E9FA1F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E61-B80E-42AD-8792-1B7EDE2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78E-CB54-42FB-85F5-1D144DA5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C743-0B57-4E65-952E-FBBAE2CD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7F4-8FB2-4A56-BEAE-59004299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5837-988B-4C69-8621-D93D2407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720F-0A8F-41CF-B6D3-830194B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992-77CB-44F3-8E1B-BCEFFB3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ADE-BAB0-4C77-9106-86B0330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170D-F821-472F-9AB4-CE72906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6B9-62B8-4A79-A1C3-4BEEC9CE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DCAA-859E-4FA1-B5F1-A144939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F3D-38DD-4B24-88D4-003A610AD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5028-A48D-453C-B4D7-AFEC8930D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OLANDER</dc:creator>
  <cp:lastModifiedBy>William OLANDER</cp:lastModifiedBy>
  <cp:revision>30</cp:revision>
  <dcterms:created xsi:type="dcterms:W3CDTF">2020-02-27T10:00:09Z</dcterms:created>
  <dcterms:modified xsi:type="dcterms:W3CDTF">2021-01-16T12:36:42Z</dcterms:modified>
</cp:coreProperties>
</file>