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0070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18/05/2021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941E-382C-490B-AA21-D6FF4671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93B4F-9187-43AB-865B-8C55797E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1A8EA-2E85-4003-AB16-9C009F0F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78BAD-DBB5-4789-9D9B-6E5CAC58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18/05/2021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_phas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0"/>
            <a:ext cx="82296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of Cadre Harmonisé Phases and Outcomes</dc:title>
  <dc:creator>WFP RBD RAM</dc:creator>
  <cp:keywords/>
  <cp:lastModifiedBy>William OLANDER</cp:lastModifiedBy>
  <cp:revision>1</cp:revision>
  <dcterms:created xsi:type="dcterms:W3CDTF">2021-05-18T09:54:22Z</dcterms:created>
  <dcterms:modified xsi:type="dcterms:W3CDTF">2021-05-18T12:46:58Z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18 May, 2021</vt:lpwstr>
  </property>
  <property fmtid="{D5CDD505-2E9C-101B-9397-08002B2CF9AE}" pid="4" name="output">
    <vt:lpwstr/>
  </property>
  <property fmtid="{D5CDD505-2E9C-101B-9397-08002B2CF9AE}" pid="5" name="subtitle">
    <vt:lpwstr>using March 2021 Cadre Harmonisé data</vt:lpwstr>
  </property>
</Properties>
</file>