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sldIdLst>
    <p:sldId id="28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2C-77B9-446A-A0B2-ABE9C519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309" y="1038922"/>
            <a:ext cx="4320539" cy="5138040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AD4C-1137-46E9-AFD3-29698E3CC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038923"/>
            <a:ext cx="4320539" cy="5138040"/>
          </a:xfrm>
        </p:spPr>
        <p:txBody>
          <a:bodyPr/>
          <a:lstStyle>
            <a:lvl1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D60DCA-5726-4F0F-A682-3B58F3B5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2D17AE-1C73-4D5E-BDBA-AC95FF60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0533AD-2EA5-4EA5-AC35-A5FADA27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0C5E8E-C3BE-4B02-B762-6848FBF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172913"/>
            <a:ext cx="8755380" cy="686623"/>
          </a:xfrm>
        </p:spPr>
        <p:txBody>
          <a:bodyPr>
            <a:normAutofit/>
          </a:bodyPr>
          <a:lstStyle>
            <a:lvl1pPr algn="ctr">
              <a:defRPr sz="27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6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E81E-6EEC-4539-9AAD-8BD82FAD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7227-2E65-4CA8-B966-8493B365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82F90-8FDE-4EAF-ACAB-5C841B1D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C6D72-7E11-49C1-8E3A-7C3ACC30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46046-0B89-4641-9054-EDB28C1A3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9639C-3DD9-44DF-BFFC-249DD3E2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2EE4-0268-4D1B-BC54-3781E20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5A23A-F979-4ED8-A772-0B668D9C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F65B-2955-4F8E-BDE6-C2E0AF2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00292-4834-4BB8-82D4-232AD9E4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8126F-773C-4792-B6B9-E58B0A3B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366D-2847-439D-9E86-4CFBDE1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3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168E6-11E4-4F6C-937F-42BFC482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2A18B-914A-4891-9A86-0DB098E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2C19-BC72-4B08-A349-1C4D08BA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60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23D0-DF08-49FA-8AF1-032FA261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D0D7-3E49-4FF8-BEA1-FD199893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D647E-506B-4925-A4E0-A23C0AD76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78F9-B76B-441A-B10E-BD3AEAA9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E386-F202-4166-9DE8-52612E94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B5F3-3401-4C71-91A6-0E9FA1F1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8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E61-B80E-42AD-8792-1B7EDE25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E778E-CB54-42FB-85F5-1D144DA58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9C743-0B57-4E65-952E-FBBAE2CD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B7F4-8FB2-4A56-BEAE-59004299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5837-988B-4C69-8621-D93D2407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A720F-0A8F-41CF-B6D3-830194BE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1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0992-77CB-44F3-8E1B-BCEFFB37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30ADE-BAB0-4C77-9106-86B03306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170D-F821-472F-9AB4-CE729061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46B9-62B8-4A79-A1C3-4BEEC9CE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DCAA-859E-4FA1-B5F1-A144939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09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B28BF-8A20-4FB6-9F86-0943F449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83F9-6F16-4F3F-9104-C5F28CF4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0F26-2FA6-441A-B053-DA9FA375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08B80-3872-4F70-A627-E93DD80A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AB39-800F-4D18-A84F-0A4AC40D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27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3001" y="5275339"/>
            <a:ext cx="6857999" cy="354491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CD36BA4-8495-4B3D-B5D6-1995667A9748}" type="datetimeFigureOut">
              <a:rPr lang="en-GB" smtClean="0"/>
              <a:pPr/>
              <a:t>26/04/2021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E7C-9EA1-410A-ACF1-0889EF0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AD16-BD8D-479E-BFEE-F2BCD198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14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" y="969485"/>
            <a:ext cx="8755379" cy="520747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4E7A-C32A-4579-9544-8A04AB8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BFD-4F75-4BE3-B3F9-851CDD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2997-D5F0-4AEE-B068-A8DADB05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172913"/>
            <a:ext cx="8755380" cy="686623"/>
          </a:xfrm>
        </p:spPr>
        <p:txBody>
          <a:bodyPr>
            <a:normAutofit/>
          </a:bodyPr>
          <a:lstStyle>
            <a:lvl1pPr algn="ctr">
              <a:defRPr sz="27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2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BB4E-3DA5-48EE-B170-FA40A64B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B88C-C5CC-4B1F-BBA9-EE25C99A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A347-67BD-4E82-A329-6EF26BCE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BA4-8495-4B3D-B5D6-1995667A974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536-B142-44EF-B60E-FA6E7941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784-661A-48DC-85F0-3047E06B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DF3D-38DD-4B24-88D4-003A610A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Country Level Food Insecurity Trends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15028-A48D-453C-B4D7-AFEC8930D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CH and IPC data:  2017 – 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38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9649" y="6066660"/>
              <a:ext cx="79572" cy="756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55747" y="5861684"/>
              <a:ext cx="79572" cy="28061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61844" y="5940153"/>
              <a:ext cx="79572" cy="20214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67941" y="5149506"/>
              <a:ext cx="79572" cy="99279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174038" y="5299238"/>
              <a:ext cx="79572" cy="84306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713240" y="5936595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865229" y="5786552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925461" y="581011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1031532" y="5019441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3.4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1137656" y="516920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2.9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1667115" y="5815896"/>
              <a:ext cx="79572" cy="32640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773213" y="5544738"/>
              <a:ext cx="79572" cy="59756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879310" y="5610330"/>
              <a:ext cx="79572" cy="53197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985407" y="5447535"/>
              <a:ext cx="79572" cy="69476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091504" y="5469001"/>
              <a:ext cx="79572" cy="67330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631394" y="5686519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782695" y="5469606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842927" y="548029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949686" y="5318159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2.4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2055095" y="5338936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2796776" y="5820748"/>
              <a:ext cx="79572" cy="32155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902873" y="5517115"/>
              <a:ext cx="79572" cy="62518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008970" y="5577487"/>
              <a:ext cx="79572" cy="56481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761054" y="5691371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867152" y="5387738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72587" y="5447449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3502047" y="5878417"/>
              <a:ext cx="79572" cy="2638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608144" y="5850983"/>
              <a:ext cx="79572" cy="29131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14242" y="5953851"/>
              <a:ext cx="79572" cy="18844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820339" y="5843146"/>
              <a:ext cx="79572" cy="2991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926436" y="5619293"/>
              <a:ext cx="79572" cy="5230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465664" y="5748379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617627" y="5775851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677859" y="582381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829822" y="576801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90053" y="5489254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419513" y="5965641"/>
              <a:ext cx="79572" cy="17665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525610" y="5868054"/>
              <a:ext cx="79572" cy="27424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631707" y="5979464"/>
              <a:ext cx="79572" cy="16283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737805" y="5748055"/>
              <a:ext cx="79572" cy="3942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843902" y="5757955"/>
              <a:ext cx="79572" cy="3843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383130" y="583560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489227" y="573801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595325" y="5849426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701395" y="5617990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4807493" y="5627890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5336979" y="6059627"/>
              <a:ext cx="79572" cy="826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443076" y="5983970"/>
              <a:ext cx="79572" cy="15833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549173" y="5963916"/>
              <a:ext cx="79572" cy="17838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655271" y="5963171"/>
              <a:ext cx="79572" cy="17913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761368" y="5999936"/>
              <a:ext cx="79572" cy="14236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00569" y="5929562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5406693" y="585393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5512791" y="583387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5618888" y="583313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724985" y="5869898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254445" y="5756267"/>
              <a:ext cx="79572" cy="3860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360542" y="5906221"/>
              <a:ext cx="79572" cy="23608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6466639" y="5797802"/>
              <a:ext cx="79572" cy="34449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6572737" y="5552021"/>
              <a:ext cx="79572" cy="59027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6678834" y="5463296"/>
              <a:ext cx="79572" cy="67900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6218035" y="5626202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324159" y="577618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430918" y="5668425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6582219" y="5476889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6642425" y="5333232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7171911" y="3523329"/>
              <a:ext cx="79572" cy="26189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278008" y="4586841"/>
              <a:ext cx="79572" cy="155546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384105" y="4672682"/>
              <a:ext cx="79572" cy="146961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490202" y="3598580"/>
              <a:ext cx="79572" cy="254372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596300" y="2373559"/>
              <a:ext cx="79572" cy="376874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7135528" y="3393291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8.9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7241599" y="4456776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5.3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7393614" y="4597577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7453820" y="346854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8.7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529772" y="2207347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12.8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8089376" y="5898476"/>
              <a:ext cx="79572" cy="2438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8195474" y="5921430"/>
              <a:ext cx="79572" cy="22087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8301571" y="6041955"/>
              <a:ext cx="79572" cy="10034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8407668" y="5916845"/>
              <a:ext cx="79572" cy="2254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8513766" y="5998065"/>
              <a:ext cx="79572" cy="14423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8052994" y="576843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8159091" y="579139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8265162" y="5911891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8371285" y="5786806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8477383" y="586802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67218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77828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8843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99047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0965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158965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169574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18018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190794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201403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250711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26132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271931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28254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29315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342458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35306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363677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374287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38489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43420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44481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455424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466033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47664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52595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53656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54717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55778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56839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61769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628307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638917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64952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660136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70944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720054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73066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74127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751883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80119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81180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82241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83302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843630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-665674" y="4018390"/>
              <a:ext cx="245382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37993" y="783900"/>
              <a:ext cx="3867001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2017 - 2021: Sahel5 +1 &amp; CMR/CAF/NGA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653539" y="499944"/>
              <a:ext cx="6035910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55333" y="6103222"/>
              <a:ext cx="98518" cy="3907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86692" y="6052013"/>
              <a:ext cx="98518" cy="9028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018050" y="5783829"/>
              <a:ext cx="98518" cy="3584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149409" y="5548306"/>
              <a:ext cx="98518" cy="59399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728423" y="597318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859755" y="5921949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991802" y="5654453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168365" y="5473175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672799" y="5815896"/>
              <a:ext cx="98518" cy="32640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804158" y="5583909"/>
              <a:ext cx="98518" cy="55839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935516" y="5667319"/>
              <a:ext cx="98518" cy="47498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066875" y="5575191"/>
              <a:ext cx="98518" cy="5671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x16"/>
            <p:cNvSpPr/>
            <p:nvPr/>
          </p:nvSpPr>
          <p:spPr>
            <a:xfrm rot="-5400000">
              <a:off x="1646551" y="5686519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17" name="tx17"/>
            <p:cNvSpPr/>
            <p:nvPr/>
          </p:nvSpPr>
          <p:spPr>
            <a:xfrm rot="-5400000">
              <a:off x="1777248" y="545387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1908606" y="5537281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2039965" y="544515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</a:t>
              </a:r>
            </a:p>
          </p:txBody>
        </p:sp>
        <p:sp>
          <p:nvSpPr>
            <p:cNvPr id="20" name="rc20"/>
            <p:cNvSpPr/>
            <p:nvPr/>
          </p:nvSpPr>
          <p:spPr>
            <a:xfrm>
              <a:off x="2852982" y="5739930"/>
              <a:ext cx="98518" cy="4023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2984341" y="5352762"/>
              <a:ext cx="98518" cy="78953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2826734" y="5610553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2958092" y="5223385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3507731" y="6048798"/>
              <a:ext cx="98518" cy="9350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639089" y="6086758"/>
              <a:ext cx="98518" cy="5554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70448" y="5976405"/>
              <a:ext cx="98518" cy="16589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901806" y="5965643"/>
              <a:ext cx="98518" cy="1766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3480794" y="5918733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3612179" y="595672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743538" y="5846366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3874897" y="5835604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4425197" y="6056808"/>
              <a:ext cx="98518" cy="8549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556555" y="6087901"/>
              <a:ext cx="98518" cy="5440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687914" y="5951659"/>
              <a:ext cx="98518" cy="19064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19272" y="6013840"/>
              <a:ext cx="98518" cy="12846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4398260" y="5926744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4529645" y="595786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661004" y="582162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792362" y="588380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5342663" y="6030966"/>
              <a:ext cx="98518" cy="1113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474021" y="6075571"/>
              <a:ext cx="98518" cy="667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605380" y="6054313"/>
              <a:ext cx="98518" cy="8798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736738" y="6089919"/>
              <a:ext cx="98518" cy="5238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315753" y="5900928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447111" y="594553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578443" y="5924248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709828" y="5959881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6260128" y="6053664"/>
              <a:ext cx="98518" cy="8863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391487" y="5965773"/>
              <a:ext cx="98518" cy="17652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522846" y="5712284"/>
              <a:ext cx="98518" cy="43001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6654204" y="5780977"/>
              <a:ext cx="98518" cy="36132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233192" y="5923599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364577" y="583573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6495936" y="5582246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6627956" y="5651601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177594" y="5213634"/>
              <a:ext cx="98518" cy="9286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308953" y="5420605"/>
              <a:ext cx="98518" cy="72169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440311" y="4882465"/>
              <a:ext cx="98518" cy="125983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7571670" y="3435230"/>
              <a:ext cx="98518" cy="27070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7150658" y="5083569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7282043" y="529056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7413375" y="4752400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4.3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7544760" y="3305191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9.2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8095060" y="6055060"/>
              <a:ext cx="98518" cy="872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8226419" y="6114516"/>
              <a:ext cx="98518" cy="2778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8357777" y="6036547"/>
              <a:ext cx="98518" cy="10575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8489136" y="5991863"/>
              <a:ext cx="98518" cy="15043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8068124" y="5924995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8199509" y="5984478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8330867" y="5906508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8462226" y="586182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68734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81869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95005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108141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160480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173616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186752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199888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25222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265363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27849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9163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343973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357109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37024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38338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435720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448856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461992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475128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527467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54060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553738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566874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619213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632349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645485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658621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710960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724096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737231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750367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802706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815842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828978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842114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665674" y="4018390"/>
              <a:ext cx="245382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416227" y="785686"/>
              <a:ext cx="4510533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2017 - 2020: Sahel5 +1 &amp; CMR/CAF/NGA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653539" y="499944"/>
              <a:ext cx="6035910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5680" y="6096474"/>
              <a:ext cx="66340" cy="4582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34133" y="6125054"/>
              <a:ext cx="66340" cy="172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22587" y="6077244"/>
              <a:ext cx="66340" cy="650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11041" y="6136395"/>
              <a:ext cx="66340" cy="59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099494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672535" y="593026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760989" y="595884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849416" y="5911006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1013246" y="6060602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1101699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1571399" y="6134792"/>
              <a:ext cx="66340" cy="75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59853" y="6099462"/>
              <a:ext cx="66340" cy="4283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748306" y="6124893"/>
              <a:ext cx="66340" cy="1740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836760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1573604" y="6058999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586708" y="593325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675162" y="595868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838965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rc22"/>
            <p:cNvSpPr/>
            <p:nvPr/>
          </p:nvSpPr>
          <p:spPr>
            <a:xfrm>
              <a:off x="2397118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2485572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2574026" y="6070880"/>
              <a:ext cx="66340" cy="7142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662479" y="5669801"/>
              <a:ext cx="66340" cy="47250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750933" y="5139283"/>
              <a:ext cx="66340" cy="100301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399323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487777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500855" y="5904641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2589309" y="5503562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0.23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2677789" y="497307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0.49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222837" y="5982103"/>
              <a:ext cx="66340" cy="16019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311291" y="6049780"/>
              <a:ext cx="66340" cy="9252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399745" y="6048059"/>
              <a:ext cx="66340" cy="942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488199" y="5973565"/>
              <a:ext cx="66340" cy="16873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576652" y="6007664"/>
              <a:ext cx="66340" cy="13463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149693" y="581589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238147" y="588356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326601" y="5881847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415055" y="580735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3503508" y="584145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048557" y="5813945"/>
              <a:ext cx="66340" cy="3283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137010" y="5938297"/>
              <a:ext cx="66340" cy="20400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225464" y="6053038"/>
              <a:ext cx="66340" cy="8926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313918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402372" y="4160304"/>
              <a:ext cx="66340" cy="198199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975413" y="564773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0.16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094011" y="5808259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4152320" y="588682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316123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329228" y="399409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0.96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4874276" y="5915904"/>
              <a:ext cx="66340" cy="22639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962730" y="6131826"/>
              <a:ext cx="66340" cy="104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051183" y="5841842"/>
              <a:ext cx="66340" cy="3004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139637" y="5908387"/>
              <a:ext cx="66340" cy="23391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5228091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801132" y="574969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4889586" y="596561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978039" y="567563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5066493" y="574217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5230296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5699995" y="6096587"/>
              <a:ext cx="66340" cy="457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788449" y="6118517"/>
              <a:ext cx="66340" cy="2378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5876903" y="6138639"/>
              <a:ext cx="66340" cy="366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5965356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6053810" y="6002071"/>
              <a:ext cx="66340" cy="14023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626851" y="593037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5715305" y="595230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5879108" y="6062846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5967561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5980666" y="5835859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6525715" y="6113690"/>
              <a:ext cx="66340" cy="2861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614168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6702622" y="6081575"/>
              <a:ext cx="66340" cy="607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6879529" y="4551451"/>
              <a:ext cx="66340" cy="15908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6452571" y="594747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6616373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6629452" y="5915337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6806385" y="4385239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0.77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7351434" y="6090445"/>
              <a:ext cx="66340" cy="518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7439888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7528341" y="6004407"/>
              <a:ext cx="66340" cy="13789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7616795" y="4061054"/>
              <a:ext cx="66340" cy="20812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7705249" y="3052456"/>
              <a:ext cx="66340" cy="308984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7278263" y="5924206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7442092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7455197" y="583819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7543651" y="389484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1.01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7662250" y="2922418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8177153" y="6098674"/>
              <a:ext cx="66340" cy="4362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8265607" y="6132565"/>
              <a:ext cx="66340" cy="973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8354061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8442514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8530968" y="5652548"/>
              <a:ext cx="66340" cy="48975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8104009" y="593246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8267812" y="6056771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8356266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8444719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8457824" y="548633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6615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75005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8385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92695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10154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14873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15757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16642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175267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184113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23130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24014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248994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25783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266685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31387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322721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331566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34041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34925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396447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40529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414138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422983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43182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479019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48786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496710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50555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514400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56159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570436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579282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588127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59697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644163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653008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66185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670699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67954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726735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73558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744426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75327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762116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809307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81815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82699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835843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844688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-665674" y="4018390"/>
              <a:ext cx="245382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091646" y="783900"/>
              <a:ext cx="3159695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January - May, 2017 - 2021: Coastal Countries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653539" y="499944"/>
              <a:ext cx="6035910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5680" y="6104116"/>
              <a:ext cx="66340" cy="3818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34133" y="6078938"/>
              <a:ext cx="66340" cy="6336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22587" y="6102068"/>
              <a:ext cx="66340" cy="4023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11041" y="6112294"/>
              <a:ext cx="66340" cy="3000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099494" y="5562588"/>
              <a:ext cx="66340" cy="57971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672535" y="593790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760963" y="5912700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849443" y="593585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937897" y="594608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1026350" y="539637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1571399" y="6134792"/>
              <a:ext cx="66340" cy="75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59853" y="6099429"/>
              <a:ext cx="66340" cy="428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748306" y="6123774"/>
              <a:ext cx="66340" cy="1852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836760" y="6121693"/>
              <a:ext cx="66340" cy="206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1573604" y="6058999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586708" y="5933217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675162" y="595756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763616" y="595548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2" name="rc22"/>
            <p:cNvSpPr/>
            <p:nvPr/>
          </p:nvSpPr>
          <p:spPr>
            <a:xfrm>
              <a:off x="2397118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2485572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2574026" y="6020800"/>
              <a:ext cx="66340" cy="12150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662479" y="5795678"/>
              <a:ext cx="66340" cy="34662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750933" y="4947160"/>
              <a:ext cx="66340" cy="11951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399323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487777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500882" y="585458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2589335" y="562946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0.17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2677789" y="478094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222837" y="5912496"/>
              <a:ext cx="66340" cy="2298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311291" y="6012771"/>
              <a:ext cx="66340" cy="12953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399745" y="5958951"/>
              <a:ext cx="66340" cy="1833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488199" y="5861158"/>
              <a:ext cx="66340" cy="28114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576652" y="5908225"/>
              <a:ext cx="66340" cy="23407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149693" y="574628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238147" y="584655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326601" y="579273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415055" y="569494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3503508" y="574201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048557" y="5862327"/>
              <a:ext cx="66340" cy="27997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137010" y="5782545"/>
              <a:ext cx="66340" cy="3597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225464" y="6035561"/>
              <a:ext cx="66340" cy="1067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313918" y="6097610"/>
              <a:ext cx="66340" cy="4469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402372" y="5300291"/>
              <a:ext cx="66340" cy="8420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975413" y="569611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063866" y="561633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0.17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4152320" y="586934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240774" y="593139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329228" y="5134079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0.41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4874276" y="5554465"/>
              <a:ext cx="66340" cy="58783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962730" y="6099547"/>
              <a:ext cx="66340" cy="4275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051183" y="5552472"/>
              <a:ext cx="66340" cy="5898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139637" y="5592369"/>
              <a:ext cx="66340" cy="54993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5228091" y="4735140"/>
              <a:ext cx="66340" cy="140716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801132" y="538825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4889586" y="593333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978039" y="538626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5066493" y="5426157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5154947" y="456892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0.68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5699995" y="6075314"/>
              <a:ext cx="66340" cy="6698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788449" y="6132345"/>
              <a:ext cx="66340" cy="99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5876903" y="6137176"/>
              <a:ext cx="66340" cy="51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5965356" y="6002812"/>
              <a:ext cx="66340" cy="13948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6053810" y="5935267"/>
              <a:ext cx="66340" cy="2070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626825" y="5909075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5790654" y="6056551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5879108" y="6061382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5892212" y="583660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6010811" y="5805228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6525715" y="6110532"/>
              <a:ext cx="66340" cy="3176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614168" y="6052785"/>
              <a:ext cx="66340" cy="8951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6702622" y="6057062"/>
              <a:ext cx="66340" cy="8523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6879529" y="4208718"/>
              <a:ext cx="66340" cy="193358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6452571" y="594432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6541024" y="588657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6629478" y="589085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6806385" y="404250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0.94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7351434" y="5952335"/>
              <a:ext cx="66340" cy="18996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7439888" y="6037411"/>
              <a:ext cx="66340" cy="10488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7528341" y="5886348"/>
              <a:ext cx="66340" cy="25595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7616795" y="3456175"/>
              <a:ext cx="66340" cy="268612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7705249" y="2514374"/>
              <a:ext cx="66340" cy="362792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7278290" y="578612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7366744" y="5871199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7455197" y="572013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7573769" y="3326110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7632105" y="234816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1.76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8177153" y="6097414"/>
              <a:ext cx="66340" cy="4488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8265607" y="6124784"/>
              <a:ext cx="66340" cy="1751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8354061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8442514" y="5562872"/>
              <a:ext cx="66340" cy="5794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8530968" y="5722119"/>
              <a:ext cx="66340" cy="42018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8104009" y="593120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8192463" y="595857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8356266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8369370" y="539666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8487969" y="559208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6615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75005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8385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92695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10154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14873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15757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16642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175267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184113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23130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24014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248994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25783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266685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31387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322721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331566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34041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34925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396447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40529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414138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422983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43182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479019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48786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496710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50555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514400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56159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570436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579282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588127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59697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644163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653008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66185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670699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67954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726735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73558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744426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75327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762116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809307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81815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82699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835843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844688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-665674" y="4018390"/>
              <a:ext cx="245382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104222" y="783900"/>
              <a:ext cx="3134543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2017 - 2021: Coastal Countries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653539" y="499944"/>
              <a:ext cx="6035910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50418" y="6017446"/>
              <a:ext cx="82135" cy="12485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59932" y="6066389"/>
              <a:ext cx="82135" cy="7591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69446" y="6090974"/>
              <a:ext cx="82135" cy="5132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78960" y="5350543"/>
              <a:ext cx="82135" cy="79175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685172" y="585123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794686" y="590017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904200" y="592476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013688" y="5184305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0.38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576137" y="6083667"/>
              <a:ext cx="82135" cy="5863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685652" y="6120686"/>
              <a:ext cx="82135" cy="216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795166" y="6121983"/>
              <a:ext cx="82135" cy="2031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 rot="-5400000">
              <a:off x="1510865" y="5917428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6" name="tx16"/>
            <p:cNvSpPr/>
            <p:nvPr/>
          </p:nvSpPr>
          <p:spPr>
            <a:xfrm rot="-5400000">
              <a:off x="1620405" y="595447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7" name="tx17"/>
            <p:cNvSpPr/>
            <p:nvPr/>
          </p:nvSpPr>
          <p:spPr>
            <a:xfrm rot="-5400000">
              <a:off x="1729919" y="595577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401857" y="6142301"/>
              <a:ext cx="82135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2511371" y="6051319"/>
              <a:ext cx="82135" cy="9098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2620885" y="6125949"/>
              <a:ext cx="82135" cy="1635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2730399" y="5709990"/>
              <a:ext cx="82135" cy="43231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2411959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2446124" y="5885107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2555639" y="5959737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665153" y="554377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27576" y="6099276"/>
              <a:ext cx="82135" cy="430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337090" y="5932171"/>
              <a:ext cx="82135" cy="2101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446604" y="5756227"/>
              <a:ext cx="82135" cy="38607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556118" y="5994027"/>
              <a:ext cx="82135" cy="14827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162330" y="593306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3301989" y="580213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3381358" y="559001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490872" y="582781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053295" y="5942795"/>
              <a:ext cx="82135" cy="1995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162809" y="6098606"/>
              <a:ext cx="82135" cy="4369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272324" y="6007180"/>
              <a:ext cx="82135" cy="13512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381838" y="5468018"/>
              <a:ext cx="82135" cy="6742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018194" y="581275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097563" y="593239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207077" y="584096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316565" y="5301779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879015" y="6073584"/>
              <a:ext cx="82135" cy="6871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988529" y="5955079"/>
              <a:ext cx="82135" cy="18722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098043" y="5993243"/>
              <a:ext cx="82135" cy="1490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207557" y="4844082"/>
              <a:ext cx="82135" cy="129821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813742" y="5907346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923282" y="5788867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032796" y="582703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5142284" y="4677844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5704734" y="6053456"/>
              <a:ext cx="82135" cy="8884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814248" y="6113692"/>
              <a:ext cx="82135" cy="286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923762" y="5872306"/>
              <a:ext cx="82135" cy="26999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6033276" y="5827100"/>
              <a:ext cx="82135" cy="31520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5639488" y="588724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749002" y="594748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5858489" y="5706067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5968030" y="566088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530453" y="6083050"/>
              <a:ext cx="82135" cy="5925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639967" y="6106897"/>
              <a:ext cx="82135" cy="3540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858996" y="5214527"/>
              <a:ext cx="82135" cy="92777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6465180" y="5916811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6574721" y="594068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6793749" y="504831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0.45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7356173" y="6118086"/>
              <a:ext cx="82135" cy="242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465687" y="5922404"/>
              <a:ext cx="82135" cy="21989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575201" y="5426128"/>
              <a:ext cx="82135" cy="71617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684715" y="4387792"/>
              <a:ext cx="82135" cy="17545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7290926" y="595187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7400440" y="575619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7509928" y="5259890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0.35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7619469" y="4221579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0.85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8181892" y="6123513"/>
              <a:ext cx="82135" cy="1878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8291406" y="6133458"/>
              <a:ext cx="82135" cy="884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8400920" y="6135755"/>
              <a:ext cx="82135" cy="654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8510434" y="5931628"/>
              <a:ext cx="82135" cy="21067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8116645" y="595730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8301508" y="6057665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8411023" y="6059962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8475333" y="580159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67423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7837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89326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100277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149995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160946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171898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82849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23256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243518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254470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265421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139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2609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337042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47993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9771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40866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41961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430565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480283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49123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502185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51313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562855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573806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584757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595709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645426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656378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66732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678281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727998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73895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74990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760853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81057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821522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832473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843425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-665674" y="4018390"/>
              <a:ext cx="245382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82456" y="785686"/>
              <a:ext cx="3778076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2017 - 2020: Coastal Countries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653539" y="499944"/>
              <a:ext cx="6035910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9649" y="6101134"/>
              <a:ext cx="79572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55747" y="5888437"/>
              <a:ext cx="79572" cy="25386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61844" y="6005077"/>
              <a:ext cx="79572" cy="13722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67941" y="5627711"/>
              <a:ext cx="79572" cy="51458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174038" y="5483626"/>
              <a:ext cx="79572" cy="6586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759132" y="6026002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865388" y="5813464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971327" y="5929945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1076762" y="5551918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1152715" y="5371659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1667115" y="4063359"/>
              <a:ext cx="79572" cy="20789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773213" y="3782051"/>
              <a:ext cx="79572" cy="23602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879310" y="3212572"/>
              <a:ext cx="79572" cy="29297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985407" y="3734022"/>
              <a:ext cx="79572" cy="240827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091504" y="3349795"/>
              <a:ext cx="79572" cy="27925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645765" y="3951366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751862" y="3670057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857960" y="3100578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964057" y="3622028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2070842" y="3238490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2796776" y="5668879"/>
              <a:ext cx="79572" cy="47342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902873" y="5415014"/>
              <a:ext cx="79572" cy="72728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008970" y="5449320"/>
              <a:ext cx="79572" cy="69298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806920" y="5594408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882211" y="5303709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87647" y="5337353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3502047" y="5943326"/>
              <a:ext cx="79572" cy="1989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608144" y="5826686"/>
              <a:ext cx="79572" cy="3156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14242" y="5991355"/>
              <a:ext cx="79572" cy="1509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820339" y="5929604"/>
              <a:ext cx="79572" cy="21269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926436" y="5572822"/>
              <a:ext cx="79572" cy="56947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510842" y="5867506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617654" y="5751581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723724" y="5916223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829134" y="5853784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935257" y="5497028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419513" y="6046244"/>
              <a:ext cx="79572" cy="960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525610" y="5998216"/>
              <a:ext cx="79572" cy="14408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631707" y="6025661"/>
              <a:ext cx="79572" cy="1166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737805" y="5888437"/>
              <a:ext cx="79572" cy="25386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843902" y="5860992"/>
              <a:ext cx="79572" cy="2813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428996" y="5971112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535093" y="592308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641190" y="5950529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747446" y="5813464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4853544" y="5786019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5336979" y="5922743"/>
              <a:ext cx="79572" cy="2195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443076" y="5538516"/>
              <a:ext cx="79572" cy="60378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549173" y="5511071"/>
              <a:ext cx="79572" cy="6312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655271" y="6142301"/>
              <a:ext cx="79572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761368" y="5792380"/>
              <a:ext cx="79572" cy="34992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45774" y="5846923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5451897" y="5462722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5557995" y="5435278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5664092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770877" y="5717275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254445" y="5826686"/>
              <a:ext cx="79572" cy="3156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360542" y="5881576"/>
              <a:ext cx="79572" cy="2607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6466639" y="5902159"/>
              <a:ext cx="79572" cy="2401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6572737" y="5634573"/>
              <a:ext cx="79572" cy="5077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6678834" y="5655156"/>
              <a:ext cx="79572" cy="48714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6263954" y="5751581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370184" y="5806603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476281" y="5827186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6582881" y="5560102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6688978" y="5580686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7171911" y="5627711"/>
              <a:ext cx="79572" cy="51458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278008" y="5881576"/>
              <a:ext cx="79572" cy="2607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384105" y="5984493"/>
              <a:ext cx="79572" cy="15780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490202" y="5806102"/>
              <a:ext cx="79572" cy="33619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596300" y="5504210"/>
              <a:ext cx="79572" cy="63809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7180732" y="5551918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7287649" y="5806603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7393588" y="5909362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7499712" y="5730997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605121" y="5428416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8089376" y="5902159"/>
              <a:ext cx="79572" cy="2401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8195474" y="5963910"/>
              <a:ext cx="79572" cy="17839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8301571" y="6059967"/>
              <a:ext cx="79572" cy="823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8407668" y="5963910"/>
              <a:ext cx="79572" cy="17839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8513766" y="6025661"/>
              <a:ext cx="79572" cy="1166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8099018" y="5827186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8204268" y="5888090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8311054" y="5984835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8416463" y="5888090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8523248" y="5950529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67218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77828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8843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99047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0965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158965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169574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18018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190794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201403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250711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26132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271931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28254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29315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342458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35306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363677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374287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38489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43420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44481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455424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466033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47664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52595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53656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54717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55778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56839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61769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628307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638917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64952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660136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70944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720054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73066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74127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751883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80119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81180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82241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83302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843630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-362195" y="4019209"/>
              <a:ext cx="184850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25417" y="783900"/>
              <a:ext cx="3892153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January - May, 2017 - 2021: Sahel5 +1 &amp; CMR/CAF/NGA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481810" y="499944"/>
              <a:ext cx="6379368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9649" y="6053105"/>
              <a:ext cx="79572" cy="8919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55747" y="5819825"/>
              <a:ext cx="79572" cy="32247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61844" y="5915882"/>
              <a:ext cx="79572" cy="22641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67941" y="5058232"/>
              <a:ext cx="79572" cy="108406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174038" y="5236623"/>
              <a:ext cx="79572" cy="90567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759132" y="597797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865256" y="5744719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970639" y="5840062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1046618" y="4946265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1152688" y="5124630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1667115" y="4063359"/>
              <a:ext cx="79572" cy="20789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773213" y="3212572"/>
              <a:ext cx="79572" cy="29297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879310" y="3315489"/>
              <a:ext cx="79572" cy="282681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985407" y="2615648"/>
              <a:ext cx="79572" cy="352665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1645765" y="3951366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751862" y="3100578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858648" y="3204184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964083" y="2503680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2" name="rc22"/>
            <p:cNvSpPr/>
            <p:nvPr/>
          </p:nvSpPr>
          <p:spPr>
            <a:xfrm>
              <a:off x="2796776" y="5662017"/>
              <a:ext cx="79572" cy="4802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2902873" y="5559100"/>
              <a:ext cx="79572" cy="58320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008970" y="5634573"/>
              <a:ext cx="79572" cy="5077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806920" y="5587547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11694" y="5483306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3019115" y="5560102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3502047" y="5668879"/>
              <a:ext cx="79572" cy="47342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608144" y="5648295"/>
              <a:ext cx="79572" cy="4940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714242" y="5833547"/>
              <a:ext cx="79572" cy="30875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820339" y="5668879"/>
              <a:ext cx="79572" cy="47342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926436" y="5346403"/>
              <a:ext cx="79572" cy="79589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512191" y="5594408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3618289" y="5573825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723883" y="5758574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830483" y="5594408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905774" y="5235097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4419513" y="5922743"/>
              <a:ext cx="79572" cy="2195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525610" y="5806102"/>
              <a:ext cx="79572" cy="33619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631707" y="5943326"/>
              <a:ext cx="79572" cy="1989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737805" y="5696323"/>
              <a:ext cx="79572" cy="44597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843902" y="5716907"/>
              <a:ext cx="79572" cy="42539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428308" y="5846923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535119" y="5730997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640502" y="5867506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746626" y="562053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852723" y="564111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5336979" y="5648295"/>
              <a:ext cx="79572" cy="4940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5443076" y="5216040"/>
              <a:ext cx="79572" cy="92626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5549173" y="5119983"/>
              <a:ext cx="79572" cy="102231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655271" y="5140567"/>
              <a:ext cx="79572" cy="10017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761368" y="5366986"/>
              <a:ext cx="79572" cy="7753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347123" y="5573825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5422414" y="5104734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527850" y="5008016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5633947" y="5028599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5740706" y="5255680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254445" y="5641434"/>
              <a:ext cx="79572" cy="5008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360542" y="5881576"/>
              <a:ext cx="79572" cy="2607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466639" y="5758074"/>
              <a:ext cx="79572" cy="38422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572737" y="5517932"/>
              <a:ext cx="79572" cy="62436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6678834" y="5449320"/>
              <a:ext cx="79572" cy="69298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6264589" y="5566964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6370184" y="5806603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6475460" y="5682281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581558" y="5442139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657510" y="5337353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171911" y="5497349"/>
              <a:ext cx="79572" cy="64495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278008" y="5771797"/>
              <a:ext cx="79572" cy="37050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384105" y="5812964"/>
              <a:ext cx="79572" cy="32933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490202" y="5586544"/>
              <a:ext cx="79572" cy="5557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596300" y="5325819"/>
              <a:ext cx="79572" cy="81648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7180732" y="5421555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7287517" y="5696691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7393614" y="5737858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7499024" y="5510751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7575638" y="5214513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8089376" y="5682601"/>
              <a:ext cx="79572" cy="45969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8195474" y="5730629"/>
              <a:ext cx="79572" cy="4116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8301571" y="5963910"/>
              <a:ext cx="79572" cy="17839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8407668" y="5826686"/>
              <a:ext cx="79572" cy="3156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8513766" y="5950188"/>
              <a:ext cx="79572" cy="19211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8099521" y="5608131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8204295" y="5654836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8310366" y="5888090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8417178" y="5751581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8522560" y="5874368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67218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77828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8843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99047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10965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158965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69574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18018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190794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201403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250711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26132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271931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28254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29315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342458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35306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363677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374287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38489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43420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44481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455424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466033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47664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52595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53656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54717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55778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56839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61769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628307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638917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64952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660136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70944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720054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73066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74127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751883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80119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81180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82241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83302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843630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-362195" y="4019209"/>
              <a:ext cx="184850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737993" y="783900"/>
              <a:ext cx="3867001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2017 - 2021: Sahel5 +1 &amp; CMR/CAF/NGA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481810" y="499944"/>
              <a:ext cx="6379368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55333" y="6094273"/>
              <a:ext cx="98518" cy="480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86692" y="6039383"/>
              <a:ext cx="98518" cy="10291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018050" y="5751213"/>
              <a:ext cx="98518" cy="39108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149409" y="5511071"/>
              <a:ext cx="98518" cy="6312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774289" y="6019141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905647" y="5964251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1036344" y="5675419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167703" y="5435278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672799" y="4063359"/>
              <a:ext cx="98518" cy="20789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804158" y="3212572"/>
              <a:ext cx="98518" cy="29297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935516" y="3734022"/>
              <a:ext cx="98518" cy="240827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066875" y="3349795"/>
              <a:ext cx="98518" cy="27925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x16"/>
            <p:cNvSpPr/>
            <p:nvPr/>
          </p:nvSpPr>
          <p:spPr>
            <a:xfrm rot="-5400000">
              <a:off x="1660922" y="3951366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" name="tx17"/>
            <p:cNvSpPr/>
            <p:nvPr/>
          </p:nvSpPr>
          <p:spPr>
            <a:xfrm rot="-5400000">
              <a:off x="1792280" y="3100578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1923639" y="3622028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2055686" y="3238490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20" name="rc20"/>
            <p:cNvSpPr/>
            <p:nvPr/>
          </p:nvSpPr>
          <p:spPr>
            <a:xfrm>
              <a:off x="2852982" y="5559100"/>
              <a:ext cx="98518" cy="58320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2984341" y="5428737"/>
              <a:ext cx="98518" cy="71356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2871276" y="5483306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2972490" y="5316770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3507731" y="5984493"/>
              <a:ext cx="98518" cy="15780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639089" y="6053105"/>
              <a:ext cx="98518" cy="8919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70448" y="5881576"/>
              <a:ext cx="98518" cy="2607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901806" y="5867853"/>
              <a:ext cx="98518" cy="27444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3526687" y="5909362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3658045" y="597797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789562" y="5806603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3920921" y="5792880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4425197" y="6039383"/>
              <a:ext cx="98518" cy="10291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556555" y="6073689"/>
              <a:ext cx="98518" cy="6861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687914" y="5922743"/>
              <a:ext cx="98518" cy="2195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19272" y="5998216"/>
              <a:ext cx="98518" cy="14408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4444152" y="5964251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4575511" y="5998557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706181" y="5846923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838228" y="592308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5342663" y="5476765"/>
              <a:ext cx="98518" cy="66553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474021" y="5758074"/>
              <a:ext cx="98518" cy="38422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605380" y="5648295"/>
              <a:ext cx="98518" cy="4940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736738" y="5847270"/>
              <a:ext cx="98518" cy="29503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330812" y="5364798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492315" y="5682281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624997" y="5573825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755853" y="5772297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6260128" y="6046244"/>
              <a:ext cx="98518" cy="960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391487" y="5943326"/>
              <a:ext cx="98518" cy="1989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522846" y="5682601"/>
              <a:ext cx="98518" cy="45969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6654204" y="5771797"/>
              <a:ext cx="98518" cy="37050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279084" y="5971112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409755" y="5867506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6542463" y="5608131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6673186" y="5696691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177594" y="5922743"/>
              <a:ext cx="98518" cy="2195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308953" y="5977632"/>
              <a:ext cx="98518" cy="16466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440311" y="5860992"/>
              <a:ext cx="98518" cy="2813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7571670" y="5531655"/>
              <a:ext cx="98518" cy="6106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7195862" y="5846923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7327909" y="5902500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7459426" y="5786019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7589964" y="5455861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8095060" y="5984493"/>
              <a:ext cx="98518" cy="15780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8226419" y="6094273"/>
              <a:ext cx="98518" cy="480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8357777" y="5957049"/>
              <a:ext cx="98518" cy="18525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8489136" y="5936465"/>
              <a:ext cx="98518" cy="20583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8114016" y="5909362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8245375" y="6019141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8376045" y="5881229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8507404" y="5860645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68734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81869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95005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108141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160480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173616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186752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199888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25222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265363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27849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9163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343973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357109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37024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38338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435720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448856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461992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475128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527467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54060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553738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566874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619213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632349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645485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658621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710960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724096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737231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750367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802706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815842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828978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842114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362195" y="4019209"/>
              <a:ext cx="184850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416227" y="785686"/>
              <a:ext cx="4510533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2017 - 2020: Sahel5 +1 &amp; CMR/CAF/NGA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481810" y="499944"/>
              <a:ext cx="6379368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5680" y="6101134"/>
              <a:ext cx="66340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34133" y="6121717"/>
              <a:ext cx="66340" cy="205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22587" y="6080550"/>
              <a:ext cx="66340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11041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747884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836338" y="604592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924792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013246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571399" y="5998216"/>
              <a:ext cx="66340" cy="14408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659853" y="5360125"/>
              <a:ext cx="66340" cy="78217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748306" y="5812964"/>
              <a:ext cx="66340" cy="32933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836760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x16"/>
            <p:cNvSpPr/>
            <p:nvPr/>
          </p:nvSpPr>
          <p:spPr>
            <a:xfrm rot="-5400000">
              <a:off x="1574265" y="592308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" name="tx17"/>
            <p:cNvSpPr/>
            <p:nvPr/>
          </p:nvSpPr>
          <p:spPr>
            <a:xfrm rot="-5400000">
              <a:off x="1662878" y="5285152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1751173" y="5737832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838965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rc20"/>
            <p:cNvSpPr/>
            <p:nvPr/>
          </p:nvSpPr>
          <p:spPr>
            <a:xfrm>
              <a:off x="2485572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2574026" y="6059967"/>
              <a:ext cx="66340" cy="823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2662479" y="5380709"/>
              <a:ext cx="66340" cy="76159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2750933" y="5360125"/>
              <a:ext cx="66340" cy="78217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2487777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576230" y="598417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665505" y="5305735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753958" y="5285152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3222837" y="5195456"/>
              <a:ext cx="66340" cy="94684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311291" y="5607128"/>
              <a:ext cx="66340" cy="53517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399745" y="5730629"/>
              <a:ext cx="66340" cy="4116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488199" y="5463043"/>
              <a:ext cx="66340" cy="6792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576652" y="5586544"/>
              <a:ext cx="66340" cy="5557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225730" y="5120351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3313470" y="5531308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402611" y="5655497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490377" y="5387223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578831" y="5510724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4048557" y="6018799"/>
              <a:ext cx="66340" cy="12350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137010" y="6080550"/>
              <a:ext cx="66340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225464" y="6121717"/>
              <a:ext cx="66340" cy="205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313918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402372" y="5504210"/>
              <a:ext cx="66340" cy="63809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051423" y="5943668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139215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227669" y="604592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316123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404550" y="5428390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4874276" y="5895298"/>
              <a:ext cx="66340" cy="24700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962730" y="6121717"/>
              <a:ext cx="66340" cy="205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5051183" y="5854131"/>
              <a:ext cx="66340" cy="28817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139637" y="5915882"/>
              <a:ext cx="66340" cy="22641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877143" y="5820166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4964935" y="604592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5054050" y="5778999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142504" y="5840750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5699995" y="5771797"/>
              <a:ext cx="66340" cy="37050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788449" y="5957049"/>
              <a:ext cx="66340" cy="18525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5876903" y="6121717"/>
              <a:ext cx="66340" cy="205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5965356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053810" y="5071955"/>
              <a:ext cx="66340" cy="10703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5702862" y="5696665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5791316" y="5881917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5879108" y="604592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5967561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6056703" y="4996849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6525715" y="6080550"/>
              <a:ext cx="66340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6614168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6702622" y="5998216"/>
              <a:ext cx="66340" cy="14408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6879529" y="2766594"/>
              <a:ext cx="66340" cy="337570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6527919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6616373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6705489" y="592308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6851589" y="2654627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7351434" y="6059967"/>
              <a:ext cx="66340" cy="823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7439888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7528341" y="5936465"/>
              <a:ext cx="66340" cy="20583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7616795" y="3631104"/>
              <a:ext cx="66340" cy="251119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7705249" y="2334339"/>
              <a:ext cx="66340" cy="380796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353639" y="598417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7442092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7531208" y="5861333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7589517" y="3519799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7677309" y="2222372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8177153" y="6059967"/>
              <a:ext cx="66340" cy="823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8265607" y="6121717"/>
              <a:ext cx="66340" cy="205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8354061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8442514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8530968" y="5318958"/>
              <a:ext cx="66340" cy="82334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8179358" y="598417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8267812" y="604592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8356266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8444719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8533993" y="5243985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6615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75005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8385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92695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10154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14873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15757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16642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175267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184113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23130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24014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248994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25783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266685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31387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322721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331566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34041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34925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396447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40529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414138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422983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43182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479019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48786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496710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50555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514400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56159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570436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579282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588127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59697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644163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653008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66185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670699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67954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726735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73558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744426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75327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762116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809307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81815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82699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835843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844688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-362195" y="4019209"/>
              <a:ext cx="184850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108575" y="783900"/>
              <a:ext cx="3125837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January - May, 2017 - 2021: Coastal countries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481810" y="499944"/>
              <a:ext cx="6379368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5680" y="6101134"/>
              <a:ext cx="66340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34133" y="6080550"/>
              <a:ext cx="66340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22587" y="6101134"/>
              <a:ext cx="66340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11041" y="6101134"/>
              <a:ext cx="66340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099494" y="5504210"/>
              <a:ext cx="66340" cy="63809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747884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836338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924792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1013246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1101673" y="5428390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1571399" y="5998216"/>
              <a:ext cx="66340" cy="14408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59853" y="5360125"/>
              <a:ext cx="66340" cy="78217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748306" y="5792380"/>
              <a:ext cx="66340" cy="34992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836760" y="5710046"/>
              <a:ext cx="66340" cy="4322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1574265" y="592308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662878" y="5285152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751173" y="5717248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839626" y="563491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rc22"/>
            <p:cNvSpPr/>
            <p:nvPr/>
          </p:nvSpPr>
          <p:spPr>
            <a:xfrm>
              <a:off x="2485572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2574026" y="6080550"/>
              <a:ext cx="66340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2662479" y="5586544"/>
              <a:ext cx="66340" cy="5557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750933" y="5195456"/>
              <a:ext cx="66340" cy="94684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487777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576230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664658" y="5510724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753826" y="5120351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3222837" y="4783785"/>
              <a:ext cx="66340" cy="135851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311291" y="5401292"/>
              <a:ext cx="66340" cy="7410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399745" y="5318958"/>
              <a:ext cx="66340" cy="82334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488199" y="4989621"/>
              <a:ext cx="66340" cy="115268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576652" y="5195456"/>
              <a:ext cx="66340" cy="94684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226366" y="4709315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314316" y="5326319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402770" y="5243985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490403" y="491382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579545" y="5120351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048557" y="6039383"/>
              <a:ext cx="66340" cy="10291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137010" y="6018799"/>
              <a:ext cx="66340" cy="12350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225464" y="6101134"/>
              <a:ext cx="66340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313918" y="6121717"/>
              <a:ext cx="66340" cy="205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402372" y="5874714"/>
              <a:ext cx="66340" cy="26758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50762" y="596359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139877" y="5943668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227669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316123" y="604592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4405238" y="5799583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4874276" y="5524794"/>
              <a:ext cx="66340" cy="61750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962730" y="6101134"/>
              <a:ext cx="66340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051183" y="5565961"/>
              <a:ext cx="66340" cy="5763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39637" y="5607128"/>
              <a:ext cx="66340" cy="53517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228091" y="4866119"/>
              <a:ext cx="66340" cy="127618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4876454" y="5448974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4964935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5053362" y="5490141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5141816" y="5531308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230296" y="4790326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5699995" y="5586544"/>
              <a:ext cx="66340" cy="5557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5788449" y="6059967"/>
              <a:ext cx="66340" cy="823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5876903" y="6101134"/>
              <a:ext cx="66340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965356" y="5071955"/>
              <a:ext cx="66340" cy="10703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6053810" y="4577949"/>
              <a:ext cx="66340" cy="156435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5702174" y="5510724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5790654" y="598417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879108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5968249" y="4996849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6056015" y="4502155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6525715" y="6059967"/>
              <a:ext cx="66340" cy="823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6614168" y="5936465"/>
              <a:ext cx="66340" cy="20583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6702622" y="5936465"/>
              <a:ext cx="66340" cy="20583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879529" y="2046169"/>
              <a:ext cx="66340" cy="409613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6527919" y="598417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6617035" y="5861333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6705489" y="5861333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6851589" y="1934201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7351434" y="5854131"/>
              <a:ext cx="66340" cy="28817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7439888" y="5977632"/>
              <a:ext cx="66340" cy="16466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7528341" y="5751213"/>
              <a:ext cx="66340" cy="39108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7616795" y="2890095"/>
              <a:ext cx="66340" cy="32522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7354300" y="5778999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7442754" y="5902500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7531208" y="5676081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7588855" y="2778128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8177153" y="6059967"/>
              <a:ext cx="66340" cy="823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8265607" y="6101134"/>
              <a:ext cx="66340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8354061" y="6142301"/>
              <a:ext cx="66340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8442514" y="5133706"/>
              <a:ext cx="66340" cy="100859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8530968" y="5442459"/>
              <a:ext cx="66340" cy="6998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8179358" y="598417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8267812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8356266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8445407" y="5058600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8533146" y="5366639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6615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75005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8385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92695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10154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14873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15757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16642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175267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184113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23130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24014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248994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25783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266685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31387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322721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331566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34041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34925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396447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40529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414138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422983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431829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479019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48786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496710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505555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514400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56159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570436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579282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588127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596972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644163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653008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66185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670699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67954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726735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73558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744426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75327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762116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809307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81815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82699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835843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844688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-362195" y="4019209"/>
              <a:ext cx="184850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3121151" y="783900"/>
              <a:ext cx="3100685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2017 - 2021: Coastal countries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481810" y="499944"/>
              <a:ext cx="6379368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829045" y="4729221"/>
              <a:ext cx="344226" cy="141307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288014" y="4992572"/>
              <a:ext cx="344226" cy="11497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746983" y="5122338"/>
              <a:ext cx="344226" cy="101996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2205952" y="4085854"/>
              <a:ext cx="344226" cy="20564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2664921" y="2963181"/>
              <a:ext cx="344226" cy="317911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894845" y="4563009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10.8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1383958" y="4862534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8.8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842927" y="499230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7.8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2271751" y="3919642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15.7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2731381" y="2797631"/>
              <a:ext cx="21098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24.2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3581443" y="4183366"/>
              <a:ext cx="344226" cy="195893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4040412" y="4472718"/>
              <a:ext cx="344226" cy="166958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4499381" y="4489082"/>
              <a:ext cx="344226" cy="165321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958349" y="2920046"/>
              <a:ext cx="344226" cy="322225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5417318" y="2025585"/>
              <a:ext cx="344226" cy="411671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3647242" y="401715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14.9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4106873" y="4307168"/>
              <a:ext cx="21098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12.7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4565180" y="432287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12.6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5024149" y="275383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24.5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5483091" y="1859347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31.3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6333841" y="5312132"/>
              <a:ext cx="344226" cy="83016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6792810" y="5301061"/>
              <a:ext cx="344226" cy="84123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7251778" y="4477753"/>
              <a:ext cx="344226" cy="166454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7710747" y="3255050"/>
              <a:ext cx="344226" cy="28872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6429758" y="5182067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6888754" y="517102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6.4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7318239" y="4312202"/>
              <a:ext cx="21098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12.7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7822412" y="3143745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305056" y="1307623"/>
              <a:ext cx="1228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January-May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11410" y="1309173"/>
              <a:ext cx="1320167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Projected: June-August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552193" y="1309111"/>
              <a:ext cx="1743397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September-December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88390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134287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8018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2608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71978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6363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0952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55424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50132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47218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638870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68476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73066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776560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822457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665674" y="4018390"/>
              <a:ext cx="245382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760926" y="814112"/>
              <a:ext cx="1821135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Includes all RBD Countries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418576" y="499944"/>
              <a:ext cx="6505835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 3 - 5) by Season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50418" y="6039383"/>
              <a:ext cx="82135" cy="10291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59932" y="6080550"/>
              <a:ext cx="82135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69446" y="6080550"/>
              <a:ext cx="82135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78960" y="5257207"/>
              <a:ext cx="82135" cy="88509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760521" y="596359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870035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979549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089883" y="5182234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576137" y="5051371"/>
              <a:ext cx="82135" cy="10909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685652" y="5751213"/>
              <a:ext cx="82135" cy="39108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795166" y="5710046"/>
              <a:ext cx="82135" cy="4322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 rot="-5400000">
              <a:off x="1586928" y="4976266"/>
              <a:ext cx="60289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" name="tx16"/>
            <p:cNvSpPr/>
            <p:nvPr/>
          </p:nvSpPr>
          <p:spPr>
            <a:xfrm rot="-5400000">
              <a:off x="1696416" y="5676081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" name="tx17"/>
            <p:cNvSpPr/>
            <p:nvPr/>
          </p:nvSpPr>
          <p:spPr>
            <a:xfrm rot="-5400000">
              <a:off x="1805930" y="563491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401857" y="6142301"/>
              <a:ext cx="82135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2511371" y="6101134"/>
              <a:ext cx="82135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2620885" y="6080550"/>
              <a:ext cx="82135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2730399" y="5442459"/>
              <a:ext cx="82135" cy="6998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2411959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2521473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2630987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740475" y="5366639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27576" y="5854131"/>
              <a:ext cx="82135" cy="28817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337090" y="4969037"/>
              <a:ext cx="82135" cy="117326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446604" y="4166277"/>
              <a:ext cx="82135" cy="197602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556118" y="5545377"/>
              <a:ext cx="82135" cy="59692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238340" y="5778999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3347193" y="489324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3426562" y="4054310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566194" y="5469557"/>
              <a:ext cx="6028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053295" y="6080550"/>
              <a:ext cx="82135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162809" y="6121717"/>
              <a:ext cx="82135" cy="205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272324" y="6101134"/>
              <a:ext cx="82135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381838" y="5915882"/>
              <a:ext cx="82135" cy="22641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063398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172912" y="604592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282426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392602" y="5840750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879015" y="6080550"/>
              <a:ext cx="82135" cy="6175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988529" y="5957049"/>
              <a:ext cx="82135" cy="18525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098043" y="5998216"/>
              <a:ext cx="82135" cy="14408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207557" y="4969037"/>
              <a:ext cx="82135" cy="117326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889117" y="600475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999293" y="5881917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108807" y="592308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5217659" y="489324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5704734" y="5401292"/>
              <a:ext cx="82135" cy="7410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814248" y="5915882"/>
              <a:ext cx="82135" cy="22641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923762" y="4022192"/>
              <a:ext cx="82135" cy="21201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6033276" y="3672271"/>
              <a:ext cx="82135" cy="24700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5715657" y="5326319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825012" y="5840750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5903720" y="3910225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6013896" y="3560966"/>
              <a:ext cx="12057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530453" y="5998216"/>
              <a:ext cx="82135" cy="14408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639967" y="6059967"/>
              <a:ext cx="82135" cy="823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858996" y="4104527"/>
              <a:ext cx="82135" cy="20377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6541217" y="592308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6650070" y="598417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6838953" y="3992559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7356173" y="6101134"/>
              <a:ext cx="82135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465687" y="5812964"/>
              <a:ext cx="82135" cy="32933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575201" y="5257207"/>
              <a:ext cx="82135" cy="88509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684715" y="3981025"/>
              <a:ext cx="82135" cy="216127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7366275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7476451" y="5737832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7586124" y="5182234"/>
              <a:ext cx="60289" cy="77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7664673" y="3869058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8181892" y="6101134"/>
              <a:ext cx="82135" cy="411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8291406" y="6121717"/>
              <a:ext cx="82135" cy="205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8400920" y="6121717"/>
              <a:ext cx="82135" cy="205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8510434" y="5792380"/>
              <a:ext cx="82135" cy="34992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8191994" y="60253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8301508" y="604592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8411023" y="604592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8521198" y="5717248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67423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7837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89326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100277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149995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160946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171898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82849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23256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243518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254470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265421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15139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2609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337042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47993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9771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408662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41961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430565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480283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49123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502185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51313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562855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573806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584757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595709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645426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656378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667329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678281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727998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73895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749901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760853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81057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821522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832473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843425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-362195" y="4019209"/>
              <a:ext cx="184850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99385" y="785686"/>
              <a:ext cx="3744217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2017 - 2020: Coastal countries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481810" y="499944"/>
              <a:ext cx="6379368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1692" y="5549355"/>
              <a:ext cx="95487" cy="10462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41692" y="5653985"/>
              <a:ext cx="95487" cy="1313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741692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74169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847789" y="5302975"/>
              <a:ext cx="95487" cy="27983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847789" y="5582808"/>
              <a:ext cx="95487" cy="752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847789" y="5658017"/>
              <a:ext cx="95487" cy="909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84778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953887" y="5268317"/>
              <a:ext cx="95487" cy="35104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953887" y="5619366"/>
              <a:ext cx="95487" cy="4716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953887" y="5666533"/>
              <a:ext cx="95487" cy="58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95388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059984" y="4985221"/>
              <a:ext cx="95487" cy="49932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059984" y="5484546"/>
              <a:ext cx="95487" cy="17430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059984" y="5658847"/>
              <a:ext cx="95487" cy="826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059984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166081" y="5005459"/>
              <a:ext cx="95487" cy="42569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166081" y="5431151"/>
              <a:ext cx="95487" cy="2158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166081" y="5646960"/>
              <a:ext cx="95487" cy="201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16608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659158" y="5368316"/>
              <a:ext cx="95487" cy="1726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1659158" y="5540966"/>
              <a:ext cx="95487" cy="9025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659158" y="5631219"/>
              <a:ext cx="95487" cy="3589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659158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765255" y="5245244"/>
              <a:ext cx="95487" cy="23604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765255" y="5481290"/>
              <a:ext cx="95487" cy="13073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765255" y="5612022"/>
              <a:ext cx="95487" cy="5509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765255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871352" y="5242062"/>
              <a:ext cx="95487" cy="20924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871352" y="5451307"/>
              <a:ext cx="95487" cy="15362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871352" y="5604937"/>
              <a:ext cx="95487" cy="6217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87135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977450" y="5286983"/>
              <a:ext cx="95487" cy="19656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977450" y="5483544"/>
              <a:ext cx="95487" cy="14113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977450" y="5624679"/>
              <a:ext cx="95487" cy="4243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977450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083547" y="5248287"/>
              <a:ext cx="95487" cy="19965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083547" y="5447938"/>
              <a:ext cx="95487" cy="17282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083547" y="5620763"/>
              <a:ext cx="95487" cy="4635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08354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788818" y="5218103"/>
              <a:ext cx="95487" cy="32743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788818" y="5545540"/>
              <a:ext cx="95487" cy="11302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788818" y="5658570"/>
              <a:ext cx="95487" cy="854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788818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894916" y="4512724"/>
              <a:ext cx="95487" cy="85318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894916" y="5365906"/>
              <a:ext cx="95487" cy="26683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894916" y="5632745"/>
              <a:ext cx="95487" cy="3437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894916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001013" y="4704209"/>
              <a:ext cx="95487" cy="66453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001013" y="5368742"/>
              <a:ext cx="95487" cy="26876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001013" y="5637505"/>
              <a:ext cx="95487" cy="2961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001013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494090" y="5409468"/>
              <a:ext cx="95487" cy="21442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494090" y="5623895"/>
              <a:ext cx="95487" cy="4173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3494090" y="5665628"/>
              <a:ext cx="95487" cy="148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494090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600187" y="5324271"/>
              <a:ext cx="95487" cy="27193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600187" y="5596204"/>
              <a:ext cx="95487" cy="6897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3600187" y="5665175"/>
              <a:ext cx="95487" cy="194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360018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3706284" y="5383987"/>
              <a:ext cx="95487" cy="24767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3706284" y="5631660"/>
              <a:ext cx="95487" cy="3471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3706284" y="5666375"/>
              <a:ext cx="95487" cy="74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3706284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3812382" y="5346051"/>
              <a:ext cx="95487" cy="26954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812382" y="5615598"/>
              <a:ext cx="95487" cy="4991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3812382" y="5665512"/>
              <a:ext cx="95487" cy="160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381238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918479" y="5217128"/>
              <a:ext cx="95487" cy="30495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918479" y="5522083"/>
              <a:ext cx="95487" cy="13412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3918479" y="5656205"/>
              <a:ext cx="95487" cy="1091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391847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411556" y="5344662"/>
              <a:ext cx="95487" cy="29341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411556" y="5638074"/>
              <a:ext cx="95487" cy="2888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411556" y="5666956"/>
              <a:ext cx="95487" cy="16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4411556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4517653" y="5317661"/>
              <a:ext cx="95487" cy="30543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4517653" y="5623098"/>
              <a:ext cx="95487" cy="4269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4517653" y="5665794"/>
              <a:ext cx="95487" cy="132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4517653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4623750" y="5349850"/>
              <a:ext cx="95487" cy="27903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4623750" y="5628882"/>
              <a:ext cx="95487" cy="3751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4623750" y="5666400"/>
              <a:ext cx="95487" cy="71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4623750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4729847" y="5261707"/>
              <a:ext cx="95487" cy="31935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4729847" y="5581062"/>
              <a:ext cx="95487" cy="7827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4729847" y="5659336"/>
              <a:ext cx="95487" cy="778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472984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4835945" y="5198528"/>
              <a:ext cx="95487" cy="37005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4835945" y="5568587"/>
              <a:ext cx="95487" cy="9513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4835945" y="5663725"/>
              <a:ext cx="95487" cy="339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4835945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329021" y="5581298"/>
              <a:ext cx="95487" cy="714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329021" y="5652747"/>
              <a:ext cx="95487" cy="1436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329021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32902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435119" y="5532172"/>
              <a:ext cx="95487" cy="9510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435119" y="5627272"/>
              <a:ext cx="95487" cy="3984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435119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43511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541216" y="5509774"/>
              <a:ext cx="95487" cy="11462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541216" y="5624398"/>
              <a:ext cx="95487" cy="4147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541216" y="5665873"/>
              <a:ext cx="95487" cy="124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541216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647313" y="5667117"/>
              <a:ext cx="95487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5647313" y="5667117"/>
              <a:ext cx="95487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5647313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5647313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5753411" y="5560509"/>
              <a:ext cx="95487" cy="8196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5753411" y="5642474"/>
              <a:ext cx="95487" cy="2464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5753411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575341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246487" y="5165721"/>
              <a:ext cx="95487" cy="40715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246487" y="5572873"/>
              <a:ext cx="95487" cy="9204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246487" y="5664915"/>
              <a:ext cx="95487" cy="220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24648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352585" y="5051275"/>
              <a:ext cx="95487" cy="52640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6352585" y="5577677"/>
              <a:ext cx="95487" cy="8633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6352585" y="5664010"/>
              <a:ext cx="95487" cy="310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6352585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6458682" y="5142898"/>
              <a:ext cx="95487" cy="43984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6458682" y="5582743"/>
              <a:ext cx="95487" cy="8225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6458682" y="5664994"/>
              <a:ext cx="95487" cy="212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645868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6564779" y="4994506"/>
              <a:ext cx="95487" cy="48711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6564779" y="5481620"/>
              <a:ext cx="95487" cy="18009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6564779" y="5661719"/>
              <a:ext cx="95487" cy="539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656477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6670877" y="4978783"/>
              <a:ext cx="95487" cy="50408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6670877" y="5482872"/>
              <a:ext cx="95487" cy="17266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6670877" y="5655539"/>
              <a:ext cx="95487" cy="1157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667087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7163953" y="2850691"/>
              <a:ext cx="95487" cy="2013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7163953" y="4864147"/>
              <a:ext cx="95487" cy="6407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7163953" y="5504855"/>
              <a:ext cx="95487" cy="15727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7163953" y="5662128"/>
              <a:ext cx="95487" cy="4988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7270051" y="3358861"/>
              <a:ext cx="95487" cy="188637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7270051" y="5245234"/>
              <a:ext cx="95487" cy="39915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7270051" y="5644392"/>
              <a:ext cx="95487" cy="2272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727005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7376148" y="4084987"/>
              <a:ext cx="95487" cy="134922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7376148" y="5434214"/>
              <a:ext cx="95487" cy="22249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7376148" y="5656707"/>
              <a:ext cx="95487" cy="1040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7376148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7482245" y="3276304"/>
              <a:ext cx="95487" cy="181529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7482245" y="5091594"/>
              <a:ext cx="95487" cy="54446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7482245" y="5636054"/>
              <a:ext cx="95487" cy="3106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7482245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7588342" y="2002957"/>
              <a:ext cx="95487" cy="261905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7588342" y="4622015"/>
              <a:ext cx="95487" cy="98903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7588342" y="5611050"/>
              <a:ext cx="95487" cy="5606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758834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rc156"/>
            <p:cNvSpPr/>
            <p:nvPr/>
          </p:nvSpPr>
          <p:spPr>
            <a:xfrm>
              <a:off x="8081419" y="5309091"/>
              <a:ext cx="95487" cy="30931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8081419" y="5618404"/>
              <a:ext cx="95487" cy="4871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8081419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808141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8187516" y="5346970"/>
              <a:ext cx="95487" cy="28381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8187516" y="5630786"/>
              <a:ext cx="95487" cy="3633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8187516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8187516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8293614" y="5440710"/>
              <a:ext cx="95487" cy="20919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rc165"/>
            <p:cNvSpPr/>
            <p:nvPr/>
          </p:nvSpPr>
          <p:spPr>
            <a:xfrm>
              <a:off x="8293614" y="5649909"/>
              <a:ext cx="95487" cy="1720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8293614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8293614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8399711" y="5334624"/>
              <a:ext cx="95487" cy="28286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8399711" y="5617493"/>
              <a:ext cx="95487" cy="4962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8399711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839971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8505808" y="5360127"/>
              <a:ext cx="95487" cy="27311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8505808" y="5633243"/>
              <a:ext cx="95487" cy="3344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8505808" y="5666685"/>
              <a:ext cx="95487" cy="43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8505808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tx176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67218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77828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8843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99047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109657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158965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169574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80184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90794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201403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250711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61321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71931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82540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293150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42458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5306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63677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374287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384897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3420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44814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455424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466033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476643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525951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536561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547170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557780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568390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61769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628307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638917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649527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660136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709444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720054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730664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741273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751883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801191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811800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822410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833020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843630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-281226" y="3769484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231" name="rc231"/>
            <p:cNvSpPr/>
            <p:nvPr/>
          </p:nvSpPr>
          <p:spPr>
            <a:xfrm>
              <a:off x="336616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rc232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rc233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rc234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tx235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725417" y="783900"/>
              <a:ext cx="3892153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January - May, 2017 - 2021: Sahel5 +1 &amp; CMR/CAF/NGA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1418353" y="499944"/>
              <a:ext cx="6506281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 and Country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1692" y="5494832"/>
              <a:ext cx="95487" cy="15062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41692" y="5645456"/>
              <a:ext cx="95487" cy="2119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741692" y="5666649"/>
              <a:ext cx="95487" cy="46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74169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847789" y="5361775"/>
              <a:ext cx="95487" cy="22498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847789" y="5586759"/>
              <a:ext cx="95487" cy="7276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847789" y="5659527"/>
              <a:ext cx="95487" cy="759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84778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953887" y="5291977"/>
              <a:ext cx="95487" cy="31725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953887" y="5609229"/>
              <a:ext cx="95487" cy="5573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953887" y="5664966"/>
              <a:ext cx="95487" cy="215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95388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059984" y="4937475"/>
              <a:ext cx="95487" cy="44534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059984" y="5382819"/>
              <a:ext cx="95487" cy="23950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059984" y="5622327"/>
              <a:ext cx="95487" cy="4383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059984" y="5666157"/>
              <a:ext cx="95487" cy="959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166081" y="5024526"/>
              <a:ext cx="95487" cy="40117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166081" y="5425697"/>
              <a:ext cx="95487" cy="21242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166081" y="5638119"/>
              <a:ext cx="95487" cy="2899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16608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659158" y="5445724"/>
              <a:ext cx="95487" cy="12792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1659158" y="5573647"/>
              <a:ext cx="95487" cy="6687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659158" y="5640519"/>
              <a:ext cx="95487" cy="2659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659158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765255" y="5340220"/>
              <a:ext cx="95487" cy="15577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765255" y="5495998"/>
              <a:ext cx="95487" cy="11328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765255" y="5609279"/>
              <a:ext cx="95487" cy="5783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765255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871352" y="5364391"/>
              <a:ext cx="95487" cy="15038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871352" y="5514781"/>
              <a:ext cx="95487" cy="11311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871352" y="5627896"/>
              <a:ext cx="95487" cy="3922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87135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977450" y="5417199"/>
              <a:ext cx="95487" cy="5096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977450" y="5468163"/>
              <a:ext cx="95487" cy="13546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977450" y="5603628"/>
              <a:ext cx="95487" cy="6348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977450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083547" y="5474310"/>
              <a:ext cx="95487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083547" y="5474310"/>
              <a:ext cx="95487" cy="13954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083547" y="5613855"/>
              <a:ext cx="95487" cy="5326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08354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788818" y="5310349"/>
              <a:ext cx="95487" cy="26468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788818" y="5575036"/>
              <a:ext cx="95487" cy="8808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788818" y="5663123"/>
              <a:ext cx="95487" cy="399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788818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894916" y="4929380"/>
              <a:ext cx="95487" cy="55870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894916" y="5488088"/>
              <a:ext cx="95487" cy="16112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894916" y="5649217"/>
              <a:ext cx="95487" cy="1789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894916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001013" y="5124994"/>
              <a:ext cx="95487" cy="38038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001013" y="5505376"/>
              <a:ext cx="95487" cy="14316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001013" y="5648541"/>
              <a:ext cx="95487" cy="1857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001013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494090" y="5372511"/>
              <a:ext cx="95487" cy="21903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494090" y="5591551"/>
              <a:ext cx="95487" cy="7252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3494090" y="5664076"/>
              <a:ext cx="95487" cy="304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494090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600187" y="5336017"/>
              <a:ext cx="95487" cy="24767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600187" y="5583694"/>
              <a:ext cx="95487" cy="805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3600187" y="5664250"/>
              <a:ext cx="95487" cy="286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360018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3706284" y="5385501"/>
              <a:ext cx="95487" cy="22765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3706284" y="5613152"/>
              <a:ext cx="95487" cy="5213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3706284" y="5665286"/>
              <a:ext cx="95487" cy="183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3706284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3812382" y="5322083"/>
              <a:ext cx="95487" cy="25936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812382" y="5581450"/>
              <a:ext cx="95487" cy="743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3812382" y="5655759"/>
              <a:ext cx="95487" cy="1135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381238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918479" y="5239219"/>
              <a:ext cx="95487" cy="27812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918479" y="5517348"/>
              <a:ext cx="95487" cy="13584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3918479" y="5653188"/>
              <a:ext cx="95487" cy="1392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391847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411556" y="5344280"/>
              <a:ext cx="95487" cy="27224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411556" y="5616528"/>
              <a:ext cx="95487" cy="487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411556" y="5665285"/>
              <a:ext cx="95487" cy="183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4411556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4517653" y="5300930"/>
              <a:ext cx="95487" cy="28765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4517653" y="5588583"/>
              <a:ext cx="95487" cy="7449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4517653" y="5663080"/>
              <a:ext cx="95487" cy="403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4517653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4623750" y="5347122"/>
              <a:ext cx="95487" cy="27336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4623750" y="5620487"/>
              <a:ext cx="95487" cy="4458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4623750" y="5665072"/>
              <a:ext cx="95487" cy="204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4623750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4729847" y="5246461"/>
              <a:ext cx="95487" cy="30775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4729847" y="5554220"/>
              <a:ext cx="95487" cy="10196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4729847" y="5656181"/>
              <a:ext cx="95487" cy="1093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472984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4835945" y="5213140"/>
              <a:ext cx="95487" cy="34391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4835945" y="5557055"/>
              <a:ext cx="95487" cy="10488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4835945" y="5661938"/>
              <a:ext cx="95487" cy="517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4835945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329021" y="5567122"/>
              <a:ext cx="95487" cy="7632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329021" y="5643442"/>
              <a:ext cx="95487" cy="2119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329021" y="5664641"/>
              <a:ext cx="95487" cy="247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32902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435119" y="5539786"/>
              <a:ext cx="95487" cy="8199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435119" y="5621777"/>
              <a:ext cx="95487" cy="4337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435119" y="5665152"/>
              <a:ext cx="95487" cy="196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43511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541216" y="5519056"/>
              <a:ext cx="95487" cy="9697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541216" y="5616034"/>
              <a:ext cx="95487" cy="4764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541216" y="5663678"/>
              <a:ext cx="95487" cy="343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541216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647313" y="5548472"/>
              <a:ext cx="95487" cy="673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5647313" y="5615821"/>
              <a:ext cx="95487" cy="456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5647313" y="5661476"/>
              <a:ext cx="95487" cy="564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5647313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5753411" y="5551295"/>
              <a:ext cx="95487" cy="7505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5753411" y="5626349"/>
              <a:ext cx="95487" cy="3893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5753411" y="5665280"/>
              <a:ext cx="95487" cy="183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575341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246487" y="5187283"/>
              <a:ext cx="95487" cy="36928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246487" y="5556572"/>
              <a:ext cx="95487" cy="10684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246487" y="5663414"/>
              <a:ext cx="95487" cy="370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24648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352585" y="5175029"/>
              <a:ext cx="95487" cy="42448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6352585" y="5599512"/>
              <a:ext cx="95487" cy="6560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6352585" y="5665114"/>
              <a:ext cx="95487" cy="200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6352585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6458682" y="5173876"/>
              <a:ext cx="95487" cy="39458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6458682" y="5568466"/>
              <a:ext cx="95487" cy="9614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6458682" y="5664615"/>
              <a:ext cx="95487" cy="250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645868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6564779" y="5076404"/>
              <a:ext cx="95487" cy="42167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6564779" y="5498084"/>
              <a:ext cx="95487" cy="16383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6564779" y="5661916"/>
              <a:ext cx="95487" cy="520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656477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6670877" y="4989687"/>
              <a:ext cx="95487" cy="48298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6670877" y="5472676"/>
              <a:ext cx="95487" cy="17608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6670877" y="5648765"/>
              <a:ext cx="95487" cy="1835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6670877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7163953" y="3196757"/>
              <a:ext cx="95487" cy="171873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7163953" y="4915490"/>
              <a:ext cx="95487" cy="62261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7163953" y="5538103"/>
              <a:ext cx="95487" cy="12479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7163953" y="5662902"/>
              <a:ext cx="95487" cy="4214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7270051" y="3312917"/>
              <a:ext cx="95487" cy="190877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7270051" y="5221694"/>
              <a:ext cx="95487" cy="42566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7270051" y="5647355"/>
              <a:ext cx="95487" cy="1976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727005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7376148" y="3663428"/>
              <a:ext cx="95487" cy="158284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7376148" y="5246275"/>
              <a:ext cx="95487" cy="38537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7376148" y="5631654"/>
              <a:ext cx="95487" cy="3546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7376148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7482245" y="2972359"/>
              <a:ext cx="95487" cy="196633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7482245" y="4938695"/>
              <a:ext cx="95487" cy="67206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7482245" y="5610758"/>
              <a:ext cx="95487" cy="5635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7482245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7588342" y="2002957"/>
              <a:ext cx="95487" cy="258493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7588342" y="4587897"/>
              <a:ext cx="95487" cy="101198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7588342" y="5599881"/>
              <a:ext cx="95487" cy="6723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7588342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rc156"/>
            <p:cNvSpPr/>
            <p:nvPr/>
          </p:nvSpPr>
          <p:spPr>
            <a:xfrm>
              <a:off x="8081419" y="5293260"/>
              <a:ext cx="95487" cy="30403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8081419" y="5597295"/>
              <a:ext cx="95487" cy="6817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8081419" y="5665472"/>
              <a:ext cx="95487" cy="164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8081419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8187516" y="5334177"/>
              <a:ext cx="95487" cy="26969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8187516" y="5603868"/>
              <a:ext cx="95487" cy="6073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8187516" y="5664603"/>
              <a:ext cx="95487" cy="251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8187516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8293614" y="5426504"/>
              <a:ext cx="95487" cy="21187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rc165"/>
            <p:cNvSpPr/>
            <p:nvPr/>
          </p:nvSpPr>
          <p:spPr>
            <a:xfrm>
              <a:off x="8293614" y="5638382"/>
              <a:ext cx="95487" cy="2873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8293614" y="5667117"/>
              <a:ext cx="9548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8293614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8399711" y="5310340"/>
              <a:ext cx="95487" cy="29221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8399711" y="5602555"/>
              <a:ext cx="95487" cy="6381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8399711" y="5666369"/>
              <a:ext cx="95487" cy="74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8399711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8505808" y="5362249"/>
              <a:ext cx="95487" cy="26356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8505808" y="5625813"/>
              <a:ext cx="95487" cy="407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8505808" y="5666570"/>
              <a:ext cx="95487" cy="54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8505808" y="5667117"/>
              <a:ext cx="9548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tx176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67218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77828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8843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99047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109657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158965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169574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80184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90794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201403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250711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61321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71931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82540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293150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42458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5306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63677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374287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384897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3420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44814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455424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466033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476643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525951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536561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547170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557780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568390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61769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628307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638917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649527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660136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709444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720054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730664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741273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751883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801191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811800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822410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833020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843630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-281226" y="3769484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231" name="rc231"/>
            <p:cNvSpPr/>
            <p:nvPr/>
          </p:nvSpPr>
          <p:spPr>
            <a:xfrm>
              <a:off x="336616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rc232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rc233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rc234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tx235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288904" y="783900"/>
              <a:ext cx="4765178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2017 - 2021, 2017 - 2020: Sahel5 +1 &amp; CMR/CAF/NGA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1418353" y="499944"/>
              <a:ext cx="6506281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 and Country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5481" y="5438052"/>
              <a:ext cx="118222" cy="21434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45481" y="5652399"/>
              <a:ext cx="118222" cy="1471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745481" y="5667117"/>
              <a:ext cx="11822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745481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876840" y="5265933"/>
              <a:ext cx="118222" cy="36718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876840" y="5633114"/>
              <a:ext cx="118222" cy="3400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876840" y="5667117"/>
              <a:ext cx="11822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876840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1008198" y="5132430"/>
              <a:ext cx="118222" cy="39968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008198" y="5532114"/>
              <a:ext cx="118222" cy="13186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008198" y="5663975"/>
              <a:ext cx="118222" cy="314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008198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139557" y="4853881"/>
              <a:ext cx="118222" cy="58953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139557" y="5443414"/>
              <a:ext cx="118222" cy="20897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139557" y="5652386"/>
              <a:ext cx="118222" cy="1473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139557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662947" y="5375952"/>
              <a:ext cx="118222" cy="16823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662947" y="5544190"/>
              <a:ext cx="118222" cy="8794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662947" y="5632136"/>
              <a:ext cx="118222" cy="3498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662947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794306" y="5252924"/>
              <a:ext cx="118222" cy="20389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1794306" y="5456822"/>
              <a:ext cx="118222" cy="14970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794306" y="5606526"/>
              <a:ext cx="118222" cy="6059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794306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925664" y="5296697"/>
              <a:ext cx="118222" cy="19153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925664" y="5488235"/>
              <a:ext cx="118222" cy="13752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925664" y="5625764"/>
              <a:ext cx="118222" cy="4135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925664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2057023" y="5258990"/>
              <a:ext cx="118222" cy="1945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2057023" y="5453539"/>
              <a:ext cx="118222" cy="1684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057023" y="5621948"/>
              <a:ext cx="118222" cy="4516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2057023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2843130" y="5089390"/>
              <a:ext cx="118222" cy="42619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2843130" y="5515581"/>
              <a:ext cx="118222" cy="13251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843130" y="5648097"/>
              <a:ext cx="118222" cy="1901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843130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974489" y="4685193"/>
              <a:ext cx="118222" cy="68457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974489" y="5369771"/>
              <a:ext cx="118222" cy="28641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974489" y="5656187"/>
              <a:ext cx="118222" cy="1092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974489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497879" y="5409880"/>
              <a:ext cx="118222" cy="22202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497879" y="5631903"/>
              <a:ext cx="118222" cy="3483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497879" y="5666737"/>
              <a:ext cx="118222" cy="37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497879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629237" y="5457684"/>
              <a:ext cx="118222" cy="18851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629237" y="5646199"/>
              <a:ext cx="118222" cy="2079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629237" y="5666996"/>
              <a:ext cx="118222" cy="12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629237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760596" y="5359202"/>
              <a:ext cx="118222" cy="24543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760596" y="5604639"/>
              <a:ext cx="118222" cy="6022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760596" y="5664866"/>
              <a:ext cx="118222" cy="225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760596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891955" y="5366547"/>
              <a:ext cx="118222" cy="23403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891955" y="5600586"/>
              <a:ext cx="118222" cy="659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3891955" y="5666495"/>
              <a:ext cx="118222" cy="62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891955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415345" y="5360515"/>
              <a:ext cx="118222" cy="27440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415345" y="5634919"/>
              <a:ext cx="118222" cy="3219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415345" y="5667117"/>
              <a:ext cx="11822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415345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546703" y="5390174"/>
              <a:ext cx="118222" cy="2564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546703" y="5646629"/>
              <a:ext cx="118222" cy="1958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546703" y="5666215"/>
              <a:ext cx="118222" cy="90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546703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678062" y="5270175"/>
              <a:ext cx="118222" cy="32514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678062" y="5595319"/>
              <a:ext cx="118222" cy="6750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678062" y="5662825"/>
              <a:ext cx="118222" cy="429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678062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809420" y="5321605"/>
              <a:ext cx="118222" cy="29713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809420" y="5618737"/>
              <a:ext cx="118222" cy="4685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809420" y="5665591"/>
              <a:ext cx="118222" cy="152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809420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5332811" y="5530967"/>
              <a:ext cx="118222" cy="9422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5332811" y="5625187"/>
              <a:ext cx="118222" cy="4192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5332811" y="5667117"/>
              <a:ext cx="11822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332811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464169" y="5537774"/>
              <a:ext cx="118222" cy="10421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464169" y="5641986"/>
              <a:ext cx="118222" cy="2478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464169" y="5666775"/>
              <a:ext cx="118222" cy="34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464169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595528" y="5561230"/>
              <a:ext cx="118222" cy="727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595528" y="5633980"/>
              <a:ext cx="118222" cy="3001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595528" y="5663995"/>
              <a:ext cx="118222" cy="312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595528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726886" y="5578352"/>
              <a:ext cx="118222" cy="6903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726886" y="5647389"/>
              <a:ext cx="118222" cy="1930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726886" y="5666696"/>
              <a:ext cx="118222" cy="42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726886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6250277" y="5283648"/>
              <a:ext cx="118222" cy="35008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6250277" y="5633735"/>
              <a:ext cx="118222" cy="3274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6250277" y="5666483"/>
              <a:ext cx="118222" cy="63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6250277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6381635" y="5173131"/>
              <a:ext cx="118222" cy="42750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6381635" y="5600635"/>
              <a:ext cx="118222" cy="6286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6381635" y="5663502"/>
              <a:ext cx="118222" cy="361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6381635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6512994" y="5008555"/>
              <a:ext cx="118222" cy="49661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6512994" y="5505169"/>
              <a:ext cx="118222" cy="15212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6512994" y="5657298"/>
              <a:ext cx="118222" cy="981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6512994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6644352" y="5059770"/>
              <a:ext cx="118222" cy="47126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6644352" y="5531040"/>
              <a:ext cx="118222" cy="12930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6644352" y="5660345"/>
              <a:ext cx="118222" cy="677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6644352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7167742" y="3736211"/>
              <a:ext cx="118222" cy="158116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7167742" y="5317374"/>
              <a:ext cx="118222" cy="29914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7167742" y="5616518"/>
              <a:ext cx="118222" cy="5039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7167742" y="5666912"/>
              <a:ext cx="118222" cy="204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7299101" y="3744675"/>
              <a:ext cx="118222" cy="165064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7299101" y="5395321"/>
              <a:ext cx="118222" cy="25698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7299101" y="5652301"/>
              <a:ext cx="118222" cy="1481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7299101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7430460" y="3532796"/>
              <a:ext cx="118222" cy="165985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7430460" y="5192653"/>
              <a:ext cx="118222" cy="43064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7430460" y="5623298"/>
              <a:ext cx="118222" cy="4381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7430460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7561818" y="2002957"/>
              <a:ext cx="118222" cy="26446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7561818" y="4647614"/>
              <a:ext cx="118222" cy="94610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561818" y="5593719"/>
              <a:ext cx="118222" cy="7339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7561818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8085208" y="5356246"/>
              <a:ext cx="118222" cy="27801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8085208" y="5634261"/>
              <a:ext cx="118222" cy="328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8085208" y="5667117"/>
              <a:ext cx="11822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8085208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8216567" y="5449230"/>
              <a:ext cx="118222" cy="20742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8216567" y="5656653"/>
              <a:ext cx="118222" cy="1046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8216567" y="5667117"/>
              <a:ext cx="11822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8216567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8347925" y="5427245"/>
              <a:ext cx="118222" cy="20004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8347925" y="5627289"/>
              <a:ext cx="118222" cy="3854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8347925" y="5665829"/>
              <a:ext cx="118222" cy="128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8347925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8479284" y="5314102"/>
              <a:ext cx="118222" cy="29635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8479284" y="5610461"/>
              <a:ext cx="118222" cy="5517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8479284" y="5665633"/>
              <a:ext cx="118222" cy="148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8479284" y="5667117"/>
              <a:ext cx="11822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tx140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68734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81869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95005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108141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160480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173616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186752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199888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252227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265363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278499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29163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343973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5400000">
              <a:off x="357109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370245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5400000">
              <a:off x="383381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435720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448856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461992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475128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527467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540602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553738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566874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619213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632349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645485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658621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710960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724096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737231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750367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802706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815842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828978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842114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-281226" y="3769484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186" name="rc186"/>
            <p:cNvSpPr/>
            <p:nvPr/>
          </p:nvSpPr>
          <p:spPr>
            <a:xfrm>
              <a:off x="336616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rc187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rc188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rc189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tx190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16227" y="785686"/>
              <a:ext cx="4510533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2017 - 2021: Sahel5 +1 &amp; CMR/CAF/NGA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418353" y="499944"/>
              <a:ext cx="6506281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 and Country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39045" y="4707372"/>
              <a:ext cx="79608" cy="94192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39045" y="5649292"/>
              <a:ext cx="79608" cy="1782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73904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73904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827499" y="4623262"/>
              <a:ext cx="79608" cy="103714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827499" y="5660408"/>
              <a:ext cx="79608" cy="67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827499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82749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915953" y="4581994"/>
              <a:ext cx="79608" cy="105981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915953" y="5641813"/>
              <a:ext cx="79608" cy="2530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91595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91595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004407" y="5532647"/>
              <a:ext cx="79608" cy="13217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004407" y="5664820"/>
              <a:ext cx="79608" cy="229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00440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00440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092860" y="5667117"/>
              <a:ext cx="79608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092860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092860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092860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564765" y="5609403"/>
              <a:ext cx="79608" cy="5479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1564765" y="5664196"/>
              <a:ext cx="79608" cy="292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56476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56476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653219" y="5564446"/>
              <a:ext cx="79608" cy="8600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653219" y="5650455"/>
              <a:ext cx="79608" cy="1652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653219" y="5666980"/>
              <a:ext cx="79608" cy="13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65321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741672" y="5603383"/>
              <a:ext cx="79608" cy="5696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741672" y="5660346"/>
              <a:ext cx="79608" cy="677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741672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741672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830126" y="5667117"/>
              <a:ext cx="79608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830126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830126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830126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390484" y="5667117"/>
              <a:ext cx="79608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390484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390484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39048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478938" y="5324623"/>
              <a:ext cx="79608" cy="34249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478938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478938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478938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567392" y="5047587"/>
              <a:ext cx="79608" cy="59175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567392" y="5639338"/>
              <a:ext cx="79608" cy="2777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567392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567392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2655845" y="4755536"/>
              <a:ext cx="79608" cy="72780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2655845" y="5483340"/>
              <a:ext cx="79608" cy="18377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65584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65584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2744299" y="3540591"/>
              <a:ext cx="79608" cy="173640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744299" y="5276998"/>
              <a:ext cx="79608" cy="35526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2744299" y="5632258"/>
              <a:ext cx="79608" cy="3485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274429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216203" y="5335549"/>
              <a:ext cx="79608" cy="26925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216203" y="5604808"/>
              <a:ext cx="79608" cy="623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321620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321620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3304657" y="5416781"/>
              <a:ext cx="79608" cy="2143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3304657" y="5631131"/>
              <a:ext cx="79608" cy="3598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330465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330465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3393111" y="5303342"/>
              <a:ext cx="79608" cy="32711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393111" y="5630462"/>
              <a:ext cx="79608" cy="3665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3393111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3393111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481565" y="5279677"/>
              <a:ext cx="79608" cy="32181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481565" y="5601488"/>
              <a:ext cx="79608" cy="6562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348156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348156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3570018" y="5322291"/>
              <a:ext cx="79608" cy="29245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3570018" y="5614750"/>
              <a:ext cx="79608" cy="5236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3570018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3570018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4041923" y="4066876"/>
              <a:ext cx="79608" cy="147252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4041923" y="5539404"/>
              <a:ext cx="79608" cy="12771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404192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404192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4130376" y="3053436"/>
              <a:ext cx="79608" cy="253433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4130376" y="5587770"/>
              <a:ext cx="79608" cy="7934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4130376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4130376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4218830" y="4179075"/>
              <a:ext cx="79608" cy="145332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4218830" y="5632398"/>
              <a:ext cx="79608" cy="3471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4218830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4218830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4307284" y="5667117"/>
              <a:ext cx="79608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4307284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4307284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430728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4395738" y="2134115"/>
              <a:ext cx="79608" cy="276211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4395738" y="4896228"/>
              <a:ext cx="79608" cy="74872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4395738" y="5644956"/>
              <a:ext cx="79608" cy="2216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4395738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4867642" y="4446218"/>
              <a:ext cx="79608" cy="113284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4867642" y="5579061"/>
              <a:ext cx="79608" cy="880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4867642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4867642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4956096" y="5098600"/>
              <a:ext cx="79608" cy="56444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4956096" y="5663042"/>
              <a:ext cx="79608" cy="407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4956096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4956096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044549" y="4747362"/>
              <a:ext cx="79608" cy="80289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5044549" y="5550255"/>
              <a:ext cx="79608" cy="11686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5044549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504454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5133003" y="5053407"/>
              <a:ext cx="79608" cy="52273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5133003" y="5576137"/>
              <a:ext cx="79608" cy="9097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513300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513300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5221457" y="5667117"/>
              <a:ext cx="79608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5221457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522145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522145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5693361" y="5466760"/>
              <a:ext cx="79608" cy="18257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5693361" y="5649336"/>
              <a:ext cx="79608" cy="1778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5693361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5693361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5781815" y="5533216"/>
              <a:ext cx="79608" cy="12465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5781815" y="5657866"/>
              <a:ext cx="79608" cy="925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578181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578181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5870269" y="5571498"/>
              <a:ext cx="79608" cy="9419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5870269" y="5665692"/>
              <a:ext cx="79608" cy="142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5870269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587026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5958722" y="5667117"/>
              <a:ext cx="79608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5958722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5958722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5958722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6047176" y="5480213"/>
              <a:ext cx="79608" cy="13236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6047176" y="5612575"/>
              <a:ext cx="79608" cy="5454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6047176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6047176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6519081" y="5492760"/>
              <a:ext cx="79608" cy="16322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6519081" y="5655988"/>
              <a:ext cx="79608" cy="1112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6519081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6519081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6607534" y="5667117"/>
              <a:ext cx="79608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6607534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6607534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660753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6695988" y="5064366"/>
              <a:ext cx="79608" cy="57913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6695988" y="5643498"/>
              <a:ext cx="79608" cy="2361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6695988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6695988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6872895" y="3927928"/>
              <a:ext cx="79608" cy="112043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6872895" y="5048363"/>
              <a:ext cx="79608" cy="53847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6872895" y="5586840"/>
              <a:ext cx="79608" cy="8027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687289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rc156"/>
            <p:cNvSpPr/>
            <p:nvPr/>
          </p:nvSpPr>
          <p:spPr>
            <a:xfrm>
              <a:off x="7344800" y="4859605"/>
              <a:ext cx="79608" cy="78734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7344800" y="5646947"/>
              <a:ext cx="79608" cy="2016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7344800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7344800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7433254" y="5667117"/>
              <a:ext cx="79608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7433254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7433254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743325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7521707" y="4576314"/>
              <a:ext cx="79608" cy="103716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rc165"/>
            <p:cNvSpPr/>
            <p:nvPr/>
          </p:nvSpPr>
          <p:spPr>
            <a:xfrm>
              <a:off x="7521707" y="5613484"/>
              <a:ext cx="79608" cy="5363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752170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752170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7610161" y="2002957"/>
              <a:ext cx="79608" cy="285466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7610161" y="4857625"/>
              <a:ext cx="79608" cy="76945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7610161" y="5627084"/>
              <a:ext cx="79608" cy="4003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7610161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7698615" y="2541113"/>
              <a:ext cx="79608" cy="192422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7698615" y="4465336"/>
              <a:ext cx="79608" cy="120178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769861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769861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8170519" y="5144117"/>
              <a:ext cx="79608" cy="50603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rc177"/>
            <p:cNvSpPr/>
            <p:nvPr/>
          </p:nvSpPr>
          <p:spPr>
            <a:xfrm>
              <a:off x="8170519" y="5650148"/>
              <a:ext cx="79608" cy="1696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rc178"/>
            <p:cNvSpPr/>
            <p:nvPr/>
          </p:nvSpPr>
          <p:spPr>
            <a:xfrm>
              <a:off x="8170519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rc179"/>
            <p:cNvSpPr/>
            <p:nvPr/>
          </p:nvSpPr>
          <p:spPr>
            <a:xfrm>
              <a:off x="817051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rc180"/>
            <p:cNvSpPr/>
            <p:nvPr/>
          </p:nvSpPr>
          <p:spPr>
            <a:xfrm>
              <a:off x="8258973" y="5253702"/>
              <a:ext cx="79608" cy="40962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rc181"/>
            <p:cNvSpPr/>
            <p:nvPr/>
          </p:nvSpPr>
          <p:spPr>
            <a:xfrm>
              <a:off x="8258973" y="5663330"/>
              <a:ext cx="79608" cy="378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rc182"/>
            <p:cNvSpPr/>
            <p:nvPr/>
          </p:nvSpPr>
          <p:spPr>
            <a:xfrm>
              <a:off x="825897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rc183"/>
            <p:cNvSpPr/>
            <p:nvPr/>
          </p:nvSpPr>
          <p:spPr>
            <a:xfrm>
              <a:off x="825897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rc184"/>
            <p:cNvSpPr/>
            <p:nvPr/>
          </p:nvSpPr>
          <p:spPr>
            <a:xfrm>
              <a:off x="8347427" y="5306172"/>
              <a:ext cx="79608" cy="36094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rc185"/>
            <p:cNvSpPr/>
            <p:nvPr/>
          </p:nvSpPr>
          <p:spPr>
            <a:xfrm>
              <a:off x="8347427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rc186"/>
            <p:cNvSpPr/>
            <p:nvPr/>
          </p:nvSpPr>
          <p:spPr>
            <a:xfrm>
              <a:off x="834742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rc187"/>
            <p:cNvSpPr/>
            <p:nvPr/>
          </p:nvSpPr>
          <p:spPr>
            <a:xfrm>
              <a:off x="834742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rc188"/>
            <p:cNvSpPr/>
            <p:nvPr/>
          </p:nvSpPr>
          <p:spPr>
            <a:xfrm>
              <a:off x="8435880" y="5265821"/>
              <a:ext cx="79608" cy="40129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rc189"/>
            <p:cNvSpPr/>
            <p:nvPr/>
          </p:nvSpPr>
          <p:spPr>
            <a:xfrm>
              <a:off x="8435880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rc190"/>
            <p:cNvSpPr/>
            <p:nvPr/>
          </p:nvSpPr>
          <p:spPr>
            <a:xfrm>
              <a:off x="8435880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rc191"/>
            <p:cNvSpPr/>
            <p:nvPr/>
          </p:nvSpPr>
          <p:spPr>
            <a:xfrm>
              <a:off x="8435880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rc192"/>
            <p:cNvSpPr/>
            <p:nvPr/>
          </p:nvSpPr>
          <p:spPr>
            <a:xfrm>
              <a:off x="8524334" y="4667979"/>
              <a:ext cx="79608" cy="80865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rc193"/>
            <p:cNvSpPr/>
            <p:nvPr/>
          </p:nvSpPr>
          <p:spPr>
            <a:xfrm>
              <a:off x="8524334" y="5476630"/>
              <a:ext cx="79608" cy="18927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rc194"/>
            <p:cNvSpPr/>
            <p:nvPr/>
          </p:nvSpPr>
          <p:spPr>
            <a:xfrm>
              <a:off x="8524334" y="5665905"/>
              <a:ext cx="79608" cy="121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rc195"/>
            <p:cNvSpPr/>
            <p:nvPr/>
          </p:nvSpPr>
          <p:spPr>
            <a:xfrm>
              <a:off x="852433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tx196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66159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75005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83850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92695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101541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148731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157577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166422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175267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184113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231303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240149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248994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257839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266685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313875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322721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331566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340411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349257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396447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405292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414138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422983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431829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479019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48786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5400000">
              <a:off x="496710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5400000">
              <a:off x="505555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514400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561591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5400000">
              <a:off x="570436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5400000">
              <a:off x="579282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588127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596972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644163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653008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661854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670699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5400000">
              <a:off x="67954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5400000">
              <a:off x="726735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735580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44426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753271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762116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809307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818152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82699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5400000">
              <a:off x="835843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844688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-281226" y="3769484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257" name="rc257"/>
            <p:cNvSpPr/>
            <p:nvPr/>
          </p:nvSpPr>
          <p:spPr>
            <a:xfrm>
              <a:off x="336616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tx261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3108575" y="783900"/>
              <a:ext cx="3125837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January - May, 2017 - 2021: Coastal countries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1418353" y="499944"/>
              <a:ext cx="6506281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 and Country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39045" y="4859539"/>
              <a:ext cx="79608" cy="79486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39045" y="5654407"/>
              <a:ext cx="79608" cy="1270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73904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73904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827499" y="4708624"/>
              <a:ext cx="79608" cy="93740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827499" y="5646027"/>
              <a:ext cx="79608" cy="2108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827499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82749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915953" y="4803541"/>
              <a:ext cx="79608" cy="85018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915953" y="5653726"/>
              <a:ext cx="79608" cy="1339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91595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91595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004407" y="5112133"/>
              <a:ext cx="79608" cy="54499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004407" y="5657129"/>
              <a:ext cx="79608" cy="998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00440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00440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092860" y="4490114"/>
              <a:ext cx="79608" cy="98405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092860" y="5474168"/>
              <a:ext cx="79608" cy="19294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092860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092860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564765" y="5617476"/>
              <a:ext cx="79608" cy="4714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1564765" y="5664617"/>
              <a:ext cx="79608" cy="249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56476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56476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653219" y="5578883"/>
              <a:ext cx="79608" cy="7396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653219" y="5652847"/>
              <a:ext cx="79608" cy="1423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653219" y="5667078"/>
              <a:ext cx="79608" cy="3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65321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741672" y="5608632"/>
              <a:ext cx="79608" cy="5231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741672" y="5660950"/>
              <a:ext cx="79608" cy="616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741672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741672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830126" y="5615369"/>
              <a:ext cx="79608" cy="4488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830126" y="5660257"/>
              <a:ext cx="79608" cy="685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830126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830126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390484" y="5667117"/>
              <a:ext cx="79608" cy="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390484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390484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39048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478938" y="5328297"/>
              <a:ext cx="79608" cy="33881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478938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478938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478938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567392" y="3841986"/>
              <a:ext cx="79608" cy="178469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567392" y="5626677"/>
              <a:ext cx="79608" cy="4043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567392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567392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2655845" y="4933976"/>
              <a:ext cx="79608" cy="61777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2655845" y="5551748"/>
              <a:ext cx="79608" cy="11536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65584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65584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2744299" y="3564122"/>
              <a:ext cx="79608" cy="170520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744299" y="5269331"/>
              <a:ext cx="79608" cy="35752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2744299" y="5626853"/>
              <a:ext cx="79608" cy="4026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274429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216203" y="5323194"/>
              <a:ext cx="79608" cy="26743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216203" y="5590629"/>
              <a:ext cx="79608" cy="7648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321620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321620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3304657" y="5384970"/>
              <a:ext cx="79608" cy="23903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3304657" y="5624004"/>
              <a:ext cx="79608" cy="4311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330465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330465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3393111" y="5250719"/>
              <a:ext cx="79608" cy="35537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393111" y="5606091"/>
              <a:ext cx="79608" cy="6102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3393111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3393111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481565" y="5192638"/>
              <a:ext cx="79608" cy="38090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481565" y="5573542"/>
              <a:ext cx="79608" cy="9357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348156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348156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3570018" y="5255880"/>
              <a:ext cx="79608" cy="33332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3570018" y="5589208"/>
              <a:ext cx="79608" cy="779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3570018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3570018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4041923" y="4207795"/>
              <a:ext cx="79608" cy="136613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4041923" y="5573931"/>
              <a:ext cx="79608" cy="9318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404192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404192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4130376" y="2960679"/>
              <a:ext cx="79608" cy="258669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4130376" y="5547377"/>
              <a:ext cx="79608" cy="11973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4130376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4130376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4218830" y="3600705"/>
              <a:ext cx="79608" cy="203088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4218830" y="5631590"/>
              <a:ext cx="79608" cy="3552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4218830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4218830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4307284" y="4415909"/>
              <a:ext cx="79608" cy="123633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4307284" y="5652242"/>
              <a:ext cx="79608" cy="1487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4307284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430728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4395738" y="3801074"/>
              <a:ext cx="79608" cy="158579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4395738" y="5386866"/>
              <a:ext cx="79608" cy="27934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4395738" y="5666210"/>
              <a:ext cx="79608" cy="90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4395738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4867642" y="4089660"/>
              <a:ext cx="79608" cy="138180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4867642" y="5471464"/>
              <a:ext cx="79608" cy="19565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4867642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4867642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4956096" y="4990730"/>
              <a:ext cx="79608" cy="6621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4956096" y="5652886"/>
              <a:ext cx="79608" cy="1423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4956096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4956096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044549" y="4493696"/>
              <a:ext cx="79608" cy="97710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5044549" y="5470801"/>
              <a:ext cx="79608" cy="19631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5044549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504454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5133003" y="4511838"/>
              <a:ext cx="79608" cy="97224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5133003" y="5484080"/>
              <a:ext cx="79608" cy="18303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513300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513300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5221457" y="3712318"/>
              <a:ext cx="79608" cy="148644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5221457" y="5198763"/>
              <a:ext cx="79608" cy="46835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522145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522145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5693361" y="5448329"/>
              <a:ext cx="79608" cy="19649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5693361" y="5644821"/>
              <a:ext cx="79608" cy="2229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5693361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5693361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5781815" y="5565128"/>
              <a:ext cx="79608" cy="9867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5781815" y="5663803"/>
              <a:ext cx="79608" cy="331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5781815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578181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5870269" y="5562701"/>
              <a:ext cx="79608" cy="10270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5870269" y="5665411"/>
              <a:ext cx="79608" cy="170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5870269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587026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5958722" y="5403478"/>
              <a:ext cx="79608" cy="21721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5958722" y="5620690"/>
              <a:ext cx="79608" cy="4642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5958722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5958722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6047176" y="5402567"/>
              <a:ext cx="79608" cy="19564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6047176" y="5598208"/>
              <a:ext cx="79608" cy="689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6047176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6047176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6519081" y="5390733"/>
              <a:ext cx="79608" cy="26580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6519081" y="5656543"/>
              <a:ext cx="79608" cy="1057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6519081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6519081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6607534" y="5208310"/>
              <a:ext cx="79608" cy="42901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6607534" y="5637322"/>
              <a:ext cx="79608" cy="2979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6607534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660753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6695988" y="5086353"/>
              <a:ext cx="79608" cy="55239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6695988" y="5638746"/>
              <a:ext cx="79608" cy="2837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6695988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6695988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6872895" y="3988974"/>
              <a:ext cx="79608" cy="103457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6872895" y="5023551"/>
              <a:ext cx="79608" cy="53166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6872895" y="5555219"/>
              <a:ext cx="79608" cy="11189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687289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rc156"/>
            <p:cNvSpPr/>
            <p:nvPr/>
          </p:nvSpPr>
          <p:spPr>
            <a:xfrm>
              <a:off x="7344800" y="4826781"/>
              <a:ext cx="79608" cy="77710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7344800" y="5603889"/>
              <a:ext cx="79608" cy="6322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7344800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7344800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7433254" y="4813803"/>
              <a:ext cx="79608" cy="81840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7433254" y="5632206"/>
              <a:ext cx="79608" cy="3491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7433254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743325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7521707" y="4556951"/>
              <a:ext cx="79608" cy="102497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rc165"/>
            <p:cNvSpPr/>
            <p:nvPr/>
          </p:nvSpPr>
          <p:spPr>
            <a:xfrm>
              <a:off x="7521707" y="5581926"/>
              <a:ext cx="79608" cy="8519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752170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752170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7610161" y="2002957"/>
              <a:ext cx="79608" cy="277012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7610161" y="4773078"/>
              <a:ext cx="79608" cy="84366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7610161" y="5616746"/>
              <a:ext cx="79608" cy="5037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7610161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7698615" y="2523709"/>
              <a:ext cx="79608" cy="193590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7698615" y="4459613"/>
              <a:ext cx="79608" cy="114585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7698615" y="5605464"/>
              <a:ext cx="79608" cy="6165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7698615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8170519" y="5236852"/>
              <a:ext cx="79608" cy="41532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rc177"/>
            <p:cNvSpPr/>
            <p:nvPr/>
          </p:nvSpPr>
          <p:spPr>
            <a:xfrm>
              <a:off x="8170519" y="5652177"/>
              <a:ext cx="79608" cy="1493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rc178"/>
            <p:cNvSpPr/>
            <p:nvPr/>
          </p:nvSpPr>
          <p:spPr>
            <a:xfrm>
              <a:off x="8170519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rc179"/>
            <p:cNvSpPr/>
            <p:nvPr/>
          </p:nvSpPr>
          <p:spPr>
            <a:xfrm>
              <a:off x="8170519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rc180"/>
            <p:cNvSpPr/>
            <p:nvPr/>
          </p:nvSpPr>
          <p:spPr>
            <a:xfrm>
              <a:off x="8258973" y="5234902"/>
              <a:ext cx="79608" cy="42638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rc181"/>
            <p:cNvSpPr/>
            <p:nvPr/>
          </p:nvSpPr>
          <p:spPr>
            <a:xfrm>
              <a:off x="8258973" y="5661286"/>
              <a:ext cx="79608" cy="583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rc182"/>
            <p:cNvSpPr/>
            <p:nvPr/>
          </p:nvSpPr>
          <p:spPr>
            <a:xfrm>
              <a:off x="8258973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rc183"/>
            <p:cNvSpPr/>
            <p:nvPr/>
          </p:nvSpPr>
          <p:spPr>
            <a:xfrm>
              <a:off x="8258973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rc184"/>
            <p:cNvSpPr/>
            <p:nvPr/>
          </p:nvSpPr>
          <p:spPr>
            <a:xfrm>
              <a:off x="8347427" y="5384652"/>
              <a:ext cx="79608" cy="28246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rc185"/>
            <p:cNvSpPr/>
            <p:nvPr/>
          </p:nvSpPr>
          <p:spPr>
            <a:xfrm>
              <a:off x="8347427" y="5667117"/>
              <a:ext cx="79608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rc186"/>
            <p:cNvSpPr/>
            <p:nvPr/>
          </p:nvSpPr>
          <p:spPr>
            <a:xfrm>
              <a:off x="8347427" y="5667117"/>
              <a:ext cx="79608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rc187"/>
            <p:cNvSpPr/>
            <p:nvPr/>
          </p:nvSpPr>
          <p:spPr>
            <a:xfrm>
              <a:off x="8347427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rc188"/>
            <p:cNvSpPr/>
            <p:nvPr/>
          </p:nvSpPr>
          <p:spPr>
            <a:xfrm>
              <a:off x="8435880" y="4589764"/>
              <a:ext cx="79608" cy="88449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rc189"/>
            <p:cNvSpPr/>
            <p:nvPr/>
          </p:nvSpPr>
          <p:spPr>
            <a:xfrm>
              <a:off x="8435880" y="5474262"/>
              <a:ext cx="79608" cy="18956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rc190"/>
            <p:cNvSpPr/>
            <p:nvPr/>
          </p:nvSpPr>
          <p:spPr>
            <a:xfrm>
              <a:off x="8435880" y="5663823"/>
              <a:ext cx="79608" cy="329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rc191"/>
            <p:cNvSpPr/>
            <p:nvPr/>
          </p:nvSpPr>
          <p:spPr>
            <a:xfrm>
              <a:off x="8435880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rc192"/>
            <p:cNvSpPr/>
            <p:nvPr/>
          </p:nvSpPr>
          <p:spPr>
            <a:xfrm>
              <a:off x="8524334" y="4870567"/>
              <a:ext cx="79608" cy="65669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rc193"/>
            <p:cNvSpPr/>
            <p:nvPr/>
          </p:nvSpPr>
          <p:spPr>
            <a:xfrm>
              <a:off x="8524334" y="5527265"/>
              <a:ext cx="79608" cy="13881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rc194"/>
            <p:cNvSpPr/>
            <p:nvPr/>
          </p:nvSpPr>
          <p:spPr>
            <a:xfrm>
              <a:off x="8524334" y="5666079"/>
              <a:ext cx="79608" cy="103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rc195"/>
            <p:cNvSpPr/>
            <p:nvPr/>
          </p:nvSpPr>
          <p:spPr>
            <a:xfrm>
              <a:off x="8524334" y="5667117"/>
              <a:ext cx="79608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tx196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66159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75005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83850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92695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101541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148731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157577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166422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175267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184113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231303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240149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248994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257839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266685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313875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322721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331566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340411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349257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396447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405292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414138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422983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431829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479019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48786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5400000">
              <a:off x="496710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5400000">
              <a:off x="505555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514400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561591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5400000">
              <a:off x="570436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5400000">
              <a:off x="579282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588127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596972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644163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653008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661854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670699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5400000">
              <a:off x="67954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5400000">
              <a:off x="726735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735580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44426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753271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762116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809307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818152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82699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5400000">
              <a:off x="835843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844688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-281226" y="3769484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257" name="rc257"/>
            <p:cNvSpPr/>
            <p:nvPr/>
          </p:nvSpPr>
          <p:spPr>
            <a:xfrm>
              <a:off x="336616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tx261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672063" y="783900"/>
              <a:ext cx="3998862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2017 - 2021, 2017 - 2020: Coastal countries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1418353" y="499944"/>
              <a:ext cx="6506281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 and Country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2205" y="4119618"/>
              <a:ext cx="98562" cy="148192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42205" y="5601545"/>
              <a:ext cx="98562" cy="5546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742205" y="5657012"/>
              <a:ext cx="98562" cy="1010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742205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851719" y="4222223"/>
              <a:ext cx="98562" cy="140502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851719" y="5627249"/>
              <a:ext cx="98562" cy="3986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851719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851719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961233" y="4780878"/>
              <a:ext cx="98562" cy="85928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961233" y="5640160"/>
              <a:ext cx="98562" cy="269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961233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961233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070747" y="3416163"/>
              <a:ext cx="98562" cy="183513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070747" y="5251300"/>
              <a:ext cx="98562" cy="41581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070747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070747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567924" y="5531194"/>
              <a:ext cx="98562" cy="10512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567924" y="5636323"/>
              <a:ext cx="98562" cy="3009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567924" y="5666420"/>
              <a:ext cx="98562" cy="69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567924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677438" y="5576215"/>
              <a:ext cx="98562" cy="795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1677438" y="5655765"/>
              <a:ext cx="98562" cy="1135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677438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677438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786952" y="5588938"/>
              <a:ext cx="98562" cy="6750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786952" y="5656446"/>
              <a:ext cx="98562" cy="1067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786952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786952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2393643" y="5573896"/>
              <a:ext cx="98562" cy="9322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2393643" y="5667117"/>
              <a:ext cx="98562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393643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2393643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2503157" y="2388925"/>
              <a:ext cx="98562" cy="323040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2503157" y="5619335"/>
              <a:ext cx="98562" cy="4778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503157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503157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612671" y="5395172"/>
              <a:ext cx="98562" cy="26335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612671" y="5658529"/>
              <a:ext cx="98562" cy="858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612671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612671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722186" y="4392283"/>
              <a:ext cx="98562" cy="104779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722186" y="5440075"/>
              <a:ext cx="98562" cy="22704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722186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722186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219362" y="5379848"/>
              <a:ext cx="98562" cy="26467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219362" y="5644520"/>
              <a:ext cx="98562" cy="2259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219362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219362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328877" y="5153331"/>
              <a:ext cx="98562" cy="40342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328877" y="5556760"/>
              <a:ext cx="98562" cy="10689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328877" y="5663659"/>
              <a:ext cx="98562" cy="345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328877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438391" y="4985604"/>
              <a:ext cx="98562" cy="47875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438391" y="5464358"/>
              <a:ext cx="98562" cy="20275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3438391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438391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547905" y="5165058"/>
              <a:ext cx="98562" cy="42418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547905" y="5589246"/>
              <a:ext cx="98562" cy="7787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3547905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3547905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045082" y="3383326"/>
              <a:ext cx="98562" cy="217901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045082" y="5562340"/>
              <a:ext cx="98562" cy="10477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045082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045082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154596" y="2002957"/>
              <a:ext cx="98562" cy="364121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154596" y="5644169"/>
              <a:ext cx="98562" cy="2294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154596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154596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264110" y="3380697"/>
              <a:ext cx="98562" cy="2215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264110" y="5596154"/>
              <a:ext cx="98562" cy="7096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264110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264110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373624" y="2610365"/>
              <a:ext cx="98562" cy="270262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373624" y="5312995"/>
              <a:ext cx="98562" cy="35412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373624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4373624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4870801" y="4893152"/>
              <a:ext cx="98562" cy="73787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4870801" y="5631028"/>
              <a:ext cx="98562" cy="3608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4870801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4870801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4980315" y="4553782"/>
              <a:ext cx="98562" cy="101500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4980315" y="5568791"/>
              <a:ext cx="98562" cy="9832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4980315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4980315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089829" y="4616995"/>
              <a:ext cx="98562" cy="97183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089829" y="5588834"/>
              <a:ext cx="98562" cy="7828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089829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089829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5199343" y="2752127"/>
              <a:ext cx="98562" cy="223318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5199343" y="4985315"/>
              <a:ext cx="98562" cy="68180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5199343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5199343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696520" y="5406163"/>
              <a:ext cx="98562" cy="21429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696520" y="5620457"/>
              <a:ext cx="98562" cy="4665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696520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696520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806034" y="5506256"/>
              <a:ext cx="98562" cy="14583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806034" y="5652092"/>
              <a:ext cx="98562" cy="1502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806034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806034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915549" y="5172027"/>
              <a:ext cx="98562" cy="35329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915549" y="5525320"/>
              <a:ext cx="98562" cy="13908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915549" y="5664409"/>
              <a:ext cx="98562" cy="270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15549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6025063" y="4998692"/>
              <a:ext cx="98562" cy="50288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025063" y="5501579"/>
              <a:ext cx="98562" cy="15958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025063" y="5661163"/>
              <a:ext cx="98562" cy="595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025063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522240" y="5096438"/>
              <a:ext cx="98562" cy="53956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522240" y="5635999"/>
              <a:ext cx="98562" cy="3111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522240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522240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631754" y="5263859"/>
              <a:ext cx="98562" cy="38466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631754" y="5648523"/>
              <a:ext cx="98562" cy="1859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631754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631754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850782" y="3975900"/>
              <a:ext cx="98562" cy="120396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6850782" y="5179866"/>
              <a:ext cx="98562" cy="43789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6850782" y="5617759"/>
              <a:ext cx="98562" cy="4935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6850782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7347959" y="4629507"/>
              <a:ext cx="98562" cy="102489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7347959" y="5654399"/>
              <a:ext cx="98562" cy="1271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7347959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7347959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7457473" y="3919419"/>
              <a:ext cx="98562" cy="163221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7457473" y="5551631"/>
              <a:ext cx="98562" cy="11548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7457473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7457473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7566987" y="2456398"/>
              <a:ext cx="98562" cy="283459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7566987" y="5290996"/>
              <a:ext cx="98562" cy="36766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7566987" y="5658665"/>
              <a:ext cx="98562" cy="845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7566987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7676501" y="2022295"/>
              <a:ext cx="98562" cy="272338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7676501" y="4745680"/>
              <a:ext cx="98562" cy="87901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7676501" y="5624690"/>
              <a:ext cx="98562" cy="4242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7676501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8173678" y="5115020"/>
              <a:ext cx="98562" cy="54222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8173678" y="5657249"/>
              <a:ext cx="98562" cy="986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8173678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8173678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8283192" y="5212620"/>
              <a:ext cx="98562" cy="44985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8283192" y="5662473"/>
              <a:ext cx="98562" cy="464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8283192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8283192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8392707" y="5102826"/>
              <a:ext cx="98562" cy="56085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8392707" y="5663679"/>
              <a:ext cx="98562" cy="343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8392707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8392707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8502221" y="4705396"/>
              <a:ext cx="98562" cy="85107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8502221" y="5556475"/>
              <a:ext cx="98562" cy="11064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8502221" y="5667117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8502221" y="5667117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tx156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67423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7837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89326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100277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149995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160946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171898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182849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232567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243518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254470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265421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315139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326090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337042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347993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397711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408662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419614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430565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480283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491234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502185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513137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562855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573806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584757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595709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645426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656378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667329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678281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727998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738950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749901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760853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810570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821522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832473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843425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-281226" y="3769484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336616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tx211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799385" y="785686"/>
              <a:ext cx="3744217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2017 - 2021: Coastal countries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1418353" y="499944"/>
              <a:ext cx="6506281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 and Country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53415" y="3205893"/>
              <a:ext cx="1365824" cy="190504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53415" y="5110933"/>
              <a:ext cx="1365824" cy="44549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53415" y="5556426"/>
              <a:ext cx="1365824" cy="8591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953415" y="5642341"/>
              <a:ext cx="1365824" cy="217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2470998" y="3187812"/>
              <a:ext cx="1365824" cy="202295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2470998" y="5210772"/>
              <a:ext cx="1365824" cy="3930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2470998" y="5603827"/>
              <a:ext cx="1365824" cy="4068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2470998" y="5644516"/>
              <a:ext cx="1365824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988581" y="3327695"/>
              <a:ext cx="1365824" cy="193203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988581" y="5259727"/>
              <a:ext cx="1365824" cy="34705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988581" y="5606777"/>
              <a:ext cx="1365824" cy="3773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988581" y="5644516"/>
              <a:ext cx="1365824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5506165" y="2502015"/>
              <a:ext cx="1365824" cy="236668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5506165" y="4868705"/>
              <a:ext cx="1365824" cy="71624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5506165" y="5584947"/>
              <a:ext cx="1365824" cy="5956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5506165" y="5644516"/>
              <a:ext cx="1365824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7023748" y="1528345"/>
              <a:ext cx="1365824" cy="291682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7023748" y="4445168"/>
              <a:ext cx="1365824" cy="111293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7023748" y="5558105"/>
              <a:ext cx="1365824" cy="8641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7023748" y="5644516"/>
              <a:ext cx="1365824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530834" y="3698982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606183" y="515858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560979" y="5519485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048417" y="358111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40.8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078562" y="521102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7.9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078562" y="556338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11204" y="3671991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41349" y="5259672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96145" y="556633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083583" y="323738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47.8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083583" y="488783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13728" y="5545830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601167" y="268725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58.9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01167" y="4491139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31312" y="5518988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151907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03665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55424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607182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758940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281226" y="3520878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336616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786735" y="783900"/>
              <a:ext cx="3769518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January - May, 2017 - 2021, Includes all RBD Countries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72787" y="499944"/>
              <a:ext cx="5197412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53415" y="3187982"/>
              <a:ext cx="1365824" cy="185944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53415" y="5047429"/>
              <a:ext cx="1365824" cy="51694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53415" y="5564370"/>
              <a:ext cx="1365824" cy="7814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953415" y="5642515"/>
              <a:ext cx="1365824" cy="2001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2470998" y="3040444"/>
              <a:ext cx="1365824" cy="209585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2470998" y="5136294"/>
              <a:ext cx="1365824" cy="46140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2470998" y="5597704"/>
              <a:ext cx="1365824" cy="4681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2470998" y="5644516"/>
              <a:ext cx="1365824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988581" y="3002216"/>
              <a:ext cx="1365824" cy="213905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988581" y="5141276"/>
              <a:ext cx="1365824" cy="46019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988581" y="5601473"/>
              <a:ext cx="1365824" cy="4304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988581" y="5644516"/>
              <a:ext cx="1365824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5506165" y="2141008"/>
              <a:ext cx="1365824" cy="252265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5506165" y="4663660"/>
              <a:ext cx="1365824" cy="87495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5506165" y="5538614"/>
              <a:ext cx="1365824" cy="10544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5506165" y="5644060"/>
              <a:ext cx="1365824" cy="45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7023748" y="1528345"/>
              <a:ext cx="1365824" cy="286304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7023748" y="4391386"/>
              <a:ext cx="1365824" cy="114180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7023748" y="5533192"/>
              <a:ext cx="1365824" cy="11132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7023748" y="5644516"/>
              <a:ext cx="1365824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530834" y="3744629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530834" y="508713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606183" y="552725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048417" y="350822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52.4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048417" y="514266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078562" y="5558587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66000" y="3464963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66000" y="514387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96145" y="5562356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083583" y="3081371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63.1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083583" y="472912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13728" y="5498629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601167" y="274103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71.6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01167" y="446227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31312" y="5492751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151907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03665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55424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607182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758940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281226" y="3520878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336616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799311" y="783900"/>
              <a:ext cx="3744366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2017 - 2021, Includes all RBD Countries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72787" y="499944"/>
              <a:ext cx="5197412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07614" y="3600659"/>
              <a:ext cx="1691021" cy="173412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07614" y="5334780"/>
              <a:ext cx="1691021" cy="27092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007614" y="5605704"/>
              <a:ext cx="1691021" cy="3872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07614" y="5644425"/>
              <a:ext cx="1691021" cy="9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2886527" y="3261732"/>
              <a:ext cx="1691021" cy="206891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2886527" y="5330649"/>
              <a:ext cx="1691021" cy="27813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2886527" y="5608784"/>
              <a:ext cx="1691021" cy="3573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2886527" y="5644516"/>
              <a:ext cx="1691021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765440" y="2855438"/>
              <a:ext cx="1691021" cy="216803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4765440" y="5023473"/>
              <a:ext cx="1691021" cy="56384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4765440" y="5587316"/>
              <a:ext cx="1691021" cy="5719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4765440" y="5644516"/>
              <a:ext cx="1691021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644352" y="1528345"/>
              <a:ext cx="1691021" cy="303893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644352" y="4567282"/>
              <a:ext cx="1691021" cy="100418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6644352" y="5571465"/>
              <a:ext cx="1691021" cy="7305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644352" y="5644516"/>
              <a:ext cx="1691021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1747631" y="3869902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35.4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777776" y="5334528"/>
              <a:ext cx="150697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777776" y="5565354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26544" y="3536482"/>
              <a:ext cx="21098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42.2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656689" y="5327265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656689" y="5568344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05457" y="3437364"/>
              <a:ext cx="21098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505457" y="504023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35601" y="5548199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429573" y="2565139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384369" y="4599893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414514" y="553102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73587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61478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549369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737261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-281226" y="3520878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36616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tx41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19886" y="785686"/>
              <a:ext cx="4303216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September-December, 2017 - 2021, Includes all RBD Countries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072787" y="499944"/>
              <a:ext cx="5197412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74774" y="3273974"/>
              <a:ext cx="293977" cy="239314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01416" y="3125842"/>
              <a:ext cx="293977" cy="254127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428058" y="3240068"/>
              <a:ext cx="293977" cy="242704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754700" y="2694043"/>
              <a:ext cx="293977" cy="297307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2081342" y="2002957"/>
              <a:ext cx="293977" cy="366415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815422" y="3107735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38.4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1142090" y="295963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40.8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513910" y="3128074"/>
              <a:ext cx="120579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1795374" y="2527831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47.8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2122016" y="183674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58.9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2839072" y="5107481"/>
              <a:ext cx="293977" cy="55963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165714" y="5173354"/>
              <a:ext cx="293977" cy="49376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92356" y="5231146"/>
              <a:ext cx="293977" cy="43597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818998" y="4767363"/>
              <a:ext cx="293977" cy="89975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145640" y="4269028"/>
              <a:ext cx="293977" cy="139808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2955096" y="5031688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3236534" y="504331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7.9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3609703" y="5156676"/>
              <a:ext cx="60289" cy="765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3859673" y="4601150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14.5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4186315" y="410281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4903370" y="5559190"/>
              <a:ext cx="293977" cy="10792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5230012" y="5616003"/>
              <a:ext cx="293977" cy="5111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5556654" y="5619709"/>
              <a:ext cx="293977" cy="4740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5883296" y="5592285"/>
              <a:ext cx="293977" cy="7483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6209938" y="5558565"/>
              <a:ext cx="293977" cy="10855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4974851" y="5429813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300832" y="548596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627474" y="548967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954777" y="5462908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6281419" y="5429188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6967668" y="5664384"/>
              <a:ext cx="293977" cy="2732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7294310" y="5667117"/>
              <a:ext cx="29397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7620952" y="5667117"/>
              <a:ext cx="29397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7947594" y="5667117"/>
              <a:ext cx="29397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8274236" y="5667117"/>
              <a:ext cx="29397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083692" y="558859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7410334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7736976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8063618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8390260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366718" y="1310289"/>
              <a:ext cx="41665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31016" y="1310289"/>
              <a:ext cx="41665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95315" y="1310661"/>
              <a:ext cx="416656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59613" y="1310661"/>
              <a:ext cx="416656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0451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3115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45779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178443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21110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286880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319545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352209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384873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17537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493310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25974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558639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591303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623967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699740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73240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765069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797733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830397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281226" y="3769484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3366164" y="6335256"/>
              <a:ext cx="201455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65527" y="783900"/>
              <a:ext cx="3811934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January - May, 2017 - 2021, Including all RBD Countries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015637" y="499944"/>
              <a:ext cx="5311712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Populations by Phase and Year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74774" y="3287371"/>
              <a:ext cx="293977" cy="237974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01416" y="2984819"/>
              <a:ext cx="293977" cy="268229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428058" y="2929519"/>
              <a:ext cx="293977" cy="273759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754700" y="2438592"/>
              <a:ext cx="293977" cy="322852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2081342" y="2002957"/>
              <a:ext cx="293977" cy="366415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815448" y="3121159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46.5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1142090" y="281860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52.4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468706" y="2763280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53.5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1795348" y="2272353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63.1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2122016" y="1836745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71.6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2839072" y="5005528"/>
              <a:ext cx="293977" cy="66158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165714" y="5076598"/>
              <a:ext cx="293977" cy="59051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92356" y="5078149"/>
              <a:ext cx="293977" cy="58896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818998" y="4547339"/>
              <a:ext cx="293977" cy="111977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145640" y="4205818"/>
              <a:ext cx="293977" cy="146129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2879747" y="483931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12.9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3206389" y="491038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3533031" y="4911937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3859673" y="4381127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21.9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4186315" y="4039606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28.6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4903370" y="5567106"/>
              <a:ext cx="293977" cy="10001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5230012" y="5607206"/>
              <a:ext cx="293977" cy="5991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5556654" y="5612030"/>
              <a:ext cx="293977" cy="5508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5883296" y="5532164"/>
              <a:ext cx="293977" cy="13495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6209938" y="5524642"/>
              <a:ext cx="293977" cy="14247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5020055" y="5491974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301493" y="5477829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628135" y="5482653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954116" y="5402126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6280758" y="5394604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6967668" y="5664555"/>
              <a:ext cx="293977" cy="2561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7294310" y="5667117"/>
              <a:ext cx="29397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7620952" y="5667117"/>
              <a:ext cx="29397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7947594" y="5666533"/>
              <a:ext cx="293977" cy="583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8274236" y="5667117"/>
              <a:ext cx="293977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038488" y="553451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7410334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7736976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8063618" y="5590740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8390260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366718" y="1310289"/>
              <a:ext cx="41665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31016" y="1310289"/>
              <a:ext cx="41665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95315" y="1310661"/>
              <a:ext cx="416656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59613" y="1310661"/>
              <a:ext cx="416656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0451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3115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45779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178443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211107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286880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319545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352209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384873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17537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493310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25974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558639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591303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6239675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699740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732404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765069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797733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830397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281226" y="3769484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3366164" y="6335256"/>
              <a:ext cx="201455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78103" y="783900"/>
              <a:ext cx="3786782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2017 - 2021, Including all RBD Countries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015637" y="499944"/>
              <a:ext cx="5311712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Populations by Phase and Year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86440" y="3576223"/>
              <a:ext cx="363972" cy="209089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90853" y="3172546"/>
              <a:ext cx="363972" cy="249457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595267" y="3053036"/>
              <a:ext cx="363972" cy="261408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999681" y="2002957"/>
              <a:ext cx="363972" cy="366415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862085" y="3409984"/>
              <a:ext cx="21098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35.4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1267187" y="3006995"/>
              <a:ext cx="21098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42.2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1671601" y="2887486"/>
              <a:ext cx="21098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44.2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2120557" y="1890990"/>
              <a:ext cx="12057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2850738" y="5340454"/>
              <a:ext cx="363972" cy="32666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255152" y="5331759"/>
              <a:ext cx="363972" cy="33535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659566" y="4987270"/>
              <a:ext cx="363972" cy="67984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4063979" y="4456336"/>
              <a:ext cx="363972" cy="121078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tx16"/>
            <p:cNvSpPr/>
            <p:nvPr/>
          </p:nvSpPr>
          <p:spPr>
            <a:xfrm rot="-5400000">
              <a:off x="2957243" y="5211103"/>
              <a:ext cx="150697" cy="778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17" name="tx17"/>
            <p:cNvSpPr/>
            <p:nvPr/>
          </p:nvSpPr>
          <p:spPr>
            <a:xfrm rot="-5400000">
              <a:off x="3361630" y="5202383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3735238" y="4821058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4139651" y="4290124"/>
              <a:ext cx="21098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20.5</a:t>
              </a:r>
            </a:p>
          </p:txBody>
        </p:sp>
        <p:sp>
          <p:nvSpPr>
            <p:cNvPr id="20" name="rc20"/>
            <p:cNvSpPr/>
            <p:nvPr/>
          </p:nvSpPr>
          <p:spPr>
            <a:xfrm>
              <a:off x="4915036" y="5620428"/>
              <a:ext cx="363972" cy="4668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5319450" y="5624033"/>
              <a:ext cx="363972" cy="4308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5723864" y="5598148"/>
              <a:ext cx="363972" cy="6896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6128278" y="5579036"/>
              <a:ext cx="363972" cy="8808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5020853" y="549039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5425267" y="549399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5830342" y="5468772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6234095" y="5448998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6979334" y="5667007"/>
              <a:ext cx="363972" cy="109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7383748" y="5667117"/>
              <a:ext cx="36397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7788162" y="5667117"/>
              <a:ext cx="36397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8192576" y="5667117"/>
              <a:ext cx="36397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7130355" y="5591214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7534769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7939183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8343597" y="5591323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366718" y="1310289"/>
              <a:ext cx="41665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431016" y="1310289"/>
              <a:ext cx="41665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95315" y="1310661"/>
              <a:ext cx="416656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59613" y="1310661"/>
              <a:ext cx="416656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85117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25558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166000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206441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91547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319886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72430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12871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979771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5384184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5788598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193012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7044069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7448483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7852897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8257310" y="5963973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-281226" y="3769484"/>
              <a:ext cx="168492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3366164" y="6335256"/>
              <a:ext cx="201455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058124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75008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544204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tx61"/>
            <p:cNvSpPr/>
            <p:nvPr/>
          </p:nvSpPr>
          <p:spPr>
            <a:xfrm>
              <a:off x="364620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38169" y="6379132"/>
              <a:ext cx="333325" cy="93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012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722088" y="6379430"/>
              <a:ext cx="333325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498678" y="783900"/>
              <a:ext cx="4345632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September-December, 2017 - 2021, Including all RBD Countries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15637" y="499944"/>
              <a:ext cx="5311712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Populations by Phase and Year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749649" y="6108324"/>
              <a:ext cx="79572" cy="3397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55747" y="5924159"/>
              <a:ext cx="79572" cy="2181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61844" y="6018748"/>
              <a:ext cx="79572" cy="12355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67941" y="5669912"/>
              <a:ext cx="79572" cy="47238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174038" y="5531757"/>
              <a:ext cx="79572" cy="61054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713266" y="597828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819364" y="5794121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925461" y="588871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1031558" y="5539874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1138317" y="5402380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14" name="rc14"/>
            <p:cNvSpPr/>
            <p:nvPr/>
          </p:nvSpPr>
          <p:spPr>
            <a:xfrm>
              <a:off x="1667115" y="5815896"/>
              <a:ext cx="79572" cy="32640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773213" y="5661486"/>
              <a:ext cx="79572" cy="4808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879310" y="5583909"/>
              <a:ext cx="79572" cy="55839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985407" y="5667319"/>
              <a:ext cx="79572" cy="47498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091504" y="5575191"/>
              <a:ext cx="79572" cy="5671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631394" y="5686519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736830" y="5531448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842927" y="545387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949024" y="5537281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2055122" y="544515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2796776" y="5827730"/>
              <a:ext cx="79572" cy="31457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902873" y="5362938"/>
              <a:ext cx="79572" cy="77936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008970" y="5370278"/>
              <a:ext cx="79572" cy="77202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761054" y="5698353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867152" y="5233562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72587" y="524024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3502047" y="6030467"/>
              <a:ext cx="79572" cy="11183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608144" y="5958819"/>
              <a:ext cx="79572" cy="18348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14242" y="6050560"/>
              <a:ext cx="79572" cy="917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820339" y="6009001"/>
              <a:ext cx="79572" cy="13329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926436" y="5767036"/>
              <a:ext cx="79572" cy="37526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465664" y="5900429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571761" y="5828780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677832" y="5920496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783956" y="587896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90027" y="5636971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419513" y="6067156"/>
              <a:ext cx="79572" cy="7514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525610" y="6028405"/>
              <a:ext cx="79572" cy="11389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631707" y="6043371"/>
              <a:ext cx="79572" cy="9892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737805" y="5919640"/>
              <a:ext cx="79572" cy="22266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843902" y="5887361"/>
              <a:ext cx="79572" cy="25493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383104" y="5937091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489227" y="589836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595298" y="5913306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701422" y="578960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4807519" y="575732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5336979" y="6105120"/>
              <a:ext cx="79572" cy="3718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443076" y="6039207"/>
              <a:ext cx="79572" cy="10309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549173" y="6031770"/>
              <a:ext cx="79572" cy="11053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655271" y="6142301"/>
              <a:ext cx="79572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761368" y="6078541"/>
              <a:ext cx="79572" cy="6376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00596" y="597508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5406693" y="5909168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5512791" y="5901731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5664092" y="6066507"/>
              <a:ext cx="60289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724985" y="594850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254445" y="5898453"/>
              <a:ext cx="79572" cy="24384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360542" y="5910882"/>
              <a:ext cx="79572" cy="23141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6466639" y="5923990"/>
              <a:ext cx="79572" cy="21831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6572737" y="5662341"/>
              <a:ext cx="79572" cy="47996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6678834" y="5665581"/>
              <a:ext cx="79572" cy="47671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6218062" y="5768414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324159" y="578084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430256" y="579395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6536354" y="553230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6642451" y="5535543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7171911" y="4067562"/>
              <a:ext cx="79572" cy="207473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278008" y="5050709"/>
              <a:ext cx="79572" cy="109159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384105" y="5539680"/>
              <a:ext cx="79572" cy="60262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490202" y="4653175"/>
              <a:ext cx="79572" cy="14891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596300" y="3438171"/>
              <a:ext cx="79572" cy="270413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7136189" y="3938185"/>
              <a:ext cx="150697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7.1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7241599" y="4920645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3.7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7393588" y="5464549"/>
              <a:ext cx="60289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7453820" y="4523137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5.1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559917" y="330813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9.2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8089376" y="6016260"/>
              <a:ext cx="79572" cy="1260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8195474" y="6048298"/>
              <a:ext cx="79572" cy="9400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8301571" y="6097778"/>
              <a:ext cx="79572" cy="4452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8407668" y="6013903"/>
              <a:ext cx="79572" cy="12839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8513766" y="6054655"/>
              <a:ext cx="79572" cy="8764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8052994" y="5886222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8159064" y="5918234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8265188" y="5967739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8371285" y="5883865"/>
              <a:ext cx="150697" cy="79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8477356" y="5924590"/>
              <a:ext cx="150697" cy="79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67218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77828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8843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99047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09657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158965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169574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18018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190794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201403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250711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261321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271931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28254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29315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342458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35306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363677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374287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38489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434204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44481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4554242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466033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47664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525951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53656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54717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557780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56839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617697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628307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638917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649527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6601369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7094445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720054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730664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7412737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7518834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8011911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2017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8118008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2018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8224106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8330203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8436300" y="6461785"/>
              <a:ext cx="232370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-665674" y="4018390"/>
              <a:ext cx="245382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25417" y="783900"/>
              <a:ext cx="3892153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January - May, 2017 - 2021: Sahel5 +1 &amp; CMR/CAF/NGA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653539" y="499944"/>
              <a:ext cx="6035910" cy="2145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2580</Words>
  <Application>Microsoft Office PowerPoint</Application>
  <PresentationFormat>On-screen Show (4:3)</PresentationFormat>
  <Paragraphs>1808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Open Sans SemiBold</vt:lpstr>
      <vt:lpstr>Office Theme</vt:lpstr>
      <vt:lpstr>1_Office Theme</vt:lpstr>
      <vt:lpstr>Country Level Food Insecurity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Level Food Insecurity Trends</dc:title>
  <dc:subject/>
  <dc:creator/>
  <cp:keywords/>
  <dc:description/>
  <cp:lastModifiedBy>William OLANDER</cp:lastModifiedBy>
  <cp:revision>4</cp:revision>
  <dcterms:created xsi:type="dcterms:W3CDTF">2017-02-13T16:18:36Z</dcterms:created>
  <dcterms:modified xsi:type="dcterms:W3CDTF">2021-04-26T16:45:02Z</dcterms:modified>
  <cp:category/>
</cp:coreProperties>
</file>