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94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70945-9FE2-4254-AEB6-91ED12B4DB67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0CE5D-FD35-4495-98CC-CCF829A99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1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0CE5D-FD35-4495-98CC-CCF829A99B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8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9552" y="1052736"/>
            <a:ext cx="8219256" cy="5733256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dirty="0"/>
            </a:p>
          </p:txBody>
        </p:sp>
        <p:sp>
          <p:nvSpPr>
            <p:cNvPr id="4" name="pl4"/>
            <p:cNvSpPr/>
            <p:nvPr/>
          </p:nvSpPr>
          <p:spPr>
            <a:xfrm>
              <a:off x="972994" y="5946276"/>
              <a:ext cx="7587279" cy="0"/>
            </a:xfrm>
            <a:custGeom>
              <a:avLst/>
              <a:gdLst/>
              <a:ahLst/>
              <a:cxnLst/>
              <a:rect l="0" t="0" r="0" b="0"/>
              <a:pathLst>
                <a:path w="7587279">
                  <a:moveTo>
                    <a:pt x="0" y="0"/>
                  </a:moveTo>
                  <a:lnTo>
                    <a:pt x="7587279" y="0"/>
                  </a:lnTo>
                  <a:lnTo>
                    <a:pt x="758727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/>
            <p:cNvSpPr/>
            <p:nvPr/>
          </p:nvSpPr>
          <p:spPr>
            <a:xfrm>
              <a:off x="972994" y="4858413"/>
              <a:ext cx="7587279" cy="0"/>
            </a:xfrm>
            <a:custGeom>
              <a:avLst/>
              <a:gdLst/>
              <a:ahLst/>
              <a:cxnLst/>
              <a:rect l="0" t="0" r="0" b="0"/>
              <a:pathLst>
                <a:path w="7587279">
                  <a:moveTo>
                    <a:pt x="0" y="0"/>
                  </a:moveTo>
                  <a:lnTo>
                    <a:pt x="7587279" y="0"/>
                  </a:lnTo>
                  <a:lnTo>
                    <a:pt x="758727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972994" y="3770551"/>
              <a:ext cx="7587279" cy="0"/>
            </a:xfrm>
            <a:custGeom>
              <a:avLst/>
              <a:gdLst/>
              <a:ahLst/>
              <a:cxnLst/>
              <a:rect l="0" t="0" r="0" b="0"/>
              <a:pathLst>
                <a:path w="7587279">
                  <a:moveTo>
                    <a:pt x="0" y="0"/>
                  </a:moveTo>
                  <a:lnTo>
                    <a:pt x="7587279" y="0"/>
                  </a:lnTo>
                  <a:lnTo>
                    <a:pt x="758727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972994" y="2682688"/>
              <a:ext cx="7587279" cy="0"/>
            </a:xfrm>
            <a:custGeom>
              <a:avLst/>
              <a:gdLst/>
              <a:ahLst/>
              <a:cxnLst/>
              <a:rect l="0" t="0" r="0" b="0"/>
              <a:pathLst>
                <a:path w="7587279">
                  <a:moveTo>
                    <a:pt x="0" y="0"/>
                  </a:moveTo>
                  <a:lnTo>
                    <a:pt x="7587279" y="0"/>
                  </a:lnTo>
                  <a:lnTo>
                    <a:pt x="758727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972994" y="1594825"/>
              <a:ext cx="7587279" cy="0"/>
            </a:xfrm>
            <a:custGeom>
              <a:avLst/>
              <a:gdLst/>
              <a:ahLst/>
              <a:cxnLst/>
              <a:rect l="0" t="0" r="0" b="0"/>
              <a:pathLst>
                <a:path w="7587279">
                  <a:moveTo>
                    <a:pt x="0" y="0"/>
                  </a:moveTo>
                  <a:lnTo>
                    <a:pt x="7587279" y="0"/>
                  </a:lnTo>
                  <a:lnTo>
                    <a:pt x="758727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419305" y="1377252"/>
              <a:ext cx="0" cy="4786596"/>
            </a:xfrm>
            <a:custGeom>
              <a:avLst/>
              <a:gdLst/>
              <a:ahLst/>
              <a:cxnLst/>
              <a:rect l="0" t="0" r="0" b="0"/>
              <a:pathLst>
                <a:path h="4786596">
                  <a:moveTo>
                    <a:pt x="0" y="47865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2163156" y="1377252"/>
              <a:ext cx="0" cy="4786596"/>
            </a:xfrm>
            <a:custGeom>
              <a:avLst/>
              <a:gdLst/>
              <a:ahLst/>
              <a:cxnLst/>
              <a:rect l="0" t="0" r="0" b="0"/>
              <a:pathLst>
                <a:path h="4786596">
                  <a:moveTo>
                    <a:pt x="0" y="47865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2907007" y="1377252"/>
              <a:ext cx="0" cy="4786596"/>
            </a:xfrm>
            <a:custGeom>
              <a:avLst/>
              <a:gdLst/>
              <a:ahLst/>
              <a:cxnLst/>
              <a:rect l="0" t="0" r="0" b="0"/>
              <a:pathLst>
                <a:path h="4786596">
                  <a:moveTo>
                    <a:pt x="0" y="47865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3650858" y="1377252"/>
              <a:ext cx="0" cy="4786596"/>
            </a:xfrm>
            <a:custGeom>
              <a:avLst/>
              <a:gdLst/>
              <a:ahLst/>
              <a:cxnLst/>
              <a:rect l="0" t="0" r="0" b="0"/>
              <a:pathLst>
                <a:path h="4786596">
                  <a:moveTo>
                    <a:pt x="0" y="47865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4394709" y="1377252"/>
              <a:ext cx="0" cy="4786596"/>
            </a:xfrm>
            <a:custGeom>
              <a:avLst/>
              <a:gdLst/>
              <a:ahLst/>
              <a:cxnLst/>
              <a:rect l="0" t="0" r="0" b="0"/>
              <a:pathLst>
                <a:path h="4786596">
                  <a:moveTo>
                    <a:pt x="0" y="47865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5138560" y="1377252"/>
              <a:ext cx="0" cy="4786596"/>
            </a:xfrm>
            <a:custGeom>
              <a:avLst/>
              <a:gdLst/>
              <a:ahLst/>
              <a:cxnLst/>
              <a:rect l="0" t="0" r="0" b="0"/>
              <a:pathLst>
                <a:path h="4786596">
                  <a:moveTo>
                    <a:pt x="0" y="47865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882411" y="1377252"/>
              <a:ext cx="0" cy="4786596"/>
            </a:xfrm>
            <a:custGeom>
              <a:avLst/>
              <a:gdLst/>
              <a:ahLst/>
              <a:cxnLst/>
              <a:rect l="0" t="0" r="0" b="0"/>
              <a:pathLst>
                <a:path h="4786596">
                  <a:moveTo>
                    <a:pt x="0" y="47865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626262" y="1377252"/>
              <a:ext cx="0" cy="4786596"/>
            </a:xfrm>
            <a:custGeom>
              <a:avLst/>
              <a:gdLst/>
              <a:ahLst/>
              <a:cxnLst/>
              <a:rect l="0" t="0" r="0" b="0"/>
              <a:pathLst>
                <a:path h="4786596">
                  <a:moveTo>
                    <a:pt x="0" y="47865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7370112" y="1377252"/>
              <a:ext cx="0" cy="4786596"/>
            </a:xfrm>
            <a:custGeom>
              <a:avLst/>
              <a:gdLst/>
              <a:ahLst/>
              <a:cxnLst/>
              <a:rect l="0" t="0" r="0" b="0"/>
              <a:pathLst>
                <a:path h="4786596">
                  <a:moveTo>
                    <a:pt x="0" y="47865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8113963" y="1377252"/>
              <a:ext cx="0" cy="4786596"/>
            </a:xfrm>
            <a:custGeom>
              <a:avLst/>
              <a:gdLst/>
              <a:ahLst/>
              <a:cxnLst/>
              <a:rect l="0" t="0" r="0" b="0"/>
              <a:pathLst>
                <a:path h="4786596">
                  <a:moveTo>
                    <a:pt x="0" y="47865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1158957" y="1594825"/>
              <a:ext cx="520695" cy="3402835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1158957" y="4997660"/>
              <a:ext cx="520695" cy="935562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1158957" y="5933222"/>
              <a:ext cx="520695" cy="13054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1902808" y="1594825"/>
              <a:ext cx="520695" cy="3172208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1902808" y="4767033"/>
              <a:ext cx="520695" cy="974725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1902808" y="5741758"/>
              <a:ext cx="520695" cy="204518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2646659" y="1594825"/>
              <a:ext cx="520695" cy="3524675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2646659" y="5119500"/>
              <a:ext cx="520695" cy="757152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2646659" y="5876653"/>
              <a:ext cx="520695" cy="69623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3390510" y="1594825"/>
              <a:ext cx="520695" cy="3777059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3390510" y="5371885"/>
              <a:ext cx="520695" cy="552634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3390510" y="5924519"/>
              <a:ext cx="520695" cy="21757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4134361" y="1594825"/>
              <a:ext cx="520695" cy="2967689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4134361" y="4562515"/>
              <a:ext cx="520695" cy="1261920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4134361" y="5824436"/>
              <a:ext cx="520695" cy="121840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4878212" y="1594825"/>
              <a:ext cx="520695" cy="2715305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4878212" y="4310130"/>
              <a:ext cx="520695" cy="1366355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4878212" y="5676486"/>
              <a:ext cx="520695" cy="269789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5622063" y="1594825"/>
              <a:ext cx="520695" cy="2680494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5622063" y="4275319"/>
              <a:ext cx="520695" cy="1357652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5622063" y="5632972"/>
              <a:ext cx="520695" cy="313304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6365914" y="1594825"/>
              <a:ext cx="520695" cy="2871957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6365914" y="4466783"/>
              <a:ext cx="520695" cy="1227109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6365914" y="5693892"/>
              <a:ext cx="520695" cy="252384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7109765" y="1594825"/>
              <a:ext cx="520695" cy="3563838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7109765" y="5158664"/>
              <a:ext cx="520695" cy="722340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7109765" y="5881004"/>
              <a:ext cx="520695" cy="65271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7853616" y="1594825"/>
              <a:ext cx="520695" cy="2972041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7853616" y="4566866"/>
              <a:ext cx="520695" cy="1240163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7853616" y="5807030"/>
              <a:ext cx="520695" cy="139246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tx49"/>
            <p:cNvSpPr/>
            <p:nvPr/>
          </p:nvSpPr>
          <p:spPr>
            <a:xfrm>
              <a:off x="1295716" y="3248865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78.2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295716" y="5418064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331031" y="5892310"/>
              <a:ext cx="176547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039567" y="3133552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72.9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039567" y="5208569"/>
              <a:ext cx="247178" cy="912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074882" y="5798563"/>
              <a:ext cx="176547" cy="90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4.7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836376" y="3309786"/>
              <a:ext cx="141262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81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783418" y="5452250"/>
              <a:ext cx="247178" cy="912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17.4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818733" y="5864088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527268" y="3435978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86.8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527268" y="5602375"/>
              <a:ext cx="247178" cy="912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12.7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562584" y="5888021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271119" y="3031293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68.2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324077" y="5146098"/>
              <a:ext cx="141262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306435" y="5837979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2.8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014970" y="2905101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62.4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014970" y="4945869"/>
              <a:ext cx="247178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31.4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050286" y="5764004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6.2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758821" y="2887695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61.6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758821" y="4906706"/>
              <a:ext cx="247178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794137" y="5743797"/>
              <a:ext cx="176547" cy="912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7.2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555630" y="2983427"/>
              <a:ext cx="141262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66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502672" y="5032960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28.2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537988" y="5772707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5.8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246523" y="3329367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81.9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246523" y="5472457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16.6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281839" y="5866263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990374" y="3033406"/>
              <a:ext cx="247178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68.3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990374" y="5139571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28.5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025690" y="5829214"/>
              <a:ext cx="176547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972994" y="1377252"/>
              <a:ext cx="0" cy="4786596"/>
            </a:xfrm>
            <a:custGeom>
              <a:avLst/>
              <a:gdLst/>
              <a:ahLst/>
              <a:cxnLst/>
              <a:rect l="0" t="0" r="0" b="0"/>
              <a:pathLst>
                <a:path h="4786596">
                  <a:moveTo>
                    <a:pt x="0" y="478659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tx80"/>
            <p:cNvSpPr/>
            <p:nvPr/>
          </p:nvSpPr>
          <p:spPr>
            <a:xfrm>
              <a:off x="848699" y="5903612"/>
              <a:ext cx="64547" cy="829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84152" y="4815860"/>
              <a:ext cx="129094" cy="828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25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84152" y="3727886"/>
              <a:ext cx="129094" cy="829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84152" y="2641291"/>
              <a:ext cx="129094" cy="81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75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19604" y="1552161"/>
              <a:ext cx="193641" cy="829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100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972994" y="6163849"/>
              <a:ext cx="7587279" cy="0"/>
            </a:xfrm>
            <a:custGeom>
              <a:avLst/>
              <a:gdLst/>
              <a:ahLst/>
              <a:cxnLst/>
              <a:rect l="0" t="0" r="0" b="0"/>
              <a:pathLst>
                <a:path w="7587279">
                  <a:moveTo>
                    <a:pt x="0" y="0"/>
                  </a:moveTo>
                  <a:lnTo>
                    <a:pt x="7587279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tx86"/>
            <p:cNvSpPr/>
            <p:nvPr/>
          </p:nvSpPr>
          <p:spPr>
            <a:xfrm>
              <a:off x="1154446" y="6217313"/>
              <a:ext cx="529717" cy="868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Rockcoast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909983" y="6217313"/>
              <a:ext cx="506346" cy="868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Oldhaven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655046" y="6191241"/>
              <a:ext cx="503921" cy="112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Fayhedge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260156" y="6217313"/>
              <a:ext cx="781402" cy="868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Shademeadow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049235" y="6217313"/>
              <a:ext cx="690948" cy="868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Newmeadow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898698" y="6217313"/>
              <a:ext cx="479722" cy="868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Dellmere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660050" y="6196477"/>
              <a:ext cx="444720" cy="1077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Vertgate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438380" y="6191241"/>
              <a:ext cx="375763" cy="112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Lochby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042470" y="6191296"/>
              <a:ext cx="655284" cy="112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Springbeech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913101" y="6216707"/>
              <a:ext cx="401725" cy="874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Clearelf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390871" y="6358043"/>
              <a:ext cx="751526" cy="820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ADMIN1Name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503716" y="3726288"/>
              <a:ext cx="232667" cy="885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 dirty="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perc</a:t>
              </a:r>
            </a:p>
          </p:txBody>
        </p:sp>
        <p:sp>
          <p:nvSpPr>
            <p:cNvPr id="98" name="rc98"/>
            <p:cNvSpPr/>
            <p:nvPr/>
          </p:nvSpPr>
          <p:spPr>
            <a:xfrm>
              <a:off x="1045257" y="1107896"/>
              <a:ext cx="133830" cy="133830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1899523" y="1107896"/>
              <a:ext cx="133830" cy="133830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2733063" y="1107896"/>
              <a:ext cx="133830" cy="133830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tx101"/>
            <p:cNvSpPr/>
            <p:nvPr/>
          </p:nvSpPr>
          <p:spPr>
            <a:xfrm>
              <a:off x="1251351" y="1102327"/>
              <a:ext cx="575909" cy="1127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 dirty="0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Acceptable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105617" y="1128234"/>
              <a:ext cx="555184" cy="868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Borderline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939157" y="1133415"/>
              <a:ext cx="249865" cy="81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Poor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83725" y="771879"/>
              <a:ext cx="3827115" cy="1277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Relative Proportion of Households per FCS Classification by State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83725" y="546022"/>
              <a:ext cx="5363434" cy="1589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 b="1" dirty="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Household Food Consumption Score Classification by State | 2022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83725" y="6527029"/>
              <a:ext cx="1050430" cy="739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7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Source: WFP VAM Unit 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83725" y="6608918"/>
              <a:ext cx="1928674" cy="987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7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© United Nations World Food Programme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9FD66589-8DAF-3CA9-F9B3-660CC94168CB}"/>
              </a:ext>
            </a:extLst>
          </p:cNvPr>
          <p:cNvSpPr txBox="1"/>
          <p:nvPr/>
        </p:nvSpPr>
        <p:spPr>
          <a:xfrm>
            <a:off x="467544" y="116632"/>
            <a:ext cx="8291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Chart Elements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9552" y="1132295"/>
            <a:ext cx="8092888" cy="5519068"/>
            <a:chOff x="457200" y="546022"/>
            <a:chExt cx="8103073" cy="6161673"/>
          </a:xfrm>
        </p:grpSpPr>
        <p:sp>
          <p:nvSpPr>
            <p:cNvPr id="4" name="pl4"/>
            <p:cNvSpPr/>
            <p:nvPr/>
          </p:nvSpPr>
          <p:spPr>
            <a:xfrm>
              <a:off x="972994" y="5946276"/>
              <a:ext cx="7587279" cy="0"/>
            </a:xfrm>
            <a:custGeom>
              <a:avLst/>
              <a:gdLst/>
              <a:ahLst/>
              <a:cxnLst/>
              <a:rect l="0" t="0" r="0" b="0"/>
              <a:pathLst>
                <a:path w="7587279">
                  <a:moveTo>
                    <a:pt x="0" y="0"/>
                  </a:moveTo>
                  <a:lnTo>
                    <a:pt x="7587279" y="0"/>
                  </a:lnTo>
                  <a:lnTo>
                    <a:pt x="758727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/>
            <p:cNvSpPr/>
            <p:nvPr/>
          </p:nvSpPr>
          <p:spPr>
            <a:xfrm>
              <a:off x="972994" y="4858413"/>
              <a:ext cx="7587279" cy="0"/>
            </a:xfrm>
            <a:custGeom>
              <a:avLst/>
              <a:gdLst/>
              <a:ahLst/>
              <a:cxnLst/>
              <a:rect l="0" t="0" r="0" b="0"/>
              <a:pathLst>
                <a:path w="7587279">
                  <a:moveTo>
                    <a:pt x="0" y="0"/>
                  </a:moveTo>
                  <a:lnTo>
                    <a:pt x="7587279" y="0"/>
                  </a:lnTo>
                  <a:lnTo>
                    <a:pt x="758727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972994" y="3770551"/>
              <a:ext cx="7587279" cy="0"/>
            </a:xfrm>
            <a:custGeom>
              <a:avLst/>
              <a:gdLst/>
              <a:ahLst/>
              <a:cxnLst/>
              <a:rect l="0" t="0" r="0" b="0"/>
              <a:pathLst>
                <a:path w="7587279">
                  <a:moveTo>
                    <a:pt x="0" y="0"/>
                  </a:moveTo>
                  <a:lnTo>
                    <a:pt x="7587279" y="0"/>
                  </a:lnTo>
                  <a:lnTo>
                    <a:pt x="758727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972994" y="2682688"/>
              <a:ext cx="7587279" cy="0"/>
            </a:xfrm>
            <a:custGeom>
              <a:avLst/>
              <a:gdLst/>
              <a:ahLst/>
              <a:cxnLst/>
              <a:rect l="0" t="0" r="0" b="0"/>
              <a:pathLst>
                <a:path w="7587279">
                  <a:moveTo>
                    <a:pt x="0" y="0"/>
                  </a:moveTo>
                  <a:lnTo>
                    <a:pt x="7587279" y="0"/>
                  </a:lnTo>
                  <a:lnTo>
                    <a:pt x="758727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972994" y="1594825"/>
              <a:ext cx="7587279" cy="0"/>
            </a:xfrm>
            <a:custGeom>
              <a:avLst/>
              <a:gdLst/>
              <a:ahLst/>
              <a:cxnLst/>
              <a:rect l="0" t="0" r="0" b="0"/>
              <a:pathLst>
                <a:path w="7587279">
                  <a:moveTo>
                    <a:pt x="0" y="0"/>
                  </a:moveTo>
                  <a:lnTo>
                    <a:pt x="7587279" y="0"/>
                  </a:lnTo>
                  <a:lnTo>
                    <a:pt x="758727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1158957" y="1594825"/>
              <a:ext cx="520695" cy="3402835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1158957" y="4997660"/>
              <a:ext cx="520695" cy="935562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1158957" y="5933222"/>
              <a:ext cx="520695" cy="13054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1902808" y="1594825"/>
              <a:ext cx="520695" cy="3172208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1902808" y="4767033"/>
              <a:ext cx="520695" cy="974725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1902808" y="5741758"/>
              <a:ext cx="520695" cy="204518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2646659" y="1594825"/>
              <a:ext cx="520695" cy="3524675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2646659" y="5119500"/>
              <a:ext cx="520695" cy="757152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2646659" y="5876653"/>
              <a:ext cx="520695" cy="69623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3390510" y="1594825"/>
              <a:ext cx="520695" cy="3777059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3390510" y="5371885"/>
              <a:ext cx="520695" cy="552634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3390510" y="5924519"/>
              <a:ext cx="520695" cy="21757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4134361" y="1594825"/>
              <a:ext cx="520695" cy="2967689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4134361" y="4562515"/>
              <a:ext cx="520695" cy="1261920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4134361" y="5824436"/>
              <a:ext cx="520695" cy="121840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4878212" y="1594825"/>
              <a:ext cx="520695" cy="2715305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4878212" y="4310130"/>
              <a:ext cx="520695" cy="1366355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4878212" y="5676486"/>
              <a:ext cx="520695" cy="269789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5622063" y="1594825"/>
              <a:ext cx="520695" cy="2680494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5622063" y="4275319"/>
              <a:ext cx="520695" cy="1357652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5622063" y="5632972"/>
              <a:ext cx="520695" cy="313304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6365914" y="1594825"/>
              <a:ext cx="520695" cy="2871957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6365914" y="4466783"/>
              <a:ext cx="520695" cy="1227109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6365914" y="5693892"/>
              <a:ext cx="520695" cy="252384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7109765" y="1594825"/>
              <a:ext cx="520695" cy="3563838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7109765" y="5158664"/>
              <a:ext cx="520695" cy="722340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7109765" y="5881004"/>
              <a:ext cx="520695" cy="65271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7853616" y="1594825"/>
              <a:ext cx="520695" cy="2972041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7853616" y="4566866"/>
              <a:ext cx="520695" cy="1240163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7853616" y="5807030"/>
              <a:ext cx="520695" cy="139246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tx49"/>
            <p:cNvSpPr/>
            <p:nvPr/>
          </p:nvSpPr>
          <p:spPr>
            <a:xfrm>
              <a:off x="1295716" y="3248865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78.2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295716" y="5418064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331031" y="5892310"/>
              <a:ext cx="176547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039567" y="3133552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72.9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039567" y="5208569"/>
              <a:ext cx="247178" cy="912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074882" y="5798563"/>
              <a:ext cx="176547" cy="90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4.7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836376" y="3309786"/>
              <a:ext cx="141262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81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783418" y="5452250"/>
              <a:ext cx="247178" cy="912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17.4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818733" y="5864088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527268" y="3435978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86.8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527268" y="5602375"/>
              <a:ext cx="247178" cy="912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12.7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562584" y="5888021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271119" y="3031293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68.2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324077" y="5146098"/>
              <a:ext cx="141262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306435" y="5837979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2.8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014970" y="2905101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62.4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014970" y="4945869"/>
              <a:ext cx="247178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31.4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050286" y="5764004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6.2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758821" y="2887695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61.6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758821" y="4906706"/>
              <a:ext cx="247178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794137" y="5743797"/>
              <a:ext cx="176547" cy="912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7.2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555630" y="2983427"/>
              <a:ext cx="141262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66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502672" y="5032960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28.2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537988" y="5772707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5.8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246523" y="3329367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81.9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246523" y="5472457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16.6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281839" y="5866263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990374" y="3033406"/>
              <a:ext cx="247178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68.3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990374" y="5139571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28.5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025690" y="5829214"/>
              <a:ext cx="176547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3.2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48699" y="5903612"/>
              <a:ext cx="64547" cy="829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84152" y="4815860"/>
              <a:ext cx="129094" cy="828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25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84152" y="3727886"/>
              <a:ext cx="129094" cy="829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84152" y="2641291"/>
              <a:ext cx="129094" cy="81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75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19604" y="1552161"/>
              <a:ext cx="193641" cy="829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100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154446" y="6217313"/>
              <a:ext cx="529717" cy="868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Rockcoast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909983" y="6217313"/>
              <a:ext cx="506346" cy="868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Oldhaven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655046" y="6191241"/>
              <a:ext cx="503921" cy="112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Fayhedge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260156" y="6217313"/>
              <a:ext cx="781402" cy="868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Shademeadow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049235" y="6217313"/>
              <a:ext cx="690948" cy="868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Newmeadow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898698" y="6217313"/>
              <a:ext cx="479722" cy="868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Dellmere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660050" y="6196477"/>
              <a:ext cx="444720" cy="1077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Vertgate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438380" y="6191241"/>
              <a:ext cx="375763" cy="112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Lochby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042470" y="6191296"/>
              <a:ext cx="655284" cy="112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Springbeech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913101" y="6216707"/>
              <a:ext cx="401725" cy="874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Clearelf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410840" y="6453547"/>
              <a:ext cx="751526" cy="820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 dirty="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ADMIN1Name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503716" y="3726288"/>
              <a:ext cx="232667" cy="885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 dirty="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perc</a:t>
              </a:r>
            </a:p>
          </p:txBody>
        </p:sp>
        <p:sp>
          <p:nvSpPr>
            <p:cNvPr id="98" name="rc98"/>
            <p:cNvSpPr/>
            <p:nvPr/>
          </p:nvSpPr>
          <p:spPr>
            <a:xfrm>
              <a:off x="1045257" y="1107896"/>
              <a:ext cx="133830" cy="133830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1899523" y="1107896"/>
              <a:ext cx="133830" cy="133830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2733063" y="1107896"/>
              <a:ext cx="133830" cy="133830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tx101"/>
            <p:cNvSpPr/>
            <p:nvPr/>
          </p:nvSpPr>
          <p:spPr>
            <a:xfrm>
              <a:off x="1251351" y="1102327"/>
              <a:ext cx="575909" cy="1127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 dirty="0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Acceptable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105617" y="1128234"/>
              <a:ext cx="555184" cy="868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Borderline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939157" y="1133415"/>
              <a:ext cx="249865" cy="81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Poor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57200" y="771880"/>
              <a:ext cx="3953640" cy="1197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Relative Proportion of Households per FCS Classification by State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83725" y="546022"/>
              <a:ext cx="5363434" cy="1589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 b="1" dirty="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Household Food Consumption Score Classification by State | 2022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83725" y="6527029"/>
              <a:ext cx="1050430" cy="739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7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Source: WFP VAM Unit 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83725" y="6608918"/>
              <a:ext cx="1928674" cy="987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7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© United Nations World Food Programme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9FD66589-8DAF-3CA9-F9B3-660CC94168CB}"/>
              </a:ext>
            </a:extLst>
          </p:cNvPr>
          <p:cNvSpPr txBox="1"/>
          <p:nvPr/>
        </p:nvSpPr>
        <p:spPr>
          <a:xfrm>
            <a:off x="467544" y="116632"/>
            <a:ext cx="8291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Chart Elements</a:t>
            </a:r>
          </a:p>
        </p:txBody>
      </p:sp>
      <p:sp>
        <p:nvSpPr>
          <p:cNvPr id="108" name="tx104">
            <a:extLst>
              <a:ext uri="{FF2B5EF4-FFF2-40B4-BE49-F238E27FC236}">
                <a16:creationId xmlns:a16="http://schemas.microsoft.com/office/drawing/2014/main" id="{0ED2E636-31FB-0973-CB2F-028E4DF23496}"/>
              </a:ext>
            </a:extLst>
          </p:cNvPr>
          <p:cNvSpPr/>
          <p:nvPr/>
        </p:nvSpPr>
        <p:spPr>
          <a:xfrm>
            <a:off x="539551" y="898195"/>
            <a:ext cx="3948671" cy="1073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191919">
                    <a:alpha val="100000"/>
                  </a:srgbClr>
                </a:solidFill>
                <a:latin typeface="Open Sans"/>
                <a:cs typeface="Open Sans"/>
              </a:rPr>
              <a:t>Figure </a:t>
            </a:r>
            <a:r>
              <a:rPr lang="en-US" sz="1000">
                <a:solidFill>
                  <a:srgbClr val="191919">
                    <a:alpha val="100000"/>
                  </a:srgbClr>
                </a:solidFill>
                <a:latin typeface="Open Sans"/>
                <a:cs typeface="Open Sans"/>
              </a:rPr>
              <a:t>1                                                                                                      </a:t>
            </a:r>
            <a:endParaRPr sz="1000" dirty="0">
              <a:solidFill>
                <a:srgbClr val="191919">
                  <a:alpha val="100000"/>
                </a:srgbClr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54030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165</Words>
  <Application>Microsoft Office PowerPoint</Application>
  <PresentationFormat>On-screen Show (4:3)</PresentationFormat>
  <Paragraphs>112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Open Sans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William OLANDER</cp:lastModifiedBy>
  <cp:revision>4</cp:revision>
  <dcterms:created xsi:type="dcterms:W3CDTF">2017-02-13T16:18:36Z</dcterms:created>
  <dcterms:modified xsi:type="dcterms:W3CDTF">2023-05-02T20:27:46Z</dcterms:modified>
  <cp:category/>
</cp:coreProperties>
</file>