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65" r:id="rId7"/>
    <p:sldId id="264" r:id="rId8"/>
    <p:sldId id="272" r:id="rId9"/>
    <p:sldId id="273" r:id="rId10"/>
    <p:sldId id="267" r:id="rId11"/>
    <p:sldId id="269" r:id="rId12"/>
    <p:sldId id="270" r:id="rId13"/>
    <p:sldId id="271" r:id="rId14"/>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9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70945-9FE2-4254-AEB6-91ED12B4DB67}"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0CE5D-FD35-4495-98CC-CCF829A99BB3}" type="slidenum">
              <a:rPr lang="en-US" smtClean="0"/>
              <a:t>‹#›</a:t>
            </a:fld>
            <a:endParaRPr lang="en-US"/>
          </a:p>
        </p:txBody>
      </p:sp>
    </p:spTree>
    <p:extLst>
      <p:ext uri="{BB962C8B-B14F-4D97-AF65-F5344CB8AC3E}">
        <p14:creationId xmlns:p14="http://schemas.microsoft.com/office/powerpoint/2010/main" val="425721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2</a:t>
            </a:fld>
            <a:endParaRPr lang="en-US"/>
          </a:p>
        </p:txBody>
      </p:sp>
    </p:spTree>
    <p:extLst>
      <p:ext uri="{BB962C8B-B14F-4D97-AF65-F5344CB8AC3E}">
        <p14:creationId xmlns:p14="http://schemas.microsoft.com/office/powerpoint/2010/main" val="357738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11</a:t>
            </a:fld>
            <a:endParaRPr lang="en-US"/>
          </a:p>
        </p:txBody>
      </p:sp>
    </p:spTree>
    <p:extLst>
      <p:ext uri="{BB962C8B-B14F-4D97-AF65-F5344CB8AC3E}">
        <p14:creationId xmlns:p14="http://schemas.microsoft.com/office/powerpoint/2010/main" val="1803726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12</a:t>
            </a:fld>
            <a:endParaRPr lang="en-US"/>
          </a:p>
        </p:txBody>
      </p:sp>
    </p:spTree>
    <p:extLst>
      <p:ext uri="{BB962C8B-B14F-4D97-AF65-F5344CB8AC3E}">
        <p14:creationId xmlns:p14="http://schemas.microsoft.com/office/powerpoint/2010/main" val="103280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13</a:t>
            </a:fld>
            <a:endParaRPr lang="en-US"/>
          </a:p>
        </p:txBody>
      </p:sp>
    </p:spTree>
    <p:extLst>
      <p:ext uri="{BB962C8B-B14F-4D97-AF65-F5344CB8AC3E}">
        <p14:creationId xmlns:p14="http://schemas.microsoft.com/office/powerpoint/2010/main" val="281843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3</a:t>
            </a:fld>
            <a:endParaRPr lang="en-US"/>
          </a:p>
        </p:txBody>
      </p:sp>
    </p:spTree>
    <p:extLst>
      <p:ext uri="{BB962C8B-B14F-4D97-AF65-F5344CB8AC3E}">
        <p14:creationId xmlns:p14="http://schemas.microsoft.com/office/powerpoint/2010/main" val="207236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4</a:t>
            </a:fld>
            <a:endParaRPr lang="en-US"/>
          </a:p>
        </p:txBody>
      </p:sp>
    </p:spTree>
    <p:extLst>
      <p:ext uri="{BB962C8B-B14F-4D97-AF65-F5344CB8AC3E}">
        <p14:creationId xmlns:p14="http://schemas.microsoft.com/office/powerpoint/2010/main" val="2450984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5</a:t>
            </a:fld>
            <a:endParaRPr lang="en-US"/>
          </a:p>
        </p:txBody>
      </p:sp>
    </p:spTree>
    <p:extLst>
      <p:ext uri="{BB962C8B-B14F-4D97-AF65-F5344CB8AC3E}">
        <p14:creationId xmlns:p14="http://schemas.microsoft.com/office/powerpoint/2010/main" val="331426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6</a:t>
            </a:fld>
            <a:endParaRPr lang="en-US"/>
          </a:p>
        </p:txBody>
      </p:sp>
    </p:spTree>
    <p:extLst>
      <p:ext uri="{BB962C8B-B14F-4D97-AF65-F5344CB8AC3E}">
        <p14:creationId xmlns:p14="http://schemas.microsoft.com/office/powerpoint/2010/main" val="1131748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7</a:t>
            </a:fld>
            <a:endParaRPr lang="en-US"/>
          </a:p>
        </p:txBody>
      </p:sp>
    </p:spTree>
    <p:extLst>
      <p:ext uri="{BB962C8B-B14F-4D97-AF65-F5344CB8AC3E}">
        <p14:creationId xmlns:p14="http://schemas.microsoft.com/office/powerpoint/2010/main" val="201138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8</a:t>
            </a:fld>
            <a:endParaRPr lang="en-US"/>
          </a:p>
        </p:txBody>
      </p:sp>
    </p:spTree>
    <p:extLst>
      <p:ext uri="{BB962C8B-B14F-4D97-AF65-F5344CB8AC3E}">
        <p14:creationId xmlns:p14="http://schemas.microsoft.com/office/powerpoint/2010/main" val="53509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9</a:t>
            </a:fld>
            <a:endParaRPr lang="en-US"/>
          </a:p>
        </p:txBody>
      </p:sp>
    </p:spTree>
    <p:extLst>
      <p:ext uri="{BB962C8B-B14F-4D97-AF65-F5344CB8AC3E}">
        <p14:creationId xmlns:p14="http://schemas.microsoft.com/office/powerpoint/2010/main" val="189733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90CE5D-FD35-4495-98CC-CCF829A99BB3}" type="slidenum">
              <a:rPr lang="en-US" smtClean="0"/>
              <a:t>10</a:t>
            </a:fld>
            <a:endParaRPr lang="en-US"/>
          </a:p>
        </p:txBody>
      </p:sp>
    </p:spTree>
    <p:extLst>
      <p:ext uri="{BB962C8B-B14F-4D97-AF65-F5344CB8AC3E}">
        <p14:creationId xmlns:p14="http://schemas.microsoft.com/office/powerpoint/2010/main" val="255740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08/05/2023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08/05/2023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08/05/2023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08/05/2023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08/05/2023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08/05/2023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1077218"/>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General Data visualization Standards Chart Elements Discussion</a:t>
            </a:r>
          </a:p>
        </p:txBody>
      </p:sp>
      <p:sp>
        <p:nvSpPr>
          <p:cNvPr id="110" name="TextBox 109">
            <a:extLst>
              <a:ext uri="{FF2B5EF4-FFF2-40B4-BE49-F238E27FC236}">
                <a16:creationId xmlns:a16="http://schemas.microsoft.com/office/drawing/2014/main" id="{DBD43202-6BA6-3E7C-39C5-241EC39507DB}"/>
              </a:ext>
            </a:extLst>
          </p:cNvPr>
          <p:cNvSpPr txBox="1"/>
          <p:nvPr/>
        </p:nvSpPr>
        <p:spPr>
          <a:xfrm>
            <a:off x="827584" y="1052736"/>
            <a:ext cx="7560840" cy="1477328"/>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maximize the efficiency of a chart, data should take center stage.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Support components should</a:t>
            </a:r>
            <a:r>
              <a:rPr lang="en-US" dirty="0">
                <a:latin typeface="Calibri" panose="020F0502020204030204" pitchFamily="34" charset="0"/>
                <a:ea typeface="Calibri" panose="020F0502020204030204" pitchFamily="34" charset="0"/>
                <a:cs typeface="Times New Roman" panose="02020603050405020304" pitchFamily="18" charset="0"/>
              </a:rPr>
              <a:t> o</a:t>
            </a:r>
            <a:r>
              <a:rPr lang="en-US" sz="1800" dirty="0">
                <a:effectLst/>
                <a:latin typeface="Calibri" panose="020F0502020204030204" pitchFamily="34" charset="0"/>
                <a:ea typeface="Calibri" panose="020F0502020204030204" pitchFamily="34" charset="0"/>
                <a:cs typeface="Times New Roman" panose="02020603050405020304" pitchFamily="18" charset="0"/>
              </a:rPr>
              <a:t>nly be present if relevant. Title axes, legend and data labels may be essential for the correct understanding of your chart or may not be needed at all, depending on the nature of your data.</a:t>
            </a:r>
            <a:endParaRPr lang="en-US" dirty="0"/>
          </a:p>
        </p:txBody>
      </p:sp>
      <p:pic>
        <p:nvPicPr>
          <p:cNvPr id="1026" name="Picture 2" descr="Is &quot;Best&quot; Content Boring?">
            <a:extLst>
              <a:ext uri="{FF2B5EF4-FFF2-40B4-BE49-F238E27FC236}">
                <a16:creationId xmlns:a16="http://schemas.microsoft.com/office/drawing/2014/main" id="{709D24BE-831A-68E0-5E45-07DE6B2E3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881393"/>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data labels</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6555641"/>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Optional</a:t>
            </a:r>
          </a:p>
          <a:p>
            <a:endParaRPr lang="en-US" sz="1400" b="1" dirty="0">
              <a:latin typeface="Open Sans" pitchFamily="2" charset="0"/>
              <a:ea typeface="Open Sans" pitchFamily="2" charset="0"/>
              <a:cs typeface="Open Sans" pitchFamily="2" charset="0"/>
            </a:endParaRPr>
          </a:p>
          <a:p>
            <a:pPr algn="l"/>
            <a:r>
              <a:rPr lang="en-US" sz="1400" b="0" i="0" dirty="0">
                <a:solidFill>
                  <a:srgbClr val="000000"/>
                </a:solidFill>
                <a:effectLst/>
                <a:latin typeface="Roboto" panose="02000000000000000000" pitchFamily="2" charset="0"/>
              </a:rPr>
              <a:t>Data labels are applied directly to elements inside of a visualization to show the value of a datapoint or the category of the data.  A couple of principles:</a:t>
            </a:r>
          </a:p>
          <a:p>
            <a:pPr algn="l"/>
            <a:endParaRPr lang="en-US" sz="1400" dirty="0">
              <a:solidFill>
                <a:srgbClr val="000000"/>
              </a:solidFill>
              <a:latin typeface="Roboto" panose="02000000000000000000" pitchFamily="2" charset="0"/>
            </a:endParaRPr>
          </a:p>
          <a:p>
            <a:pPr marL="342900" indent="-342900">
              <a:buAutoNum type="arabicPeriod"/>
            </a:pPr>
            <a:r>
              <a:rPr lang="en-US" sz="1400" dirty="0">
                <a:latin typeface="Open Sans" pitchFamily="2" charset="0"/>
                <a:ea typeface="Open Sans" pitchFamily="2" charset="0"/>
                <a:cs typeface="Open Sans" pitchFamily="2" charset="0"/>
              </a:rPr>
              <a:t>Data labels do not need to contain the unit (for example %) as this unit would be unnecessarily duplicated all across the graphic and add to visual clutter</a:t>
            </a:r>
          </a:p>
          <a:p>
            <a:pPr marL="342900" indent="-342900">
              <a:buAutoNum type="arabicPeriod"/>
            </a:pPr>
            <a:endParaRPr lang="en-US" sz="1400" dirty="0">
              <a:latin typeface="Open Sans" pitchFamily="2" charset="0"/>
              <a:ea typeface="Open Sans" pitchFamily="2" charset="0"/>
              <a:cs typeface="Open Sans" pitchFamily="2" charset="0"/>
            </a:endParaRPr>
          </a:p>
          <a:p>
            <a:pPr marL="342900" indent="-342900">
              <a:buAutoNum type="arabicPeriod"/>
            </a:pPr>
            <a:r>
              <a:rPr lang="en-US" sz="1400" dirty="0">
                <a:latin typeface="Open Sans" pitchFamily="2" charset="0"/>
                <a:ea typeface="Open Sans" pitchFamily="2" charset="0"/>
                <a:cs typeface="Open Sans" pitchFamily="2" charset="0"/>
              </a:rPr>
              <a:t>Consider rounding values to the whole number (78%) or no more than one decimal point where small values (i.e. 0.4 %  are present </a:t>
            </a:r>
          </a:p>
          <a:p>
            <a:pPr marL="342900" indent="-342900">
              <a:buAutoNum type="arabicPeriod"/>
            </a:pPr>
            <a:endParaRPr lang="en-US" sz="1400" dirty="0">
              <a:latin typeface="Open Sans" pitchFamily="2" charset="0"/>
              <a:ea typeface="Open Sans" pitchFamily="2" charset="0"/>
              <a:cs typeface="Open Sans" pitchFamily="2" charset="0"/>
            </a:endParaRPr>
          </a:p>
          <a:p>
            <a:pPr marL="342900" indent="-342900">
              <a:buAutoNum type="arabicPeriod"/>
            </a:pPr>
            <a:r>
              <a:rPr lang="en-US" sz="1400" dirty="0">
                <a:latin typeface="Open Sans" pitchFamily="2" charset="0"/>
                <a:ea typeface="Open Sans" pitchFamily="2" charset="0"/>
                <a:cs typeface="Open Sans" pitchFamily="2" charset="0"/>
              </a:rPr>
              <a:t>If the chart is accompanied by a table containing the same information, considering labels.</a:t>
            </a:r>
          </a:p>
          <a:p>
            <a:endParaRPr lang="en-US" sz="1400" dirty="0">
              <a:latin typeface="Open Sans" pitchFamily="2" charset="0"/>
              <a:ea typeface="Open Sans" pitchFamily="2" charset="0"/>
              <a:cs typeface="Open Sans" pitchFamily="2" charset="0"/>
            </a:endParaRPr>
          </a:p>
        </p:txBody>
      </p:sp>
      <p:sp>
        <p:nvSpPr>
          <p:cNvPr id="3" name="Oval 2">
            <a:extLst>
              <a:ext uri="{FF2B5EF4-FFF2-40B4-BE49-F238E27FC236}">
                <a16:creationId xmlns:a16="http://schemas.microsoft.com/office/drawing/2014/main" id="{DBDB49D8-0805-5D70-090A-2FD999A5168D}"/>
              </a:ext>
            </a:extLst>
          </p:cNvPr>
          <p:cNvSpPr/>
          <p:nvPr/>
        </p:nvSpPr>
        <p:spPr>
          <a:xfrm>
            <a:off x="1229534" y="3430592"/>
            <a:ext cx="520041" cy="3124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E0670ED-8B92-B881-2012-5A56480EB734}"/>
              </a:ext>
            </a:extLst>
          </p:cNvPr>
          <p:cNvSpPr/>
          <p:nvPr/>
        </p:nvSpPr>
        <p:spPr>
          <a:xfrm>
            <a:off x="1237170" y="5365688"/>
            <a:ext cx="520041" cy="3124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7F6A0F-861D-7734-061F-F8F573D6065F}"/>
              </a:ext>
            </a:extLst>
          </p:cNvPr>
          <p:cNvSpPr/>
          <p:nvPr/>
        </p:nvSpPr>
        <p:spPr>
          <a:xfrm>
            <a:off x="1245319" y="5844837"/>
            <a:ext cx="520041" cy="3124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524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dirty="0">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note</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3293209"/>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Optional</a:t>
            </a:r>
          </a:p>
          <a:p>
            <a:endParaRPr lang="en-US" sz="1400" b="1" dirty="0">
              <a:latin typeface="Open Sans" pitchFamily="2" charset="0"/>
              <a:ea typeface="Open Sans" pitchFamily="2" charset="0"/>
              <a:cs typeface="Open Sans" pitchFamily="2" charset="0"/>
            </a:endParaRPr>
          </a:p>
          <a:p>
            <a:pPr algn="l"/>
            <a:r>
              <a:rPr lang="en-US" dirty="0">
                <a:latin typeface="Calibri" panose="020F0502020204030204" pitchFamily="34" charset="0"/>
                <a:ea typeface="Calibri" panose="020F0502020204030204" pitchFamily="34" charset="0"/>
                <a:cs typeface="Times New Roman" panose="02020603050405020304" pitchFamily="18" charset="0"/>
              </a:rPr>
              <a:t>A footnote may be used to provide definitions or methodological information.  It may also provide caveats or limitations to the data and can be more lengthy/descriptive than the title or subtitle fields allow.</a:t>
            </a:r>
          </a:p>
        </p:txBody>
      </p:sp>
      <p:sp>
        <p:nvSpPr>
          <p:cNvPr id="2" name="tx106">
            <a:extLst>
              <a:ext uri="{FF2B5EF4-FFF2-40B4-BE49-F238E27FC236}">
                <a16:creationId xmlns:a16="http://schemas.microsoft.com/office/drawing/2014/main" id="{AEF60D1D-5FC1-9517-4201-884172E4FA15}"/>
              </a:ext>
            </a:extLst>
          </p:cNvPr>
          <p:cNvSpPr/>
          <p:nvPr/>
        </p:nvSpPr>
        <p:spPr>
          <a:xfrm>
            <a:off x="665918" y="6362792"/>
            <a:ext cx="1049110" cy="66270"/>
          </a:xfrm>
          <a:prstGeom prst="rect">
            <a:avLst/>
          </a:prstGeom>
          <a:noFill/>
        </p:spPr>
        <p:txBody>
          <a:bodyPr wrap="none" lIns="0" tIns="0" rIns="0" bIns="0" anchor="ctr" anchorCtr="1"/>
          <a:lstStyle/>
          <a:p>
            <a:pPr marL="0" marR="0" indent="0" algn="l">
              <a:lnSpc>
                <a:spcPts val="777"/>
              </a:lnSpc>
              <a:spcBef>
                <a:spcPts val="0"/>
              </a:spcBef>
              <a:spcAft>
                <a:spcPts val="0"/>
              </a:spcAft>
            </a:pPr>
            <a:r>
              <a:rPr lang="en-US" sz="777" dirty="0">
                <a:latin typeface="Open Sans"/>
                <a:cs typeface="Open Sans"/>
              </a:rPr>
              <a:t>Note: blah blah blah </a:t>
            </a:r>
            <a:r>
              <a:rPr lang="en-US" sz="777" dirty="0" err="1">
                <a:latin typeface="Open Sans"/>
                <a:cs typeface="Open Sans"/>
              </a:rPr>
              <a:t>ba</a:t>
            </a:r>
            <a:endParaRPr sz="777" dirty="0">
              <a:latin typeface="Open Sans"/>
              <a:cs typeface="Open Sans"/>
            </a:endParaRPr>
          </a:p>
        </p:txBody>
      </p:sp>
      <p:sp>
        <p:nvSpPr>
          <p:cNvPr id="3" name="Oval 2">
            <a:extLst>
              <a:ext uri="{FF2B5EF4-FFF2-40B4-BE49-F238E27FC236}">
                <a16:creationId xmlns:a16="http://schemas.microsoft.com/office/drawing/2014/main" id="{BA8506A7-65C9-F450-D8D8-302B2E220527}"/>
              </a:ext>
            </a:extLst>
          </p:cNvPr>
          <p:cNvSpPr/>
          <p:nvPr/>
        </p:nvSpPr>
        <p:spPr>
          <a:xfrm>
            <a:off x="467545" y="6319929"/>
            <a:ext cx="1549080" cy="1294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7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dirty="0">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source</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6340197"/>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Mandatory</a:t>
            </a:r>
          </a:p>
          <a:p>
            <a:endParaRPr lang="en-US" sz="1400" b="1" dirty="0">
              <a:latin typeface="Open Sans" pitchFamily="2" charset="0"/>
              <a:ea typeface="Open Sans" pitchFamily="2" charset="0"/>
              <a:cs typeface="Open Sans" pitchFamily="2" charset="0"/>
            </a:endParaRP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source should be identified at the bottom of the chart.  This is an important element as many graphs are copied from their original source and are published without attribution</a:t>
            </a:r>
          </a:p>
          <a:p>
            <a:pPr algn="l"/>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Often WFP is not the sole owner of the data and multiple partners can claim ownership to the data.  Rather than the organization (WFP, the source field could reference the data collection exercise (i.e. Mali Emergency Food Security Assessment, April 2022)</a:t>
            </a:r>
          </a:p>
        </p:txBody>
      </p:sp>
      <p:sp>
        <p:nvSpPr>
          <p:cNvPr id="2" name="tx106">
            <a:extLst>
              <a:ext uri="{FF2B5EF4-FFF2-40B4-BE49-F238E27FC236}">
                <a16:creationId xmlns:a16="http://schemas.microsoft.com/office/drawing/2014/main" id="{AEF60D1D-5FC1-9517-4201-884172E4FA15}"/>
              </a:ext>
            </a:extLst>
          </p:cNvPr>
          <p:cNvSpPr/>
          <p:nvPr/>
        </p:nvSpPr>
        <p:spPr>
          <a:xfrm>
            <a:off x="665918" y="6362792"/>
            <a:ext cx="1049110" cy="66270"/>
          </a:xfrm>
          <a:prstGeom prst="rect">
            <a:avLst/>
          </a:prstGeom>
          <a:noFill/>
        </p:spPr>
        <p:txBody>
          <a:bodyPr wrap="none" lIns="0" tIns="0" rIns="0" bIns="0" anchor="ctr" anchorCtr="1"/>
          <a:lstStyle/>
          <a:p>
            <a:pPr marL="0" marR="0" indent="0" algn="l">
              <a:lnSpc>
                <a:spcPts val="777"/>
              </a:lnSpc>
              <a:spcBef>
                <a:spcPts val="0"/>
              </a:spcBef>
              <a:spcAft>
                <a:spcPts val="0"/>
              </a:spcAft>
            </a:pPr>
            <a:r>
              <a:rPr lang="en-US" sz="777" dirty="0">
                <a:latin typeface="Open Sans"/>
                <a:cs typeface="Open Sans"/>
              </a:rPr>
              <a:t>Note: blah blah blah </a:t>
            </a:r>
            <a:r>
              <a:rPr lang="en-US" sz="777" dirty="0" err="1">
                <a:latin typeface="Open Sans"/>
                <a:cs typeface="Open Sans"/>
              </a:rPr>
              <a:t>ba</a:t>
            </a:r>
            <a:endParaRPr sz="777" dirty="0">
              <a:latin typeface="Open Sans"/>
              <a:cs typeface="Open Sans"/>
            </a:endParaRPr>
          </a:p>
        </p:txBody>
      </p:sp>
      <p:sp>
        <p:nvSpPr>
          <p:cNvPr id="3" name="Oval 2">
            <a:extLst>
              <a:ext uri="{FF2B5EF4-FFF2-40B4-BE49-F238E27FC236}">
                <a16:creationId xmlns:a16="http://schemas.microsoft.com/office/drawing/2014/main" id="{BA8506A7-65C9-F450-D8D8-302B2E220527}"/>
              </a:ext>
            </a:extLst>
          </p:cNvPr>
          <p:cNvSpPr/>
          <p:nvPr/>
        </p:nvSpPr>
        <p:spPr>
          <a:xfrm>
            <a:off x="467545" y="6451425"/>
            <a:ext cx="1549080" cy="1459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65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dirty="0">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Copyright</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2185214"/>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Never?</a:t>
            </a:r>
          </a:p>
          <a:p>
            <a:endParaRPr lang="en-US" sz="1400" b="1" dirty="0">
              <a:latin typeface="Open Sans" pitchFamily="2" charset="0"/>
              <a:ea typeface="Open Sans" pitchFamily="2" charset="0"/>
              <a:cs typeface="Open Sans" pitchFamily="2" charset="0"/>
            </a:endParaRP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Not sure this would ever be applicable in a standard/static report.</a:t>
            </a:r>
          </a:p>
          <a:p>
            <a:pPr algn="l"/>
            <a:endParaRPr lang="en-US" dirty="0">
              <a:latin typeface="Calibri" panose="020F0502020204030204" pitchFamily="34" charset="0"/>
              <a:ea typeface="Calibri" panose="020F0502020204030204" pitchFamily="34" charset="0"/>
              <a:cs typeface="Times New Roman" panose="02020603050405020304" pitchFamily="18" charset="0"/>
            </a:endParaRPr>
          </a:p>
          <a:p>
            <a:pPr algn="l"/>
            <a:r>
              <a:rPr lang="en-US" dirty="0">
                <a:latin typeface="Calibri" panose="020F0502020204030204" pitchFamily="34" charset="0"/>
                <a:ea typeface="Calibri" panose="020F0502020204030204" pitchFamily="34" charset="0"/>
                <a:cs typeface="Times New Roman" panose="02020603050405020304" pitchFamily="18" charset="0"/>
              </a:rPr>
              <a:t>Lets discuss</a:t>
            </a:r>
          </a:p>
          <a:p>
            <a:pPr algn="l"/>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x106">
            <a:extLst>
              <a:ext uri="{FF2B5EF4-FFF2-40B4-BE49-F238E27FC236}">
                <a16:creationId xmlns:a16="http://schemas.microsoft.com/office/drawing/2014/main" id="{AEF60D1D-5FC1-9517-4201-884172E4FA15}"/>
              </a:ext>
            </a:extLst>
          </p:cNvPr>
          <p:cNvSpPr/>
          <p:nvPr/>
        </p:nvSpPr>
        <p:spPr>
          <a:xfrm>
            <a:off x="665918" y="6362792"/>
            <a:ext cx="1049110" cy="66270"/>
          </a:xfrm>
          <a:prstGeom prst="rect">
            <a:avLst/>
          </a:prstGeom>
          <a:noFill/>
        </p:spPr>
        <p:txBody>
          <a:bodyPr wrap="none" lIns="0" tIns="0" rIns="0" bIns="0" anchor="ctr" anchorCtr="1"/>
          <a:lstStyle/>
          <a:p>
            <a:pPr marL="0" marR="0" indent="0" algn="l">
              <a:lnSpc>
                <a:spcPts val="777"/>
              </a:lnSpc>
              <a:spcBef>
                <a:spcPts val="0"/>
              </a:spcBef>
              <a:spcAft>
                <a:spcPts val="0"/>
              </a:spcAft>
            </a:pPr>
            <a:r>
              <a:rPr lang="en-US" sz="777" dirty="0">
                <a:latin typeface="Open Sans"/>
                <a:cs typeface="Open Sans"/>
              </a:rPr>
              <a:t>Note: blah blah blah </a:t>
            </a:r>
            <a:r>
              <a:rPr lang="en-US" sz="777" dirty="0" err="1">
                <a:latin typeface="Open Sans"/>
                <a:cs typeface="Open Sans"/>
              </a:rPr>
              <a:t>ba</a:t>
            </a:r>
            <a:endParaRPr sz="777" dirty="0">
              <a:latin typeface="Open Sans"/>
              <a:cs typeface="Open Sans"/>
            </a:endParaRPr>
          </a:p>
        </p:txBody>
      </p:sp>
      <p:sp>
        <p:nvSpPr>
          <p:cNvPr id="3" name="Oval 2">
            <a:extLst>
              <a:ext uri="{FF2B5EF4-FFF2-40B4-BE49-F238E27FC236}">
                <a16:creationId xmlns:a16="http://schemas.microsoft.com/office/drawing/2014/main" id="{BA8506A7-65C9-F450-D8D8-302B2E220527}"/>
              </a:ext>
            </a:extLst>
          </p:cNvPr>
          <p:cNvSpPr/>
          <p:nvPr/>
        </p:nvSpPr>
        <p:spPr>
          <a:xfrm>
            <a:off x="461382" y="6528827"/>
            <a:ext cx="2351172" cy="212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84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552" y="1132295"/>
            <a:ext cx="8092888" cy="5519068"/>
            <a:chOff x="457200" y="546022"/>
            <a:chExt cx="8103073" cy="6161673"/>
          </a:xfrm>
        </p:grpSpPr>
        <p:sp>
          <p:nvSpPr>
            <p:cNvPr id="4" name="pl4"/>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5" name="pl5"/>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6" name="pl6"/>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7" name="pl7"/>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8" name="pl8"/>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9" name="rc19"/>
            <p:cNvSpPr/>
            <p:nvPr/>
          </p:nvSpPr>
          <p:spPr>
            <a:xfrm>
              <a:off x="1158957" y="1594825"/>
              <a:ext cx="520695" cy="3402835"/>
            </a:xfrm>
            <a:prstGeom prst="rect">
              <a:avLst/>
            </a:prstGeom>
            <a:solidFill>
              <a:srgbClr val="27AE60">
                <a:alpha val="100000"/>
              </a:srgbClr>
            </a:solidFill>
          </p:spPr>
          <p:txBody>
            <a:bodyPr/>
            <a:lstStyle/>
            <a:p>
              <a:endParaRPr/>
            </a:p>
          </p:txBody>
        </p:sp>
        <p:sp>
          <p:nvSpPr>
            <p:cNvPr id="20" name="rc20"/>
            <p:cNvSpPr/>
            <p:nvPr/>
          </p:nvSpPr>
          <p:spPr>
            <a:xfrm>
              <a:off x="1158957" y="4997660"/>
              <a:ext cx="520695" cy="935562"/>
            </a:xfrm>
            <a:prstGeom prst="rect">
              <a:avLst/>
            </a:prstGeom>
            <a:solidFill>
              <a:srgbClr val="F1C40F">
                <a:alpha val="100000"/>
              </a:srgbClr>
            </a:solidFill>
          </p:spPr>
          <p:txBody>
            <a:bodyPr/>
            <a:lstStyle/>
            <a:p>
              <a:endParaRPr/>
            </a:p>
          </p:txBody>
        </p:sp>
        <p:sp>
          <p:nvSpPr>
            <p:cNvPr id="21" name="rc21"/>
            <p:cNvSpPr/>
            <p:nvPr/>
          </p:nvSpPr>
          <p:spPr>
            <a:xfrm>
              <a:off x="1158957" y="5933222"/>
              <a:ext cx="520695" cy="13054"/>
            </a:xfrm>
            <a:prstGeom prst="rect">
              <a:avLst/>
            </a:prstGeom>
            <a:solidFill>
              <a:srgbClr val="C0392B">
                <a:alpha val="100000"/>
              </a:srgbClr>
            </a:solidFill>
          </p:spPr>
          <p:txBody>
            <a:bodyPr/>
            <a:lstStyle/>
            <a:p>
              <a:endParaRPr/>
            </a:p>
          </p:txBody>
        </p:sp>
        <p:sp>
          <p:nvSpPr>
            <p:cNvPr id="22" name="rc22"/>
            <p:cNvSpPr/>
            <p:nvPr/>
          </p:nvSpPr>
          <p:spPr>
            <a:xfrm>
              <a:off x="1902808" y="1594825"/>
              <a:ext cx="520695" cy="3172208"/>
            </a:xfrm>
            <a:prstGeom prst="rect">
              <a:avLst/>
            </a:prstGeom>
            <a:solidFill>
              <a:srgbClr val="27AE60">
                <a:alpha val="100000"/>
              </a:srgbClr>
            </a:solidFill>
          </p:spPr>
          <p:txBody>
            <a:bodyPr/>
            <a:lstStyle/>
            <a:p>
              <a:endParaRPr/>
            </a:p>
          </p:txBody>
        </p:sp>
        <p:sp>
          <p:nvSpPr>
            <p:cNvPr id="23" name="rc23"/>
            <p:cNvSpPr/>
            <p:nvPr/>
          </p:nvSpPr>
          <p:spPr>
            <a:xfrm>
              <a:off x="1902808" y="4767033"/>
              <a:ext cx="520695" cy="974725"/>
            </a:xfrm>
            <a:prstGeom prst="rect">
              <a:avLst/>
            </a:prstGeom>
            <a:solidFill>
              <a:srgbClr val="F1C40F">
                <a:alpha val="100000"/>
              </a:srgbClr>
            </a:solidFill>
          </p:spPr>
          <p:txBody>
            <a:bodyPr/>
            <a:lstStyle/>
            <a:p>
              <a:endParaRPr/>
            </a:p>
          </p:txBody>
        </p:sp>
        <p:sp>
          <p:nvSpPr>
            <p:cNvPr id="24" name="rc24"/>
            <p:cNvSpPr/>
            <p:nvPr/>
          </p:nvSpPr>
          <p:spPr>
            <a:xfrm>
              <a:off x="1902808" y="5741758"/>
              <a:ext cx="520695" cy="204518"/>
            </a:xfrm>
            <a:prstGeom prst="rect">
              <a:avLst/>
            </a:prstGeom>
            <a:solidFill>
              <a:srgbClr val="C0392B">
                <a:alpha val="100000"/>
              </a:srgbClr>
            </a:solidFill>
          </p:spPr>
          <p:txBody>
            <a:bodyPr/>
            <a:lstStyle/>
            <a:p>
              <a:endParaRPr/>
            </a:p>
          </p:txBody>
        </p:sp>
        <p:sp>
          <p:nvSpPr>
            <p:cNvPr id="25" name="rc25"/>
            <p:cNvSpPr/>
            <p:nvPr/>
          </p:nvSpPr>
          <p:spPr>
            <a:xfrm>
              <a:off x="2646659" y="1594825"/>
              <a:ext cx="520695" cy="3524675"/>
            </a:xfrm>
            <a:prstGeom prst="rect">
              <a:avLst/>
            </a:prstGeom>
            <a:solidFill>
              <a:srgbClr val="27AE60">
                <a:alpha val="100000"/>
              </a:srgbClr>
            </a:solidFill>
          </p:spPr>
          <p:txBody>
            <a:bodyPr/>
            <a:lstStyle/>
            <a:p>
              <a:endParaRPr/>
            </a:p>
          </p:txBody>
        </p:sp>
        <p:sp>
          <p:nvSpPr>
            <p:cNvPr id="26" name="rc26"/>
            <p:cNvSpPr/>
            <p:nvPr/>
          </p:nvSpPr>
          <p:spPr>
            <a:xfrm>
              <a:off x="2646659" y="5119500"/>
              <a:ext cx="520695" cy="757152"/>
            </a:xfrm>
            <a:prstGeom prst="rect">
              <a:avLst/>
            </a:prstGeom>
            <a:solidFill>
              <a:srgbClr val="F1C40F">
                <a:alpha val="100000"/>
              </a:srgbClr>
            </a:solidFill>
          </p:spPr>
          <p:txBody>
            <a:bodyPr/>
            <a:lstStyle/>
            <a:p>
              <a:endParaRPr/>
            </a:p>
          </p:txBody>
        </p:sp>
        <p:sp>
          <p:nvSpPr>
            <p:cNvPr id="27" name="rc27"/>
            <p:cNvSpPr/>
            <p:nvPr/>
          </p:nvSpPr>
          <p:spPr>
            <a:xfrm>
              <a:off x="2646659" y="5876653"/>
              <a:ext cx="520695" cy="69623"/>
            </a:xfrm>
            <a:prstGeom prst="rect">
              <a:avLst/>
            </a:prstGeom>
            <a:solidFill>
              <a:srgbClr val="C0392B">
                <a:alpha val="100000"/>
              </a:srgbClr>
            </a:solidFill>
          </p:spPr>
          <p:txBody>
            <a:bodyPr/>
            <a:lstStyle/>
            <a:p>
              <a:endParaRPr/>
            </a:p>
          </p:txBody>
        </p:sp>
        <p:sp>
          <p:nvSpPr>
            <p:cNvPr id="28" name="rc28"/>
            <p:cNvSpPr/>
            <p:nvPr/>
          </p:nvSpPr>
          <p:spPr>
            <a:xfrm>
              <a:off x="3390510" y="1594825"/>
              <a:ext cx="520695" cy="3777059"/>
            </a:xfrm>
            <a:prstGeom prst="rect">
              <a:avLst/>
            </a:prstGeom>
            <a:solidFill>
              <a:srgbClr val="27AE60">
                <a:alpha val="100000"/>
              </a:srgbClr>
            </a:solidFill>
          </p:spPr>
          <p:txBody>
            <a:bodyPr/>
            <a:lstStyle/>
            <a:p>
              <a:endParaRPr/>
            </a:p>
          </p:txBody>
        </p:sp>
        <p:sp>
          <p:nvSpPr>
            <p:cNvPr id="29" name="rc29"/>
            <p:cNvSpPr/>
            <p:nvPr/>
          </p:nvSpPr>
          <p:spPr>
            <a:xfrm>
              <a:off x="3390510" y="5371885"/>
              <a:ext cx="520695" cy="552634"/>
            </a:xfrm>
            <a:prstGeom prst="rect">
              <a:avLst/>
            </a:prstGeom>
            <a:solidFill>
              <a:srgbClr val="F1C40F">
                <a:alpha val="100000"/>
              </a:srgbClr>
            </a:solidFill>
          </p:spPr>
          <p:txBody>
            <a:bodyPr/>
            <a:lstStyle/>
            <a:p>
              <a:endParaRPr/>
            </a:p>
          </p:txBody>
        </p:sp>
        <p:sp>
          <p:nvSpPr>
            <p:cNvPr id="30" name="rc30"/>
            <p:cNvSpPr/>
            <p:nvPr/>
          </p:nvSpPr>
          <p:spPr>
            <a:xfrm>
              <a:off x="3390510" y="5924519"/>
              <a:ext cx="520695" cy="21757"/>
            </a:xfrm>
            <a:prstGeom prst="rect">
              <a:avLst/>
            </a:prstGeom>
            <a:solidFill>
              <a:srgbClr val="C0392B">
                <a:alpha val="100000"/>
              </a:srgbClr>
            </a:solidFill>
          </p:spPr>
          <p:txBody>
            <a:bodyPr/>
            <a:lstStyle/>
            <a:p>
              <a:endParaRPr/>
            </a:p>
          </p:txBody>
        </p:sp>
        <p:sp>
          <p:nvSpPr>
            <p:cNvPr id="31" name="rc31"/>
            <p:cNvSpPr/>
            <p:nvPr/>
          </p:nvSpPr>
          <p:spPr>
            <a:xfrm>
              <a:off x="4134361" y="1594825"/>
              <a:ext cx="520695" cy="2967689"/>
            </a:xfrm>
            <a:prstGeom prst="rect">
              <a:avLst/>
            </a:prstGeom>
            <a:solidFill>
              <a:srgbClr val="27AE60">
                <a:alpha val="100000"/>
              </a:srgbClr>
            </a:solidFill>
          </p:spPr>
          <p:txBody>
            <a:bodyPr/>
            <a:lstStyle/>
            <a:p>
              <a:endParaRPr/>
            </a:p>
          </p:txBody>
        </p:sp>
        <p:sp>
          <p:nvSpPr>
            <p:cNvPr id="32" name="rc32"/>
            <p:cNvSpPr/>
            <p:nvPr/>
          </p:nvSpPr>
          <p:spPr>
            <a:xfrm>
              <a:off x="4134361" y="4562515"/>
              <a:ext cx="520695" cy="1261920"/>
            </a:xfrm>
            <a:prstGeom prst="rect">
              <a:avLst/>
            </a:prstGeom>
            <a:solidFill>
              <a:srgbClr val="F1C40F">
                <a:alpha val="100000"/>
              </a:srgbClr>
            </a:solidFill>
          </p:spPr>
          <p:txBody>
            <a:bodyPr/>
            <a:lstStyle/>
            <a:p>
              <a:endParaRPr/>
            </a:p>
          </p:txBody>
        </p:sp>
        <p:sp>
          <p:nvSpPr>
            <p:cNvPr id="33" name="rc33"/>
            <p:cNvSpPr/>
            <p:nvPr/>
          </p:nvSpPr>
          <p:spPr>
            <a:xfrm>
              <a:off x="4134361" y="5824436"/>
              <a:ext cx="520695" cy="121840"/>
            </a:xfrm>
            <a:prstGeom prst="rect">
              <a:avLst/>
            </a:prstGeom>
            <a:solidFill>
              <a:srgbClr val="C0392B">
                <a:alpha val="100000"/>
              </a:srgbClr>
            </a:solidFill>
          </p:spPr>
          <p:txBody>
            <a:bodyPr/>
            <a:lstStyle/>
            <a:p>
              <a:endParaRPr/>
            </a:p>
          </p:txBody>
        </p:sp>
        <p:sp>
          <p:nvSpPr>
            <p:cNvPr id="34" name="rc34"/>
            <p:cNvSpPr/>
            <p:nvPr/>
          </p:nvSpPr>
          <p:spPr>
            <a:xfrm>
              <a:off x="4878212" y="1594825"/>
              <a:ext cx="520695" cy="2715305"/>
            </a:xfrm>
            <a:prstGeom prst="rect">
              <a:avLst/>
            </a:prstGeom>
            <a:solidFill>
              <a:srgbClr val="27AE60">
                <a:alpha val="100000"/>
              </a:srgbClr>
            </a:solidFill>
          </p:spPr>
          <p:txBody>
            <a:bodyPr/>
            <a:lstStyle/>
            <a:p>
              <a:endParaRPr/>
            </a:p>
          </p:txBody>
        </p:sp>
        <p:sp>
          <p:nvSpPr>
            <p:cNvPr id="35" name="rc35"/>
            <p:cNvSpPr/>
            <p:nvPr/>
          </p:nvSpPr>
          <p:spPr>
            <a:xfrm>
              <a:off x="4878212" y="4310130"/>
              <a:ext cx="520695" cy="1366355"/>
            </a:xfrm>
            <a:prstGeom prst="rect">
              <a:avLst/>
            </a:prstGeom>
            <a:solidFill>
              <a:srgbClr val="F1C40F">
                <a:alpha val="100000"/>
              </a:srgbClr>
            </a:solidFill>
          </p:spPr>
          <p:txBody>
            <a:bodyPr/>
            <a:lstStyle/>
            <a:p>
              <a:endParaRPr/>
            </a:p>
          </p:txBody>
        </p:sp>
        <p:sp>
          <p:nvSpPr>
            <p:cNvPr id="36" name="rc36"/>
            <p:cNvSpPr/>
            <p:nvPr/>
          </p:nvSpPr>
          <p:spPr>
            <a:xfrm>
              <a:off x="4878212" y="5676486"/>
              <a:ext cx="520695" cy="269789"/>
            </a:xfrm>
            <a:prstGeom prst="rect">
              <a:avLst/>
            </a:prstGeom>
            <a:solidFill>
              <a:srgbClr val="C0392B">
                <a:alpha val="100000"/>
              </a:srgbClr>
            </a:solidFill>
          </p:spPr>
          <p:txBody>
            <a:bodyPr/>
            <a:lstStyle/>
            <a:p>
              <a:endParaRPr/>
            </a:p>
          </p:txBody>
        </p:sp>
        <p:sp>
          <p:nvSpPr>
            <p:cNvPr id="37" name="rc37"/>
            <p:cNvSpPr/>
            <p:nvPr/>
          </p:nvSpPr>
          <p:spPr>
            <a:xfrm>
              <a:off x="5622063" y="1594825"/>
              <a:ext cx="520695" cy="2680494"/>
            </a:xfrm>
            <a:prstGeom prst="rect">
              <a:avLst/>
            </a:prstGeom>
            <a:solidFill>
              <a:srgbClr val="27AE60">
                <a:alpha val="100000"/>
              </a:srgbClr>
            </a:solidFill>
          </p:spPr>
          <p:txBody>
            <a:bodyPr/>
            <a:lstStyle/>
            <a:p>
              <a:endParaRPr/>
            </a:p>
          </p:txBody>
        </p:sp>
        <p:sp>
          <p:nvSpPr>
            <p:cNvPr id="38" name="rc38"/>
            <p:cNvSpPr/>
            <p:nvPr/>
          </p:nvSpPr>
          <p:spPr>
            <a:xfrm>
              <a:off x="5622063" y="4275319"/>
              <a:ext cx="520695" cy="1357652"/>
            </a:xfrm>
            <a:prstGeom prst="rect">
              <a:avLst/>
            </a:prstGeom>
            <a:solidFill>
              <a:srgbClr val="F1C40F">
                <a:alpha val="100000"/>
              </a:srgbClr>
            </a:solidFill>
          </p:spPr>
          <p:txBody>
            <a:bodyPr/>
            <a:lstStyle/>
            <a:p>
              <a:endParaRPr/>
            </a:p>
          </p:txBody>
        </p:sp>
        <p:sp>
          <p:nvSpPr>
            <p:cNvPr id="39" name="rc39"/>
            <p:cNvSpPr/>
            <p:nvPr/>
          </p:nvSpPr>
          <p:spPr>
            <a:xfrm>
              <a:off x="5622063" y="5632972"/>
              <a:ext cx="520695" cy="313304"/>
            </a:xfrm>
            <a:prstGeom prst="rect">
              <a:avLst/>
            </a:prstGeom>
            <a:solidFill>
              <a:srgbClr val="C0392B">
                <a:alpha val="100000"/>
              </a:srgbClr>
            </a:solidFill>
          </p:spPr>
          <p:txBody>
            <a:bodyPr/>
            <a:lstStyle/>
            <a:p>
              <a:endParaRPr/>
            </a:p>
          </p:txBody>
        </p:sp>
        <p:sp>
          <p:nvSpPr>
            <p:cNvPr id="40" name="rc40"/>
            <p:cNvSpPr/>
            <p:nvPr/>
          </p:nvSpPr>
          <p:spPr>
            <a:xfrm>
              <a:off x="6365914" y="1594825"/>
              <a:ext cx="520695" cy="2871957"/>
            </a:xfrm>
            <a:prstGeom prst="rect">
              <a:avLst/>
            </a:prstGeom>
            <a:solidFill>
              <a:srgbClr val="27AE60">
                <a:alpha val="100000"/>
              </a:srgbClr>
            </a:solidFill>
          </p:spPr>
          <p:txBody>
            <a:bodyPr/>
            <a:lstStyle/>
            <a:p>
              <a:endParaRPr/>
            </a:p>
          </p:txBody>
        </p:sp>
        <p:sp>
          <p:nvSpPr>
            <p:cNvPr id="41" name="rc41"/>
            <p:cNvSpPr/>
            <p:nvPr/>
          </p:nvSpPr>
          <p:spPr>
            <a:xfrm>
              <a:off x="6365914" y="4466783"/>
              <a:ext cx="520695" cy="1227109"/>
            </a:xfrm>
            <a:prstGeom prst="rect">
              <a:avLst/>
            </a:prstGeom>
            <a:solidFill>
              <a:srgbClr val="F1C40F">
                <a:alpha val="100000"/>
              </a:srgbClr>
            </a:solidFill>
          </p:spPr>
          <p:txBody>
            <a:bodyPr/>
            <a:lstStyle/>
            <a:p>
              <a:endParaRPr/>
            </a:p>
          </p:txBody>
        </p:sp>
        <p:sp>
          <p:nvSpPr>
            <p:cNvPr id="42" name="rc42"/>
            <p:cNvSpPr/>
            <p:nvPr/>
          </p:nvSpPr>
          <p:spPr>
            <a:xfrm>
              <a:off x="6365914" y="5693892"/>
              <a:ext cx="520695" cy="252384"/>
            </a:xfrm>
            <a:prstGeom prst="rect">
              <a:avLst/>
            </a:prstGeom>
            <a:solidFill>
              <a:srgbClr val="C0392B">
                <a:alpha val="100000"/>
              </a:srgbClr>
            </a:solidFill>
          </p:spPr>
          <p:txBody>
            <a:bodyPr/>
            <a:lstStyle/>
            <a:p>
              <a:endParaRPr/>
            </a:p>
          </p:txBody>
        </p:sp>
        <p:sp>
          <p:nvSpPr>
            <p:cNvPr id="43" name="rc43"/>
            <p:cNvSpPr/>
            <p:nvPr/>
          </p:nvSpPr>
          <p:spPr>
            <a:xfrm>
              <a:off x="7109765" y="1594825"/>
              <a:ext cx="520695" cy="3563838"/>
            </a:xfrm>
            <a:prstGeom prst="rect">
              <a:avLst/>
            </a:prstGeom>
            <a:solidFill>
              <a:srgbClr val="27AE60">
                <a:alpha val="100000"/>
              </a:srgbClr>
            </a:solidFill>
          </p:spPr>
          <p:txBody>
            <a:bodyPr/>
            <a:lstStyle/>
            <a:p>
              <a:endParaRPr/>
            </a:p>
          </p:txBody>
        </p:sp>
        <p:sp>
          <p:nvSpPr>
            <p:cNvPr id="44" name="rc44"/>
            <p:cNvSpPr/>
            <p:nvPr/>
          </p:nvSpPr>
          <p:spPr>
            <a:xfrm>
              <a:off x="7109765" y="5158664"/>
              <a:ext cx="520695" cy="722340"/>
            </a:xfrm>
            <a:prstGeom prst="rect">
              <a:avLst/>
            </a:prstGeom>
            <a:solidFill>
              <a:srgbClr val="F1C40F">
                <a:alpha val="100000"/>
              </a:srgbClr>
            </a:solidFill>
          </p:spPr>
          <p:txBody>
            <a:bodyPr/>
            <a:lstStyle/>
            <a:p>
              <a:endParaRPr/>
            </a:p>
          </p:txBody>
        </p:sp>
        <p:sp>
          <p:nvSpPr>
            <p:cNvPr id="45" name="rc45"/>
            <p:cNvSpPr/>
            <p:nvPr/>
          </p:nvSpPr>
          <p:spPr>
            <a:xfrm>
              <a:off x="7109765" y="5881004"/>
              <a:ext cx="520695" cy="65271"/>
            </a:xfrm>
            <a:prstGeom prst="rect">
              <a:avLst/>
            </a:prstGeom>
            <a:solidFill>
              <a:srgbClr val="C0392B">
                <a:alpha val="100000"/>
              </a:srgbClr>
            </a:solidFill>
          </p:spPr>
          <p:txBody>
            <a:bodyPr/>
            <a:lstStyle/>
            <a:p>
              <a:endParaRPr/>
            </a:p>
          </p:txBody>
        </p:sp>
        <p:sp>
          <p:nvSpPr>
            <p:cNvPr id="46" name="rc46"/>
            <p:cNvSpPr/>
            <p:nvPr/>
          </p:nvSpPr>
          <p:spPr>
            <a:xfrm>
              <a:off x="7853616" y="1594825"/>
              <a:ext cx="520695" cy="2972041"/>
            </a:xfrm>
            <a:prstGeom prst="rect">
              <a:avLst/>
            </a:prstGeom>
            <a:solidFill>
              <a:srgbClr val="27AE60">
                <a:alpha val="100000"/>
              </a:srgbClr>
            </a:solidFill>
          </p:spPr>
          <p:txBody>
            <a:bodyPr/>
            <a:lstStyle/>
            <a:p>
              <a:endParaRPr/>
            </a:p>
          </p:txBody>
        </p:sp>
        <p:sp>
          <p:nvSpPr>
            <p:cNvPr id="47" name="rc47"/>
            <p:cNvSpPr/>
            <p:nvPr/>
          </p:nvSpPr>
          <p:spPr>
            <a:xfrm>
              <a:off x="7853616" y="4566866"/>
              <a:ext cx="520695" cy="1240163"/>
            </a:xfrm>
            <a:prstGeom prst="rect">
              <a:avLst/>
            </a:prstGeom>
            <a:solidFill>
              <a:srgbClr val="F1C40F">
                <a:alpha val="100000"/>
              </a:srgbClr>
            </a:solidFill>
          </p:spPr>
          <p:txBody>
            <a:bodyPr/>
            <a:lstStyle/>
            <a:p>
              <a:endParaRPr/>
            </a:p>
          </p:txBody>
        </p:sp>
        <p:sp>
          <p:nvSpPr>
            <p:cNvPr id="48" name="rc48"/>
            <p:cNvSpPr/>
            <p:nvPr/>
          </p:nvSpPr>
          <p:spPr>
            <a:xfrm>
              <a:off x="7853616" y="5807030"/>
              <a:ext cx="520695" cy="139246"/>
            </a:xfrm>
            <a:prstGeom prst="rect">
              <a:avLst/>
            </a:prstGeom>
            <a:solidFill>
              <a:srgbClr val="C0392B">
                <a:alpha val="100000"/>
              </a:srgbClr>
            </a:solidFill>
          </p:spPr>
          <p:txBody>
            <a:bodyPr/>
            <a:lstStyle/>
            <a:p>
              <a:endParaRPr/>
            </a:p>
          </p:txBody>
        </p:sp>
        <p:sp>
          <p:nvSpPr>
            <p:cNvPr id="49" name="tx49"/>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50" name="tx50"/>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51" name="tx51"/>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52" name="tx52"/>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53" name="tx53"/>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54" name="tx54"/>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55" name="tx55"/>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56" name="tx56"/>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57" name="tx57"/>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58" name="tx58"/>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59" name="tx59"/>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60" name="tx60"/>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61" name="tx61"/>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62" name="tx62"/>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63" name="tx63"/>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64" name="tx64"/>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65" name="tx65"/>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66" name="tx66"/>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67" name="tx67"/>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68" name="tx68"/>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69" name="tx69"/>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70" name="tx70"/>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71" name="tx71"/>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72" name="tx72"/>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73" name="tx73"/>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74" name="tx74"/>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75" name="tx75"/>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76" name="tx76"/>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77" name="tx77"/>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78" name="tx78"/>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80" name="tx80"/>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81" name="tx81"/>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82" name="tx82"/>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83" name="tx83"/>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75</a:t>
              </a:r>
            </a:p>
          </p:txBody>
        </p:sp>
        <p:sp>
          <p:nvSpPr>
            <p:cNvPr id="84" name="tx84"/>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100</a:t>
              </a:r>
            </a:p>
          </p:txBody>
        </p:sp>
        <p:sp>
          <p:nvSpPr>
            <p:cNvPr id="86" name="tx86"/>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87" name="tx87"/>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88" name="tx88"/>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89" name="tx89"/>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90" name="tx90"/>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91" name="tx91"/>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92" name="tx92"/>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93" name="tx93"/>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94" name="tx94"/>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95" name="tx95"/>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96" name="tx96"/>
            <p:cNvSpPr/>
            <p:nvPr/>
          </p:nvSpPr>
          <p:spPr>
            <a:xfrm>
              <a:off x="4410840" y="6453547"/>
              <a:ext cx="751526" cy="8202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666666">
                      <a:alpha val="100000"/>
                    </a:srgbClr>
                  </a:solidFill>
                  <a:latin typeface="Open Sans"/>
                  <a:cs typeface="Open Sans"/>
                </a:rPr>
                <a:t>ADMIN1Name</a:t>
              </a:r>
            </a:p>
          </p:txBody>
        </p:sp>
        <p:sp>
          <p:nvSpPr>
            <p:cNvPr id="97" name="tx97"/>
            <p:cNvSpPr/>
            <p:nvPr/>
          </p:nvSpPr>
          <p:spPr>
            <a:xfrm rot="-5400000">
              <a:off x="503716" y="3726288"/>
              <a:ext cx="232667" cy="88525"/>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666666">
                      <a:alpha val="100000"/>
                    </a:srgbClr>
                  </a:solidFill>
                  <a:latin typeface="Open Sans"/>
                  <a:cs typeface="Open Sans"/>
                </a:rPr>
                <a:t>Percent</a:t>
              </a:r>
            </a:p>
          </p:txBody>
        </p:sp>
        <p:sp>
          <p:nvSpPr>
            <p:cNvPr id="98" name="rc98"/>
            <p:cNvSpPr/>
            <p:nvPr/>
          </p:nvSpPr>
          <p:spPr>
            <a:xfrm>
              <a:off x="1045257" y="1107896"/>
              <a:ext cx="133830" cy="133830"/>
            </a:xfrm>
            <a:prstGeom prst="rect">
              <a:avLst/>
            </a:prstGeom>
            <a:solidFill>
              <a:srgbClr val="27AE60">
                <a:alpha val="100000"/>
              </a:srgbClr>
            </a:solidFill>
          </p:spPr>
          <p:txBody>
            <a:bodyPr/>
            <a:lstStyle/>
            <a:p>
              <a:endParaRPr/>
            </a:p>
          </p:txBody>
        </p:sp>
        <p:sp>
          <p:nvSpPr>
            <p:cNvPr id="99" name="rc99"/>
            <p:cNvSpPr/>
            <p:nvPr/>
          </p:nvSpPr>
          <p:spPr>
            <a:xfrm>
              <a:off x="1899523" y="1107896"/>
              <a:ext cx="133830" cy="133830"/>
            </a:xfrm>
            <a:prstGeom prst="rect">
              <a:avLst/>
            </a:prstGeom>
            <a:solidFill>
              <a:srgbClr val="F1C40F">
                <a:alpha val="100000"/>
              </a:srgbClr>
            </a:solidFill>
          </p:spPr>
          <p:txBody>
            <a:bodyPr/>
            <a:lstStyle/>
            <a:p>
              <a:endParaRPr/>
            </a:p>
          </p:txBody>
        </p:sp>
        <p:sp>
          <p:nvSpPr>
            <p:cNvPr id="100" name="rc100"/>
            <p:cNvSpPr/>
            <p:nvPr/>
          </p:nvSpPr>
          <p:spPr>
            <a:xfrm>
              <a:off x="2733063" y="1107896"/>
              <a:ext cx="133830" cy="133830"/>
            </a:xfrm>
            <a:prstGeom prst="rect">
              <a:avLst/>
            </a:prstGeom>
            <a:solidFill>
              <a:srgbClr val="C0392B">
                <a:alpha val="100000"/>
              </a:srgbClr>
            </a:solidFill>
          </p:spPr>
          <p:txBody>
            <a:bodyPr/>
            <a:lstStyle/>
            <a:p>
              <a:endParaRPr/>
            </a:p>
          </p:txBody>
        </p:sp>
        <p:sp>
          <p:nvSpPr>
            <p:cNvPr id="101" name="tx101"/>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02" name="tx102"/>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03" name="tx103"/>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04" name="tx104"/>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05" name="tx105"/>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06" name="tx106"/>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07" name="tx107"/>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 </a:t>
            </a:r>
            <a:r>
              <a:rPr lang="en-US" sz="2400" dirty="0">
                <a:latin typeface="Open Sans" pitchFamily="2" charset="0"/>
                <a:ea typeface="Open Sans" pitchFamily="2" charset="0"/>
                <a:cs typeface="Open Sans" pitchFamily="2" charset="0"/>
              </a:rPr>
              <a:t>figure reference</a:t>
            </a:r>
            <a:r>
              <a:rPr lang="en-US" sz="3200" dirty="0">
                <a:latin typeface="Open Sans" pitchFamily="2" charset="0"/>
                <a:ea typeface="Open Sans" pitchFamily="2" charset="0"/>
                <a:cs typeface="Open Sans" pitchFamily="2" charset="0"/>
              </a:rPr>
              <a:t> </a:t>
            </a:r>
          </a:p>
        </p:txBody>
      </p:sp>
      <p:sp>
        <p:nvSpPr>
          <p:cNvPr id="108" name="tx104">
            <a:extLst>
              <a:ext uri="{FF2B5EF4-FFF2-40B4-BE49-F238E27FC236}">
                <a16:creationId xmlns:a16="http://schemas.microsoft.com/office/drawing/2014/main" id="{0ED2E636-31FB-0973-CB2F-028E4DF23496}"/>
              </a:ext>
            </a:extLst>
          </p:cNvPr>
          <p:cNvSpPr/>
          <p:nvPr/>
        </p:nvSpPr>
        <p:spPr>
          <a:xfrm>
            <a:off x="539551"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Figure 1                                                                                                      </a:t>
            </a:r>
            <a:endParaRPr sz="1000" b="1" dirty="0">
              <a:solidFill>
                <a:srgbClr val="191919">
                  <a:alpha val="100000"/>
                </a:srgbClr>
              </a:solidFill>
              <a:latin typeface="Open Sans"/>
              <a:cs typeface="Open Sans"/>
            </a:endParaRPr>
          </a:p>
        </p:txBody>
      </p:sp>
      <p:sp>
        <p:nvSpPr>
          <p:cNvPr id="111" name="Oval 110">
            <a:extLst>
              <a:ext uri="{FF2B5EF4-FFF2-40B4-BE49-F238E27FC236}">
                <a16:creationId xmlns:a16="http://schemas.microsoft.com/office/drawing/2014/main" id="{C4E98D8E-B4B6-C00D-E989-C3A4D329DC34}"/>
              </a:ext>
            </a:extLst>
          </p:cNvPr>
          <p:cNvSpPr/>
          <p:nvPr/>
        </p:nvSpPr>
        <p:spPr>
          <a:xfrm>
            <a:off x="467544" y="783257"/>
            <a:ext cx="792988" cy="2995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0C43E324-FC38-0AB2-D6C9-33609E604A8F}"/>
              </a:ext>
            </a:extLst>
          </p:cNvPr>
          <p:cNvCxnSpPr>
            <a:cxnSpLocks/>
          </p:cNvCxnSpPr>
          <p:nvPr/>
        </p:nvCxnSpPr>
        <p:spPr>
          <a:xfrm flipV="1">
            <a:off x="1332705" y="898195"/>
            <a:ext cx="4689906" cy="1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2156875-6760-EB86-53BA-319D9B12E323}"/>
              </a:ext>
            </a:extLst>
          </p:cNvPr>
          <p:cNvSpPr/>
          <p:nvPr/>
        </p:nvSpPr>
        <p:spPr>
          <a:xfrm>
            <a:off x="6130624" y="145131"/>
            <a:ext cx="2802627" cy="3368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292B99-B595-D262-E624-C4DC50B2AA37}"/>
              </a:ext>
            </a:extLst>
          </p:cNvPr>
          <p:cNvSpPr txBox="1"/>
          <p:nvPr/>
        </p:nvSpPr>
        <p:spPr>
          <a:xfrm>
            <a:off x="6270029" y="127562"/>
            <a:ext cx="2664459" cy="2031325"/>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Mandatory (</a:t>
            </a:r>
            <a:r>
              <a:rPr lang="en-US" sz="1400" dirty="0">
                <a:latin typeface="Open Sans" pitchFamily="2" charset="0"/>
                <a:ea typeface="Open Sans" pitchFamily="2" charset="0"/>
                <a:cs typeface="Open Sans" pitchFamily="2" charset="0"/>
              </a:rPr>
              <a:t>for reports)</a:t>
            </a:r>
            <a:endParaRPr lang="en-US" sz="1400" b="1" dirty="0">
              <a:latin typeface="Open Sans" pitchFamily="2" charset="0"/>
              <a:ea typeface="Open Sans" pitchFamily="2" charset="0"/>
              <a:cs typeface="Open Sans" pitchFamily="2" charset="0"/>
            </a:endParaRPr>
          </a:p>
          <a:p>
            <a:endParaRPr lang="en-US" sz="1400" b="1" dirty="0">
              <a:latin typeface="Open Sans" pitchFamily="2" charset="0"/>
              <a:ea typeface="Open Sans" pitchFamily="2" charset="0"/>
              <a:cs typeface="Open Sans" pitchFamily="2" charset="0"/>
            </a:endParaRPr>
          </a:p>
          <a:p>
            <a:r>
              <a:rPr lang="en-US" sz="1400" dirty="0">
                <a:latin typeface="Open Sans" pitchFamily="2" charset="0"/>
                <a:ea typeface="Open Sans" pitchFamily="2" charset="0"/>
                <a:cs typeface="Open Sans" pitchFamily="2" charset="0"/>
              </a:rPr>
              <a:t>The figure number (e.g., Figure 1) appears above the figure title and image in bold font. Number figures in the order in which they are mentioned in your paper.</a:t>
            </a:r>
          </a:p>
          <a:p>
            <a:endParaRPr lang="en-US" sz="1400" b="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2540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A3F9731-3F59-D0CE-4CB5-2225F9B08D31}"/>
              </a:ext>
            </a:extLst>
          </p:cNvPr>
          <p:cNvGrpSpPr/>
          <p:nvPr/>
        </p:nvGrpSpPr>
        <p:grpSpPr>
          <a:xfrm>
            <a:off x="539552" y="1132295"/>
            <a:ext cx="8092888" cy="5519068"/>
            <a:chOff x="457200" y="546022"/>
            <a:chExt cx="8103073" cy="6161673"/>
          </a:xfrm>
        </p:grpSpPr>
        <p:sp>
          <p:nvSpPr>
            <p:cNvPr id="13" name="pl4">
              <a:extLst>
                <a:ext uri="{FF2B5EF4-FFF2-40B4-BE49-F238E27FC236}">
                  <a16:creationId xmlns:a16="http://schemas.microsoft.com/office/drawing/2014/main" id="{B38832AE-D078-9304-7D8E-1B56929C50B4}"/>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5">
              <a:extLst>
                <a:ext uri="{FF2B5EF4-FFF2-40B4-BE49-F238E27FC236}">
                  <a16:creationId xmlns:a16="http://schemas.microsoft.com/office/drawing/2014/main" id="{8DDEE391-6DBC-CE76-37E1-DAF2269C33C8}"/>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6">
              <a:extLst>
                <a:ext uri="{FF2B5EF4-FFF2-40B4-BE49-F238E27FC236}">
                  <a16:creationId xmlns:a16="http://schemas.microsoft.com/office/drawing/2014/main" id="{27DB9AFA-D013-4AEB-2128-B5897656AD86}"/>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7">
              <a:extLst>
                <a:ext uri="{FF2B5EF4-FFF2-40B4-BE49-F238E27FC236}">
                  <a16:creationId xmlns:a16="http://schemas.microsoft.com/office/drawing/2014/main" id="{4BC765C1-7B06-ACCF-267B-85361CDAC24B}"/>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pl8">
              <a:extLst>
                <a:ext uri="{FF2B5EF4-FFF2-40B4-BE49-F238E27FC236}">
                  <a16:creationId xmlns:a16="http://schemas.microsoft.com/office/drawing/2014/main" id="{413874BF-3F85-E077-F81B-4E88E8363AFD}"/>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8" name="rc19">
              <a:extLst>
                <a:ext uri="{FF2B5EF4-FFF2-40B4-BE49-F238E27FC236}">
                  <a16:creationId xmlns:a16="http://schemas.microsoft.com/office/drawing/2014/main" id="{2E70801D-2B3D-9108-A560-42DAC9665ED4}"/>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79" name="rc20">
              <a:extLst>
                <a:ext uri="{FF2B5EF4-FFF2-40B4-BE49-F238E27FC236}">
                  <a16:creationId xmlns:a16="http://schemas.microsoft.com/office/drawing/2014/main" id="{D93CCF4B-0ECD-E893-E7EA-4708A002235E}"/>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85" name="rc21">
              <a:extLst>
                <a:ext uri="{FF2B5EF4-FFF2-40B4-BE49-F238E27FC236}">
                  <a16:creationId xmlns:a16="http://schemas.microsoft.com/office/drawing/2014/main" id="{045A6D43-5AEF-1242-DDB6-765006A863B4}"/>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110" name="rc22">
              <a:extLst>
                <a:ext uri="{FF2B5EF4-FFF2-40B4-BE49-F238E27FC236}">
                  <a16:creationId xmlns:a16="http://schemas.microsoft.com/office/drawing/2014/main" id="{336153AE-19A6-D674-2AD6-8F430C474B17}"/>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1" name="rc23">
              <a:extLst>
                <a:ext uri="{FF2B5EF4-FFF2-40B4-BE49-F238E27FC236}">
                  <a16:creationId xmlns:a16="http://schemas.microsoft.com/office/drawing/2014/main" id="{CA90FCF6-E323-5CD2-EA8B-4D7940D5E5CC}"/>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2" name="rc24">
              <a:extLst>
                <a:ext uri="{FF2B5EF4-FFF2-40B4-BE49-F238E27FC236}">
                  <a16:creationId xmlns:a16="http://schemas.microsoft.com/office/drawing/2014/main" id="{9D854A3A-DF3E-BB1D-4999-6409CA37D536}"/>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3" name="rc25">
              <a:extLst>
                <a:ext uri="{FF2B5EF4-FFF2-40B4-BE49-F238E27FC236}">
                  <a16:creationId xmlns:a16="http://schemas.microsoft.com/office/drawing/2014/main" id="{BAD70249-FC2F-3319-4301-DE91B209B38F}"/>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4" name="rc26">
              <a:extLst>
                <a:ext uri="{FF2B5EF4-FFF2-40B4-BE49-F238E27FC236}">
                  <a16:creationId xmlns:a16="http://schemas.microsoft.com/office/drawing/2014/main" id="{ECC180A0-232B-6073-C2BA-E7F6FF5760EB}"/>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5" name="rc27">
              <a:extLst>
                <a:ext uri="{FF2B5EF4-FFF2-40B4-BE49-F238E27FC236}">
                  <a16:creationId xmlns:a16="http://schemas.microsoft.com/office/drawing/2014/main" id="{C0A659CE-8713-0ACA-DDF1-BCA9EFD7A867}"/>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6" name="rc28">
              <a:extLst>
                <a:ext uri="{FF2B5EF4-FFF2-40B4-BE49-F238E27FC236}">
                  <a16:creationId xmlns:a16="http://schemas.microsoft.com/office/drawing/2014/main" id="{E8DADD01-1E71-0BAF-2CDC-3A48E9AB3160}"/>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7" name="rc29">
              <a:extLst>
                <a:ext uri="{FF2B5EF4-FFF2-40B4-BE49-F238E27FC236}">
                  <a16:creationId xmlns:a16="http://schemas.microsoft.com/office/drawing/2014/main" id="{28404AEE-3639-E8B4-7DE5-1B47707F25C4}"/>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8" name="rc30">
              <a:extLst>
                <a:ext uri="{FF2B5EF4-FFF2-40B4-BE49-F238E27FC236}">
                  <a16:creationId xmlns:a16="http://schemas.microsoft.com/office/drawing/2014/main" id="{B59E1FF4-F4F8-FFE0-265E-CC8462023870}"/>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9" name="rc31">
              <a:extLst>
                <a:ext uri="{FF2B5EF4-FFF2-40B4-BE49-F238E27FC236}">
                  <a16:creationId xmlns:a16="http://schemas.microsoft.com/office/drawing/2014/main" id="{E0B1B0BB-3468-910D-A4C5-E1C6CCAD426A}"/>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20" name="rc32">
              <a:extLst>
                <a:ext uri="{FF2B5EF4-FFF2-40B4-BE49-F238E27FC236}">
                  <a16:creationId xmlns:a16="http://schemas.microsoft.com/office/drawing/2014/main" id="{12F8EFD3-7CDB-1300-6DCD-1912932A7649}"/>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1" name="rc33">
              <a:extLst>
                <a:ext uri="{FF2B5EF4-FFF2-40B4-BE49-F238E27FC236}">
                  <a16:creationId xmlns:a16="http://schemas.microsoft.com/office/drawing/2014/main" id="{27AD35DB-D130-3FE1-A9F5-62C6A65761A7}"/>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2" name="rc34">
              <a:extLst>
                <a:ext uri="{FF2B5EF4-FFF2-40B4-BE49-F238E27FC236}">
                  <a16:creationId xmlns:a16="http://schemas.microsoft.com/office/drawing/2014/main" id="{68BB9F13-1FE4-2817-DBA4-A9940520CD8C}"/>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3" name="rc35">
              <a:extLst>
                <a:ext uri="{FF2B5EF4-FFF2-40B4-BE49-F238E27FC236}">
                  <a16:creationId xmlns:a16="http://schemas.microsoft.com/office/drawing/2014/main" id="{E2AFA0A1-8EA4-C853-BF2E-86220F86742A}"/>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4" name="rc36">
              <a:extLst>
                <a:ext uri="{FF2B5EF4-FFF2-40B4-BE49-F238E27FC236}">
                  <a16:creationId xmlns:a16="http://schemas.microsoft.com/office/drawing/2014/main" id="{656C0A69-943D-EA2F-589B-2BCEBEE78B1E}"/>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5" name="rc37">
              <a:extLst>
                <a:ext uri="{FF2B5EF4-FFF2-40B4-BE49-F238E27FC236}">
                  <a16:creationId xmlns:a16="http://schemas.microsoft.com/office/drawing/2014/main" id="{FB8D58AE-558D-049D-C5DC-AC4F7B096C46}"/>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6" name="rc38">
              <a:extLst>
                <a:ext uri="{FF2B5EF4-FFF2-40B4-BE49-F238E27FC236}">
                  <a16:creationId xmlns:a16="http://schemas.microsoft.com/office/drawing/2014/main" id="{2B4FE186-997A-1E7B-AF4D-BB414C5A4AAB}"/>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7" name="rc39">
              <a:extLst>
                <a:ext uri="{FF2B5EF4-FFF2-40B4-BE49-F238E27FC236}">
                  <a16:creationId xmlns:a16="http://schemas.microsoft.com/office/drawing/2014/main" id="{3A43D063-A788-5AF0-A744-FE64A01484F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8" name="rc40">
              <a:extLst>
                <a:ext uri="{FF2B5EF4-FFF2-40B4-BE49-F238E27FC236}">
                  <a16:creationId xmlns:a16="http://schemas.microsoft.com/office/drawing/2014/main" id="{77168E33-C5AB-CC30-12AA-292FF8A92CB8}"/>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9" name="rc41">
              <a:extLst>
                <a:ext uri="{FF2B5EF4-FFF2-40B4-BE49-F238E27FC236}">
                  <a16:creationId xmlns:a16="http://schemas.microsoft.com/office/drawing/2014/main" id="{2134D41B-412D-B765-C43D-BDA14068B2E8}"/>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30" name="rc42">
              <a:extLst>
                <a:ext uri="{FF2B5EF4-FFF2-40B4-BE49-F238E27FC236}">
                  <a16:creationId xmlns:a16="http://schemas.microsoft.com/office/drawing/2014/main" id="{64DB1920-77E3-A00C-8E8F-D3519699E5B6}"/>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1" name="rc43">
              <a:extLst>
                <a:ext uri="{FF2B5EF4-FFF2-40B4-BE49-F238E27FC236}">
                  <a16:creationId xmlns:a16="http://schemas.microsoft.com/office/drawing/2014/main" id="{4D2EBC86-89FB-E4E6-0863-5812522ED305}"/>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2" name="rc44">
              <a:extLst>
                <a:ext uri="{FF2B5EF4-FFF2-40B4-BE49-F238E27FC236}">
                  <a16:creationId xmlns:a16="http://schemas.microsoft.com/office/drawing/2014/main" id="{893834A0-A354-B757-7740-FAF051F0FE26}"/>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3" name="rc45">
              <a:extLst>
                <a:ext uri="{FF2B5EF4-FFF2-40B4-BE49-F238E27FC236}">
                  <a16:creationId xmlns:a16="http://schemas.microsoft.com/office/drawing/2014/main" id="{1054DDAD-4B26-5A80-ECD7-CE19134608DA}"/>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4" name="rc46">
              <a:extLst>
                <a:ext uri="{FF2B5EF4-FFF2-40B4-BE49-F238E27FC236}">
                  <a16:creationId xmlns:a16="http://schemas.microsoft.com/office/drawing/2014/main" id="{396ACFD9-BD5C-6FCF-9A09-D7D55774F2F8}"/>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5" name="rc47">
              <a:extLst>
                <a:ext uri="{FF2B5EF4-FFF2-40B4-BE49-F238E27FC236}">
                  <a16:creationId xmlns:a16="http://schemas.microsoft.com/office/drawing/2014/main" id="{D13F5889-7C4B-4FF5-7BD1-9D3BD89CC40B}"/>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6" name="rc48">
              <a:extLst>
                <a:ext uri="{FF2B5EF4-FFF2-40B4-BE49-F238E27FC236}">
                  <a16:creationId xmlns:a16="http://schemas.microsoft.com/office/drawing/2014/main" id="{416D21F9-938A-9966-9C47-82955B9B0BAD}"/>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7" name="tx49">
              <a:extLst>
                <a:ext uri="{FF2B5EF4-FFF2-40B4-BE49-F238E27FC236}">
                  <a16:creationId xmlns:a16="http://schemas.microsoft.com/office/drawing/2014/main" id="{BB354246-72AD-6323-7420-E8B7122A02F5}"/>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8" name="tx50">
              <a:extLst>
                <a:ext uri="{FF2B5EF4-FFF2-40B4-BE49-F238E27FC236}">
                  <a16:creationId xmlns:a16="http://schemas.microsoft.com/office/drawing/2014/main" id="{2BA465EA-6C9D-F10E-489E-CA91A71D410A}"/>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9" name="tx51">
              <a:extLst>
                <a:ext uri="{FF2B5EF4-FFF2-40B4-BE49-F238E27FC236}">
                  <a16:creationId xmlns:a16="http://schemas.microsoft.com/office/drawing/2014/main" id="{F03E412F-359A-807B-1867-4CC788C08392}"/>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40" name="tx52">
              <a:extLst>
                <a:ext uri="{FF2B5EF4-FFF2-40B4-BE49-F238E27FC236}">
                  <a16:creationId xmlns:a16="http://schemas.microsoft.com/office/drawing/2014/main" id="{EFCB3A4F-D7CB-D2EA-716F-0FED12C84F1F}"/>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1" name="tx53">
              <a:extLst>
                <a:ext uri="{FF2B5EF4-FFF2-40B4-BE49-F238E27FC236}">
                  <a16:creationId xmlns:a16="http://schemas.microsoft.com/office/drawing/2014/main" id="{D2113EFF-C8B3-4956-FE14-05C211234784}"/>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2" name="tx54">
              <a:extLst>
                <a:ext uri="{FF2B5EF4-FFF2-40B4-BE49-F238E27FC236}">
                  <a16:creationId xmlns:a16="http://schemas.microsoft.com/office/drawing/2014/main" id="{DD50E1BE-F4B5-548E-B167-35517AC14565}"/>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3" name="tx55">
              <a:extLst>
                <a:ext uri="{FF2B5EF4-FFF2-40B4-BE49-F238E27FC236}">
                  <a16:creationId xmlns:a16="http://schemas.microsoft.com/office/drawing/2014/main" id="{A77EC207-3E78-6589-4185-6701789B30AB}"/>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4" name="tx56">
              <a:extLst>
                <a:ext uri="{FF2B5EF4-FFF2-40B4-BE49-F238E27FC236}">
                  <a16:creationId xmlns:a16="http://schemas.microsoft.com/office/drawing/2014/main" id="{27992D67-7B46-EA11-56F7-FA1B69D39412}"/>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5" name="tx57">
              <a:extLst>
                <a:ext uri="{FF2B5EF4-FFF2-40B4-BE49-F238E27FC236}">
                  <a16:creationId xmlns:a16="http://schemas.microsoft.com/office/drawing/2014/main" id="{EC2A2046-7AEE-560C-7CFF-40DCBDE85CD1}"/>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6" name="tx58">
              <a:extLst>
                <a:ext uri="{FF2B5EF4-FFF2-40B4-BE49-F238E27FC236}">
                  <a16:creationId xmlns:a16="http://schemas.microsoft.com/office/drawing/2014/main" id="{B09AF7F9-47FE-645B-3509-1A8DD40B6BA4}"/>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7" name="tx59">
              <a:extLst>
                <a:ext uri="{FF2B5EF4-FFF2-40B4-BE49-F238E27FC236}">
                  <a16:creationId xmlns:a16="http://schemas.microsoft.com/office/drawing/2014/main" id="{DE3816AB-BC16-6316-56CC-E96D44C6AE6E}"/>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8" name="tx60">
              <a:extLst>
                <a:ext uri="{FF2B5EF4-FFF2-40B4-BE49-F238E27FC236}">
                  <a16:creationId xmlns:a16="http://schemas.microsoft.com/office/drawing/2014/main" id="{4921F1E3-A1C5-FD0F-47AF-F011F13C26F0}"/>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9" name="tx61">
              <a:extLst>
                <a:ext uri="{FF2B5EF4-FFF2-40B4-BE49-F238E27FC236}">
                  <a16:creationId xmlns:a16="http://schemas.microsoft.com/office/drawing/2014/main" id="{2FC19628-AFDC-AAAE-E45C-7F0D795FC264}"/>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50" name="tx62">
              <a:extLst>
                <a:ext uri="{FF2B5EF4-FFF2-40B4-BE49-F238E27FC236}">
                  <a16:creationId xmlns:a16="http://schemas.microsoft.com/office/drawing/2014/main" id="{901FDDE1-58BF-4113-8A51-B9B8A2AE4335}"/>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1" name="tx63">
              <a:extLst>
                <a:ext uri="{FF2B5EF4-FFF2-40B4-BE49-F238E27FC236}">
                  <a16:creationId xmlns:a16="http://schemas.microsoft.com/office/drawing/2014/main" id="{C5533A1C-A41A-4EBF-5D24-412645FC73E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2" name="tx64">
              <a:extLst>
                <a:ext uri="{FF2B5EF4-FFF2-40B4-BE49-F238E27FC236}">
                  <a16:creationId xmlns:a16="http://schemas.microsoft.com/office/drawing/2014/main" id="{C38E4E2C-D7CE-2D48-E463-43393EA1FBBF}"/>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3" name="tx65">
              <a:extLst>
                <a:ext uri="{FF2B5EF4-FFF2-40B4-BE49-F238E27FC236}">
                  <a16:creationId xmlns:a16="http://schemas.microsoft.com/office/drawing/2014/main" id="{AE806EAE-A55D-8B76-1D89-E04A46A34B86}"/>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4" name="tx66">
              <a:extLst>
                <a:ext uri="{FF2B5EF4-FFF2-40B4-BE49-F238E27FC236}">
                  <a16:creationId xmlns:a16="http://schemas.microsoft.com/office/drawing/2014/main" id="{5733A0DF-9CAB-AC1A-E7F7-74F072CA7771}"/>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5" name="tx67">
              <a:extLst>
                <a:ext uri="{FF2B5EF4-FFF2-40B4-BE49-F238E27FC236}">
                  <a16:creationId xmlns:a16="http://schemas.microsoft.com/office/drawing/2014/main" id="{59B98160-E943-8CAC-47F9-D6DE7332CB70}"/>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6" name="tx68">
              <a:extLst>
                <a:ext uri="{FF2B5EF4-FFF2-40B4-BE49-F238E27FC236}">
                  <a16:creationId xmlns:a16="http://schemas.microsoft.com/office/drawing/2014/main" id="{4DE28619-C0BA-3F1B-92B5-4DFB1B6A86A3}"/>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7" name="tx69">
              <a:extLst>
                <a:ext uri="{FF2B5EF4-FFF2-40B4-BE49-F238E27FC236}">
                  <a16:creationId xmlns:a16="http://schemas.microsoft.com/office/drawing/2014/main" id="{228ADADD-1415-4A59-6563-2A1AFE9E73CE}"/>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8" name="tx70">
              <a:extLst>
                <a:ext uri="{FF2B5EF4-FFF2-40B4-BE49-F238E27FC236}">
                  <a16:creationId xmlns:a16="http://schemas.microsoft.com/office/drawing/2014/main" id="{49FFEAB2-6F7E-B952-EEB3-364A3397A8A9}"/>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9" name="tx71">
              <a:extLst>
                <a:ext uri="{FF2B5EF4-FFF2-40B4-BE49-F238E27FC236}">
                  <a16:creationId xmlns:a16="http://schemas.microsoft.com/office/drawing/2014/main" id="{C792C8A8-2678-D643-6ED7-7393C45886A5}"/>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60" name="tx72">
              <a:extLst>
                <a:ext uri="{FF2B5EF4-FFF2-40B4-BE49-F238E27FC236}">
                  <a16:creationId xmlns:a16="http://schemas.microsoft.com/office/drawing/2014/main" id="{5A85757F-2D26-58C5-2CE4-54E00B3E5302}"/>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1" name="tx73">
              <a:extLst>
                <a:ext uri="{FF2B5EF4-FFF2-40B4-BE49-F238E27FC236}">
                  <a16:creationId xmlns:a16="http://schemas.microsoft.com/office/drawing/2014/main" id="{6405B5B2-810A-B00E-99A5-76A7003BB49F}"/>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2" name="tx74">
              <a:extLst>
                <a:ext uri="{FF2B5EF4-FFF2-40B4-BE49-F238E27FC236}">
                  <a16:creationId xmlns:a16="http://schemas.microsoft.com/office/drawing/2014/main" id="{F749A18F-406D-E9A3-1831-093EDD256971}"/>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3" name="tx75">
              <a:extLst>
                <a:ext uri="{FF2B5EF4-FFF2-40B4-BE49-F238E27FC236}">
                  <a16:creationId xmlns:a16="http://schemas.microsoft.com/office/drawing/2014/main" id="{4F024FB2-D639-3E87-476A-017D93DC5EBB}"/>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4" name="tx76">
              <a:extLst>
                <a:ext uri="{FF2B5EF4-FFF2-40B4-BE49-F238E27FC236}">
                  <a16:creationId xmlns:a16="http://schemas.microsoft.com/office/drawing/2014/main" id="{4EC6575C-154B-F415-2BF7-38A1BDAC58E4}"/>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5" name="tx77">
              <a:extLst>
                <a:ext uri="{FF2B5EF4-FFF2-40B4-BE49-F238E27FC236}">
                  <a16:creationId xmlns:a16="http://schemas.microsoft.com/office/drawing/2014/main" id="{25D87A71-324F-ACCB-EC41-F179B5D1C5E6}"/>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6" name="tx78">
              <a:extLst>
                <a:ext uri="{FF2B5EF4-FFF2-40B4-BE49-F238E27FC236}">
                  <a16:creationId xmlns:a16="http://schemas.microsoft.com/office/drawing/2014/main" id="{9A520E8C-A48E-9715-EFB1-62EA6AA75A3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7" name="tx80">
              <a:extLst>
                <a:ext uri="{FF2B5EF4-FFF2-40B4-BE49-F238E27FC236}">
                  <a16:creationId xmlns:a16="http://schemas.microsoft.com/office/drawing/2014/main" id="{7C0D5AE5-002B-42BD-F40B-9C45901E24D2}"/>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8" name="tx81">
              <a:extLst>
                <a:ext uri="{FF2B5EF4-FFF2-40B4-BE49-F238E27FC236}">
                  <a16:creationId xmlns:a16="http://schemas.microsoft.com/office/drawing/2014/main" id="{65C9DED3-D61C-D019-C732-E0F11FC3BCAD}"/>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9" name="tx82">
              <a:extLst>
                <a:ext uri="{FF2B5EF4-FFF2-40B4-BE49-F238E27FC236}">
                  <a16:creationId xmlns:a16="http://schemas.microsoft.com/office/drawing/2014/main" id="{40330F6B-44C6-CFC8-C198-3992B894E87C}"/>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70" name="tx83">
              <a:extLst>
                <a:ext uri="{FF2B5EF4-FFF2-40B4-BE49-F238E27FC236}">
                  <a16:creationId xmlns:a16="http://schemas.microsoft.com/office/drawing/2014/main" id="{FFAAAF1B-6A33-C327-0786-46780EC10C3A}"/>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75</a:t>
              </a:r>
            </a:p>
          </p:txBody>
        </p:sp>
        <p:sp>
          <p:nvSpPr>
            <p:cNvPr id="171" name="tx84">
              <a:extLst>
                <a:ext uri="{FF2B5EF4-FFF2-40B4-BE49-F238E27FC236}">
                  <a16:creationId xmlns:a16="http://schemas.microsoft.com/office/drawing/2014/main" id="{F348FA99-B6AE-12DD-E72E-8875C66C089F}"/>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100</a:t>
              </a:r>
            </a:p>
          </p:txBody>
        </p:sp>
        <p:sp>
          <p:nvSpPr>
            <p:cNvPr id="172" name="tx86">
              <a:extLst>
                <a:ext uri="{FF2B5EF4-FFF2-40B4-BE49-F238E27FC236}">
                  <a16:creationId xmlns:a16="http://schemas.microsoft.com/office/drawing/2014/main" id="{8BC80F11-0247-B702-B8FC-0737EA9A629D}"/>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3" name="tx87">
              <a:extLst>
                <a:ext uri="{FF2B5EF4-FFF2-40B4-BE49-F238E27FC236}">
                  <a16:creationId xmlns:a16="http://schemas.microsoft.com/office/drawing/2014/main" id="{987F9D8A-7F4E-5632-13CF-C042BAB4CC3B}"/>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4" name="tx88">
              <a:extLst>
                <a:ext uri="{FF2B5EF4-FFF2-40B4-BE49-F238E27FC236}">
                  <a16:creationId xmlns:a16="http://schemas.microsoft.com/office/drawing/2014/main" id="{721885B8-9DDD-B8B4-4A86-EEFFDA76370C}"/>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5" name="tx89">
              <a:extLst>
                <a:ext uri="{FF2B5EF4-FFF2-40B4-BE49-F238E27FC236}">
                  <a16:creationId xmlns:a16="http://schemas.microsoft.com/office/drawing/2014/main" id="{15E2AB35-F8BF-F075-E0B1-54661785249C}"/>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6" name="tx90">
              <a:extLst>
                <a:ext uri="{FF2B5EF4-FFF2-40B4-BE49-F238E27FC236}">
                  <a16:creationId xmlns:a16="http://schemas.microsoft.com/office/drawing/2014/main" id="{0C71924F-0536-440F-8974-F58AF29FEA0E}"/>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7" name="tx91">
              <a:extLst>
                <a:ext uri="{FF2B5EF4-FFF2-40B4-BE49-F238E27FC236}">
                  <a16:creationId xmlns:a16="http://schemas.microsoft.com/office/drawing/2014/main" id="{732D1498-80F0-0DEB-4E90-D1F6269B968D}"/>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8" name="tx92">
              <a:extLst>
                <a:ext uri="{FF2B5EF4-FFF2-40B4-BE49-F238E27FC236}">
                  <a16:creationId xmlns:a16="http://schemas.microsoft.com/office/drawing/2014/main" id="{5D000322-1E81-D0FB-1268-87C143BD6524}"/>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9" name="tx93">
              <a:extLst>
                <a:ext uri="{FF2B5EF4-FFF2-40B4-BE49-F238E27FC236}">
                  <a16:creationId xmlns:a16="http://schemas.microsoft.com/office/drawing/2014/main" id="{31504477-5F9C-0685-C344-B3C117EE5B68}"/>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80" name="tx94">
              <a:extLst>
                <a:ext uri="{FF2B5EF4-FFF2-40B4-BE49-F238E27FC236}">
                  <a16:creationId xmlns:a16="http://schemas.microsoft.com/office/drawing/2014/main" id="{5C7596A0-418A-7D2D-BCA4-FA363B91D684}"/>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1" name="tx95">
              <a:extLst>
                <a:ext uri="{FF2B5EF4-FFF2-40B4-BE49-F238E27FC236}">
                  <a16:creationId xmlns:a16="http://schemas.microsoft.com/office/drawing/2014/main" id="{0330ECA8-C3CD-E03A-C15E-F09EBA5EF846}"/>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2" name="tx96">
              <a:extLst>
                <a:ext uri="{FF2B5EF4-FFF2-40B4-BE49-F238E27FC236}">
                  <a16:creationId xmlns:a16="http://schemas.microsoft.com/office/drawing/2014/main" id="{B846AE88-AA7A-C253-99C6-B52A98D3CC96}"/>
                </a:ext>
              </a:extLst>
            </p:cNvPr>
            <p:cNvSpPr/>
            <p:nvPr/>
          </p:nvSpPr>
          <p:spPr>
            <a:xfrm>
              <a:off x="4410840" y="6453547"/>
              <a:ext cx="751526" cy="8202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666666">
                      <a:alpha val="100000"/>
                    </a:srgbClr>
                  </a:solidFill>
                  <a:latin typeface="Open Sans"/>
                  <a:cs typeface="Open Sans"/>
                </a:rPr>
                <a:t>ADMIN1Name</a:t>
              </a:r>
            </a:p>
          </p:txBody>
        </p:sp>
        <p:sp>
          <p:nvSpPr>
            <p:cNvPr id="183" name="tx97">
              <a:extLst>
                <a:ext uri="{FF2B5EF4-FFF2-40B4-BE49-F238E27FC236}">
                  <a16:creationId xmlns:a16="http://schemas.microsoft.com/office/drawing/2014/main" id="{802B41EB-C7FD-71B0-33EE-83E0D4D1DCC1}"/>
                </a:ext>
              </a:extLst>
            </p:cNvPr>
            <p:cNvSpPr/>
            <p:nvPr/>
          </p:nvSpPr>
          <p:spPr>
            <a:xfrm rot="-5400000">
              <a:off x="503716" y="3726288"/>
              <a:ext cx="232667" cy="88525"/>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666666">
                      <a:alpha val="100000"/>
                    </a:srgbClr>
                  </a:solidFill>
                  <a:latin typeface="Open Sans"/>
                  <a:cs typeface="Open Sans"/>
                </a:rPr>
                <a:t>Percent</a:t>
              </a:r>
            </a:p>
          </p:txBody>
        </p:sp>
        <p:sp>
          <p:nvSpPr>
            <p:cNvPr id="184" name="rc98">
              <a:extLst>
                <a:ext uri="{FF2B5EF4-FFF2-40B4-BE49-F238E27FC236}">
                  <a16:creationId xmlns:a16="http://schemas.microsoft.com/office/drawing/2014/main" id="{DC0629FE-B9C5-D253-B6CB-55101D8F450D}"/>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5" name="rc99">
              <a:extLst>
                <a:ext uri="{FF2B5EF4-FFF2-40B4-BE49-F238E27FC236}">
                  <a16:creationId xmlns:a16="http://schemas.microsoft.com/office/drawing/2014/main" id="{FEF42F11-C5CF-26D7-5128-B2FA1C3840E3}"/>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6" name="rc100">
              <a:extLst>
                <a:ext uri="{FF2B5EF4-FFF2-40B4-BE49-F238E27FC236}">
                  <a16:creationId xmlns:a16="http://schemas.microsoft.com/office/drawing/2014/main" id="{E859ED5C-0C9F-DC4E-EB32-D3CF8BEE0C9F}"/>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7" name="tx101">
              <a:extLst>
                <a:ext uri="{FF2B5EF4-FFF2-40B4-BE49-F238E27FC236}">
                  <a16:creationId xmlns:a16="http://schemas.microsoft.com/office/drawing/2014/main" id="{AC557961-2B12-7619-1E71-C3DECBFC3CBC}"/>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8" name="tx102">
              <a:extLst>
                <a:ext uri="{FF2B5EF4-FFF2-40B4-BE49-F238E27FC236}">
                  <a16:creationId xmlns:a16="http://schemas.microsoft.com/office/drawing/2014/main" id="{FA5EFAA4-3E4E-71DF-B684-D4948586164E}"/>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9" name="tx103">
              <a:extLst>
                <a:ext uri="{FF2B5EF4-FFF2-40B4-BE49-F238E27FC236}">
                  <a16:creationId xmlns:a16="http://schemas.microsoft.com/office/drawing/2014/main" id="{DC43A42D-C0A4-1C89-3289-7550A0EAC4D1}"/>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90" name="tx104">
              <a:extLst>
                <a:ext uri="{FF2B5EF4-FFF2-40B4-BE49-F238E27FC236}">
                  <a16:creationId xmlns:a16="http://schemas.microsoft.com/office/drawing/2014/main" id="{FE0312FD-3312-A5CF-1BD4-D786FA4AE3AC}"/>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1" name="tx105">
              <a:extLst>
                <a:ext uri="{FF2B5EF4-FFF2-40B4-BE49-F238E27FC236}">
                  <a16:creationId xmlns:a16="http://schemas.microsoft.com/office/drawing/2014/main" id="{EA97E756-E0A5-7A8C-B850-E9853EACC337}"/>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2" name="tx106">
              <a:extLst>
                <a:ext uri="{FF2B5EF4-FFF2-40B4-BE49-F238E27FC236}">
                  <a16:creationId xmlns:a16="http://schemas.microsoft.com/office/drawing/2014/main" id="{9DC59BD7-038C-8C69-7B95-ABF3B56B3C7A}"/>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3" name="tx107">
              <a:extLst>
                <a:ext uri="{FF2B5EF4-FFF2-40B4-BE49-F238E27FC236}">
                  <a16:creationId xmlns:a16="http://schemas.microsoft.com/office/drawing/2014/main" id="{119D1A9B-5009-EA53-8EF3-6EDF0CFB710F}"/>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 </a:t>
            </a:r>
            <a:r>
              <a:rPr lang="en-US" sz="2400" dirty="0">
                <a:latin typeface="Open Sans" pitchFamily="2" charset="0"/>
                <a:ea typeface="Open Sans" pitchFamily="2" charset="0"/>
                <a:cs typeface="Open Sans" pitchFamily="2" charset="0"/>
              </a:rPr>
              <a:t>title</a:t>
            </a:r>
            <a:endParaRPr lang="en-US" sz="3200" dirty="0">
              <a:latin typeface="Open Sans" pitchFamily="2" charset="0"/>
              <a:ea typeface="Open Sans" pitchFamily="2" charset="0"/>
              <a:cs typeface="Open Sans" pitchFamily="2" charset="0"/>
            </a:endParaRPr>
          </a:p>
        </p:txBody>
      </p:sp>
      <p:sp>
        <p:nvSpPr>
          <p:cNvPr id="108" name="tx104">
            <a:extLst>
              <a:ext uri="{FF2B5EF4-FFF2-40B4-BE49-F238E27FC236}">
                <a16:creationId xmlns:a16="http://schemas.microsoft.com/office/drawing/2014/main" id="{0ED2E636-31FB-0973-CB2F-028E4DF23496}"/>
              </a:ext>
            </a:extLst>
          </p:cNvPr>
          <p:cNvSpPr/>
          <p:nvPr/>
        </p:nvSpPr>
        <p:spPr>
          <a:xfrm>
            <a:off x="539551"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Figure 1                                                                                                      </a:t>
            </a:r>
            <a:endParaRPr sz="1000" b="1" dirty="0">
              <a:solidFill>
                <a:srgbClr val="191919">
                  <a:alpha val="100000"/>
                </a:srgbClr>
              </a:solidFill>
              <a:latin typeface="Open Sans"/>
              <a:cs typeface="Open Sans"/>
            </a:endParaRPr>
          </a:p>
        </p:txBody>
      </p:sp>
      <p:sp>
        <p:nvSpPr>
          <p:cNvPr id="3" name="Oval 2">
            <a:extLst>
              <a:ext uri="{FF2B5EF4-FFF2-40B4-BE49-F238E27FC236}">
                <a16:creationId xmlns:a16="http://schemas.microsoft.com/office/drawing/2014/main" id="{6C0F7AAB-C551-87BC-0DDA-B985AF457863}"/>
              </a:ext>
            </a:extLst>
          </p:cNvPr>
          <p:cNvSpPr/>
          <p:nvPr/>
        </p:nvSpPr>
        <p:spPr>
          <a:xfrm>
            <a:off x="450271" y="1024268"/>
            <a:ext cx="5798361" cy="2995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6124754"/>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Mandatory </a:t>
            </a:r>
          </a:p>
          <a:p>
            <a:r>
              <a:rPr lang="en-US" sz="1400" dirty="0">
                <a:latin typeface="Open Sans" pitchFamily="2" charset="0"/>
                <a:ea typeface="Open Sans" pitchFamily="2" charset="0"/>
                <a:cs typeface="Open Sans" pitchFamily="2" charset="0"/>
              </a:rPr>
              <a:t>Should give a clear idea of what the chart is about. It should be short and concise. </a:t>
            </a:r>
          </a:p>
          <a:p>
            <a:endParaRPr lang="en-US" sz="1400" dirty="0">
              <a:latin typeface="Open Sans" pitchFamily="2" charset="0"/>
              <a:ea typeface="Open Sans" pitchFamily="2" charset="0"/>
              <a:cs typeface="Open Sans" pitchFamily="2" charset="0"/>
            </a:endParaRPr>
          </a:p>
          <a:p>
            <a:r>
              <a:rPr lang="en-US" sz="1400" dirty="0">
                <a:latin typeface="Open Sans" pitchFamily="2" charset="0"/>
                <a:ea typeface="Open Sans" pitchFamily="2" charset="0"/>
                <a:cs typeface="Open Sans" pitchFamily="2" charset="0"/>
              </a:rPr>
              <a:t>There are two types of titles: </a:t>
            </a:r>
          </a:p>
          <a:p>
            <a:r>
              <a:rPr lang="en-US" sz="1400" dirty="0">
                <a:latin typeface="Open Sans" pitchFamily="2" charset="0"/>
                <a:ea typeface="Open Sans" pitchFamily="2" charset="0"/>
                <a:cs typeface="Open Sans" pitchFamily="2" charset="0"/>
              </a:rPr>
              <a:t>1) An </a:t>
            </a:r>
            <a:r>
              <a:rPr lang="en-US" sz="1400" b="1" dirty="0">
                <a:latin typeface="Open Sans" pitchFamily="2" charset="0"/>
                <a:ea typeface="Open Sans" pitchFamily="2" charset="0"/>
                <a:cs typeface="Open Sans" pitchFamily="2" charset="0"/>
              </a:rPr>
              <a:t>informative title </a:t>
            </a:r>
            <a:r>
              <a:rPr lang="en-US" sz="1400" dirty="0">
                <a:latin typeface="Open Sans" pitchFamily="2" charset="0"/>
                <a:ea typeface="Open Sans" pitchFamily="2" charset="0"/>
                <a:cs typeface="Open Sans" pitchFamily="2" charset="0"/>
              </a:rPr>
              <a:t>provides all the information needed to understand the data. It should answer the three questions “what”, “where” and “when”. </a:t>
            </a:r>
          </a:p>
          <a:p>
            <a:r>
              <a:rPr lang="en-US" sz="1400" dirty="0">
                <a:latin typeface="Open Sans" pitchFamily="2" charset="0"/>
                <a:ea typeface="Open Sans" pitchFamily="2" charset="0"/>
                <a:cs typeface="Open Sans" pitchFamily="2" charset="0"/>
              </a:rPr>
              <a:t>2) A </a:t>
            </a:r>
            <a:r>
              <a:rPr lang="en-US" sz="1400" b="1" dirty="0">
                <a:latin typeface="Open Sans" pitchFamily="2" charset="0"/>
                <a:ea typeface="Open Sans" pitchFamily="2" charset="0"/>
                <a:cs typeface="Open Sans" pitchFamily="2" charset="0"/>
              </a:rPr>
              <a:t>descriptive title </a:t>
            </a:r>
            <a:r>
              <a:rPr lang="en-US" sz="1400" dirty="0">
                <a:latin typeface="Open Sans" pitchFamily="2" charset="0"/>
                <a:ea typeface="Open Sans" pitchFamily="2" charset="0"/>
                <a:cs typeface="Open Sans" pitchFamily="2" charset="0"/>
              </a:rPr>
              <a:t>is a caption that highlights the main pattern or trend displayed in the chart. It states in a few words the story that the chart illustrates.</a:t>
            </a:r>
          </a:p>
          <a:p>
            <a:endParaRPr lang="en-US" sz="1400" dirty="0">
              <a:latin typeface="Open Sans" pitchFamily="2" charset="0"/>
              <a:ea typeface="Open Sans" pitchFamily="2" charset="0"/>
              <a:cs typeface="Open Sans" pitchFamily="2" charset="0"/>
            </a:endParaRPr>
          </a:p>
          <a:p>
            <a:r>
              <a:rPr lang="en-US" sz="1400" dirty="0">
                <a:latin typeface="Open Sans" pitchFamily="2" charset="0"/>
                <a:ea typeface="Open Sans" pitchFamily="2" charset="0"/>
                <a:cs typeface="Open Sans" pitchFamily="2" charset="0"/>
              </a:rPr>
              <a:t>For traditional reports, where the graphic is supported by text  an informative title should be used.  In presentations or products where the graphic stands by itself a descriptive title is recommended.  </a:t>
            </a:r>
          </a:p>
        </p:txBody>
      </p:sp>
    </p:spTree>
    <p:extLst>
      <p:ext uri="{BB962C8B-B14F-4D97-AF65-F5344CB8AC3E}">
        <p14:creationId xmlns:p14="http://schemas.microsoft.com/office/powerpoint/2010/main" val="174683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D3C5047-AD51-398B-4605-7F43AF804669}"/>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5E7C98F5-BD65-6993-6723-2C9A45797CCE}"/>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65101E37-5096-1836-3707-E1978241BA83}"/>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30C9F1EE-5042-34D7-15B1-3119A8FA8762}"/>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2614A0A6-EE3D-C954-26DB-A433F624A9B2}"/>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52D8CDA0-99E2-83C1-7648-8FE1B253B2BE}"/>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AD07A6F5-CE99-CAA7-F0B4-54CDA2127368}"/>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23BDAB39-4000-BB3D-4A37-6025B3045C16}"/>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5B452B18-3C4D-78E4-3547-2B96CC26E390}"/>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AF7B59E4-E012-237F-6277-E41519D2590C}"/>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3A5D7996-6F06-F89C-9AD0-29331E6DD367}"/>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24389C36-9A5D-8E39-D5E1-5CD9C2F5D61D}"/>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5F956CE1-5508-6AE2-6C2F-43D163EBD07E}"/>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8F01D9F0-20C3-75CE-00B6-8E99E80881DE}"/>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5DAB8F0E-BF8E-1096-58F3-4A84FD0EA3E7}"/>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12789A2F-F866-824B-C878-83E03DC30C78}"/>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A9855183-49BE-BA65-993B-68B7C5ADB416}"/>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0EDA83BD-769C-587C-5E8F-155989BD264F}"/>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8F209643-9325-ACFC-A040-202C89BE9CBA}"/>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52BF57AE-0D4C-E8ED-8103-12A08709485A}"/>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451E914A-2B1A-EC89-F76E-FC3F5FE84643}"/>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768A4E6E-B890-2F29-4D83-ECFCDB91725D}"/>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CF0F49D6-4BD6-AD49-72FA-2C3A34E3BB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83775E65-E592-9F08-EF19-080555F3F542}"/>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74AD42D-4F50-FABB-F090-D988A48CE337}"/>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F2E08FE9-2C44-D313-EE28-5C6205D79AB9}"/>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75F77FA4-93B1-8413-0A56-44DD1EC64B3A}"/>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288D1288-7B7D-2E08-47B8-102DE8472B95}"/>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B5BF9EB8-F037-B4C0-1714-AE7C21C5BC70}"/>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0CC067B8-D042-0CF6-0627-C890EA55E01A}"/>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67713D79-C57D-77DD-462F-4F821E7AC1A1}"/>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244E8C8C-20AE-B9DC-D69E-8A1127AC67E7}"/>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96CA0209-0D38-87A8-B84B-6C8A4EDB2FB7}"/>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AB346325-B716-2A64-01F1-93E924392782}"/>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8B4A2FDF-172B-6957-72EB-0D0C0EFF5DA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F2B07292-AABF-41EA-1D41-9D263D12E8AD}"/>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732910D6-C1CC-8AFC-B6D8-C64265416148}"/>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113A7E20-9CD9-A2BD-76F0-4A0F8EAE1CC6}"/>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0B98D4BC-D813-7B0B-1F66-8B6FF4781E76}"/>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209C3583-E77C-2185-4B0A-5214A5DC12E0}"/>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14C0A6C7-CA99-0025-31FF-8C05A79B705C}"/>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7809EE19-6482-499D-9DB2-CD428C5F906D}"/>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5744ACE2-966E-6AA8-5AE0-DBB8805EB8BD}"/>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D7CD0BB2-905A-A3A4-B1D7-C680083882BC}"/>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AED6221-7979-97A7-FB83-DE0A7641C53C}"/>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6849F220-DAFE-F16B-6251-9C6888FA9517}"/>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9BAD4E-B279-75C2-7F33-A4ACEB5079B4}"/>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AE99A22B-42D7-068F-B8F8-04C8B990056D}"/>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A1ECF4AB-B340-BCB8-9461-B07EA3764535}"/>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146D4CA2-965B-3F50-2F5E-A5C71412C322}"/>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207EE1CA-3DA5-696A-EE42-01642BCC48CB}"/>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7B395ACD-7DBC-778B-60B7-FC15AB8A15C8}"/>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A3763E4F-2E00-C75B-70CD-97700DB0C301}"/>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0E1EC057-0561-FA83-FBB1-5CD1607E35D1}"/>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5A2BB9FB-CFEB-F0AD-75B0-63E85C37EC0B}"/>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8D2B163-7177-19D9-02B0-D8AC4D915A12}"/>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4CF7A37-448C-78A2-436D-919F84DAA173}"/>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AF217305-DD39-0CED-6C3A-ED4BCE197A7E}"/>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60979D04-DD9A-88AA-5A8B-9E7E55641A59}"/>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A944119A-1EA8-59B2-ED8A-57DEBA33323C}"/>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43CDD89B-75BB-CE21-AF3B-CB2EA419AC63}"/>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2BE05D19-C3BE-BAC8-3DC9-22D791B3CE70}"/>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76756909-932B-A92A-2AC2-ACED07516616}"/>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F3273592-2ED2-BBEA-CAA2-15321837DD46}"/>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93F4D40B-47AE-6DF9-DAEF-300B67CEFBD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B0C801D7-8B21-9056-74EC-522BC8BBDD55}"/>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FCD2F3E0-CF7C-9E18-6D23-52F210B71545}"/>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E052944E-9B85-2756-8CF7-8EA6DF77FD18}"/>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F310ACD4-7B38-070B-FE8F-47D71D77F8C2}"/>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E7E1760A-B53C-88D0-2D28-F22C7D28EF7F}"/>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2C45B87D-25E9-1A88-428C-510709756552}"/>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100</a:t>
              </a:r>
            </a:p>
          </p:txBody>
        </p:sp>
        <p:sp>
          <p:nvSpPr>
            <p:cNvPr id="171" name="tx86">
              <a:extLst>
                <a:ext uri="{FF2B5EF4-FFF2-40B4-BE49-F238E27FC236}">
                  <a16:creationId xmlns:a16="http://schemas.microsoft.com/office/drawing/2014/main" id="{FD73FB30-9281-9FE1-7777-458A84E61224}"/>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0CAF32E6-5707-8C74-4D8E-3D9145EA3463}"/>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B813D2A8-7A5D-4178-AD90-75133A060A54}"/>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121806A0-E8A0-426A-4C46-944CA3964846}"/>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63B35FDD-8D05-D9F9-8EBE-F7235EEEAD0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03EE1720-A6E4-D6FC-9977-8CC0938CAA6E}"/>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D92CC5FF-08B9-E130-6892-882FE380C00F}"/>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3A58FBD8-451C-3136-4974-EF5C8A5A355B}"/>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CC652FC7-5D17-DD94-047C-109029959A17}"/>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1A06FE99-BE00-C8B1-33B7-47E07518D93B}"/>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1" name="tx96">
              <a:extLst>
                <a:ext uri="{FF2B5EF4-FFF2-40B4-BE49-F238E27FC236}">
                  <a16:creationId xmlns:a16="http://schemas.microsoft.com/office/drawing/2014/main" id="{1AE798B4-090C-A651-25BA-A58547BBFF60}"/>
                </a:ext>
              </a:extLst>
            </p:cNvPr>
            <p:cNvSpPr/>
            <p:nvPr/>
          </p:nvSpPr>
          <p:spPr>
            <a:xfrm>
              <a:off x="4410840" y="6453547"/>
              <a:ext cx="751526" cy="8202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666666">
                      <a:alpha val="100000"/>
                    </a:srgbClr>
                  </a:solidFill>
                  <a:latin typeface="Open Sans"/>
                  <a:cs typeface="Open Sans"/>
                </a:rPr>
                <a:t>ADMIN1Name</a:t>
              </a:r>
            </a:p>
          </p:txBody>
        </p:sp>
        <p:sp>
          <p:nvSpPr>
            <p:cNvPr id="182" name="tx97">
              <a:extLst>
                <a:ext uri="{FF2B5EF4-FFF2-40B4-BE49-F238E27FC236}">
                  <a16:creationId xmlns:a16="http://schemas.microsoft.com/office/drawing/2014/main" id="{DBA7A4B9-651B-AE15-32B4-FC55A8399FE2}"/>
                </a:ext>
              </a:extLst>
            </p:cNvPr>
            <p:cNvSpPr/>
            <p:nvPr/>
          </p:nvSpPr>
          <p:spPr>
            <a:xfrm rot="-5400000">
              <a:off x="503716" y="3726288"/>
              <a:ext cx="232667" cy="88525"/>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666666">
                      <a:alpha val="100000"/>
                    </a:srgbClr>
                  </a:solidFill>
                  <a:latin typeface="Open Sans"/>
                  <a:cs typeface="Open Sans"/>
                </a:rPr>
                <a:t>Percent</a:t>
              </a:r>
            </a:p>
          </p:txBody>
        </p:sp>
        <p:sp>
          <p:nvSpPr>
            <p:cNvPr id="183" name="rc98">
              <a:extLst>
                <a:ext uri="{FF2B5EF4-FFF2-40B4-BE49-F238E27FC236}">
                  <a16:creationId xmlns:a16="http://schemas.microsoft.com/office/drawing/2014/main" id="{7315CDA6-5EDA-7CA4-8E4A-327E4A54DB30}"/>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5DE2CCA4-5E07-3168-AB97-9372ADB798A8}"/>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5ED6FFED-F48C-15DE-5EE8-2E49806A028B}"/>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FA4341D0-0A9B-70CF-84E6-4FBFBFBFF1D8}"/>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ADE0B622-E712-BF91-9835-54571A6B3EE4}"/>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0470EA9D-4986-C99B-C185-06C8739CD27E}"/>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E87726F0-B136-AE8F-E41C-AD03C0E66079}"/>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F359B8D6-AC57-B1EB-F8EF-C3C76BB534FE}"/>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814B20C3-2A9F-FE08-5C19-CBC1C0CF5B32}"/>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B9BA779A-4B79-EEAC-61B8-80EF569FC781}"/>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subtitle</a:t>
            </a:r>
          </a:p>
        </p:txBody>
      </p:sp>
      <p:sp>
        <p:nvSpPr>
          <p:cNvPr id="108" name="tx104">
            <a:extLst>
              <a:ext uri="{FF2B5EF4-FFF2-40B4-BE49-F238E27FC236}">
                <a16:creationId xmlns:a16="http://schemas.microsoft.com/office/drawing/2014/main" id="{0ED2E636-31FB-0973-CB2F-028E4DF23496}"/>
              </a:ext>
            </a:extLst>
          </p:cNvPr>
          <p:cNvSpPr/>
          <p:nvPr/>
        </p:nvSpPr>
        <p:spPr>
          <a:xfrm>
            <a:off x="539551"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dirty="0">
                <a:solidFill>
                  <a:srgbClr val="191919">
                    <a:alpha val="100000"/>
                  </a:srgbClr>
                </a:solidFill>
                <a:latin typeface="Open Sans"/>
                <a:cs typeface="Open Sans"/>
              </a:rPr>
              <a:t>Figure 1                                                                                                      </a:t>
            </a:r>
            <a:endParaRPr sz="1000" dirty="0">
              <a:solidFill>
                <a:srgbClr val="191919">
                  <a:alpha val="100000"/>
                </a:srgbClr>
              </a:solidFill>
              <a:latin typeface="Open Sans"/>
              <a:cs typeface="Open Sans"/>
            </a:endParaRPr>
          </a:p>
        </p:txBody>
      </p:sp>
      <p:sp>
        <p:nvSpPr>
          <p:cNvPr id="3" name="Oval 2">
            <a:extLst>
              <a:ext uri="{FF2B5EF4-FFF2-40B4-BE49-F238E27FC236}">
                <a16:creationId xmlns:a16="http://schemas.microsoft.com/office/drawing/2014/main" id="{6C0F7AAB-C551-87BC-0DDA-B985AF457863}"/>
              </a:ext>
            </a:extLst>
          </p:cNvPr>
          <p:cNvSpPr/>
          <p:nvPr/>
        </p:nvSpPr>
        <p:spPr>
          <a:xfrm>
            <a:off x="209512" y="1254971"/>
            <a:ext cx="5798361" cy="2995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2677656"/>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Optional</a:t>
            </a:r>
          </a:p>
          <a:p>
            <a:endParaRPr lang="en-US" sz="1400" b="1" dirty="0">
              <a:latin typeface="Open Sans" pitchFamily="2" charset="0"/>
              <a:ea typeface="Open Sans" pitchFamily="2" charset="0"/>
              <a:cs typeface="Open Sans" pitchFamily="2" charset="0"/>
            </a:endParaRPr>
          </a:p>
          <a:p>
            <a:r>
              <a:rPr lang="en-US" sz="1400" b="0" i="0" dirty="0">
                <a:solidFill>
                  <a:srgbClr val="414042"/>
                </a:solidFill>
                <a:effectLst/>
                <a:latin typeface="Open Sans" pitchFamily="2" charset="0"/>
              </a:rPr>
              <a:t>The subtitle provides additional </a:t>
            </a:r>
            <a:r>
              <a:rPr lang="en-US" sz="1400" dirty="0">
                <a:solidFill>
                  <a:srgbClr val="414042"/>
                </a:solidFill>
                <a:latin typeface="Open Sans" pitchFamily="2" charset="0"/>
              </a:rPr>
              <a:t>technical information to the reader (statistical measure, units, time periods, geographical coverage) that is not contained in the title.</a:t>
            </a:r>
          </a:p>
          <a:p>
            <a:endParaRPr lang="en-US" sz="1400" b="0" i="0" dirty="0">
              <a:solidFill>
                <a:srgbClr val="414042"/>
              </a:solidFill>
              <a:effectLst/>
              <a:latin typeface="Open Sans" pitchFamily="2" charset="0"/>
            </a:endParaRPr>
          </a:p>
          <a:p>
            <a:r>
              <a:rPr lang="en-US" sz="1400" dirty="0">
                <a:solidFill>
                  <a:srgbClr val="414042"/>
                </a:solidFill>
                <a:latin typeface="Open Sans" pitchFamily="2" charset="0"/>
              </a:rPr>
              <a:t>The subtitle </a:t>
            </a:r>
            <a:r>
              <a:rPr lang="en-US" sz="1400" b="0" i="0" dirty="0">
                <a:solidFill>
                  <a:srgbClr val="414042"/>
                </a:solidFill>
                <a:effectLst/>
                <a:latin typeface="Open Sans" pitchFamily="2" charset="0"/>
              </a:rPr>
              <a:t>should also be as short as possible.</a:t>
            </a:r>
            <a:endParaRPr lang="en-US" sz="1400" b="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21019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195E2EB-1A9B-352E-87CF-CD60DFAA7CC4}"/>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FECBDFA0-27E3-C783-623D-2909CF1C87E3}"/>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463142C6-6CD3-E60A-9FEC-59883223A88E}"/>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423A69F2-30A6-2098-C996-6D806AE6BC54}"/>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F89274A0-05BF-75A5-8962-E393656F0A70}"/>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D2322240-2E3A-6366-D707-3FFF0E5CC286}"/>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20FA9182-7D27-6DA6-FE4C-1C395711B4EB}"/>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033E66C9-1F23-98B0-2247-31F674910A4C}"/>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EC35C83A-FDB4-5BEA-F433-34E85921E349}"/>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84C83714-3C1B-7E09-4852-02D48894A6AD}"/>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BCBA9946-497D-744A-E068-21793B8EC28B}"/>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CBC66A86-A37C-1064-1831-AA7E54D3FFF2}"/>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0E56928B-31FA-3AE0-F9DB-71077B0CB1C7}"/>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F84C033B-257E-F19B-6E96-21F2BA1B9549}"/>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71B6BC5-8A37-4F00-03A5-F631B832FE0B}"/>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C228AC52-292E-DA78-0FAE-60737154D685}"/>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3B3386DD-24E7-8E07-A9DA-92C616B0316A}"/>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B35E1AFB-9FE0-CAAA-BB9B-E7A8A3445DED}"/>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E0C757F2-ABD9-BD5A-28D2-731FCBF562BF}"/>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A66056B7-F4C2-9EF0-E6EA-F18719132378}"/>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752C1746-12BE-1A86-7339-32BCE713A38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87FAD464-94C3-9291-2701-7402AB2CCB61}"/>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3FC6B94F-9BD3-59A2-88FB-3D813B79BA37}"/>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18133774-A671-E4DE-59FB-7A63EFBB74D4}"/>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BFFD88F3-181E-6908-9113-378DC368092E}"/>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BCA65B69-0544-B947-64E4-B8C839A4CEF2}"/>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4FB4D6CB-C128-C8CF-F8B0-CA3259BD8A17}"/>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C1131F67-F8B7-4652-0139-15178565CC41}"/>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2E055CDB-5F32-41C9-B6EF-E3F017D783B0}"/>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4DE63823-934E-FC7D-1C43-BCA8A67FC2FB}"/>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E31E24EE-3CDD-8FFE-F138-2631F029DD31}"/>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D3649F03-3A5B-993E-2DB9-5A6455543BAB}"/>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5E954812-5A92-D49C-5049-B1FE077CB75E}"/>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83008B67-CF73-EE55-BDF2-29636D7DF3EC}"/>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378167F7-46EB-7433-B92D-B53C867574FB}"/>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D465BDC9-00FE-213E-5D3F-4EF1566E2E8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06119F51-6A3C-257B-B937-1C83A1D8C650}"/>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6396FFB7-C485-6BC0-51BE-37C2CABCF21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62D26ED4-E897-4B91-6F28-94DC6F8F2F84}"/>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67F706D7-49BB-7420-C983-5058BF4E8023}"/>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7525AB21-5893-D775-430B-6AC1BFF1BA80}"/>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B4EEF22C-D504-CB91-7552-1544E6752690}"/>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A8370EA-B702-FECF-DDFC-3EA9F3FD1EC1}"/>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B4BD3B10-48B4-1501-CFB2-CE86560422F2}"/>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F5E3D1D0-32F3-8592-AF97-2074C24CD26C}"/>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FEA394DF-EDAA-3D5C-AE34-25289D31BABC}"/>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F9D929B5-0FCE-4013-32AD-F36A85BC61D8}"/>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7E4030FB-13E3-1F20-A8AD-0F7E2765F0CC}"/>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09158139-DEA9-9BE8-5F9B-E6BAF0161989}"/>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445109AB-E284-7A01-5CAD-CC470BE6AA29}"/>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C503018D-4795-CFA5-FFBA-C65191B84DC7}"/>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68E4CB5B-FD30-5C63-13CA-992551689930}"/>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BE2DE080-5BFA-4FBD-F2D0-18CFE94DCAC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D2DB9321-D38E-DB65-149E-78F47FBD194E}"/>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525812AA-D365-3410-EC3C-129D8C838E36}"/>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8B9E89C5-1E8B-F27F-819C-7086EB009FB4}"/>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25327EE-4B52-0CFD-2CF5-F2CAE5691815}"/>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96ED94AC-5407-BD76-2BC6-B5F1019080E3}"/>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608C326C-FF0E-B6E6-C808-21C6033ACF1B}"/>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EF93254D-030F-1949-CBC5-57E11657CBE2}"/>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5B4E4590-A3FA-2977-0326-94DB1AB03FCB}"/>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B849BE17-93AB-4421-0FCE-E3E0372D77F0}"/>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36A84CDC-4DF6-8381-FFED-807D0E4E669B}"/>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4D2EE4B1-42B1-2A78-F43F-452A6DB665CD}"/>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C8945E3E-D5D8-22AC-3F76-53B46A0303F6}"/>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65AEF4EF-4E19-97D8-0966-6ABEF7E51925}"/>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0963B3C2-020F-F098-00F7-0D48B06E5755}"/>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32C87FFB-7082-CEF5-AFC8-5FAE5108D720}"/>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D8355CAA-5F98-22C4-E14A-CA3C1F707550}"/>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C8A0A132-2C9F-CA29-75D5-96AE00AB6F6B}"/>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6FB3A0A7-F433-7CDE-C02A-A7A3E3A83E05}"/>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100</a:t>
              </a:r>
            </a:p>
          </p:txBody>
        </p:sp>
        <p:sp>
          <p:nvSpPr>
            <p:cNvPr id="171" name="tx86">
              <a:extLst>
                <a:ext uri="{FF2B5EF4-FFF2-40B4-BE49-F238E27FC236}">
                  <a16:creationId xmlns:a16="http://schemas.microsoft.com/office/drawing/2014/main" id="{A804CA08-07F8-C3EC-E567-D2CFA4CE6663}"/>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36F164B9-CA26-AB40-2457-589FB4504EC2}"/>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5553BAA7-3667-2EEA-8049-5BF8DD242C89}"/>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9CD4AE1E-6B01-3329-6878-97D644FDB545}"/>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C2C4C89F-2496-A04D-2CA8-94E2D5CB5795}"/>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A8351F76-BAAD-62DD-BE9D-404EC77A070F}"/>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449E2C7E-B997-AA9F-BADE-30ACE3633809}"/>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E48C451E-836C-FEE4-255F-871F5FCD7078}"/>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9CE2136D-31D6-5EF7-5B95-1324E4F54944}"/>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DD7DF3F-3DB7-DE88-5C6A-8C478A8296C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1" name="tx96">
              <a:extLst>
                <a:ext uri="{FF2B5EF4-FFF2-40B4-BE49-F238E27FC236}">
                  <a16:creationId xmlns:a16="http://schemas.microsoft.com/office/drawing/2014/main" id="{4F4C3A0C-166E-7F19-F7CB-27265653D870}"/>
                </a:ext>
              </a:extLst>
            </p:cNvPr>
            <p:cNvSpPr/>
            <p:nvPr/>
          </p:nvSpPr>
          <p:spPr>
            <a:xfrm>
              <a:off x="4410840" y="6453547"/>
              <a:ext cx="751526" cy="8202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666666">
                      <a:alpha val="100000"/>
                    </a:srgbClr>
                  </a:solidFill>
                  <a:latin typeface="Open Sans"/>
                  <a:cs typeface="Open Sans"/>
                </a:rPr>
                <a:t>ADMIN1Name</a:t>
              </a:r>
            </a:p>
          </p:txBody>
        </p:sp>
        <p:sp>
          <p:nvSpPr>
            <p:cNvPr id="182" name="tx97">
              <a:extLst>
                <a:ext uri="{FF2B5EF4-FFF2-40B4-BE49-F238E27FC236}">
                  <a16:creationId xmlns:a16="http://schemas.microsoft.com/office/drawing/2014/main" id="{1F362C02-9D37-03CB-9984-AD36B280024C}"/>
                </a:ext>
              </a:extLst>
            </p:cNvPr>
            <p:cNvSpPr/>
            <p:nvPr/>
          </p:nvSpPr>
          <p:spPr>
            <a:xfrm rot="-5400000">
              <a:off x="503716" y="3726288"/>
              <a:ext cx="232667" cy="88525"/>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666666">
                      <a:alpha val="100000"/>
                    </a:srgbClr>
                  </a:solidFill>
                  <a:latin typeface="Open Sans"/>
                  <a:cs typeface="Open Sans"/>
                </a:rPr>
                <a:t>Percent</a:t>
              </a:r>
            </a:p>
          </p:txBody>
        </p:sp>
        <p:sp>
          <p:nvSpPr>
            <p:cNvPr id="183" name="rc98">
              <a:extLst>
                <a:ext uri="{FF2B5EF4-FFF2-40B4-BE49-F238E27FC236}">
                  <a16:creationId xmlns:a16="http://schemas.microsoft.com/office/drawing/2014/main" id="{AF06DFF1-57D2-447D-70E5-8F2825BE848D}"/>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8116FA3E-B057-3428-288D-0CFDC334273D}"/>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C5B774B2-2745-C18B-93E7-11AFA46939BD}"/>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75AC58C2-BCC0-6579-3B9C-F63F6F9A01CA}"/>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F1F58A0B-91F5-94E6-4CB7-F1B6235AAB7C}"/>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86420789-6ECE-7D45-6F23-739A0E647542}"/>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D7E3A80E-F3EF-30E6-CF3D-581568C21477}"/>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B7585629-771D-ADA4-4109-48F76EEAAD23}"/>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767EB344-1C79-A34A-A695-A664F7343FC2}"/>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31778152-9501-DA32-3A66-D6ABF609E2E1}"/>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legend</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3" name="Oval 2">
            <a:extLst>
              <a:ext uri="{FF2B5EF4-FFF2-40B4-BE49-F238E27FC236}">
                <a16:creationId xmlns:a16="http://schemas.microsoft.com/office/drawing/2014/main" id="{6C0F7AAB-C551-87BC-0DDA-B985AF457863}"/>
              </a:ext>
            </a:extLst>
          </p:cNvPr>
          <p:cNvSpPr/>
          <p:nvPr/>
        </p:nvSpPr>
        <p:spPr>
          <a:xfrm>
            <a:off x="801625" y="1523748"/>
            <a:ext cx="3015733" cy="329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3847207"/>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Mandatory</a:t>
            </a:r>
          </a:p>
          <a:p>
            <a:endParaRPr lang="en-US" sz="1400" b="1" dirty="0">
              <a:latin typeface="Open Sans" pitchFamily="2" charset="0"/>
              <a:ea typeface="Open Sans" pitchFamily="2" charset="0"/>
              <a:cs typeface="Open Sans" pitchFamily="2"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legend and data labels should identify the symbols, patterns or colors used to represent the data in the chart. The legend should not be displayed when only one series of values is represented in the chart.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i="1" dirty="0">
                <a:latin typeface="Calibri" panose="020F0502020204030204" pitchFamily="34" charset="0"/>
                <a:ea typeface="Calibri" panose="020F0502020204030204" pitchFamily="34" charset="0"/>
                <a:cs typeface="Times New Roman" panose="02020603050405020304" pitchFamily="18" charset="0"/>
              </a:rPr>
              <a:t>Why on top and not on the side or below?</a:t>
            </a:r>
          </a:p>
        </p:txBody>
      </p:sp>
    </p:spTree>
    <p:extLst>
      <p:ext uri="{BB962C8B-B14F-4D97-AF65-F5344CB8AC3E}">
        <p14:creationId xmlns:p14="http://schemas.microsoft.com/office/powerpoint/2010/main" val="355846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100</a:t>
              </a: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1" name="tx96">
              <a:extLst>
                <a:ext uri="{FF2B5EF4-FFF2-40B4-BE49-F238E27FC236}">
                  <a16:creationId xmlns:a16="http://schemas.microsoft.com/office/drawing/2014/main" id="{E8E0D792-2FAC-484D-2B9F-8419325243B6}"/>
                </a:ext>
              </a:extLst>
            </p:cNvPr>
            <p:cNvSpPr/>
            <p:nvPr/>
          </p:nvSpPr>
          <p:spPr>
            <a:xfrm>
              <a:off x="4410840" y="6453547"/>
              <a:ext cx="751526" cy="8202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666666">
                      <a:alpha val="100000"/>
                    </a:srgbClr>
                  </a:solidFill>
                  <a:latin typeface="Open Sans"/>
                  <a:cs typeface="Open Sans"/>
                </a:rPr>
                <a:t>ADMIN1Name</a:t>
              </a:r>
            </a:p>
          </p:txBody>
        </p:sp>
        <p:sp>
          <p:nvSpPr>
            <p:cNvPr id="182" name="tx97">
              <a:extLst>
                <a:ext uri="{FF2B5EF4-FFF2-40B4-BE49-F238E27FC236}">
                  <a16:creationId xmlns:a16="http://schemas.microsoft.com/office/drawing/2014/main" id="{CDB6C0D9-396B-1A03-1E8B-04AFA4201CE1}"/>
                </a:ext>
              </a:extLst>
            </p:cNvPr>
            <p:cNvSpPr/>
            <p:nvPr/>
          </p:nvSpPr>
          <p:spPr>
            <a:xfrm rot="-5400000">
              <a:off x="503716" y="3726288"/>
              <a:ext cx="232667" cy="88525"/>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666666">
                      <a:alpha val="100000"/>
                    </a:srgbClr>
                  </a:solidFill>
                  <a:latin typeface="Open Sans"/>
                  <a:cs typeface="Open Sans"/>
                </a:rPr>
                <a:t>Percent</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axis titles</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3" name="Oval 2">
            <a:extLst>
              <a:ext uri="{FF2B5EF4-FFF2-40B4-BE49-F238E27FC236}">
                <a16:creationId xmlns:a16="http://schemas.microsoft.com/office/drawing/2014/main" id="{6C0F7AAB-C551-87BC-0DDA-B985AF457863}"/>
              </a:ext>
            </a:extLst>
          </p:cNvPr>
          <p:cNvSpPr/>
          <p:nvPr/>
        </p:nvSpPr>
        <p:spPr>
          <a:xfrm>
            <a:off x="470381" y="3513646"/>
            <a:ext cx="382601" cy="9436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4555093"/>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Optional</a:t>
            </a:r>
          </a:p>
          <a:p>
            <a:endParaRPr lang="en-US" sz="1400" b="1" dirty="0">
              <a:latin typeface="Open Sans" pitchFamily="2" charset="0"/>
              <a:ea typeface="Open Sans" pitchFamily="2" charset="0"/>
              <a:cs typeface="Open Sans" pitchFamily="2"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axis titles should identify the values displayed in the chart. You do not need to include an axis title when the unit of measure is obvious (e.g. “years” for time series) and when the reader can interpret fro</a:t>
            </a:r>
            <a:r>
              <a:rPr lang="en-US" dirty="0">
                <a:latin typeface="Calibri" panose="020F0502020204030204" pitchFamily="34" charset="0"/>
                <a:ea typeface="Calibri" panose="020F0502020204030204" pitchFamily="34" charset="0"/>
                <a:cs typeface="Times New Roman" panose="02020603050405020304" pitchFamily="18" charset="0"/>
              </a:rPr>
              <a:t>m the title &amp; subtitle</a:t>
            </a:r>
          </a:p>
          <a:p>
            <a:endParaRPr lang="en-US" sz="1400" b="1"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In this example, both axis labels are probably not necessary</a:t>
            </a:r>
          </a:p>
          <a:p>
            <a:endParaRPr lang="en-US" sz="1400" dirty="0">
              <a:latin typeface="Open Sans" pitchFamily="2" charset="0"/>
              <a:ea typeface="Open Sans" pitchFamily="2" charset="0"/>
              <a:cs typeface="Open Sans" pitchFamily="2" charset="0"/>
            </a:endParaRPr>
          </a:p>
        </p:txBody>
      </p:sp>
      <p:sp>
        <p:nvSpPr>
          <p:cNvPr id="193" name="Oval 192">
            <a:extLst>
              <a:ext uri="{FF2B5EF4-FFF2-40B4-BE49-F238E27FC236}">
                <a16:creationId xmlns:a16="http://schemas.microsoft.com/office/drawing/2014/main" id="{23AEBF7B-E560-2F1A-F761-DC003B335AA5}"/>
              </a:ext>
            </a:extLst>
          </p:cNvPr>
          <p:cNvSpPr/>
          <p:nvPr/>
        </p:nvSpPr>
        <p:spPr>
          <a:xfrm>
            <a:off x="4362614" y="6328705"/>
            <a:ext cx="1089366" cy="2790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32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axis labels</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954107"/>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Mandatory (most of the time)</a:t>
            </a:r>
          </a:p>
          <a:p>
            <a:endParaRPr lang="en-US" sz="1400"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p:txBody>
      </p:sp>
      <p:sp>
        <p:nvSpPr>
          <p:cNvPr id="194" name="Oval 193">
            <a:extLst>
              <a:ext uri="{FF2B5EF4-FFF2-40B4-BE49-F238E27FC236}">
                <a16:creationId xmlns:a16="http://schemas.microsoft.com/office/drawing/2014/main" id="{EE24B1F1-2D28-BF1F-3AF5-FC7801DAA8DF}"/>
              </a:ext>
            </a:extLst>
          </p:cNvPr>
          <p:cNvSpPr/>
          <p:nvPr/>
        </p:nvSpPr>
        <p:spPr>
          <a:xfrm>
            <a:off x="539552" y="1796920"/>
            <a:ext cx="696370" cy="45000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72FA8789-E2CA-D9A8-BA37-B5219222C193}"/>
              </a:ext>
            </a:extLst>
          </p:cNvPr>
          <p:cNvSpPr/>
          <p:nvPr/>
        </p:nvSpPr>
        <p:spPr>
          <a:xfrm>
            <a:off x="691951" y="6031715"/>
            <a:ext cx="5748887" cy="4176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19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7907160" cy="5519068"/>
            <a:chOff x="457200" y="546022"/>
            <a:chExt cx="7917111" cy="6161673"/>
          </a:xfrm>
        </p:grpSpPr>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grid lines</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4001095"/>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Optional</a:t>
            </a:r>
          </a:p>
          <a:p>
            <a:endParaRPr lang="en-US" sz="1400" b="1" dirty="0">
              <a:latin typeface="Open Sans" pitchFamily="2" charset="0"/>
              <a:ea typeface="Open Sans" pitchFamily="2" charset="0"/>
              <a:cs typeface="Open Sans" pitchFamily="2"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Gridlines can be added in bar and line charts to help users read and compare the values of the data</a:t>
            </a:r>
            <a:r>
              <a:rPr lang="en-US" sz="1400" dirty="0">
                <a:effectLst/>
                <a:latin typeface="Open Sans" pitchFamily="2" charset="0"/>
                <a:ea typeface="Open Sans" pitchFamily="2" charset="0"/>
                <a:cs typeface="Open Sans" pitchFamily="2" charset="0"/>
              </a:rPr>
              <a:t>.  </a:t>
            </a:r>
          </a:p>
          <a:p>
            <a:endParaRPr lang="en-US" sz="1400" dirty="0">
              <a:latin typeface="Open Sans" pitchFamily="2" charset="0"/>
              <a:ea typeface="Open Sans" pitchFamily="2" charset="0"/>
              <a:cs typeface="Open Sans" pitchFamily="2" charset="0"/>
            </a:endParaRPr>
          </a:p>
          <a:p>
            <a:r>
              <a:rPr lang="en-US" sz="1400" dirty="0">
                <a:latin typeface="Open Sans" pitchFamily="2" charset="0"/>
                <a:ea typeface="Open Sans" pitchFamily="2" charset="0"/>
                <a:cs typeface="Open Sans" pitchFamily="2" charset="0"/>
              </a:rPr>
              <a:t>How many gridlines and the spacing of </a:t>
            </a:r>
            <a:r>
              <a:rPr lang="en-US" sz="1400" dirty="0" err="1">
                <a:latin typeface="Open Sans" pitchFamily="2" charset="0"/>
                <a:ea typeface="Open Sans" pitchFamily="2" charset="0"/>
                <a:cs typeface="Open Sans" pitchFamily="2" charset="0"/>
              </a:rPr>
              <a:t>gridelines</a:t>
            </a:r>
            <a:r>
              <a:rPr lang="en-US" sz="1400" dirty="0">
                <a:latin typeface="Open Sans" pitchFamily="2" charset="0"/>
                <a:ea typeface="Open Sans" pitchFamily="2" charset="0"/>
                <a:cs typeface="Open Sans" pitchFamily="2" charset="0"/>
              </a:rPr>
              <a:t> can be left up to the creator with the principle that less is more.</a:t>
            </a:r>
          </a:p>
          <a:p>
            <a:endParaRPr lang="en-US" sz="1400"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a:p>
            <a:endParaRPr lang="en-US" sz="1400" b="1" dirty="0">
              <a:latin typeface="Open Sans" pitchFamily="2" charset="0"/>
              <a:ea typeface="Open Sans" pitchFamily="2" charset="0"/>
              <a:cs typeface="Open Sans" pitchFamily="2" charset="0"/>
            </a:endParaRPr>
          </a:p>
          <a:p>
            <a:endParaRPr lang="en-US" sz="1400" b="1"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8816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B7244F-E465-D655-5B4C-1A222A9FBA48}"/>
              </a:ext>
            </a:extLst>
          </p:cNvPr>
          <p:cNvGrpSpPr/>
          <p:nvPr/>
        </p:nvGrpSpPr>
        <p:grpSpPr>
          <a:xfrm>
            <a:off x="539552" y="1132295"/>
            <a:ext cx="8092888" cy="5519068"/>
            <a:chOff x="457200" y="546022"/>
            <a:chExt cx="8103073" cy="6161673"/>
          </a:xfrm>
        </p:grpSpPr>
        <p:sp>
          <p:nvSpPr>
            <p:cNvPr id="12" name="pl4">
              <a:extLst>
                <a:ext uri="{FF2B5EF4-FFF2-40B4-BE49-F238E27FC236}">
                  <a16:creationId xmlns:a16="http://schemas.microsoft.com/office/drawing/2014/main" id="{DF1F1357-05E5-BB72-290E-DAA886CDCD95}"/>
                </a:ext>
              </a:extLst>
            </p:cNvPr>
            <p:cNvSpPr/>
            <p:nvPr/>
          </p:nvSpPr>
          <p:spPr>
            <a:xfrm>
              <a:off x="972994" y="5946276"/>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3" name="pl5">
              <a:extLst>
                <a:ext uri="{FF2B5EF4-FFF2-40B4-BE49-F238E27FC236}">
                  <a16:creationId xmlns:a16="http://schemas.microsoft.com/office/drawing/2014/main" id="{CC4137C3-2CBC-868E-4C59-B48B57A2A2F1}"/>
                </a:ext>
              </a:extLst>
            </p:cNvPr>
            <p:cNvSpPr/>
            <p:nvPr/>
          </p:nvSpPr>
          <p:spPr>
            <a:xfrm>
              <a:off x="972994" y="4858413"/>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4" name="pl6">
              <a:extLst>
                <a:ext uri="{FF2B5EF4-FFF2-40B4-BE49-F238E27FC236}">
                  <a16:creationId xmlns:a16="http://schemas.microsoft.com/office/drawing/2014/main" id="{546C04E1-5A17-457B-0B70-92E293FB23EB}"/>
                </a:ext>
              </a:extLst>
            </p:cNvPr>
            <p:cNvSpPr/>
            <p:nvPr/>
          </p:nvSpPr>
          <p:spPr>
            <a:xfrm>
              <a:off x="972994" y="3770551"/>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5" name="pl7">
              <a:extLst>
                <a:ext uri="{FF2B5EF4-FFF2-40B4-BE49-F238E27FC236}">
                  <a16:creationId xmlns:a16="http://schemas.microsoft.com/office/drawing/2014/main" id="{19648362-1A30-12EB-3F7B-BDCB53E4008D}"/>
                </a:ext>
              </a:extLst>
            </p:cNvPr>
            <p:cNvSpPr/>
            <p:nvPr/>
          </p:nvSpPr>
          <p:spPr>
            <a:xfrm>
              <a:off x="972994" y="2682688"/>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6" name="pl8">
              <a:extLst>
                <a:ext uri="{FF2B5EF4-FFF2-40B4-BE49-F238E27FC236}">
                  <a16:creationId xmlns:a16="http://schemas.microsoft.com/office/drawing/2014/main" id="{0C8B73CE-2380-20CE-F8E9-087456A31EFA}"/>
                </a:ext>
              </a:extLst>
            </p:cNvPr>
            <p:cNvSpPr/>
            <p:nvPr/>
          </p:nvSpPr>
          <p:spPr>
            <a:xfrm>
              <a:off x="972994" y="1594825"/>
              <a:ext cx="7587279" cy="0"/>
            </a:xfrm>
            <a:custGeom>
              <a:avLst/>
              <a:gdLst/>
              <a:ahLst/>
              <a:cxnLst/>
              <a:rect l="0" t="0" r="0" b="0"/>
              <a:pathLst>
                <a:path w="7587279">
                  <a:moveTo>
                    <a:pt x="0" y="0"/>
                  </a:moveTo>
                  <a:lnTo>
                    <a:pt x="7587279" y="0"/>
                  </a:lnTo>
                  <a:lnTo>
                    <a:pt x="7587279" y="0"/>
                  </a:lnTo>
                </a:path>
              </a:pathLst>
            </a:custGeom>
            <a:ln w="6775" cap="flat">
              <a:solidFill>
                <a:srgbClr val="CCCCCC">
                  <a:alpha val="100000"/>
                </a:srgbClr>
              </a:solidFill>
              <a:prstDash val="solid"/>
              <a:round/>
            </a:ln>
          </p:spPr>
          <p:txBody>
            <a:bodyPr/>
            <a:lstStyle/>
            <a:p>
              <a:endParaRPr/>
            </a:p>
          </p:txBody>
        </p:sp>
        <p:sp>
          <p:nvSpPr>
            <p:cNvPr id="17" name="rc19">
              <a:extLst>
                <a:ext uri="{FF2B5EF4-FFF2-40B4-BE49-F238E27FC236}">
                  <a16:creationId xmlns:a16="http://schemas.microsoft.com/office/drawing/2014/main" id="{7BC80BB6-51EA-C110-6A53-E0948539B217}"/>
                </a:ext>
              </a:extLst>
            </p:cNvPr>
            <p:cNvSpPr/>
            <p:nvPr/>
          </p:nvSpPr>
          <p:spPr>
            <a:xfrm>
              <a:off x="1158957" y="1594825"/>
              <a:ext cx="520695" cy="3402835"/>
            </a:xfrm>
            <a:prstGeom prst="rect">
              <a:avLst/>
            </a:prstGeom>
            <a:solidFill>
              <a:srgbClr val="27AE60">
                <a:alpha val="100000"/>
              </a:srgbClr>
            </a:solidFill>
          </p:spPr>
          <p:txBody>
            <a:bodyPr/>
            <a:lstStyle/>
            <a:p>
              <a:endParaRPr/>
            </a:p>
          </p:txBody>
        </p:sp>
        <p:sp>
          <p:nvSpPr>
            <p:cNvPr id="18" name="rc20">
              <a:extLst>
                <a:ext uri="{FF2B5EF4-FFF2-40B4-BE49-F238E27FC236}">
                  <a16:creationId xmlns:a16="http://schemas.microsoft.com/office/drawing/2014/main" id="{4C42A49A-0488-1607-71FA-C6AEC25AC148}"/>
                </a:ext>
              </a:extLst>
            </p:cNvPr>
            <p:cNvSpPr/>
            <p:nvPr/>
          </p:nvSpPr>
          <p:spPr>
            <a:xfrm>
              <a:off x="1158957" y="4997660"/>
              <a:ext cx="520695" cy="935562"/>
            </a:xfrm>
            <a:prstGeom prst="rect">
              <a:avLst/>
            </a:prstGeom>
            <a:solidFill>
              <a:srgbClr val="F1C40F">
                <a:alpha val="100000"/>
              </a:srgbClr>
            </a:solidFill>
          </p:spPr>
          <p:txBody>
            <a:bodyPr/>
            <a:lstStyle/>
            <a:p>
              <a:endParaRPr/>
            </a:p>
          </p:txBody>
        </p:sp>
        <p:sp>
          <p:nvSpPr>
            <p:cNvPr id="79" name="rc21">
              <a:extLst>
                <a:ext uri="{FF2B5EF4-FFF2-40B4-BE49-F238E27FC236}">
                  <a16:creationId xmlns:a16="http://schemas.microsoft.com/office/drawing/2014/main" id="{7638A547-4757-596D-B87B-1BF9C0695C2B}"/>
                </a:ext>
              </a:extLst>
            </p:cNvPr>
            <p:cNvSpPr/>
            <p:nvPr/>
          </p:nvSpPr>
          <p:spPr>
            <a:xfrm>
              <a:off x="1158957" y="5933222"/>
              <a:ext cx="520695" cy="13054"/>
            </a:xfrm>
            <a:prstGeom prst="rect">
              <a:avLst/>
            </a:prstGeom>
            <a:solidFill>
              <a:srgbClr val="C0392B">
                <a:alpha val="100000"/>
              </a:srgbClr>
            </a:solidFill>
          </p:spPr>
          <p:txBody>
            <a:bodyPr/>
            <a:lstStyle/>
            <a:p>
              <a:endParaRPr/>
            </a:p>
          </p:txBody>
        </p:sp>
        <p:sp>
          <p:nvSpPr>
            <p:cNvPr id="85" name="rc22">
              <a:extLst>
                <a:ext uri="{FF2B5EF4-FFF2-40B4-BE49-F238E27FC236}">
                  <a16:creationId xmlns:a16="http://schemas.microsoft.com/office/drawing/2014/main" id="{4F6466D6-7345-6847-F0F2-2A9E78AC86AB}"/>
                </a:ext>
              </a:extLst>
            </p:cNvPr>
            <p:cNvSpPr/>
            <p:nvPr/>
          </p:nvSpPr>
          <p:spPr>
            <a:xfrm>
              <a:off x="1902808" y="1594825"/>
              <a:ext cx="520695" cy="3172208"/>
            </a:xfrm>
            <a:prstGeom prst="rect">
              <a:avLst/>
            </a:prstGeom>
            <a:solidFill>
              <a:srgbClr val="27AE60">
                <a:alpha val="100000"/>
              </a:srgbClr>
            </a:solidFill>
          </p:spPr>
          <p:txBody>
            <a:bodyPr/>
            <a:lstStyle/>
            <a:p>
              <a:endParaRPr/>
            </a:p>
          </p:txBody>
        </p:sp>
        <p:sp>
          <p:nvSpPr>
            <p:cNvPr id="110" name="rc23">
              <a:extLst>
                <a:ext uri="{FF2B5EF4-FFF2-40B4-BE49-F238E27FC236}">
                  <a16:creationId xmlns:a16="http://schemas.microsoft.com/office/drawing/2014/main" id="{D50CAAAC-7D6C-40B1-EB9E-F7A77E137625}"/>
                </a:ext>
              </a:extLst>
            </p:cNvPr>
            <p:cNvSpPr/>
            <p:nvPr/>
          </p:nvSpPr>
          <p:spPr>
            <a:xfrm>
              <a:off x="1902808" y="4767033"/>
              <a:ext cx="520695" cy="974725"/>
            </a:xfrm>
            <a:prstGeom prst="rect">
              <a:avLst/>
            </a:prstGeom>
            <a:solidFill>
              <a:srgbClr val="F1C40F">
                <a:alpha val="100000"/>
              </a:srgbClr>
            </a:solidFill>
          </p:spPr>
          <p:txBody>
            <a:bodyPr/>
            <a:lstStyle/>
            <a:p>
              <a:endParaRPr/>
            </a:p>
          </p:txBody>
        </p:sp>
        <p:sp>
          <p:nvSpPr>
            <p:cNvPr id="111" name="rc24">
              <a:extLst>
                <a:ext uri="{FF2B5EF4-FFF2-40B4-BE49-F238E27FC236}">
                  <a16:creationId xmlns:a16="http://schemas.microsoft.com/office/drawing/2014/main" id="{BE11D3B9-7AB4-B484-9218-F70A97256551}"/>
                </a:ext>
              </a:extLst>
            </p:cNvPr>
            <p:cNvSpPr/>
            <p:nvPr/>
          </p:nvSpPr>
          <p:spPr>
            <a:xfrm>
              <a:off x="1902808" y="5741758"/>
              <a:ext cx="520695" cy="204518"/>
            </a:xfrm>
            <a:prstGeom prst="rect">
              <a:avLst/>
            </a:prstGeom>
            <a:solidFill>
              <a:srgbClr val="C0392B">
                <a:alpha val="100000"/>
              </a:srgbClr>
            </a:solidFill>
          </p:spPr>
          <p:txBody>
            <a:bodyPr/>
            <a:lstStyle/>
            <a:p>
              <a:endParaRPr/>
            </a:p>
          </p:txBody>
        </p:sp>
        <p:sp>
          <p:nvSpPr>
            <p:cNvPr id="112" name="rc25">
              <a:extLst>
                <a:ext uri="{FF2B5EF4-FFF2-40B4-BE49-F238E27FC236}">
                  <a16:creationId xmlns:a16="http://schemas.microsoft.com/office/drawing/2014/main" id="{B279BE82-0127-2DA0-9403-5E6D6F944396}"/>
                </a:ext>
              </a:extLst>
            </p:cNvPr>
            <p:cNvSpPr/>
            <p:nvPr/>
          </p:nvSpPr>
          <p:spPr>
            <a:xfrm>
              <a:off x="2646659" y="1594825"/>
              <a:ext cx="520695" cy="3524675"/>
            </a:xfrm>
            <a:prstGeom prst="rect">
              <a:avLst/>
            </a:prstGeom>
            <a:solidFill>
              <a:srgbClr val="27AE60">
                <a:alpha val="100000"/>
              </a:srgbClr>
            </a:solidFill>
          </p:spPr>
          <p:txBody>
            <a:bodyPr/>
            <a:lstStyle/>
            <a:p>
              <a:endParaRPr/>
            </a:p>
          </p:txBody>
        </p:sp>
        <p:sp>
          <p:nvSpPr>
            <p:cNvPr id="113" name="rc26">
              <a:extLst>
                <a:ext uri="{FF2B5EF4-FFF2-40B4-BE49-F238E27FC236}">
                  <a16:creationId xmlns:a16="http://schemas.microsoft.com/office/drawing/2014/main" id="{DE26FE1D-26B0-DE69-C21B-1A42BA25A576}"/>
                </a:ext>
              </a:extLst>
            </p:cNvPr>
            <p:cNvSpPr/>
            <p:nvPr/>
          </p:nvSpPr>
          <p:spPr>
            <a:xfrm>
              <a:off x="2646659" y="5119500"/>
              <a:ext cx="520695" cy="757152"/>
            </a:xfrm>
            <a:prstGeom prst="rect">
              <a:avLst/>
            </a:prstGeom>
            <a:solidFill>
              <a:srgbClr val="F1C40F">
                <a:alpha val="100000"/>
              </a:srgbClr>
            </a:solidFill>
          </p:spPr>
          <p:txBody>
            <a:bodyPr/>
            <a:lstStyle/>
            <a:p>
              <a:endParaRPr/>
            </a:p>
          </p:txBody>
        </p:sp>
        <p:sp>
          <p:nvSpPr>
            <p:cNvPr id="114" name="rc27">
              <a:extLst>
                <a:ext uri="{FF2B5EF4-FFF2-40B4-BE49-F238E27FC236}">
                  <a16:creationId xmlns:a16="http://schemas.microsoft.com/office/drawing/2014/main" id="{D1BB3DBE-2EA8-544A-4A0E-C955294EE441}"/>
                </a:ext>
              </a:extLst>
            </p:cNvPr>
            <p:cNvSpPr/>
            <p:nvPr/>
          </p:nvSpPr>
          <p:spPr>
            <a:xfrm>
              <a:off x="2646659" y="5876653"/>
              <a:ext cx="520695" cy="69623"/>
            </a:xfrm>
            <a:prstGeom prst="rect">
              <a:avLst/>
            </a:prstGeom>
            <a:solidFill>
              <a:srgbClr val="C0392B">
                <a:alpha val="100000"/>
              </a:srgbClr>
            </a:solidFill>
          </p:spPr>
          <p:txBody>
            <a:bodyPr/>
            <a:lstStyle/>
            <a:p>
              <a:endParaRPr/>
            </a:p>
          </p:txBody>
        </p:sp>
        <p:sp>
          <p:nvSpPr>
            <p:cNvPr id="115" name="rc28">
              <a:extLst>
                <a:ext uri="{FF2B5EF4-FFF2-40B4-BE49-F238E27FC236}">
                  <a16:creationId xmlns:a16="http://schemas.microsoft.com/office/drawing/2014/main" id="{B2DE8343-0922-BDDD-A599-B22D2D19394B}"/>
                </a:ext>
              </a:extLst>
            </p:cNvPr>
            <p:cNvSpPr/>
            <p:nvPr/>
          </p:nvSpPr>
          <p:spPr>
            <a:xfrm>
              <a:off x="3390510" y="1594825"/>
              <a:ext cx="520695" cy="3777059"/>
            </a:xfrm>
            <a:prstGeom prst="rect">
              <a:avLst/>
            </a:prstGeom>
            <a:solidFill>
              <a:srgbClr val="27AE60">
                <a:alpha val="100000"/>
              </a:srgbClr>
            </a:solidFill>
          </p:spPr>
          <p:txBody>
            <a:bodyPr/>
            <a:lstStyle/>
            <a:p>
              <a:endParaRPr/>
            </a:p>
          </p:txBody>
        </p:sp>
        <p:sp>
          <p:nvSpPr>
            <p:cNvPr id="116" name="rc29">
              <a:extLst>
                <a:ext uri="{FF2B5EF4-FFF2-40B4-BE49-F238E27FC236}">
                  <a16:creationId xmlns:a16="http://schemas.microsoft.com/office/drawing/2014/main" id="{E55A5D6E-6679-2AF8-1E72-C9E6A98F3242}"/>
                </a:ext>
              </a:extLst>
            </p:cNvPr>
            <p:cNvSpPr/>
            <p:nvPr/>
          </p:nvSpPr>
          <p:spPr>
            <a:xfrm>
              <a:off x="3390510" y="5371885"/>
              <a:ext cx="520695" cy="552634"/>
            </a:xfrm>
            <a:prstGeom prst="rect">
              <a:avLst/>
            </a:prstGeom>
            <a:solidFill>
              <a:srgbClr val="F1C40F">
                <a:alpha val="100000"/>
              </a:srgbClr>
            </a:solidFill>
          </p:spPr>
          <p:txBody>
            <a:bodyPr/>
            <a:lstStyle/>
            <a:p>
              <a:endParaRPr/>
            </a:p>
          </p:txBody>
        </p:sp>
        <p:sp>
          <p:nvSpPr>
            <p:cNvPr id="117" name="rc30">
              <a:extLst>
                <a:ext uri="{FF2B5EF4-FFF2-40B4-BE49-F238E27FC236}">
                  <a16:creationId xmlns:a16="http://schemas.microsoft.com/office/drawing/2014/main" id="{EA5BBF57-6FBA-0075-D7B1-C25474C232C6}"/>
                </a:ext>
              </a:extLst>
            </p:cNvPr>
            <p:cNvSpPr/>
            <p:nvPr/>
          </p:nvSpPr>
          <p:spPr>
            <a:xfrm>
              <a:off x="3390510" y="5924519"/>
              <a:ext cx="520695" cy="21757"/>
            </a:xfrm>
            <a:prstGeom prst="rect">
              <a:avLst/>
            </a:prstGeom>
            <a:solidFill>
              <a:srgbClr val="C0392B">
                <a:alpha val="100000"/>
              </a:srgbClr>
            </a:solidFill>
          </p:spPr>
          <p:txBody>
            <a:bodyPr/>
            <a:lstStyle/>
            <a:p>
              <a:endParaRPr/>
            </a:p>
          </p:txBody>
        </p:sp>
        <p:sp>
          <p:nvSpPr>
            <p:cNvPr id="118" name="rc31">
              <a:extLst>
                <a:ext uri="{FF2B5EF4-FFF2-40B4-BE49-F238E27FC236}">
                  <a16:creationId xmlns:a16="http://schemas.microsoft.com/office/drawing/2014/main" id="{FBB2F988-BBF0-1ED8-98E2-C93676850A08}"/>
                </a:ext>
              </a:extLst>
            </p:cNvPr>
            <p:cNvSpPr/>
            <p:nvPr/>
          </p:nvSpPr>
          <p:spPr>
            <a:xfrm>
              <a:off x="4134361" y="1594825"/>
              <a:ext cx="520695" cy="2967689"/>
            </a:xfrm>
            <a:prstGeom prst="rect">
              <a:avLst/>
            </a:prstGeom>
            <a:solidFill>
              <a:srgbClr val="27AE60">
                <a:alpha val="100000"/>
              </a:srgbClr>
            </a:solidFill>
          </p:spPr>
          <p:txBody>
            <a:bodyPr/>
            <a:lstStyle/>
            <a:p>
              <a:endParaRPr/>
            </a:p>
          </p:txBody>
        </p:sp>
        <p:sp>
          <p:nvSpPr>
            <p:cNvPr id="119" name="rc32">
              <a:extLst>
                <a:ext uri="{FF2B5EF4-FFF2-40B4-BE49-F238E27FC236}">
                  <a16:creationId xmlns:a16="http://schemas.microsoft.com/office/drawing/2014/main" id="{C0085E81-3AE1-8FE1-E8D1-572C030B1DE0}"/>
                </a:ext>
              </a:extLst>
            </p:cNvPr>
            <p:cNvSpPr/>
            <p:nvPr/>
          </p:nvSpPr>
          <p:spPr>
            <a:xfrm>
              <a:off x="4134361" y="4562515"/>
              <a:ext cx="520695" cy="1261920"/>
            </a:xfrm>
            <a:prstGeom prst="rect">
              <a:avLst/>
            </a:prstGeom>
            <a:solidFill>
              <a:srgbClr val="F1C40F">
                <a:alpha val="100000"/>
              </a:srgbClr>
            </a:solidFill>
          </p:spPr>
          <p:txBody>
            <a:bodyPr/>
            <a:lstStyle/>
            <a:p>
              <a:endParaRPr/>
            </a:p>
          </p:txBody>
        </p:sp>
        <p:sp>
          <p:nvSpPr>
            <p:cNvPr id="120" name="rc33">
              <a:extLst>
                <a:ext uri="{FF2B5EF4-FFF2-40B4-BE49-F238E27FC236}">
                  <a16:creationId xmlns:a16="http://schemas.microsoft.com/office/drawing/2014/main" id="{8C3D0CEC-A7BE-C19B-9366-9C92A173F1B8}"/>
                </a:ext>
              </a:extLst>
            </p:cNvPr>
            <p:cNvSpPr/>
            <p:nvPr/>
          </p:nvSpPr>
          <p:spPr>
            <a:xfrm>
              <a:off x="4134361" y="5824436"/>
              <a:ext cx="520695" cy="121840"/>
            </a:xfrm>
            <a:prstGeom prst="rect">
              <a:avLst/>
            </a:prstGeom>
            <a:solidFill>
              <a:srgbClr val="C0392B">
                <a:alpha val="100000"/>
              </a:srgbClr>
            </a:solidFill>
          </p:spPr>
          <p:txBody>
            <a:bodyPr/>
            <a:lstStyle/>
            <a:p>
              <a:endParaRPr/>
            </a:p>
          </p:txBody>
        </p:sp>
        <p:sp>
          <p:nvSpPr>
            <p:cNvPr id="121" name="rc34">
              <a:extLst>
                <a:ext uri="{FF2B5EF4-FFF2-40B4-BE49-F238E27FC236}">
                  <a16:creationId xmlns:a16="http://schemas.microsoft.com/office/drawing/2014/main" id="{3605CC47-232F-288D-AD56-B9E4676A7DB6}"/>
                </a:ext>
              </a:extLst>
            </p:cNvPr>
            <p:cNvSpPr/>
            <p:nvPr/>
          </p:nvSpPr>
          <p:spPr>
            <a:xfrm>
              <a:off x="4878212" y="1594825"/>
              <a:ext cx="520695" cy="2715305"/>
            </a:xfrm>
            <a:prstGeom prst="rect">
              <a:avLst/>
            </a:prstGeom>
            <a:solidFill>
              <a:srgbClr val="27AE60">
                <a:alpha val="100000"/>
              </a:srgbClr>
            </a:solidFill>
          </p:spPr>
          <p:txBody>
            <a:bodyPr/>
            <a:lstStyle/>
            <a:p>
              <a:endParaRPr/>
            </a:p>
          </p:txBody>
        </p:sp>
        <p:sp>
          <p:nvSpPr>
            <p:cNvPr id="122" name="rc35">
              <a:extLst>
                <a:ext uri="{FF2B5EF4-FFF2-40B4-BE49-F238E27FC236}">
                  <a16:creationId xmlns:a16="http://schemas.microsoft.com/office/drawing/2014/main" id="{D2AA6D01-E549-B30A-782C-79ADE72D5C54}"/>
                </a:ext>
              </a:extLst>
            </p:cNvPr>
            <p:cNvSpPr/>
            <p:nvPr/>
          </p:nvSpPr>
          <p:spPr>
            <a:xfrm>
              <a:off x="4878212" y="4310130"/>
              <a:ext cx="520695" cy="1366355"/>
            </a:xfrm>
            <a:prstGeom prst="rect">
              <a:avLst/>
            </a:prstGeom>
            <a:solidFill>
              <a:srgbClr val="F1C40F">
                <a:alpha val="100000"/>
              </a:srgbClr>
            </a:solidFill>
          </p:spPr>
          <p:txBody>
            <a:bodyPr/>
            <a:lstStyle/>
            <a:p>
              <a:endParaRPr/>
            </a:p>
          </p:txBody>
        </p:sp>
        <p:sp>
          <p:nvSpPr>
            <p:cNvPr id="123" name="rc36">
              <a:extLst>
                <a:ext uri="{FF2B5EF4-FFF2-40B4-BE49-F238E27FC236}">
                  <a16:creationId xmlns:a16="http://schemas.microsoft.com/office/drawing/2014/main" id="{3D9229C0-783A-9ED5-C509-CF326B42DB06}"/>
                </a:ext>
              </a:extLst>
            </p:cNvPr>
            <p:cNvSpPr/>
            <p:nvPr/>
          </p:nvSpPr>
          <p:spPr>
            <a:xfrm>
              <a:off x="4878212" y="5676486"/>
              <a:ext cx="520695" cy="269789"/>
            </a:xfrm>
            <a:prstGeom prst="rect">
              <a:avLst/>
            </a:prstGeom>
            <a:solidFill>
              <a:srgbClr val="C0392B">
                <a:alpha val="100000"/>
              </a:srgbClr>
            </a:solidFill>
          </p:spPr>
          <p:txBody>
            <a:bodyPr/>
            <a:lstStyle/>
            <a:p>
              <a:endParaRPr/>
            </a:p>
          </p:txBody>
        </p:sp>
        <p:sp>
          <p:nvSpPr>
            <p:cNvPr id="124" name="rc37">
              <a:extLst>
                <a:ext uri="{FF2B5EF4-FFF2-40B4-BE49-F238E27FC236}">
                  <a16:creationId xmlns:a16="http://schemas.microsoft.com/office/drawing/2014/main" id="{ABFCD073-A0E8-436E-5888-B410901B52E2}"/>
                </a:ext>
              </a:extLst>
            </p:cNvPr>
            <p:cNvSpPr/>
            <p:nvPr/>
          </p:nvSpPr>
          <p:spPr>
            <a:xfrm>
              <a:off x="5622063" y="1594825"/>
              <a:ext cx="520695" cy="2680494"/>
            </a:xfrm>
            <a:prstGeom prst="rect">
              <a:avLst/>
            </a:prstGeom>
            <a:solidFill>
              <a:srgbClr val="27AE60">
                <a:alpha val="100000"/>
              </a:srgbClr>
            </a:solidFill>
          </p:spPr>
          <p:txBody>
            <a:bodyPr/>
            <a:lstStyle/>
            <a:p>
              <a:endParaRPr/>
            </a:p>
          </p:txBody>
        </p:sp>
        <p:sp>
          <p:nvSpPr>
            <p:cNvPr id="125" name="rc38">
              <a:extLst>
                <a:ext uri="{FF2B5EF4-FFF2-40B4-BE49-F238E27FC236}">
                  <a16:creationId xmlns:a16="http://schemas.microsoft.com/office/drawing/2014/main" id="{CCDBA3C1-D70A-0009-EC55-A5DCACB8DE73}"/>
                </a:ext>
              </a:extLst>
            </p:cNvPr>
            <p:cNvSpPr/>
            <p:nvPr/>
          </p:nvSpPr>
          <p:spPr>
            <a:xfrm>
              <a:off x="5622063" y="4275319"/>
              <a:ext cx="520695" cy="1357652"/>
            </a:xfrm>
            <a:prstGeom prst="rect">
              <a:avLst/>
            </a:prstGeom>
            <a:solidFill>
              <a:srgbClr val="F1C40F">
                <a:alpha val="100000"/>
              </a:srgbClr>
            </a:solidFill>
          </p:spPr>
          <p:txBody>
            <a:bodyPr/>
            <a:lstStyle/>
            <a:p>
              <a:endParaRPr/>
            </a:p>
          </p:txBody>
        </p:sp>
        <p:sp>
          <p:nvSpPr>
            <p:cNvPr id="126" name="rc39">
              <a:extLst>
                <a:ext uri="{FF2B5EF4-FFF2-40B4-BE49-F238E27FC236}">
                  <a16:creationId xmlns:a16="http://schemas.microsoft.com/office/drawing/2014/main" id="{5EB8E7C2-73FF-8308-681D-FBA7D0B0A5C6}"/>
                </a:ext>
              </a:extLst>
            </p:cNvPr>
            <p:cNvSpPr/>
            <p:nvPr/>
          </p:nvSpPr>
          <p:spPr>
            <a:xfrm>
              <a:off x="5622063" y="5632972"/>
              <a:ext cx="520695" cy="313304"/>
            </a:xfrm>
            <a:prstGeom prst="rect">
              <a:avLst/>
            </a:prstGeom>
            <a:solidFill>
              <a:srgbClr val="C0392B">
                <a:alpha val="100000"/>
              </a:srgbClr>
            </a:solidFill>
          </p:spPr>
          <p:txBody>
            <a:bodyPr/>
            <a:lstStyle/>
            <a:p>
              <a:endParaRPr/>
            </a:p>
          </p:txBody>
        </p:sp>
        <p:sp>
          <p:nvSpPr>
            <p:cNvPr id="127" name="rc40">
              <a:extLst>
                <a:ext uri="{FF2B5EF4-FFF2-40B4-BE49-F238E27FC236}">
                  <a16:creationId xmlns:a16="http://schemas.microsoft.com/office/drawing/2014/main" id="{5160EBFF-D36F-B3C9-EC0A-D7A831760D33}"/>
                </a:ext>
              </a:extLst>
            </p:cNvPr>
            <p:cNvSpPr/>
            <p:nvPr/>
          </p:nvSpPr>
          <p:spPr>
            <a:xfrm>
              <a:off x="6365914" y="1594825"/>
              <a:ext cx="520695" cy="2871957"/>
            </a:xfrm>
            <a:prstGeom prst="rect">
              <a:avLst/>
            </a:prstGeom>
            <a:solidFill>
              <a:srgbClr val="27AE60">
                <a:alpha val="100000"/>
              </a:srgbClr>
            </a:solidFill>
          </p:spPr>
          <p:txBody>
            <a:bodyPr/>
            <a:lstStyle/>
            <a:p>
              <a:endParaRPr/>
            </a:p>
          </p:txBody>
        </p:sp>
        <p:sp>
          <p:nvSpPr>
            <p:cNvPr id="128" name="rc41">
              <a:extLst>
                <a:ext uri="{FF2B5EF4-FFF2-40B4-BE49-F238E27FC236}">
                  <a16:creationId xmlns:a16="http://schemas.microsoft.com/office/drawing/2014/main" id="{57457FD9-F405-A6B0-61C2-5AA8A34BCBC2}"/>
                </a:ext>
              </a:extLst>
            </p:cNvPr>
            <p:cNvSpPr/>
            <p:nvPr/>
          </p:nvSpPr>
          <p:spPr>
            <a:xfrm>
              <a:off x="6365914" y="4466783"/>
              <a:ext cx="520695" cy="1227109"/>
            </a:xfrm>
            <a:prstGeom prst="rect">
              <a:avLst/>
            </a:prstGeom>
            <a:solidFill>
              <a:srgbClr val="F1C40F">
                <a:alpha val="100000"/>
              </a:srgbClr>
            </a:solidFill>
          </p:spPr>
          <p:txBody>
            <a:bodyPr/>
            <a:lstStyle/>
            <a:p>
              <a:endParaRPr/>
            </a:p>
          </p:txBody>
        </p:sp>
        <p:sp>
          <p:nvSpPr>
            <p:cNvPr id="129" name="rc42">
              <a:extLst>
                <a:ext uri="{FF2B5EF4-FFF2-40B4-BE49-F238E27FC236}">
                  <a16:creationId xmlns:a16="http://schemas.microsoft.com/office/drawing/2014/main" id="{D07BDBC8-37CB-F872-9FE0-5E36B3839F85}"/>
                </a:ext>
              </a:extLst>
            </p:cNvPr>
            <p:cNvSpPr/>
            <p:nvPr/>
          </p:nvSpPr>
          <p:spPr>
            <a:xfrm>
              <a:off x="6365914" y="5693892"/>
              <a:ext cx="520695" cy="252384"/>
            </a:xfrm>
            <a:prstGeom prst="rect">
              <a:avLst/>
            </a:prstGeom>
            <a:solidFill>
              <a:srgbClr val="C0392B">
                <a:alpha val="100000"/>
              </a:srgbClr>
            </a:solidFill>
          </p:spPr>
          <p:txBody>
            <a:bodyPr/>
            <a:lstStyle/>
            <a:p>
              <a:endParaRPr/>
            </a:p>
          </p:txBody>
        </p:sp>
        <p:sp>
          <p:nvSpPr>
            <p:cNvPr id="130" name="rc43">
              <a:extLst>
                <a:ext uri="{FF2B5EF4-FFF2-40B4-BE49-F238E27FC236}">
                  <a16:creationId xmlns:a16="http://schemas.microsoft.com/office/drawing/2014/main" id="{271F4488-2D59-BDE8-5B1B-94885A756733}"/>
                </a:ext>
              </a:extLst>
            </p:cNvPr>
            <p:cNvSpPr/>
            <p:nvPr/>
          </p:nvSpPr>
          <p:spPr>
            <a:xfrm>
              <a:off x="7109765" y="1594825"/>
              <a:ext cx="520695" cy="3563838"/>
            </a:xfrm>
            <a:prstGeom prst="rect">
              <a:avLst/>
            </a:prstGeom>
            <a:solidFill>
              <a:srgbClr val="27AE60">
                <a:alpha val="100000"/>
              </a:srgbClr>
            </a:solidFill>
          </p:spPr>
          <p:txBody>
            <a:bodyPr/>
            <a:lstStyle/>
            <a:p>
              <a:endParaRPr/>
            </a:p>
          </p:txBody>
        </p:sp>
        <p:sp>
          <p:nvSpPr>
            <p:cNvPr id="131" name="rc44">
              <a:extLst>
                <a:ext uri="{FF2B5EF4-FFF2-40B4-BE49-F238E27FC236}">
                  <a16:creationId xmlns:a16="http://schemas.microsoft.com/office/drawing/2014/main" id="{872FF26D-700F-17E4-CC5D-20FA58EB3F93}"/>
                </a:ext>
              </a:extLst>
            </p:cNvPr>
            <p:cNvSpPr/>
            <p:nvPr/>
          </p:nvSpPr>
          <p:spPr>
            <a:xfrm>
              <a:off x="7109765" y="5158664"/>
              <a:ext cx="520695" cy="722340"/>
            </a:xfrm>
            <a:prstGeom prst="rect">
              <a:avLst/>
            </a:prstGeom>
            <a:solidFill>
              <a:srgbClr val="F1C40F">
                <a:alpha val="100000"/>
              </a:srgbClr>
            </a:solidFill>
          </p:spPr>
          <p:txBody>
            <a:bodyPr/>
            <a:lstStyle/>
            <a:p>
              <a:endParaRPr/>
            </a:p>
          </p:txBody>
        </p:sp>
        <p:sp>
          <p:nvSpPr>
            <p:cNvPr id="132" name="rc45">
              <a:extLst>
                <a:ext uri="{FF2B5EF4-FFF2-40B4-BE49-F238E27FC236}">
                  <a16:creationId xmlns:a16="http://schemas.microsoft.com/office/drawing/2014/main" id="{204CAC80-4281-2792-73B6-3BC11B56544D}"/>
                </a:ext>
              </a:extLst>
            </p:cNvPr>
            <p:cNvSpPr/>
            <p:nvPr/>
          </p:nvSpPr>
          <p:spPr>
            <a:xfrm>
              <a:off x="7109765" y="5881004"/>
              <a:ext cx="520695" cy="65271"/>
            </a:xfrm>
            <a:prstGeom prst="rect">
              <a:avLst/>
            </a:prstGeom>
            <a:solidFill>
              <a:srgbClr val="C0392B">
                <a:alpha val="100000"/>
              </a:srgbClr>
            </a:solidFill>
          </p:spPr>
          <p:txBody>
            <a:bodyPr/>
            <a:lstStyle/>
            <a:p>
              <a:endParaRPr/>
            </a:p>
          </p:txBody>
        </p:sp>
        <p:sp>
          <p:nvSpPr>
            <p:cNvPr id="133" name="rc46">
              <a:extLst>
                <a:ext uri="{FF2B5EF4-FFF2-40B4-BE49-F238E27FC236}">
                  <a16:creationId xmlns:a16="http://schemas.microsoft.com/office/drawing/2014/main" id="{3ED73E47-CDEF-9E08-6AF3-3EA8F0E14D93}"/>
                </a:ext>
              </a:extLst>
            </p:cNvPr>
            <p:cNvSpPr/>
            <p:nvPr/>
          </p:nvSpPr>
          <p:spPr>
            <a:xfrm>
              <a:off x="7853616" y="1594825"/>
              <a:ext cx="520695" cy="2972041"/>
            </a:xfrm>
            <a:prstGeom prst="rect">
              <a:avLst/>
            </a:prstGeom>
            <a:solidFill>
              <a:srgbClr val="27AE60">
                <a:alpha val="100000"/>
              </a:srgbClr>
            </a:solidFill>
          </p:spPr>
          <p:txBody>
            <a:bodyPr/>
            <a:lstStyle/>
            <a:p>
              <a:endParaRPr/>
            </a:p>
          </p:txBody>
        </p:sp>
        <p:sp>
          <p:nvSpPr>
            <p:cNvPr id="134" name="rc47">
              <a:extLst>
                <a:ext uri="{FF2B5EF4-FFF2-40B4-BE49-F238E27FC236}">
                  <a16:creationId xmlns:a16="http://schemas.microsoft.com/office/drawing/2014/main" id="{6D2EE083-C905-53BD-EC5E-9A7154A94759}"/>
                </a:ext>
              </a:extLst>
            </p:cNvPr>
            <p:cNvSpPr/>
            <p:nvPr/>
          </p:nvSpPr>
          <p:spPr>
            <a:xfrm>
              <a:off x="7853616" y="4566866"/>
              <a:ext cx="520695" cy="1240163"/>
            </a:xfrm>
            <a:prstGeom prst="rect">
              <a:avLst/>
            </a:prstGeom>
            <a:solidFill>
              <a:srgbClr val="F1C40F">
                <a:alpha val="100000"/>
              </a:srgbClr>
            </a:solidFill>
          </p:spPr>
          <p:txBody>
            <a:bodyPr/>
            <a:lstStyle/>
            <a:p>
              <a:endParaRPr/>
            </a:p>
          </p:txBody>
        </p:sp>
        <p:sp>
          <p:nvSpPr>
            <p:cNvPr id="135" name="rc48">
              <a:extLst>
                <a:ext uri="{FF2B5EF4-FFF2-40B4-BE49-F238E27FC236}">
                  <a16:creationId xmlns:a16="http://schemas.microsoft.com/office/drawing/2014/main" id="{608F6135-EE6C-281B-80E6-5AE346A37A18}"/>
                </a:ext>
              </a:extLst>
            </p:cNvPr>
            <p:cNvSpPr/>
            <p:nvPr/>
          </p:nvSpPr>
          <p:spPr>
            <a:xfrm>
              <a:off x="7853616" y="5807030"/>
              <a:ext cx="520695" cy="139246"/>
            </a:xfrm>
            <a:prstGeom prst="rect">
              <a:avLst/>
            </a:prstGeom>
            <a:solidFill>
              <a:srgbClr val="C0392B">
                <a:alpha val="100000"/>
              </a:srgbClr>
            </a:solidFill>
          </p:spPr>
          <p:txBody>
            <a:bodyPr/>
            <a:lstStyle/>
            <a:p>
              <a:endParaRPr/>
            </a:p>
          </p:txBody>
        </p:sp>
        <p:sp>
          <p:nvSpPr>
            <p:cNvPr id="136" name="tx49">
              <a:extLst>
                <a:ext uri="{FF2B5EF4-FFF2-40B4-BE49-F238E27FC236}">
                  <a16:creationId xmlns:a16="http://schemas.microsoft.com/office/drawing/2014/main" id="{2F701A40-13F1-02C8-B02F-110C69F2C387}"/>
                </a:ext>
              </a:extLst>
            </p:cNvPr>
            <p:cNvSpPr/>
            <p:nvPr/>
          </p:nvSpPr>
          <p:spPr>
            <a:xfrm>
              <a:off x="1295716" y="324886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78.2</a:t>
              </a:r>
            </a:p>
          </p:txBody>
        </p:sp>
        <p:sp>
          <p:nvSpPr>
            <p:cNvPr id="137" name="tx50">
              <a:extLst>
                <a:ext uri="{FF2B5EF4-FFF2-40B4-BE49-F238E27FC236}">
                  <a16:creationId xmlns:a16="http://schemas.microsoft.com/office/drawing/2014/main" id="{0FEA3525-E837-6D6E-607C-50332C25CDE0}"/>
                </a:ext>
              </a:extLst>
            </p:cNvPr>
            <p:cNvSpPr/>
            <p:nvPr/>
          </p:nvSpPr>
          <p:spPr>
            <a:xfrm>
              <a:off x="1295716" y="5418064"/>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21.5</a:t>
              </a:r>
            </a:p>
          </p:txBody>
        </p:sp>
        <p:sp>
          <p:nvSpPr>
            <p:cNvPr id="138" name="tx51">
              <a:extLst>
                <a:ext uri="{FF2B5EF4-FFF2-40B4-BE49-F238E27FC236}">
                  <a16:creationId xmlns:a16="http://schemas.microsoft.com/office/drawing/2014/main" id="{A0511611-1D0E-FACF-4124-B9F386EF0E15}"/>
                </a:ext>
              </a:extLst>
            </p:cNvPr>
            <p:cNvSpPr/>
            <p:nvPr/>
          </p:nvSpPr>
          <p:spPr>
            <a:xfrm>
              <a:off x="1331031" y="5892310"/>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0.3</a:t>
              </a:r>
            </a:p>
          </p:txBody>
        </p:sp>
        <p:sp>
          <p:nvSpPr>
            <p:cNvPr id="139" name="tx52">
              <a:extLst>
                <a:ext uri="{FF2B5EF4-FFF2-40B4-BE49-F238E27FC236}">
                  <a16:creationId xmlns:a16="http://schemas.microsoft.com/office/drawing/2014/main" id="{1841D5A7-0095-31F5-1EFF-109609374A8D}"/>
                </a:ext>
              </a:extLst>
            </p:cNvPr>
            <p:cNvSpPr/>
            <p:nvPr/>
          </p:nvSpPr>
          <p:spPr>
            <a:xfrm>
              <a:off x="2039567" y="3133552"/>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72.9</a:t>
              </a:r>
            </a:p>
          </p:txBody>
        </p:sp>
        <p:sp>
          <p:nvSpPr>
            <p:cNvPr id="140" name="tx53">
              <a:extLst>
                <a:ext uri="{FF2B5EF4-FFF2-40B4-BE49-F238E27FC236}">
                  <a16:creationId xmlns:a16="http://schemas.microsoft.com/office/drawing/2014/main" id="{95ED0F89-340F-2BCF-4263-492F4F6B790A}"/>
                </a:ext>
              </a:extLst>
            </p:cNvPr>
            <p:cNvSpPr/>
            <p:nvPr/>
          </p:nvSpPr>
          <p:spPr>
            <a:xfrm>
              <a:off x="2039567" y="5208569"/>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22.4</a:t>
              </a:r>
            </a:p>
          </p:txBody>
        </p:sp>
        <p:sp>
          <p:nvSpPr>
            <p:cNvPr id="141" name="tx54">
              <a:extLst>
                <a:ext uri="{FF2B5EF4-FFF2-40B4-BE49-F238E27FC236}">
                  <a16:creationId xmlns:a16="http://schemas.microsoft.com/office/drawing/2014/main" id="{84323ECF-23DB-45DC-644B-4B491F5DA8A2}"/>
                </a:ext>
              </a:extLst>
            </p:cNvPr>
            <p:cNvSpPr/>
            <p:nvPr/>
          </p:nvSpPr>
          <p:spPr>
            <a:xfrm>
              <a:off x="2074882" y="5798563"/>
              <a:ext cx="176547" cy="9090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4.7</a:t>
              </a:r>
            </a:p>
          </p:txBody>
        </p:sp>
        <p:sp>
          <p:nvSpPr>
            <p:cNvPr id="142" name="tx55">
              <a:extLst>
                <a:ext uri="{FF2B5EF4-FFF2-40B4-BE49-F238E27FC236}">
                  <a16:creationId xmlns:a16="http://schemas.microsoft.com/office/drawing/2014/main" id="{CF0A07C4-3CD7-3363-4093-00A9FC468085}"/>
                </a:ext>
              </a:extLst>
            </p:cNvPr>
            <p:cNvSpPr/>
            <p:nvPr/>
          </p:nvSpPr>
          <p:spPr>
            <a:xfrm>
              <a:off x="2836376" y="3309786"/>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a:t>
              </a:r>
            </a:p>
          </p:txBody>
        </p:sp>
        <p:sp>
          <p:nvSpPr>
            <p:cNvPr id="143" name="tx56">
              <a:extLst>
                <a:ext uri="{FF2B5EF4-FFF2-40B4-BE49-F238E27FC236}">
                  <a16:creationId xmlns:a16="http://schemas.microsoft.com/office/drawing/2014/main" id="{105C7736-2F2F-5BF1-8DD8-3DD177228BBB}"/>
                </a:ext>
              </a:extLst>
            </p:cNvPr>
            <p:cNvSpPr/>
            <p:nvPr/>
          </p:nvSpPr>
          <p:spPr>
            <a:xfrm>
              <a:off x="2783418" y="5452250"/>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17.4</a:t>
              </a:r>
            </a:p>
          </p:txBody>
        </p:sp>
        <p:sp>
          <p:nvSpPr>
            <p:cNvPr id="144" name="tx57">
              <a:extLst>
                <a:ext uri="{FF2B5EF4-FFF2-40B4-BE49-F238E27FC236}">
                  <a16:creationId xmlns:a16="http://schemas.microsoft.com/office/drawing/2014/main" id="{C69B2045-99D6-F707-2084-9B2A0AD7C6B6}"/>
                </a:ext>
              </a:extLst>
            </p:cNvPr>
            <p:cNvSpPr/>
            <p:nvPr/>
          </p:nvSpPr>
          <p:spPr>
            <a:xfrm>
              <a:off x="2818733" y="5864088"/>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1.6</a:t>
              </a:r>
            </a:p>
          </p:txBody>
        </p:sp>
        <p:sp>
          <p:nvSpPr>
            <p:cNvPr id="145" name="tx58">
              <a:extLst>
                <a:ext uri="{FF2B5EF4-FFF2-40B4-BE49-F238E27FC236}">
                  <a16:creationId xmlns:a16="http://schemas.microsoft.com/office/drawing/2014/main" id="{45901087-6F23-BFEA-8E6F-1B140B333E75}"/>
                </a:ext>
              </a:extLst>
            </p:cNvPr>
            <p:cNvSpPr/>
            <p:nvPr/>
          </p:nvSpPr>
          <p:spPr>
            <a:xfrm>
              <a:off x="3527268" y="3435978"/>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86.8</a:t>
              </a:r>
            </a:p>
          </p:txBody>
        </p:sp>
        <p:sp>
          <p:nvSpPr>
            <p:cNvPr id="146" name="tx59">
              <a:extLst>
                <a:ext uri="{FF2B5EF4-FFF2-40B4-BE49-F238E27FC236}">
                  <a16:creationId xmlns:a16="http://schemas.microsoft.com/office/drawing/2014/main" id="{6C2C2AA0-1719-9656-F566-B3AF5EA8B0A0}"/>
                </a:ext>
              </a:extLst>
            </p:cNvPr>
            <p:cNvSpPr/>
            <p:nvPr/>
          </p:nvSpPr>
          <p:spPr>
            <a:xfrm>
              <a:off x="3527268" y="5602375"/>
              <a:ext cx="247178"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12.7</a:t>
              </a:r>
            </a:p>
          </p:txBody>
        </p:sp>
        <p:sp>
          <p:nvSpPr>
            <p:cNvPr id="147" name="tx60">
              <a:extLst>
                <a:ext uri="{FF2B5EF4-FFF2-40B4-BE49-F238E27FC236}">
                  <a16:creationId xmlns:a16="http://schemas.microsoft.com/office/drawing/2014/main" id="{E791EA18-BB30-C737-ADFC-41A766AB4FD2}"/>
                </a:ext>
              </a:extLst>
            </p:cNvPr>
            <p:cNvSpPr/>
            <p:nvPr/>
          </p:nvSpPr>
          <p:spPr>
            <a:xfrm>
              <a:off x="3562584" y="5888021"/>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Arial"/>
                  <a:cs typeface="Arial"/>
                </a:rPr>
                <a:t>0.5</a:t>
              </a:r>
            </a:p>
          </p:txBody>
        </p:sp>
        <p:sp>
          <p:nvSpPr>
            <p:cNvPr id="148" name="tx61">
              <a:extLst>
                <a:ext uri="{FF2B5EF4-FFF2-40B4-BE49-F238E27FC236}">
                  <a16:creationId xmlns:a16="http://schemas.microsoft.com/office/drawing/2014/main" id="{688F5AC7-6734-976D-C503-BF1D6DC4FF37}"/>
                </a:ext>
              </a:extLst>
            </p:cNvPr>
            <p:cNvSpPr/>
            <p:nvPr/>
          </p:nvSpPr>
          <p:spPr>
            <a:xfrm>
              <a:off x="4271119" y="3031293"/>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68.2</a:t>
              </a:r>
            </a:p>
          </p:txBody>
        </p:sp>
        <p:sp>
          <p:nvSpPr>
            <p:cNvPr id="149" name="tx62">
              <a:extLst>
                <a:ext uri="{FF2B5EF4-FFF2-40B4-BE49-F238E27FC236}">
                  <a16:creationId xmlns:a16="http://schemas.microsoft.com/office/drawing/2014/main" id="{B0FAA895-DA1F-B7D2-E6C0-E1445334CE56}"/>
                </a:ext>
              </a:extLst>
            </p:cNvPr>
            <p:cNvSpPr/>
            <p:nvPr/>
          </p:nvSpPr>
          <p:spPr>
            <a:xfrm>
              <a:off x="4324077" y="5146098"/>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29</a:t>
              </a:r>
            </a:p>
          </p:txBody>
        </p:sp>
        <p:sp>
          <p:nvSpPr>
            <p:cNvPr id="150" name="tx63">
              <a:extLst>
                <a:ext uri="{FF2B5EF4-FFF2-40B4-BE49-F238E27FC236}">
                  <a16:creationId xmlns:a16="http://schemas.microsoft.com/office/drawing/2014/main" id="{171DD042-A5D0-E70A-7FFE-F4B0D3B632A2}"/>
                </a:ext>
              </a:extLst>
            </p:cNvPr>
            <p:cNvSpPr/>
            <p:nvPr/>
          </p:nvSpPr>
          <p:spPr>
            <a:xfrm>
              <a:off x="4306435" y="5837979"/>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2.8</a:t>
              </a:r>
            </a:p>
          </p:txBody>
        </p:sp>
        <p:sp>
          <p:nvSpPr>
            <p:cNvPr id="151" name="tx64">
              <a:extLst>
                <a:ext uri="{FF2B5EF4-FFF2-40B4-BE49-F238E27FC236}">
                  <a16:creationId xmlns:a16="http://schemas.microsoft.com/office/drawing/2014/main" id="{1BE6C32C-9CAE-B8F2-2B5E-177D1CDE455D}"/>
                </a:ext>
              </a:extLst>
            </p:cNvPr>
            <p:cNvSpPr/>
            <p:nvPr/>
          </p:nvSpPr>
          <p:spPr>
            <a:xfrm>
              <a:off x="5014970" y="290510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62.4</a:t>
              </a:r>
            </a:p>
          </p:txBody>
        </p:sp>
        <p:sp>
          <p:nvSpPr>
            <p:cNvPr id="152" name="tx65">
              <a:extLst>
                <a:ext uri="{FF2B5EF4-FFF2-40B4-BE49-F238E27FC236}">
                  <a16:creationId xmlns:a16="http://schemas.microsoft.com/office/drawing/2014/main" id="{4307D299-E268-2B6D-8901-6A3315F05DB2}"/>
                </a:ext>
              </a:extLst>
            </p:cNvPr>
            <p:cNvSpPr/>
            <p:nvPr/>
          </p:nvSpPr>
          <p:spPr>
            <a:xfrm>
              <a:off x="5014970" y="4945869"/>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31.4</a:t>
              </a:r>
            </a:p>
          </p:txBody>
        </p:sp>
        <p:sp>
          <p:nvSpPr>
            <p:cNvPr id="153" name="tx66">
              <a:extLst>
                <a:ext uri="{FF2B5EF4-FFF2-40B4-BE49-F238E27FC236}">
                  <a16:creationId xmlns:a16="http://schemas.microsoft.com/office/drawing/2014/main" id="{882EA0E5-53F3-BBB8-69D6-16719940E625}"/>
                </a:ext>
              </a:extLst>
            </p:cNvPr>
            <p:cNvSpPr/>
            <p:nvPr/>
          </p:nvSpPr>
          <p:spPr>
            <a:xfrm>
              <a:off x="5050286" y="5764004"/>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6.2</a:t>
              </a:r>
            </a:p>
          </p:txBody>
        </p:sp>
        <p:sp>
          <p:nvSpPr>
            <p:cNvPr id="154" name="tx67">
              <a:extLst>
                <a:ext uri="{FF2B5EF4-FFF2-40B4-BE49-F238E27FC236}">
                  <a16:creationId xmlns:a16="http://schemas.microsoft.com/office/drawing/2014/main" id="{448AEC9C-246A-191B-EA3C-C8079132F10E}"/>
                </a:ext>
              </a:extLst>
            </p:cNvPr>
            <p:cNvSpPr/>
            <p:nvPr/>
          </p:nvSpPr>
          <p:spPr>
            <a:xfrm>
              <a:off x="5758821" y="2887695"/>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61.6</a:t>
              </a:r>
            </a:p>
          </p:txBody>
        </p:sp>
        <p:sp>
          <p:nvSpPr>
            <p:cNvPr id="155" name="tx68">
              <a:extLst>
                <a:ext uri="{FF2B5EF4-FFF2-40B4-BE49-F238E27FC236}">
                  <a16:creationId xmlns:a16="http://schemas.microsoft.com/office/drawing/2014/main" id="{CE1CF3E2-68E4-BA98-1708-FB6D842C942D}"/>
                </a:ext>
              </a:extLst>
            </p:cNvPr>
            <p:cNvSpPr/>
            <p:nvPr/>
          </p:nvSpPr>
          <p:spPr>
            <a:xfrm>
              <a:off x="5758821" y="49067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31.2</a:t>
              </a:r>
            </a:p>
          </p:txBody>
        </p:sp>
        <p:sp>
          <p:nvSpPr>
            <p:cNvPr id="156" name="tx69">
              <a:extLst>
                <a:ext uri="{FF2B5EF4-FFF2-40B4-BE49-F238E27FC236}">
                  <a16:creationId xmlns:a16="http://schemas.microsoft.com/office/drawing/2014/main" id="{8B89711C-E5A9-C5C2-4A1B-2D19C7100118}"/>
                </a:ext>
              </a:extLst>
            </p:cNvPr>
            <p:cNvSpPr/>
            <p:nvPr/>
          </p:nvSpPr>
          <p:spPr>
            <a:xfrm>
              <a:off x="5794137" y="5743797"/>
              <a:ext cx="176547" cy="912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7.2</a:t>
              </a:r>
            </a:p>
          </p:txBody>
        </p:sp>
        <p:sp>
          <p:nvSpPr>
            <p:cNvPr id="157" name="tx70">
              <a:extLst>
                <a:ext uri="{FF2B5EF4-FFF2-40B4-BE49-F238E27FC236}">
                  <a16:creationId xmlns:a16="http://schemas.microsoft.com/office/drawing/2014/main" id="{5771D1D9-4A5F-3FB4-DC54-955B8A46CB14}"/>
                </a:ext>
              </a:extLst>
            </p:cNvPr>
            <p:cNvSpPr/>
            <p:nvPr/>
          </p:nvSpPr>
          <p:spPr>
            <a:xfrm>
              <a:off x="6555630" y="2983427"/>
              <a:ext cx="141262"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66</a:t>
              </a:r>
            </a:p>
          </p:txBody>
        </p:sp>
        <p:sp>
          <p:nvSpPr>
            <p:cNvPr id="158" name="tx71">
              <a:extLst>
                <a:ext uri="{FF2B5EF4-FFF2-40B4-BE49-F238E27FC236}">
                  <a16:creationId xmlns:a16="http://schemas.microsoft.com/office/drawing/2014/main" id="{4A6E95EB-B10C-AA96-EAAE-05C8F49D7C8A}"/>
                </a:ext>
              </a:extLst>
            </p:cNvPr>
            <p:cNvSpPr/>
            <p:nvPr/>
          </p:nvSpPr>
          <p:spPr>
            <a:xfrm>
              <a:off x="6502672" y="5032960"/>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28.2</a:t>
              </a:r>
            </a:p>
          </p:txBody>
        </p:sp>
        <p:sp>
          <p:nvSpPr>
            <p:cNvPr id="159" name="tx72">
              <a:extLst>
                <a:ext uri="{FF2B5EF4-FFF2-40B4-BE49-F238E27FC236}">
                  <a16:creationId xmlns:a16="http://schemas.microsoft.com/office/drawing/2014/main" id="{31978E2B-0298-CCC0-9F59-7B0D912C2D68}"/>
                </a:ext>
              </a:extLst>
            </p:cNvPr>
            <p:cNvSpPr/>
            <p:nvPr/>
          </p:nvSpPr>
          <p:spPr>
            <a:xfrm>
              <a:off x="6537988" y="5772707"/>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5.8</a:t>
              </a:r>
            </a:p>
          </p:txBody>
        </p:sp>
        <p:sp>
          <p:nvSpPr>
            <p:cNvPr id="160" name="tx73">
              <a:extLst>
                <a:ext uri="{FF2B5EF4-FFF2-40B4-BE49-F238E27FC236}">
                  <a16:creationId xmlns:a16="http://schemas.microsoft.com/office/drawing/2014/main" id="{74390426-7D23-0839-DED6-6478660C7CE6}"/>
                </a:ext>
              </a:extLst>
            </p:cNvPr>
            <p:cNvSpPr/>
            <p:nvPr/>
          </p:nvSpPr>
          <p:spPr>
            <a:xfrm>
              <a:off x="7246523" y="332936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81.9</a:t>
              </a:r>
            </a:p>
          </p:txBody>
        </p:sp>
        <p:sp>
          <p:nvSpPr>
            <p:cNvPr id="161" name="tx74">
              <a:extLst>
                <a:ext uri="{FF2B5EF4-FFF2-40B4-BE49-F238E27FC236}">
                  <a16:creationId xmlns:a16="http://schemas.microsoft.com/office/drawing/2014/main" id="{9F7DD2E2-089B-B8CB-874B-6FD62D1F1B59}"/>
                </a:ext>
              </a:extLst>
            </p:cNvPr>
            <p:cNvSpPr/>
            <p:nvPr/>
          </p:nvSpPr>
          <p:spPr>
            <a:xfrm>
              <a:off x="7246523" y="5472457"/>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16.6</a:t>
              </a:r>
            </a:p>
          </p:txBody>
        </p:sp>
        <p:sp>
          <p:nvSpPr>
            <p:cNvPr id="162" name="tx75">
              <a:extLst>
                <a:ext uri="{FF2B5EF4-FFF2-40B4-BE49-F238E27FC236}">
                  <a16:creationId xmlns:a16="http://schemas.microsoft.com/office/drawing/2014/main" id="{53335140-E387-F721-2EAE-D41D0158629C}"/>
                </a:ext>
              </a:extLst>
            </p:cNvPr>
            <p:cNvSpPr/>
            <p:nvPr/>
          </p:nvSpPr>
          <p:spPr>
            <a:xfrm>
              <a:off x="7281839" y="5866263"/>
              <a:ext cx="176547"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1.5</a:t>
              </a:r>
            </a:p>
          </p:txBody>
        </p:sp>
        <p:sp>
          <p:nvSpPr>
            <p:cNvPr id="163" name="tx76">
              <a:extLst>
                <a:ext uri="{FF2B5EF4-FFF2-40B4-BE49-F238E27FC236}">
                  <a16:creationId xmlns:a16="http://schemas.microsoft.com/office/drawing/2014/main" id="{CF46674E-8364-A283-E3A7-F70C184ABEB2}"/>
                </a:ext>
              </a:extLst>
            </p:cNvPr>
            <p:cNvSpPr/>
            <p:nvPr/>
          </p:nvSpPr>
          <p:spPr>
            <a:xfrm>
              <a:off x="7990374" y="3033406"/>
              <a:ext cx="247178"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68.3</a:t>
              </a:r>
            </a:p>
          </p:txBody>
        </p:sp>
        <p:sp>
          <p:nvSpPr>
            <p:cNvPr id="164" name="tx77">
              <a:extLst>
                <a:ext uri="{FF2B5EF4-FFF2-40B4-BE49-F238E27FC236}">
                  <a16:creationId xmlns:a16="http://schemas.microsoft.com/office/drawing/2014/main" id="{FFD291D4-4FD9-653F-99D1-701C7C001AEC}"/>
                </a:ext>
              </a:extLst>
            </p:cNvPr>
            <p:cNvSpPr/>
            <p:nvPr/>
          </p:nvSpPr>
          <p:spPr>
            <a:xfrm>
              <a:off x="7990374" y="5139571"/>
              <a:ext cx="247178" cy="9283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FFFFFF">
                      <a:alpha val="100000"/>
                    </a:srgbClr>
                  </a:solidFill>
                  <a:latin typeface="Arial"/>
                  <a:cs typeface="Arial"/>
                </a:rPr>
                <a:t>28.5</a:t>
              </a:r>
            </a:p>
          </p:txBody>
        </p:sp>
        <p:sp>
          <p:nvSpPr>
            <p:cNvPr id="165" name="tx78">
              <a:extLst>
                <a:ext uri="{FF2B5EF4-FFF2-40B4-BE49-F238E27FC236}">
                  <a16:creationId xmlns:a16="http://schemas.microsoft.com/office/drawing/2014/main" id="{E2210487-7067-37E1-F7FC-D35C60E6C31E}"/>
                </a:ext>
              </a:extLst>
            </p:cNvPr>
            <p:cNvSpPr/>
            <p:nvPr/>
          </p:nvSpPr>
          <p:spPr>
            <a:xfrm>
              <a:off x="8025690" y="5829214"/>
              <a:ext cx="176547" cy="928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a:solidFill>
                    <a:srgbClr val="000000">
                      <a:alpha val="100000"/>
                    </a:srgbClr>
                  </a:solidFill>
                  <a:latin typeface="Arial"/>
                  <a:cs typeface="Arial"/>
                </a:rPr>
                <a:t>3.2</a:t>
              </a:r>
            </a:p>
          </p:txBody>
        </p:sp>
        <p:sp>
          <p:nvSpPr>
            <p:cNvPr id="166" name="tx80">
              <a:extLst>
                <a:ext uri="{FF2B5EF4-FFF2-40B4-BE49-F238E27FC236}">
                  <a16:creationId xmlns:a16="http://schemas.microsoft.com/office/drawing/2014/main" id="{1C73FA46-7D8F-7BFD-0DFC-E921D685B5EA}"/>
                </a:ext>
              </a:extLst>
            </p:cNvPr>
            <p:cNvSpPr/>
            <p:nvPr/>
          </p:nvSpPr>
          <p:spPr>
            <a:xfrm>
              <a:off x="848699" y="5903612"/>
              <a:ext cx="64547"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0</a:t>
              </a:r>
            </a:p>
          </p:txBody>
        </p:sp>
        <p:sp>
          <p:nvSpPr>
            <p:cNvPr id="167" name="tx81">
              <a:extLst>
                <a:ext uri="{FF2B5EF4-FFF2-40B4-BE49-F238E27FC236}">
                  <a16:creationId xmlns:a16="http://schemas.microsoft.com/office/drawing/2014/main" id="{764E17A0-BBCC-11E9-E9C7-99AEDCC30E07}"/>
                </a:ext>
              </a:extLst>
            </p:cNvPr>
            <p:cNvSpPr/>
            <p:nvPr/>
          </p:nvSpPr>
          <p:spPr>
            <a:xfrm>
              <a:off x="784152" y="4815860"/>
              <a:ext cx="129094" cy="8284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25</a:t>
              </a:r>
            </a:p>
          </p:txBody>
        </p:sp>
        <p:sp>
          <p:nvSpPr>
            <p:cNvPr id="168" name="tx82">
              <a:extLst>
                <a:ext uri="{FF2B5EF4-FFF2-40B4-BE49-F238E27FC236}">
                  <a16:creationId xmlns:a16="http://schemas.microsoft.com/office/drawing/2014/main" id="{31828CB6-0C22-1B2A-F121-DB5070147917}"/>
                </a:ext>
              </a:extLst>
            </p:cNvPr>
            <p:cNvSpPr/>
            <p:nvPr/>
          </p:nvSpPr>
          <p:spPr>
            <a:xfrm>
              <a:off x="784152" y="3727886"/>
              <a:ext cx="129094" cy="8295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50</a:t>
              </a:r>
            </a:p>
          </p:txBody>
        </p:sp>
        <p:sp>
          <p:nvSpPr>
            <p:cNvPr id="169" name="tx83">
              <a:extLst>
                <a:ext uri="{FF2B5EF4-FFF2-40B4-BE49-F238E27FC236}">
                  <a16:creationId xmlns:a16="http://schemas.microsoft.com/office/drawing/2014/main" id="{87E0A557-D84E-16B1-7702-2F4FDCD80E32}"/>
                </a:ext>
              </a:extLst>
            </p:cNvPr>
            <p:cNvSpPr/>
            <p:nvPr/>
          </p:nvSpPr>
          <p:spPr>
            <a:xfrm>
              <a:off x="784152" y="2641291"/>
              <a:ext cx="129094"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75</a:t>
              </a:r>
            </a:p>
          </p:txBody>
        </p:sp>
        <p:sp>
          <p:nvSpPr>
            <p:cNvPr id="170" name="tx84">
              <a:extLst>
                <a:ext uri="{FF2B5EF4-FFF2-40B4-BE49-F238E27FC236}">
                  <a16:creationId xmlns:a16="http://schemas.microsoft.com/office/drawing/2014/main" id="{50F38CBA-10EA-03C8-56D1-32FFAA787AF4}"/>
                </a:ext>
              </a:extLst>
            </p:cNvPr>
            <p:cNvSpPr/>
            <p:nvPr/>
          </p:nvSpPr>
          <p:spPr>
            <a:xfrm>
              <a:off x="719604" y="1552161"/>
              <a:ext cx="193641" cy="82957"/>
            </a:xfrm>
            <a:prstGeom prst="rect">
              <a:avLst/>
            </a:prstGeom>
            <a:noFill/>
          </p:spPr>
          <p:txBody>
            <a:bodyPr wrap="none" lIns="0" tIns="0" rIns="0" bIns="0" anchor="ctr" anchorCtr="1"/>
            <a:lstStyle/>
            <a:p>
              <a:pPr marL="0" marR="0" indent="0" algn="l">
                <a:lnSpc>
                  <a:spcPts val="888"/>
                </a:lnSpc>
                <a:spcBef>
                  <a:spcPts val="0"/>
                </a:spcBef>
                <a:spcAft>
                  <a:spcPts val="0"/>
                </a:spcAft>
              </a:pPr>
              <a:r>
                <a:rPr lang="en-US" sz="888" dirty="0">
                  <a:solidFill>
                    <a:srgbClr val="191919">
                      <a:alpha val="100000"/>
                    </a:srgbClr>
                  </a:solidFill>
                  <a:latin typeface="Open Sans"/>
                  <a:cs typeface="Open Sans"/>
                </a:rPr>
                <a:t>100% </a:t>
              </a:r>
              <a:endParaRPr sz="888" dirty="0">
                <a:solidFill>
                  <a:srgbClr val="191919">
                    <a:alpha val="100000"/>
                  </a:srgbClr>
                </a:solidFill>
                <a:latin typeface="Open Sans"/>
                <a:cs typeface="Open Sans"/>
              </a:endParaRPr>
            </a:p>
          </p:txBody>
        </p:sp>
        <p:sp>
          <p:nvSpPr>
            <p:cNvPr id="171" name="tx86">
              <a:extLst>
                <a:ext uri="{FF2B5EF4-FFF2-40B4-BE49-F238E27FC236}">
                  <a16:creationId xmlns:a16="http://schemas.microsoft.com/office/drawing/2014/main" id="{1A99D2F0-F039-5A6A-8B5D-A062B238AE40}"/>
                </a:ext>
              </a:extLst>
            </p:cNvPr>
            <p:cNvSpPr/>
            <p:nvPr/>
          </p:nvSpPr>
          <p:spPr>
            <a:xfrm>
              <a:off x="1154446" y="6217313"/>
              <a:ext cx="529717"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Rockcoast</a:t>
              </a:r>
            </a:p>
          </p:txBody>
        </p:sp>
        <p:sp>
          <p:nvSpPr>
            <p:cNvPr id="172" name="tx87">
              <a:extLst>
                <a:ext uri="{FF2B5EF4-FFF2-40B4-BE49-F238E27FC236}">
                  <a16:creationId xmlns:a16="http://schemas.microsoft.com/office/drawing/2014/main" id="{D6602654-1ABD-F8B3-120A-67A52EA68BB4}"/>
                </a:ext>
              </a:extLst>
            </p:cNvPr>
            <p:cNvSpPr/>
            <p:nvPr/>
          </p:nvSpPr>
          <p:spPr>
            <a:xfrm>
              <a:off x="1909983" y="6217313"/>
              <a:ext cx="506346"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Oldhaven</a:t>
              </a:r>
            </a:p>
          </p:txBody>
        </p:sp>
        <p:sp>
          <p:nvSpPr>
            <p:cNvPr id="173" name="tx88">
              <a:extLst>
                <a:ext uri="{FF2B5EF4-FFF2-40B4-BE49-F238E27FC236}">
                  <a16:creationId xmlns:a16="http://schemas.microsoft.com/office/drawing/2014/main" id="{4C78B8BE-2AF7-7906-2373-B734F7E8C40B}"/>
                </a:ext>
              </a:extLst>
            </p:cNvPr>
            <p:cNvSpPr/>
            <p:nvPr/>
          </p:nvSpPr>
          <p:spPr>
            <a:xfrm>
              <a:off x="2655046" y="6191241"/>
              <a:ext cx="503921"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Fayhedge</a:t>
              </a:r>
            </a:p>
          </p:txBody>
        </p:sp>
        <p:sp>
          <p:nvSpPr>
            <p:cNvPr id="174" name="tx89">
              <a:extLst>
                <a:ext uri="{FF2B5EF4-FFF2-40B4-BE49-F238E27FC236}">
                  <a16:creationId xmlns:a16="http://schemas.microsoft.com/office/drawing/2014/main" id="{F1A18095-9253-610B-A0AA-C178DC2992F8}"/>
                </a:ext>
              </a:extLst>
            </p:cNvPr>
            <p:cNvSpPr/>
            <p:nvPr/>
          </p:nvSpPr>
          <p:spPr>
            <a:xfrm>
              <a:off x="3260156" y="6217313"/>
              <a:ext cx="78140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Shademeadow</a:t>
              </a:r>
            </a:p>
          </p:txBody>
        </p:sp>
        <p:sp>
          <p:nvSpPr>
            <p:cNvPr id="175" name="tx90">
              <a:extLst>
                <a:ext uri="{FF2B5EF4-FFF2-40B4-BE49-F238E27FC236}">
                  <a16:creationId xmlns:a16="http://schemas.microsoft.com/office/drawing/2014/main" id="{7D6EDAB4-6F64-6674-B0AB-6E0FA12E8DAF}"/>
                </a:ext>
              </a:extLst>
            </p:cNvPr>
            <p:cNvSpPr/>
            <p:nvPr/>
          </p:nvSpPr>
          <p:spPr>
            <a:xfrm>
              <a:off x="4049235" y="6217313"/>
              <a:ext cx="690948"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err="1">
                  <a:solidFill>
                    <a:srgbClr val="191919">
                      <a:alpha val="100000"/>
                    </a:srgbClr>
                  </a:solidFill>
                  <a:latin typeface="Open Sans"/>
                  <a:cs typeface="Open Sans"/>
                </a:rPr>
                <a:t>Newmeadow</a:t>
              </a:r>
              <a:endParaRPr sz="888" dirty="0">
                <a:solidFill>
                  <a:srgbClr val="191919">
                    <a:alpha val="100000"/>
                  </a:srgbClr>
                </a:solidFill>
                <a:latin typeface="Open Sans"/>
                <a:cs typeface="Open Sans"/>
              </a:endParaRPr>
            </a:p>
          </p:txBody>
        </p:sp>
        <p:sp>
          <p:nvSpPr>
            <p:cNvPr id="176" name="tx91">
              <a:extLst>
                <a:ext uri="{FF2B5EF4-FFF2-40B4-BE49-F238E27FC236}">
                  <a16:creationId xmlns:a16="http://schemas.microsoft.com/office/drawing/2014/main" id="{9B63085F-7389-F96E-7BAB-92996E4C1757}"/>
                </a:ext>
              </a:extLst>
            </p:cNvPr>
            <p:cNvSpPr/>
            <p:nvPr/>
          </p:nvSpPr>
          <p:spPr>
            <a:xfrm>
              <a:off x="4898698" y="6217313"/>
              <a:ext cx="479722"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Dellmere</a:t>
              </a:r>
            </a:p>
          </p:txBody>
        </p:sp>
        <p:sp>
          <p:nvSpPr>
            <p:cNvPr id="177" name="tx92">
              <a:extLst>
                <a:ext uri="{FF2B5EF4-FFF2-40B4-BE49-F238E27FC236}">
                  <a16:creationId xmlns:a16="http://schemas.microsoft.com/office/drawing/2014/main" id="{26D0EBF4-6B6A-E9BA-1ADE-AA5C4EA5860A}"/>
                </a:ext>
              </a:extLst>
            </p:cNvPr>
            <p:cNvSpPr/>
            <p:nvPr/>
          </p:nvSpPr>
          <p:spPr>
            <a:xfrm>
              <a:off x="5660050" y="6196477"/>
              <a:ext cx="444720" cy="10770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Vertgate</a:t>
              </a:r>
            </a:p>
          </p:txBody>
        </p:sp>
        <p:sp>
          <p:nvSpPr>
            <p:cNvPr id="178" name="tx93">
              <a:extLst>
                <a:ext uri="{FF2B5EF4-FFF2-40B4-BE49-F238E27FC236}">
                  <a16:creationId xmlns:a16="http://schemas.microsoft.com/office/drawing/2014/main" id="{5C80E522-3E17-623D-C42D-A01824FE5ABF}"/>
                </a:ext>
              </a:extLst>
            </p:cNvPr>
            <p:cNvSpPr/>
            <p:nvPr/>
          </p:nvSpPr>
          <p:spPr>
            <a:xfrm>
              <a:off x="6438380" y="6191241"/>
              <a:ext cx="375763" cy="112944"/>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Lochby</a:t>
              </a:r>
            </a:p>
          </p:txBody>
        </p:sp>
        <p:sp>
          <p:nvSpPr>
            <p:cNvPr id="179" name="tx94">
              <a:extLst>
                <a:ext uri="{FF2B5EF4-FFF2-40B4-BE49-F238E27FC236}">
                  <a16:creationId xmlns:a16="http://schemas.microsoft.com/office/drawing/2014/main" id="{2297B638-CC35-5812-A475-E6D809D28AF0}"/>
                </a:ext>
              </a:extLst>
            </p:cNvPr>
            <p:cNvSpPr/>
            <p:nvPr/>
          </p:nvSpPr>
          <p:spPr>
            <a:xfrm>
              <a:off x="7042470" y="6191296"/>
              <a:ext cx="655284" cy="112888"/>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Springbeech</a:t>
              </a:r>
            </a:p>
          </p:txBody>
        </p:sp>
        <p:sp>
          <p:nvSpPr>
            <p:cNvPr id="180" name="tx95">
              <a:extLst>
                <a:ext uri="{FF2B5EF4-FFF2-40B4-BE49-F238E27FC236}">
                  <a16:creationId xmlns:a16="http://schemas.microsoft.com/office/drawing/2014/main" id="{2488415A-0CC6-DAF8-2D30-72B4D1577ED8}"/>
                </a:ext>
              </a:extLst>
            </p:cNvPr>
            <p:cNvSpPr/>
            <p:nvPr/>
          </p:nvSpPr>
          <p:spPr>
            <a:xfrm>
              <a:off x="7913101" y="6216707"/>
              <a:ext cx="401725" cy="87477"/>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Clearelf</a:t>
              </a:r>
            </a:p>
          </p:txBody>
        </p:sp>
        <p:sp>
          <p:nvSpPr>
            <p:cNvPr id="183" name="rc98">
              <a:extLst>
                <a:ext uri="{FF2B5EF4-FFF2-40B4-BE49-F238E27FC236}">
                  <a16:creationId xmlns:a16="http://schemas.microsoft.com/office/drawing/2014/main" id="{0890BDCD-AA78-BE91-B8A0-CCD410DA859F}"/>
                </a:ext>
              </a:extLst>
            </p:cNvPr>
            <p:cNvSpPr/>
            <p:nvPr/>
          </p:nvSpPr>
          <p:spPr>
            <a:xfrm>
              <a:off x="1045257" y="1107896"/>
              <a:ext cx="133830" cy="133830"/>
            </a:xfrm>
            <a:prstGeom prst="rect">
              <a:avLst/>
            </a:prstGeom>
            <a:solidFill>
              <a:srgbClr val="27AE60">
                <a:alpha val="100000"/>
              </a:srgbClr>
            </a:solidFill>
          </p:spPr>
          <p:txBody>
            <a:bodyPr/>
            <a:lstStyle/>
            <a:p>
              <a:endParaRPr/>
            </a:p>
          </p:txBody>
        </p:sp>
        <p:sp>
          <p:nvSpPr>
            <p:cNvPr id="184" name="rc99">
              <a:extLst>
                <a:ext uri="{FF2B5EF4-FFF2-40B4-BE49-F238E27FC236}">
                  <a16:creationId xmlns:a16="http://schemas.microsoft.com/office/drawing/2014/main" id="{0982CEFC-0575-ED02-ADAF-70E4FDF3F9EF}"/>
                </a:ext>
              </a:extLst>
            </p:cNvPr>
            <p:cNvSpPr/>
            <p:nvPr/>
          </p:nvSpPr>
          <p:spPr>
            <a:xfrm>
              <a:off x="1899523" y="1107896"/>
              <a:ext cx="133830" cy="133830"/>
            </a:xfrm>
            <a:prstGeom prst="rect">
              <a:avLst/>
            </a:prstGeom>
            <a:solidFill>
              <a:srgbClr val="F1C40F">
                <a:alpha val="100000"/>
              </a:srgbClr>
            </a:solidFill>
          </p:spPr>
          <p:txBody>
            <a:bodyPr/>
            <a:lstStyle/>
            <a:p>
              <a:endParaRPr/>
            </a:p>
          </p:txBody>
        </p:sp>
        <p:sp>
          <p:nvSpPr>
            <p:cNvPr id="185" name="rc100">
              <a:extLst>
                <a:ext uri="{FF2B5EF4-FFF2-40B4-BE49-F238E27FC236}">
                  <a16:creationId xmlns:a16="http://schemas.microsoft.com/office/drawing/2014/main" id="{A7699E91-4A93-722D-DF77-70ADA9160B81}"/>
                </a:ext>
              </a:extLst>
            </p:cNvPr>
            <p:cNvSpPr/>
            <p:nvPr/>
          </p:nvSpPr>
          <p:spPr>
            <a:xfrm>
              <a:off x="2733063" y="1107896"/>
              <a:ext cx="133830" cy="133830"/>
            </a:xfrm>
            <a:prstGeom prst="rect">
              <a:avLst/>
            </a:prstGeom>
            <a:solidFill>
              <a:srgbClr val="C0392B">
                <a:alpha val="100000"/>
              </a:srgbClr>
            </a:solidFill>
          </p:spPr>
          <p:txBody>
            <a:bodyPr/>
            <a:lstStyle/>
            <a:p>
              <a:endParaRPr/>
            </a:p>
          </p:txBody>
        </p:sp>
        <p:sp>
          <p:nvSpPr>
            <p:cNvPr id="186" name="tx101">
              <a:extLst>
                <a:ext uri="{FF2B5EF4-FFF2-40B4-BE49-F238E27FC236}">
                  <a16:creationId xmlns:a16="http://schemas.microsoft.com/office/drawing/2014/main" id="{BDE73E71-1673-04B0-6272-C7FA439819B2}"/>
                </a:ext>
              </a:extLst>
            </p:cNvPr>
            <p:cNvSpPr/>
            <p:nvPr/>
          </p:nvSpPr>
          <p:spPr>
            <a:xfrm>
              <a:off x="1251351" y="1102327"/>
              <a:ext cx="575909" cy="112778"/>
            </a:xfrm>
            <a:prstGeom prst="rect">
              <a:avLst/>
            </a:prstGeom>
            <a:noFill/>
          </p:spPr>
          <p:txBody>
            <a:bodyPr wrap="none" lIns="0" tIns="0" rIns="0" bIns="0" anchor="ctr" anchorCtr="1"/>
            <a:lstStyle/>
            <a:p>
              <a:pPr marL="0" marR="0" indent="0" algn="l">
                <a:lnSpc>
                  <a:spcPts val="888"/>
                </a:lnSpc>
                <a:spcBef>
                  <a:spcPts val="0"/>
                </a:spcBef>
                <a:spcAft>
                  <a:spcPts val="0"/>
                </a:spcAft>
              </a:pPr>
              <a:r>
                <a:rPr sz="888" dirty="0">
                  <a:solidFill>
                    <a:srgbClr val="191919">
                      <a:alpha val="100000"/>
                    </a:srgbClr>
                  </a:solidFill>
                  <a:latin typeface="Open Sans"/>
                  <a:cs typeface="Open Sans"/>
                </a:rPr>
                <a:t>Acceptable</a:t>
              </a:r>
            </a:p>
          </p:txBody>
        </p:sp>
        <p:sp>
          <p:nvSpPr>
            <p:cNvPr id="187" name="tx102">
              <a:extLst>
                <a:ext uri="{FF2B5EF4-FFF2-40B4-BE49-F238E27FC236}">
                  <a16:creationId xmlns:a16="http://schemas.microsoft.com/office/drawing/2014/main" id="{597EA328-D753-17F4-2AF9-892EF02A900A}"/>
                </a:ext>
              </a:extLst>
            </p:cNvPr>
            <p:cNvSpPr/>
            <p:nvPr/>
          </p:nvSpPr>
          <p:spPr>
            <a:xfrm>
              <a:off x="2105617" y="1128234"/>
              <a:ext cx="555184" cy="86871"/>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Borderline</a:t>
              </a:r>
            </a:p>
          </p:txBody>
        </p:sp>
        <p:sp>
          <p:nvSpPr>
            <p:cNvPr id="188" name="tx103">
              <a:extLst>
                <a:ext uri="{FF2B5EF4-FFF2-40B4-BE49-F238E27FC236}">
                  <a16:creationId xmlns:a16="http://schemas.microsoft.com/office/drawing/2014/main" id="{1919C5D8-F491-BBE1-1ABF-1826BBA3F224}"/>
                </a:ext>
              </a:extLst>
            </p:cNvPr>
            <p:cNvSpPr/>
            <p:nvPr/>
          </p:nvSpPr>
          <p:spPr>
            <a:xfrm>
              <a:off x="2939157" y="1133415"/>
              <a:ext cx="249865" cy="81690"/>
            </a:xfrm>
            <a:prstGeom prst="rect">
              <a:avLst/>
            </a:prstGeom>
            <a:noFill/>
          </p:spPr>
          <p:txBody>
            <a:bodyPr wrap="none" lIns="0" tIns="0" rIns="0" bIns="0" anchor="ctr" anchorCtr="1"/>
            <a:lstStyle/>
            <a:p>
              <a:pPr marL="0" marR="0" indent="0" algn="l">
                <a:lnSpc>
                  <a:spcPts val="888"/>
                </a:lnSpc>
                <a:spcBef>
                  <a:spcPts val="0"/>
                </a:spcBef>
                <a:spcAft>
                  <a:spcPts val="0"/>
                </a:spcAft>
              </a:pPr>
              <a:r>
                <a:rPr sz="888">
                  <a:solidFill>
                    <a:srgbClr val="191919">
                      <a:alpha val="100000"/>
                    </a:srgbClr>
                  </a:solidFill>
                  <a:latin typeface="Open Sans"/>
                  <a:cs typeface="Open Sans"/>
                </a:rPr>
                <a:t>Poor</a:t>
              </a:r>
            </a:p>
          </p:txBody>
        </p:sp>
        <p:sp>
          <p:nvSpPr>
            <p:cNvPr id="189" name="tx104">
              <a:extLst>
                <a:ext uri="{FF2B5EF4-FFF2-40B4-BE49-F238E27FC236}">
                  <a16:creationId xmlns:a16="http://schemas.microsoft.com/office/drawing/2014/main" id="{04F7A521-502F-7650-37A9-E87B6AA5C296}"/>
                </a:ext>
              </a:extLst>
            </p:cNvPr>
            <p:cNvSpPr/>
            <p:nvPr/>
          </p:nvSpPr>
          <p:spPr>
            <a:xfrm>
              <a:off x="457200" y="771880"/>
              <a:ext cx="3953640" cy="119793"/>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191919">
                      <a:alpha val="100000"/>
                    </a:srgbClr>
                  </a:solidFill>
                  <a:latin typeface="Open Sans"/>
                  <a:cs typeface="Open Sans"/>
                </a:rPr>
                <a:t>Relative Proportion of Households per FCS Classification by State</a:t>
              </a:r>
            </a:p>
          </p:txBody>
        </p:sp>
        <p:sp>
          <p:nvSpPr>
            <p:cNvPr id="190" name="tx105">
              <a:extLst>
                <a:ext uri="{FF2B5EF4-FFF2-40B4-BE49-F238E27FC236}">
                  <a16:creationId xmlns:a16="http://schemas.microsoft.com/office/drawing/2014/main" id="{0FFE449F-CFFD-6F18-0881-722E1A889FDB}"/>
                </a:ext>
              </a:extLst>
            </p:cNvPr>
            <p:cNvSpPr/>
            <p:nvPr/>
          </p:nvSpPr>
          <p:spPr>
            <a:xfrm>
              <a:off x="583725" y="546022"/>
              <a:ext cx="5363434" cy="158915"/>
            </a:xfrm>
            <a:prstGeom prst="rect">
              <a:avLst/>
            </a:prstGeom>
            <a:noFill/>
          </p:spPr>
          <p:txBody>
            <a:bodyPr wrap="none" lIns="0" tIns="0" rIns="0" bIns="0" anchor="ctr" anchorCtr="1"/>
            <a:lstStyle/>
            <a:p>
              <a:pPr marL="0" marR="0" indent="0" algn="l">
                <a:lnSpc>
                  <a:spcPts val="1333"/>
                </a:lnSpc>
                <a:spcBef>
                  <a:spcPts val="0"/>
                </a:spcBef>
                <a:spcAft>
                  <a:spcPts val="0"/>
                </a:spcAft>
              </a:pPr>
              <a:r>
                <a:rPr sz="1333" b="1" dirty="0">
                  <a:solidFill>
                    <a:srgbClr val="000000">
                      <a:alpha val="100000"/>
                    </a:srgbClr>
                  </a:solidFill>
                  <a:latin typeface="Open Sans"/>
                  <a:cs typeface="Open Sans"/>
                </a:rPr>
                <a:t>Household Food Consumption Score Classification by State | 2022</a:t>
              </a:r>
            </a:p>
          </p:txBody>
        </p:sp>
        <p:sp>
          <p:nvSpPr>
            <p:cNvPr id="191" name="tx106">
              <a:extLst>
                <a:ext uri="{FF2B5EF4-FFF2-40B4-BE49-F238E27FC236}">
                  <a16:creationId xmlns:a16="http://schemas.microsoft.com/office/drawing/2014/main" id="{A1B5F6CE-1359-58DE-2734-80F52A255FA5}"/>
                </a:ext>
              </a:extLst>
            </p:cNvPr>
            <p:cNvSpPr/>
            <p:nvPr/>
          </p:nvSpPr>
          <p:spPr>
            <a:xfrm>
              <a:off x="583725" y="6527029"/>
              <a:ext cx="1050430" cy="73986"/>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Source: WFP VAM Unit </a:t>
              </a:r>
            </a:p>
          </p:txBody>
        </p:sp>
        <p:sp>
          <p:nvSpPr>
            <p:cNvPr id="192" name="tx107">
              <a:extLst>
                <a:ext uri="{FF2B5EF4-FFF2-40B4-BE49-F238E27FC236}">
                  <a16:creationId xmlns:a16="http://schemas.microsoft.com/office/drawing/2014/main" id="{A6FD7DC9-E9A1-A012-115E-18DF9B4ECF5E}"/>
                </a:ext>
              </a:extLst>
            </p:cNvPr>
            <p:cNvSpPr/>
            <p:nvPr/>
          </p:nvSpPr>
          <p:spPr>
            <a:xfrm>
              <a:off x="583725" y="6608918"/>
              <a:ext cx="1928674" cy="98777"/>
            </a:xfrm>
            <a:prstGeom prst="rect">
              <a:avLst/>
            </a:prstGeom>
            <a:noFill/>
          </p:spPr>
          <p:txBody>
            <a:bodyPr wrap="none" lIns="0" tIns="0" rIns="0" bIns="0" anchor="ctr" anchorCtr="1"/>
            <a:lstStyle/>
            <a:p>
              <a:pPr marL="0" marR="0" indent="0" algn="l">
                <a:lnSpc>
                  <a:spcPts val="777"/>
                </a:lnSpc>
                <a:spcBef>
                  <a:spcPts val="0"/>
                </a:spcBef>
                <a:spcAft>
                  <a:spcPts val="0"/>
                </a:spcAft>
              </a:pPr>
              <a:r>
                <a:rPr sz="777">
                  <a:solidFill>
                    <a:srgbClr val="666666">
                      <a:alpha val="100000"/>
                    </a:srgbClr>
                  </a:solidFill>
                  <a:latin typeface="Open Sans"/>
                  <a:cs typeface="Open Sans"/>
                </a:rPr>
                <a:t>© United Nations World Food Programme</a:t>
              </a:r>
            </a:p>
          </p:txBody>
        </p:sp>
      </p:grpSp>
      <p:sp>
        <p:nvSpPr>
          <p:cNvPr id="10" name="Rectangle 9">
            <a:extLst>
              <a:ext uri="{FF2B5EF4-FFF2-40B4-BE49-F238E27FC236}">
                <a16:creationId xmlns:a16="http://schemas.microsoft.com/office/drawing/2014/main" id="{06CF67BB-D905-6A80-CB87-14E2B7DA16F3}"/>
              </a:ext>
            </a:extLst>
          </p:cNvPr>
          <p:cNvSpPr/>
          <p:nvPr/>
        </p:nvSpPr>
        <p:spPr>
          <a:xfrm>
            <a:off x="6171828" y="116632"/>
            <a:ext cx="2802627" cy="65152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9FD66589-8DAF-3CA9-F9B3-660CC94168CB}"/>
              </a:ext>
            </a:extLst>
          </p:cNvPr>
          <p:cNvSpPr txBox="1"/>
          <p:nvPr/>
        </p:nvSpPr>
        <p:spPr>
          <a:xfrm>
            <a:off x="467544" y="116632"/>
            <a:ext cx="8291264" cy="584775"/>
          </a:xfrm>
          <a:prstGeom prst="rect">
            <a:avLst/>
          </a:prstGeom>
          <a:noFill/>
        </p:spPr>
        <p:txBody>
          <a:bodyPr wrap="square" rtlCol="0">
            <a:spAutoFit/>
          </a:bodyPr>
          <a:lstStyle/>
          <a:p>
            <a:r>
              <a:rPr lang="en-US" sz="3200" dirty="0">
                <a:latin typeface="Open Sans" pitchFamily="2" charset="0"/>
                <a:ea typeface="Open Sans" pitchFamily="2" charset="0"/>
                <a:cs typeface="Open Sans" pitchFamily="2" charset="0"/>
              </a:rPr>
              <a:t>Chart Elements –</a:t>
            </a:r>
            <a:r>
              <a:rPr lang="en-US" sz="2400" dirty="0">
                <a:latin typeface="Open Sans" pitchFamily="2" charset="0"/>
                <a:ea typeface="Open Sans" pitchFamily="2" charset="0"/>
                <a:cs typeface="Open Sans" pitchFamily="2" charset="0"/>
              </a:rPr>
              <a:t> without grid lines</a:t>
            </a:r>
          </a:p>
        </p:txBody>
      </p:sp>
      <p:sp>
        <p:nvSpPr>
          <p:cNvPr id="108" name="tx104">
            <a:extLst>
              <a:ext uri="{FF2B5EF4-FFF2-40B4-BE49-F238E27FC236}">
                <a16:creationId xmlns:a16="http://schemas.microsoft.com/office/drawing/2014/main" id="{0ED2E636-31FB-0973-CB2F-028E4DF23496}"/>
              </a:ext>
            </a:extLst>
          </p:cNvPr>
          <p:cNvSpPr/>
          <p:nvPr/>
        </p:nvSpPr>
        <p:spPr>
          <a:xfrm>
            <a:off x="539552" y="898195"/>
            <a:ext cx="3948671" cy="107300"/>
          </a:xfrm>
          <a:prstGeom prst="rect">
            <a:avLst/>
          </a:prstGeom>
          <a:noFill/>
        </p:spPr>
        <p:txBody>
          <a:bodyPr wrap="none" lIns="0" tIns="0" rIns="0" bIns="0" anchor="ctr" anchorCtr="1"/>
          <a:lstStyle/>
          <a:p>
            <a:pPr marL="0" marR="0" indent="0" algn="l">
              <a:lnSpc>
                <a:spcPts val="1000"/>
              </a:lnSpc>
              <a:spcBef>
                <a:spcPts val="0"/>
              </a:spcBef>
              <a:spcAft>
                <a:spcPts val="0"/>
              </a:spcAft>
            </a:pPr>
            <a:r>
              <a:rPr lang="en-US" sz="1000" b="1" dirty="0">
                <a:solidFill>
                  <a:srgbClr val="191919">
                    <a:alpha val="100000"/>
                  </a:srgbClr>
                </a:solidFill>
                <a:latin typeface="Open Sans"/>
                <a:cs typeface="Open Sans"/>
              </a:rPr>
              <a:t>  Figure 1                                                                                                      </a:t>
            </a:r>
            <a:endParaRPr sz="1000" b="1" dirty="0">
              <a:solidFill>
                <a:srgbClr val="191919">
                  <a:alpha val="100000"/>
                </a:srgbClr>
              </a:solidFill>
              <a:latin typeface="Open Sans"/>
              <a:cs typeface="Open Sans"/>
            </a:endParaRPr>
          </a:p>
        </p:txBody>
      </p:sp>
      <p:sp>
        <p:nvSpPr>
          <p:cNvPr id="9" name="TextBox 8">
            <a:extLst>
              <a:ext uri="{FF2B5EF4-FFF2-40B4-BE49-F238E27FC236}">
                <a16:creationId xmlns:a16="http://schemas.microsoft.com/office/drawing/2014/main" id="{C996C020-A827-E27A-A317-570816536B50}"/>
              </a:ext>
            </a:extLst>
          </p:cNvPr>
          <p:cNvSpPr txBox="1"/>
          <p:nvPr/>
        </p:nvSpPr>
        <p:spPr>
          <a:xfrm>
            <a:off x="6270029" y="127562"/>
            <a:ext cx="2664459" cy="4001095"/>
          </a:xfrm>
          <a:prstGeom prst="rect">
            <a:avLst/>
          </a:prstGeom>
          <a:noFill/>
        </p:spPr>
        <p:txBody>
          <a:bodyPr wrap="square" rtlCol="0">
            <a:spAutoFit/>
          </a:bodyPr>
          <a:lstStyle/>
          <a:p>
            <a:r>
              <a:rPr lang="en-US" sz="1400" b="1" dirty="0">
                <a:latin typeface="Open Sans" pitchFamily="2" charset="0"/>
                <a:ea typeface="Open Sans" pitchFamily="2" charset="0"/>
                <a:cs typeface="Open Sans" pitchFamily="2" charset="0"/>
              </a:rPr>
              <a:t>Optional</a:t>
            </a:r>
          </a:p>
          <a:p>
            <a:endParaRPr lang="en-US" sz="1400" b="1" dirty="0">
              <a:latin typeface="Open Sans" pitchFamily="2" charset="0"/>
              <a:ea typeface="Open Sans" pitchFamily="2" charset="0"/>
              <a:cs typeface="Open Sans" pitchFamily="2"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Gridlines can be added in bar and line charts to help users read and compare the values of the data</a:t>
            </a:r>
            <a:r>
              <a:rPr lang="en-US" sz="1400" dirty="0">
                <a:effectLst/>
                <a:latin typeface="Open Sans" pitchFamily="2" charset="0"/>
                <a:ea typeface="Open Sans" pitchFamily="2" charset="0"/>
                <a:cs typeface="Open Sans" pitchFamily="2" charset="0"/>
              </a:rPr>
              <a:t>.  </a:t>
            </a:r>
          </a:p>
          <a:p>
            <a:endParaRPr lang="en-US" sz="1400" dirty="0">
              <a:latin typeface="Open Sans" pitchFamily="2" charset="0"/>
              <a:ea typeface="Open Sans" pitchFamily="2" charset="0"/>
              <a:cs typeface="Open Sans" pitchFamily="2" charset="0"/>
            </a:endParaRPr>
          </a:p>
          <a:p>
            <a:r>
              <a:rPr lang="en-US" sz="1400" dirty="0">
                <a:latin typeface="Open Sans" pitchFamily="2" charset="0"/>
                <a:ea typeface="Open Sans" pitchFamily="2" charset="0"/>
                <a:cs typeface="Open Sans" pitchFamily="2" charset="0"/>
              </a:rPr>
              <a:t>How many gridlines and the spacing of </a:t>
            </a:r>
            <a:r>
              <a:rPr lang="en-US" sz="1400" dirty="0" err="1">
                <a:latin typeface="Open Sans" pitchFamily="2" charset="0"/>
                <a:ea typeface="Open Sans" pitchFamily="2" charset="0"/>
                <a:cs typeface="Open Sans" pitchFamily="2" charset="0"/>
              </a:rPr>
              <a:t>gridelines</a:t>
            </a:r>
            <a:r>
              <a:rPr lang="en-US" sz="1400" dirty="0">
                <a:latin typeface="Open Sans" pitchFamily="2" charset="0"/>
                <a:ea typeface="Open Sans" pitchFamily="2" charset="0"/>
                <a:cs typeface="Open Sans" pitchFamily="2" charset="0"/>
              </a:rPr>
              <a:t> can be left up to the creator with the principle that less is more.</a:t>
            </a:r>
          </a:p>
          <a:p>
            <a:endParaRPr lang="en-US" sz="1400"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a:p>
            <a:endParaRPr lang="en-US" sz="1400" b="1" dirty="0">
              <a:latin typeface="Open Sans" pitchFamily="2" charset="0"/>
              <a:ea typeface="Open Sans" pitchFamily="2" charset="0"/>
              <a:cs typeface="Open Sans" pitchFamily="2" charset="0"/>
            </a:endParaRPr>
          </a:p>
          <a:p>
            <a:endParaRPr lang="en-US" sz="1400" b="1"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a:p>
            <a:endParaRPr lang="en-US" sz="14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634722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1784</Words>
  <Application>Microsoft Office PowerPoint</Application>
  <PresentationFormat>On-screen Show (4:3)</PresentationFormat>
  <Paragraphs>744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William OLANDER</cp:lastModifiedBy>
  <cp:revision>7</cp:revision>
  <dcterms:created xsi:type="dcterms:W3CDTF">2017-02-13T16:18:36Z</dcterms:created>
  <dcterms:modified xsi:type="dcterms:W3CDTF">2023-05-09T00:11:55Z</dcterms:modified>
  <cp:category/>
</cp:coreProperties>
</file>