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37115" y="6177810"/>
              <a:ext cx="7723158" cy="0"/>
            </a:xfrm>
            <a:custGeom>
              <a:avLst/>
              <a:pathLst>
                <a:path w="7723158" h="0">
                  <a:moveTo>
                    <a:pt x="0" y="0"/>
                  </a:moveTo>
                  <a:lnTo>
                    <a:pt x="7723158" y="0"/>
                  </a:lnTo>
                  <a:lnTo>
                    <a:pt x="7723158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37115" y="5034820"/>
              <a:ext cx="7723158" cy="0"/>
            </a:xfrm>
            <a:custGeom>
              <a:avLst/>
              <a:pathLst>
                <a:path w="7723158" h="0">
                  <a:moveTo>
                    <a:pt x="0" y="0"/>
                  </a:moveTo>
                  <a:lnTo>
                    <a:pt x="7723158" y="0"/>
                  </a:lnTo>
                  <a:lnTo>
                    <a:pt x="7723158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37115" y="3891830"/>
              <a:ext cx="7723158" cy="0"/>
            </a:xfrm>
            <a:custGeom>
              <a:avLst/>
              <a:pathLst>
                <a:path w="7723158" h="0">
                  <a:moveTo>
                    <a:pt x="0" y="0"/>
                  </a:moveTo>
                  <a:lnTo>
                    <a:pt x="7723158" y="0"/>
                  </a:lnTo>
                  <a:lnTo>
                    <a:pt x="7723158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37115" y="2748840"/>
              <a:ext cx="7723158" cy="0"/>
            </a:xfrm>
            <a:custGeom>
              <a:avLst/>
              <a:pathLst>
                <a:path w="7723158" h="0">
                  <a:moveTo>
                    <a:pt x="0" y="0"/>
                  </a:moveTo>
                  <a:lnTo>
                    <a:pt x="7723158" y="0"/>
                  </a:lnTo>
                  <a:lnTo>
                    <a:pt x="7723158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7115" y="1605850"/>
              <a:ext cx="7723158" cy="0"/>
            </a:xfrm>
            <a:custGeom>
              <a:avLst/>
              <a:pathLst>
                <a:path w="7723158" h="0">
                  <a:moveTo>
                    <a:pt x="0" y="0"/>
                  </a:moveTo>
                  <a:lnTo>
                    <a:pt x="7723158" y="0"/>
                  </a:lnTo>
                  <a:lnTo>
                    <a:pt x="7723158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26408" y="1605850"/>
              <a:ext cx="530020" cy="3575272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26408" y="5181123"/>
              <a:ext cx="530020" cy="982971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26408" y="6164094"/>
              <a:ext cx="530020" cy="13715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83581" y="1605850"/>
              <a:ext cx="530020" cy="333295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83581" y="4938809"/>
              <a:ext cx="530020" cy="1024119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83581" y="5962928"/>
              <a:ext cx="530020" cy="214882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40753" y="1605850"/>
              <a:ext cx="530020" cy="3703287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40753" y="5309138"/>
              <a:ext cx="530020" cy="795521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540753" y="6104659"/>
              <a:ext cx="530020" cy="73151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97926" y="1605850"/>
              <a:ext cx="530020" cy="3968461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97926" y="5574311"/>
              <a:ext cx="530020" cy="580638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97926" y="6154950"/>
              <a:ext cx="530020" cy="22859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5098" y="1605850"/>
              <a:ext cx="530020" cy="3118076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55098" y="4723927"/>
              <a:ext cx="530020" cy="1325868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55098" y="6049795"/>
              <a:ext cx="530020" cy="12801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12270" y="1605850"/>
              <a:ext cx="530020" cy="2852903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12270" y="4458753"/>
              <a:ext cx="530020" cy="143559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12270" y="5894349"/>
              <a:ext cx="530020" cy="283461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569443" y="1605850"/>
              <a:ext cx="530020" cy="2816327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569443" y="4422178"/>
              <a:ext cx="530020" cy="1426451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569443" y="5848629"/>
              <a:ext cx="530020" cy="329181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326615" y="1605850"/>
              <a:ext cx="530020" cy="3017493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326615" y="4623344"/>
              <a:ext cx="530020" cy="128929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326615" y="5912637"/>
              <a:ext cx="530020" cy="265173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083788" y="1605850"/>
              <a:ext cx="530020" cy="374443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083788" y="5350285"/>
              <a:ext cx="530020" cy="75894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083788" y="6109231"/>
              <a:ext cx="530020" cy="68579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840960" y="1605850"/>
              <a:ext cx="530020" cy="312264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0960" y="4728499"/>
              <a:ext cx="530020" cy="1303008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840960" y="6031507"/>
              <a:ext cx="530020" cy="146302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167829" y="3346110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78.2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67829" y="5625232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203145" y="6123513"/>
              <a:ext cx="176547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5002" y="3224953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72.9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5002" y="5405042"/>
              <a:ext cx="247178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60317" y="6024915"/>
              <a:ext cx="176547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35132" y="3410117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682174" y="5661072"/>
              <a:ext cx="247178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17490" y="609385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39347" y="3542704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86.8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439347" y="5818804"/>
              <a:ext cx="247178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74662" y="6119003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196519" y="3117512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49477" y="5339484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231835" y="6066426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53691" y="2984925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53691" y="5129112"/>
              <a:ext cx="247178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89007" y="5988702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10864" y="2966637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61.6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10864" y="5087964"/>
              <a:ext cx="247178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746180" y="5967393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520994" y="3067220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68036" y="5220613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503352" y="5997846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5.8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25209" y="343069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81.9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25209" y="568238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16.6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60524" y="6096144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82381" y="3119736"/>
              <a:ext cx="247178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982381" y="5332626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017697" y="6057220"/>
              <a:ext cx="176547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12820" y="6135146"/>
              <a:ext cx="64547" cy="82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48272" y="4992266"/>
              <a:ext cx="129094" cy="82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25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48272" y="3849166"/>
              <a:ext cx="129094" cy="82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8272" y="2707444"/>
              <a:ext cx="129094" cy="81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75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83725" y="1563186"/>
              <a:ext cx="193641" cy="82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100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026560" y="6459873"/>
              <a:ext cx="529717" cy="86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Rockcoast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795418" y="6459873"/>
              <a:ext cx="506346" cy="86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Oldhaven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553803" y="6433800"/>
              <a:ext cx="503921" cy="11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Fayhedge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172235" y="6459873"/>
              <a:ext cx="781402" cy="86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Shademeadow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974634" y="6459873"/>
              <a:ext cx="690948" cy="86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Newmeadow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37419" y="6459873"/>
              <a:ext cx="479722" cy="86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Dellmere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612093" y="6439037"/>
              <a:ext cx="444720" cy="107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Vertgate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03744" y="6433800"/>
              <a:ext cx="375763" cy="112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Lochby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021156" y="6433855"/>
              <a:ext cx="655284" cy="112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Springbeech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905108" y="6459266"/>
              <a:ext cx="401725" cy="8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Clearelf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909378" y="1107896"/>
              <a:ext cx="133830" cy="133830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763644" y="1107896"/>
              <a:ext cx="133830" cy="13383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597184" y="1107896"/>
              <a:ext cx="133830" cy="13383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1115471" y="1102327"/>
              <a:ext cx="575909" cy="1127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Acceptable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69737" y="1128234"/>
              <a:ext cx="555184" cy="86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Borderline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03277" y="1133415"/>
              <a:ext cx="249865" cy="81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Poor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83725" y="771879"/>
              <a:ext cx="4783149" cy="127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Relative Proportion of Households per FCS Classification by State in Fake Country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83725" y="546022"/>
              <a:ext cx="5796194" cy="158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Household Food Consumption Score Classification by State | April 2023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3725" y="6608870"/>
              <a:ext cx="3284409" cy="9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 Emergency Food Security Assessment, data collected April 2023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83725" y="414495"/>
              <a:ext cx="473273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Figure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2023-05-23T17:37:59Z</dcterms:modified>
  <cp:category/>
</cp:coreProperties>
</file>