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3BF-74C8-4C81-874A-E489D3785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D337-6E41-4C9C-99A9-9CDAC69F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A3A86-A5DA-4958-8700-C3E3EE53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4740-9D8F-4250-8831-DCC7CE1E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71DE-0D76-44F7-9163-D4CB8576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97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4F6D-5445-4622-A9F0-5EBFC9E5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A9D24-51E9-4F19-99C2-BEF11224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1B01-1EF0-4C67-A6AC-1F0F463A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41A9-2222-44D2-89F4-74320D48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A15C-C05F-4B0D-ACB4-A6D0050D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45890-B874-4F3A-81E5-8F5510231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0705-2845-43F5-A773-6B41DE52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4467-04D8-45B2-AB1B-B5A4092D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FCF3-4C3A-4333-ADD2-16937B00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3885-FAA1-40F3-BD44-A244D10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9811-66ED-47BE-B559-A6F25F92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FF21-8C93-44E1-A263-4D1277EA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C2CE-DDA7-4FA2-86F8-4A469770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612A-44F9-4354-9C56-99BFC73B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3443-E29D-4057-A91B-25CB1A66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F04B-702F-4027-9695-40320D96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6421-B7DD-4B55-8715-37AC134B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6ECE-02F0-4609-B876-D22FA417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2361-43EC-4559-A595-90E3F1D8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B1AB-CA11-4DAF-B0C7-E41D9CCD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1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6059-9C2F-4C3C-BC6C-CC032477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A174-DCF2-434D-A92E-5FF04C064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DA8D6-F541-4D65-8CAB-AB094E44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6E78-9784-4B43-8ED4-448855C8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C69F-B9DA-4ED1-989F-FEBAF9A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A690-E41A-474F-AEBD-BB622249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8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34BA-CECD-4E1E-9FEB-CD7B52F2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B94B-A984-443F-90EC-5B6115BE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93D29-35CE-4D64-A026-50D26792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CF977-3080-4BCB-BDCD-3C032722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D84E2-5A09-48DA-9F18-634C9E4C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54FA5-FAA6-44DC-9906-E4C1406D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8F51F-82A1-48A1-9D7F-12C95169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9AC73-9944-427B-844F-99D74BE1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7DB-DF64-450B-95B8-E555C19A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A5037-25EF-4BA7-A22D-9E3B185B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B02B8-1294-48D0-AB74-2BC541BD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52E9-5D49-45BA-A362-975D1E0A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ABA2-81EE-4910-9C64-97FDC498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61D4B-DE8B-4FE2-8257-3C8B23C1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FAEA8-6354-4A69-AAC8-DDF70D65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6343-8EFF-434D-B405-45618626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2D28-4D0D-4420-A76D-BD998E0D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46E4D-9C68-479C-9629-8A90CA7ED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C30A-A30E-4B44-BE03-FBFF6549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05F4-B410-445C-BFD2-7B83E9F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3CF8-5FDF-4881-BF30-2DA95E63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3075-A567-412A-B0FD-1922513F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7851-416F-4571-8DB9-6F1357810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7756-DDD6-4ABD-8061-114CA940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E665-FB08-4589-90AF-0ECA302E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4D427-3C05-4B20-919C-BEE04E09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88F41-F27A-46AC-A03D-17B409E9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1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55BF6-8346-41B1-B998-287E8625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C1F48-0E88-4A7E-8A35-C7337D10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B57-ADD4-4493-8450-C4C13EE00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95C-6242-45F3-85FB-0AB4E6998563}" type="datetimeFigureOut">
              <a:rPr lang="en-GB" smtClean="0"/>
              <a:t>19/07/2022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9AB-B057-4A5A-A2BA-185E116D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742A-CAE6-40AC-B3CE-FF1FB89F9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4DD7-3AF9-49F5-940A-2DE33BF08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F4F-158B-41AA-902A-681B63B9F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00B6-16A7-401D-9C39-68333A2F5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GHERARDELLI</dc:creator>
  <cp:lastModifiedBy>Alessandra GHERARDELLI</cp:lastModifiedBy>
  <cp:revision>1</cp:revision>
  <dcterms:created xsi:type="dcterms:W3CDTF">2022-07-19T15:07:38Z</dcterms:created>
  <dcterms:modified xsi:type="dcterms:W3CDTF">2022-07-19T15:08:02Z</dcterms:modified>
</cp:coreProperties>
</file>