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B2C57-F5ED-ED8F-8455-72526CEA7B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675072-6616-DE1E-1C9D-F47EBA1D50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81205-D999-3FB6-FC6A-831B69247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9F111-FDDE-4A80-B4E9-A948C7E6002A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FE5718-5647-AFE1-7D10-8D0DF528A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DA392-D167-B281-EF35-0A4A8A949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DF18A-63BC-4032-8101-48FA771B8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812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2EF2-671E-F979-00A4-D2E133CDA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A22B7E-94F8-F532-8F64-91BDBB53F5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D97B8C-2FDB-B950-4DB4-1C942D961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9F111-FDDE-4A80-B4E9-A948C7E6002A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ADF40-DB08-5FDC-E548-A523D5A27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B671C-6666-B4CA-1D00-A75DD4286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DF18A-63BC-4032-8101-48FA771B8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349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F80D6B-FCF1-0B38-728C-E93EEE378D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13EBDE-68B2-A3D0-28F2-FE8E75B940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BB044-6645-4335-9E01-A17C0389A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9F111-FDDE-4A80-B4E9-A948C7E6002A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B69577-03DF-67E2-6212-4549AC83B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387C74-AF4B-F4F3-D4D5-07FF27F1E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DF18A-63BC-4032-8101-48FA771B8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406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3339D-2A88-653A-6DAB-8255961B0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F131B-DD4C-A012-EB74-4D962D504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382B3-0457-E2E6-270F-5DEAB92FE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9F111-FDDE-4A80-B4E9-A948C7E6002A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1C5F8A-6094-C5DD-5C94-DDA1F7A88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E42F3-9877-CD63-3FB3-7E498CBB4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DF18A-63BC-4032-8101-48FA771B8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664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AFD01-6363-4188-039C-88EEEE355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06C766-3252-4302-4EAC-DE10257CF8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39618-C3CD-1EDB-78A1-DDD0FB1B9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9F111-FDDE-4A80-B4E9-A948C7E6002A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FC18ED-DD2C-D0ED-F8D4-D8E41AF20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9304ED-B49D-8F4B-60F8-4BA2559B6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DF18A-63BC-4032-8101-48FA771B8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293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17414-8E26-E122-B717-8CF0C8AD1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08B28-357C-8788-1461-2F2EF545B2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064C4D-B19B-0E92-859E-A0A7B432E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1DED39-5E32-D0D1-3CD3-E24C53F17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9F111-FDDE-4A80-B4E9-A948C7E6002A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CE7581-E989-5B17-E818-7ED61201A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AD87DA-446B-CDAF-55AB-0656EA36E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DF18A-63BC-4032-8101-48FA771B8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767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54D18-D54C-EB0A-B223-BA6DCCC7E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9A2CBE-29B9-95CD-7C81-80A8B32F73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48F1AF-759F-EE5F-1683-4F98A484F7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833E49-61E5-9207-C6C3-738098FC0B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E490FF-1C65-8FC3-6244-8E65C46F2F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2B4041-8092-8665-6732-2738F5E09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9F111-FDDE-4A80-B4E9-A948C7E6002A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7F5BE5-CEFD-4B5D-16A4-54BE81A12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5EB885-E3C2-F5ED-9998-737549D57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DF18A-63BC-4032-8101-48FA771B8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190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3C0C6-FA27-90DC-BBC3-227F6B643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C108A7-F767-C1A1-1F81-532B71E82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9F111-FDDE-4A80-B4E9-A948C7E6002A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147FD5-540E-F45A-0F1E-0D9192918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F3D168-F38D-37BC-D7E5-441FA41B5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DF18A-63BC-4032-8101-48FA771B8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924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40DA16-FD9E-586F-AA24-2229D4B58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9F111-FDDE-4A80-B4E9-A948C7E6002A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C406CC-F5ED-474A-96B7-6000592EE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55A23A-E65D-CACF-F01F-DCB559172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DF18A-63BC-4032-8101-48FA771B8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870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93F4B-5949-6B28-2580-91C0D1D78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77717-5D9F-2BB8-EE25-18B50AC82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8A54C7-F2C3-D131-2200-4D250A8076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051C90-C93F-66B7-661D-4C83534E0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9F111-FDDE-4A80-B4E9-A948C7E6002A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FE619-FD00-E257-7742-BFA4E8E30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C09967-F4C3-1348-15C5-1CE9AF128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DF18A-63BC-4032-8101-48FA771B8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235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2221A-9853-C4A9-E348-5A6B2B621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139AAE-C544-BF6F-80F3-6AA0585D07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5DC681-1864-EDF3-9BC3-F95903AC53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F52CE0-40A3-6BA9-64C9-EAABE1583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9F111-FDDE-4A80-B4E9-A948C7E6002A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1425B0-5862-E022-2ADC-CE6B0134E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DDFDA4-E35B-4517-F5D4-9D8D1A960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DF18A-63BC-4032-8101-48FA771B8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208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6C43ED-560E-4F76-89F0-850EB50A5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6339FE-91C1-E967-0D03-0C4621BB32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6AD359-B2B9-1CA2-6E9E-0577DCB9C3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B9F111-FDDE-4A80-B4E9-A948C7E6002A}" type="datetimeFigureOut">
              <a:rPr lang="en-US" smtClean="0"/>
              <a:t>3/4/2025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EABFF-3612-410A-A1FE-95A4E9D324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97A87-9947-B561-593C-8A31A5343C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2DF18A-63BC-4032-8101-48FA771B82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026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F70EB44-120C-9591-B999-DE6E54255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122" y="19050"/>
            <a:ext cx="9820275" cy="6819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6900F8-0516-7718-0FEB-9D6B28B521A2}"/>
              </a:ext>
            </a:extLst>
          </p:cNvPr>
          <p:cNvSpPr txBox="1"/>
          <p:nvPr/>
        </p:nvSpPr>
        <p:spPr>
          <a:xfrm>
            <a:off x="988059" y="2790022"/>
            <a:ext cx="14209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Wasatch Choice Center Boundary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C34E27-9A6B-279C-9C75-7BFDA7D4BD2A}"/>
              </a:ext>
            </a:extLst>
          </p:cNvPr>
          <p:cNvSpPr txBox="1"/>
          <p:nvPr/>
        </p:nvSpPr>
        <p:spPr>
          <a:xfrm>
            <a:off x="1456863" y="255379"/>
            <a:ext cx="14209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Commercial Area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B720B6-6334-59FB-D4F6-D211893D86D7}"/>
              </a:ext>
            </a:extLst>
          </p:cNvPr>
          <p:cNvSpPr txBox="1"/>
          <p:nvPr/>
        </p:nvSpPr>
        <p:spPr>
          <a:xfrm>
            <a:off x="8797214" y="3264035"/>
            <a:ext cx="17405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sf neighborhood split by road access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751EEA-67A9-981E-7CEB-8E6F633521A6}"/>
              </a:ext>
            </a:extLst>
          </p:cNvPr>
          <p:cNvSpPr txBox="1"/>
          <p:nvPr/>
        </p:nvSpPr>
        <p:spPr>
          <a:xfrm>
            <a:off x="8465295" y="337751"/>
            <a:ext cx="14209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Commercial Area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41B139-7625-DB5E-3553-FF19AC6E7C23}"/>
              </a:ext>
            </a:extLst>
          </p:cNvPr>
          <p:cNvSpPr txBox="1"/>
          <p:nvPr/>
        </p:nvSpPr>
        <p:spPr>
          <a:xfrm>
            <a:off x="1011500" y="5724182"/>
            <a:ext cx="14209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Mixed use area, primarily mf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5FF06D2F-5E49-506F-ED1D-DA2D4DE94F89}"/>
              </a:ext>
            </a:extLst>
          </p:cNvPr>
          <p:cNvSpPr/>
          <p:nvPr/>
        </p:nvSpPr>
        <p:spPr>
          <a:xfrm>
            <a:off x="2409041" y="3123928"/>
            <a:ext cx="935430" cy="16318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8C26D044-DA56-0DFB-A61E-DC8ABDD75548}"/>
              </a:ext>
            </a:extLst>
          </p:cNvPr>
          <p:cNvSpPr/>
          <p:nvPr/>
        </p:nvSpPr>
        <p:spPr>
          <a:xfrm rot="2372539">
            <a:off x="2112267" y="909237"/>
            <a:ext cx="935430" cy="16318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914932F8-D1E1-7118-78E0-CA712A13216F}"/>
              </a:ext>
            </a:extLst>
          </p:cNvPr>
          <p:cNvSpPr/>
          <p:nvPr/>
        </p:nvSpPr>
        <p:spPr>
          <a:xfrm rot="21232788">
            <a:off x="2524894" y="5905671"/>
            <a:ext cx="935430" cy="16318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B14BACB2-1A2B-D6DA-6C1C-B64EFFE7342E}"/>
              </a:ext>
            </a:extLst>
          </p:cNvPr>
          <p:cNvSpPr/>
          <p:nvPr/>
        </p:nvSpPr>
        <p:spPr>
          <a:xfrm rot="10621872">
            <a:off x="7742906" y="3597941"/>
            <a:ext cx="935430" cy="16318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5CFA7F33-3A43-E237-5D86-3C4C33086DF8}"/>
              </a:ext>
            </a:extLst>
          </p:cNvPr>
          <p:cNvSpPr/>
          <p:nvPr/>
        </p:nvSpPr>
        <p:spPr>
          <a:xfrm rot="9524163">
            <a:off x="7532116" y="1004222"/>
            <a:ext cx="935430" cy="16318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559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3A2DA1C-176A-CBC5-A096-894456B055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149" y="519112"/>
            <a:ext cx="7505700" cy="58197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059D1D3-DBC1-B215-8F7F-7A0BD46F7900}"/>
              </a:ext>
            </a:extLst>
          </p:cNvPr>
          <p:cNvSpPr txBox="1"/>
          <p:nvPr/>
        </p:nvSpPr>
        <p:spPr>
          <a:xfrm>
            <a:off x="3240349" y="467725"/>
            <a:ext cx="16157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commercial properties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BFC393-A083-412E-6049-EC745C012C76}"/>
              </a:ext>
            </a:extLst>
          </p:cNvPr>
          <p:cNvSpPr txBox="1"/>
          <p:nvPr/>
        </p:nvSpPr>
        <p:spPr>
          <a:xfrm>
            <a:off x="8420006" y="571714"/>
            <a:ext cx="16157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large commercial area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74CC40-EAC8-F8D5-4535-BA7531156A1E}"/>
              </a:ext>
            </a:extLst>
          </p:cNvPr>
          <p:cNvSpPr txBox="1"/>
          <p:nvPr/>
        </p:nvSpPr>
        <p:spPr>
          <a:xfrm>
            <a:off x="4918230" y="5704790"/>
            <a:ext cx="2302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parks/place of worship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E01BE3-3F3B-5B9F-EAD9-955197FA652F}"/>
              </a:ext>
            </a:extLst>
          </p:cNvPr>
          <p:cNvSpPr txBox="1"/>
          <p:nvPr/>
        </p:nvSpPr>
        <p:spPr>
          <a:xfrm>
            <a:off x="2343150" y="2534264"/>
            <a:ext cx="17050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sf neighborhood split by road access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E70039-FDE2-9F37-F64D-8FFA6F81F320}"/>
              </a:ext>
            </a:extLst>
          </p:cNvPr>
          <p:cNvSpPr txBox="1"/>
          <p:nvPr/>
        </p:nvSpPr>
        <p:spPr>
          <a:xfrm>
            <a:off x="8253183" y="3476812"/>
            <a:ext cx="13884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sf neighborhood split by road access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883547-1ECC-749B-F466-23AA3E1887BD}"/>
              </a:ext>
            </a:extLst>
          </p:cNvPr>
          <p:cNvSpPr txBox="1"/>
          <p:nvPr/>
        </p:nvSpPr>
        <p:spPr>
          <a:xfrm>
            <a:off x="5788244" y="775502"/>
            <a:ext cx="17050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mf properties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0A74A2C-E249-7395-5652-7B6D91EE3836}"/>
              </a:ext>
            </a:extLst>
          </p:cNvPr>
          <p:cNvCxnSpPr>
            <a:cxnSpLocks/>
          </p:cNvCxnSpPr>
          <p:nvPr/>
        </p:nvCxnSpPr>
        <p:spPr>
          <a:xfrm flipV="1">
            <a:off x="3760433" y="2949762"/>
            <a:ext cx="712527" cy="121912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E8437D1D-17B5-8B69-DA64-F5D0F478AAE5}"/>
              </a:ext>
            </a:extLst>
          </p:cNvPr>
          <p:cNvSpPr/>
          <p:nvPr/>
        </p:nvSpPr>
        <p:spPr>
          <a:xfrm rot="16200000">
            <a:off x="5616443" y="5159640"/>
            <a:ext cx="799799" cy="15931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01F2B6B6-FB2C-6934-5BE2-C4321F09E852}"/>
              </a:ext>
            </a:extLst>
          </p:cNvPr>
          <p:cNvSpPr/>
          <p:nvPr/>
        </p:nvSpPr>
        <p:spPr>
          <a:xfrm rot="12230486">
            <a:off x="7753700" y="3377198"/>
            <a:ext cx="447406" cy="189173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3083F6DA-5D51-743A-1AA6-2E003903A429}"/>
              </a:ext>
            </a:extLst>
          </p:cNvPr>
          <p:cNvSpPr/>
          <p:nvPr/>
        </p:nvSpPr>
        <p:spPr>
          <a:xfrm rot="9128162">
            <a:off x="7644626" y="1421890"/>
            <a:ext cx="776893" cy="192108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8024C7A0-EB5C-684D-36EE-FDF1BCB9F085}"/>
              </a:ext>
            </a:extLst>
          </p:cNvPr>
          <p:cNvSpPr/>
          <p:nvPr/>
        </p:nvSpPr>
        <p:spPr>
          <a:xfrm rot="7514721">
            <a:off x="5384958" y="1567556"/>
            <a:ext cx="1103449" cy="171214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FCE30A14-3A24-1FDB-64F3-FC2B4D4BD308}"/>
              </a:ext>
            </a:extLst>
          </p:cNvPr>
          <p:cNvSpPr/>
          <p:nvPr/>
        </p:nvSpPr>
        <p:spPr>
          <a:xfrm rot="2041617">
            <a:off x="4066335" y="1305246"/>
            <a:ext cx="935430" cy="163186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068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Josh Reynolds</dc:creator>
  <cp:lastModifiedBy>Josh Reynolds</cp:lastModifiedBy>
  <cp:revision>1</cp:revision>
  <dcterms:created xsi:type="dcterms:W3CDTF">2025-03-05T16:22:08Z</dcterms:created>
  <dcterms:modified xsi:type="dcterms:W3CDTF">2025-03-05T16:22:25Z</dcterms:modified>
</cp:coreProperties>
</file>