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C57-0EBB-1F47-B2B1-14AE76DD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AA6BD-A494-C3A6-BD17-BC41B8B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7413-ED2A-4A4C-0EE9-AFE668A0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B938-4055-1BFF-2396-6884D45C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F89E-E0FC-1718-CCAE-7487CB53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060-9E71-4B9B-296F-E51EC6AB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4916-FCE9-4B3A-86C0-11BE0251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1170-29EB-B104-667B-66607BDD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CC5B-9EB6-07FF-7D12-F5CF6B3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70FF-978A-EA6A-0DB5-5D34940B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3D60C-60FB-18FB-9DB3-94E1C6CC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388D5-820D-DB21-E1E6-615A6560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9AE4-FAE3-A1AC-BAED-D70424C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6694-2CE2-6BC7-0362-11EBA3A8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2033-0F9B-DCDE-EEC1-4EFD27BF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5E73-D826-3717-2955-72EA3B5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0D8E-9FDE-DB74-485D-32E9E14D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6774-17CC-6FC8-8234-644F8682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FF7E-4FD6-1699-036A-FFC03227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773F-99D1-8EA2-0015-5F5F5C8E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121C-8959-BDD8-23EE-9969590D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7FCC-D06A-0CBC-D0E9-C6269632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B7F2-4A1E-DAAC-C6CD-4D8D976D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CBE6-055E-1CF7-8219-8B987416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9072-3301-4E75-60D4-20BCC0DE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C5FA-DFE2-3BB7-5B4F-C8BC2D22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A7D2-8E1F-EB35-BFD7-80FBB18FA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2EA3-5A15-823A-EE9B-D1B2CBAB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C6E6D-9D45-16FB-E345-3AFA8F0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C649-495D-DC22-2B0E-97150F94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A3A6-0A59-431D-CABF-41DEC20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8B66-BF4D-0247-3E2A-03A6C56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0849-6451-4DD8-65A0-C83343D3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8BAA-6C23-547B-0BD3-E98349C8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42133-74D3-020A-ABEF-EAE61C61C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47129-0555-3191-3AAD-9AFCFB169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70E2-288E-B4C6-8410-6FEDA5B5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ED238-A1F5-86C5-5A7D-E72F07C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206E4-94BD-B39D-B6F4-4EBBD06B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70FD-F811-B856-2C93-55D883E8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0307-DF7B-4164-A2E1-F4782A3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6EE51-8534-FE23-FA57-9F52FAD6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47F27-A4F5-B2AF-178D-8A17FA9B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5374C-977E-839A-676F-C2DEA201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AD995-F9DF-E85B-2C4B-8AAB025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640B-44E3-F04F-C0FA-D9B53781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6933-E4BB-2B05-BEE0-3651CCBE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958-083F-E34F-50BC-CE0E65C9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1D2C-82D4-CA61-AF58-CE4A5048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4F765-EF0C-A6E0-FC86-98723B5D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7E8F8-3CDD-BC04-6460-CDADC493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59C71-FE9D-946B-EDBE-0670110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7ACF-CE4F-3379-C887-72DB958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E19C7-5265-B675-9EDD-73983D0ED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835E-6F8C-13ED-D28D-6AEFB91D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72D2F-7C88-A4DD-57A1-CE9DD071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4F04-398A-9E25-48CA-84C055B8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127E-EFB5-CAAD-868F-5D95A8AF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55BBA-D659-46DE-5CA6-843014D6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A790-31E0-B093-6E51-8D3D233E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86F7-E321-D977-C5AC-7FCEB69FD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3CEE-7854-4C85-A11F-FAEE3BF2732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C35B-E7F4-EDE8-6FAD-C801C567C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1DBD-5982-EE85-6815-52119CA64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C645-1BD5-47A5-AC2F-CFAB4347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eberhous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frc.org/residential-ato-calculator-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E28FD-E41C-3878-4E3C-C5FFC40EB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7"/>
          <a:stretch/>
        </p:blipFill>
        <p:spPr>
          <a:xfrm>
            <a:off x="0" y="5751320"/>
            <a:ext cx="12192000" cy="11062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2C8F6F-A242-C156-EA3B-B29A15AA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45"/>
          <a:stretch/>
        </p:blipFill>
        <p:spPr>
          <a:xfrm>
            <a:off x="0" y="428"/>
            <a:ext cx="1384419" cy="685714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66F7B-9DEC-B077-8AE5-E028C319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89" y="8684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Weber County Housing Location Explorer</a:t>
            </a:r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http://bit.ly/weberhousing</a:t>
            </a:r>
            <a:endParaRPr lang="en-US" sz="40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Wasatch Front Residential ATO Calculator</a:t>
            </a:r>
          </a:p>
          <a:p>
            <a:pPr marL="0" indent="0">
              <a:buNone/>
            </a:pPr>
            <a:r>
              <a:rPr lang="en-US" sz="4000" dirty="0">
                <a:hlinkClick r:id="rId4"/>
              </a:rPr>
              <a:t>https://wfrc.org/residential-ato-calculator-map/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13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Mikala Jordan</dc:creator>
  <cp:lastModifiedBy>Bill Hereth</cp:lastModifiedBy>
  <cp:revision>3</cp:revision>
  <dcterms:created xsi:type="dcterms:W3CDTF">2022-10-04T15:04:27Z</dcterms:created>
  <dcterms:modified xsi:type="dcterms:W3CDTF">2022-10-04T19:28:36Z</dcterms:modified>
</cp:coreProperties>
</file>