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3712-6AFD-4537-B4EF-BF0E96B8B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0D29A-CF45-46AD-B9B8-C6C3322E0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2D2B3-AE13-4BC1-B9A8-A34B65A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B604-3235-4B97-B12A-4E03F7D0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9468-DDD4-4108-A230-48ADDCDB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94D2-E2ED-4738-B306-CC739E4F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02620-FE30-436E-97FF-A96D79E7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89DE-5015-49A7-83D0-2E227DCD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B0A90-0B11-41D8-BA16-34C14100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F35D-F536-47E3-A43E-AB751C3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7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BA20F-E65B-4E6C-8F97-F05901F23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A3EC-35CC-4CAA-87EC-3F7837F31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612B-11A2-47ED-BF6D-B0A5BC2B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04F0-3C8D-4EF6-8AB8-DAFD16D4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F812-6D50-4FB9-B778-F3D2B8D9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6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0DBE-108A-44A9-B6FB-4A2E50AB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28F3-C5E0-4460-8FC2-1C5D5C29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587C-D800-44E2-A63F-6B1F332D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2AB5B-DB5A-43F3-A813-1F5509B4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3DB1-10DA-4C31-A11A-CFA5C75A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93BE-BB89-4DC7-B6B2-DC2216A9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2B28-6632-417B-A78B-99DC7FFB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21E8-BCCB-4A3C-A10D-9608EABD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ED84-C6C0-4194-8569-A404B9F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876-7100-4866-9708-862E9F9E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7818-5F88-4078-A455-3826F123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84B-E854-4611-8AB4-DB371CDB7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E8B5F-77C2-4E0F-B53C-41C3774C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CF558-A816-487B-B757-57CA032B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19C01-573C-483A-9B73-F96D65BB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31A9B-4368-431A-A827-9B8D7416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8DA0-337D-48CE-8AB1-7B4E406F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2A44-399D-4F8A-8419-32330E90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EBD78-3BD4-4FCE-8D94-8465D532D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D1C52-CFDA-4206-B007-71D8DD13B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9BA7-89E5-4933-B58D-85D4D02E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82CE9-B11D-40ED-8E19-54E87088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AADA0-3706-4B44-BB50-F6ED414E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2491E-E671-493B-B551-9C3CA58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D63E-B889-4A64-80FB-94A207EF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833F6-A270-4C13-A6F6-FE55AB5D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AB295-1A7A-4AAF-9A6C-1490D97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089D1-A219-449A-84DA-CF29DC7F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D26DA-20B4-4EA0-ACF4-FE1AB5D2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6CD31-BF36-42DD-9A66-5E95B4F9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E6717-EFDF-403C-A6C5-565E13CC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1B8D-2C84-499A-9A13-0830D445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8582-E18E-48B3-A284-E5CE995E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9F3F-9212-4AFF-A9B5-D6FBA0A9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EA68D-87A3-4EB5-AEA0-C18A2025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563C-9F5A-49BB-9292-14CF69DF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436A7-4877-4E1C-92FF-EF4F49A0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720F-B909-4375-8548-A85CE604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5E510-383F-4549-BE20-1943D908F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CE56E-7BE0-429F-84F5-D3F73FE3C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1D522-1D70-417A-A957-9C50C27B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7766-B373-49AE-9A69-589CAEF4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8F3E8-62F2-46C3-A8C7-15D4A60E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3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338AF-9165-440E-AC21-93126497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EE9C2-6E6D-4683-AFFA-B2D92DBE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7237-C088-47FF-9D7F-CBE3EC078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80B3C-6451-4926-A281-6B1A692A4FF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0B12-64E9-4CAC-A595-C59C822BB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9E65-874C-43BC-87AF-CA973151E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5DB4-FFE7-4BCC-8636-99EC22BD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7E833-4B67-418D-ABB3-0A0FE1EF78B3}"/>
              </a:ext>
            </a:extLst>
          </p:cNvPr>
          <p:cNvSpPr/>
          <p:nvPr/>
        </p:nvSpPr>
        <p:spPr>
          <a:xfrm>
            <a:off x="2274388" y="2757450"/>
            <a:ext cx="1088145" cy="793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Acres of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Greenfield</a:t>
            </a:r>
            <a:r>
              <a:rPr lang="en-US" sz="1400" dirty="0"/>
              <a:t> Parcels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A0706-628F-40AE-A3EC-479AC84E6F89}"/>
              </a:ext>
            </a:extLst>
          </p:cNvPr>
          <p:cNvSpPr/>
          <p:nvPr/>
        </p:nvSpPr>
        <p:spPr>
          <a:xfrm>
            <a:off x="1855359" y="4810686"/>
            <a:ext cx="1088145" cy="793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Higher Intensity Areas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94AA1-278B-47DC-9306-E095B96C2F21}"/>
              </a:ext>
            </a:extLst>
          </p:cNvPr>
          <p:cNvSpPr/>
          <p:nvPr/>
        </p:nvSpPr>
        <p:spPr>
          <a:xfrm>
            <a:off x="3966706" y="1480601"/>
            <a:ext cx="1363920" cy="4943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2019 SE Data</a:t>
            </a:r>
          </a:p>
          <a:p>
            <a:pPr algn="ctr"/>
            <a:r>
              <a:rPr lang="en-US" sz="1400" dirty="0"/>
              <a:t>Revised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DE214-0A21-4894-8950-6620450120E9}"/>
              </a:ext>
            </a:extLst>
          </p:cNvPr>
          <p:cNvSpPr/>
          <p:nvPr/>
        </p:nvSpPr>
        <p:spPr>
          <a:xfrm>
            <a:off x="3966706" y="2101914"/>
            <a:ext cx="1363920" cy="4943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2050 SE Data</a:t>
            </a:r>
          </a:p>
          <a:p>
            <a:pPr algn="ctr"/>
            <a:r>
              <a:rPr lang="en-US" sz="1400" dirty="0"/>
              <a:t>Revised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4F27B-F90D-4D99-AA83-6411EEAD17C9}"/>
              </a:ext>
            </a:extLst>
          </p:cNvPr>
          <p:cNvSpPr/>
          <p:nvPr/>
        </p:nvSpPr>
        <p:spPr>
          <a:xfrm>
            <a:off x="2274387" y="526110"/>
            <a:ext cx="1088145" cy="793313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Acres of Developed Parcels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E36E-CC90-4558-A53D-0B9F6B2C2902}"/>
              </a:ext>
            </a:extLst>
          </p:cNvPr>
          <p:cNvSpPr/>
          <p:nvPr/>
        </p:nvSpPr>
        <p:spPr>
          <a:xfrm>
            <a:off x="5718582" y="1642510"/>
            <a:ext cx="1088145" cy="793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2019-2050 Growth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61B74A-DF52-4AE5-A417-41652E4010CB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3362532" y="922763"/>
            <a:ext cx="3418682" cy="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82D5F13-6785-4051-8180-9CD6440048A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330626" y="1727780"/>
            <a:ext cx="387956" cy="31138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1C7165C-A555-4F20-9BB3-25D68DB6248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330626" y="2039167"/>
            <a:ext cx="387956" cy="30992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6AE82-5C42-42CC-BD69-69CDF5F9A0A1}"/>
              </a:ext>
            </a:extLst>
          </p:cNvPr>
          <p:cNvSpPr/>
          <p:nvPr/>
        </p:nvSpPr>
        <p:spPr>
          <a:xfrm>
            <a:off x="6781214" y="2741065"/>
            <a:ext cx="1088145" cy="793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2019-2050 Growth Density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17A887-5FFE-4B14-B360-66068616DBBB}"/>
              </a:ext>
            </a:extLst>
          </p:cNvPr>
          <p:cNvSpPr/>
          <p:nvPr/>
        </p:nvSpPr>
        <p:spPr>
          <a:xfrm>
            <a:off x="6781214" y="526106"/>
            <a:ext cx="1088145" cy="793313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2050 Developed Density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B34EDA6-04BF-4B58-8759-B82A04DC68D8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16200000" flipH="1">
            <a:off x="6170985" y="2527492"/>
            <a:ext cx="701899" cy="5185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673E6BF-E630-4193-99FB-64FDD706E102}"/>
              </a:ext>
            </a:extLst>
          </p:cNvPr>
          <p:cNvSpPr/>
          <p:nvPr/>
        </p:nvSpPr>
        <p:spPr>
          <a:xfrm>
            <a:off x="4031650" y="4231594"/>
            <a:ext cx="1763405" cy="793313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Acres of Developed Parcels in Higher Intensity Areas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17FDD1-B6CD-4D00-9642-E89139E5FAAE}"/>
              </a:ext>
            </a:extLst>
          </p:cNvPr>
          <p:cNvSpPr/>
          <p:nvPr/>
        </p:nvSpPr>
        <p:spPr>
          <a:xfrm>
            <a:off x="222637" y="3803153"/>
            <a:ext cx="1213694" cy="793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Freeway Locations</a:t>
            </a:r>
          </a:p>
          <a:p>
            <a:pPr algn="ctr"/>
            <a:r>
              <a:rPr lang="en-US" sz="1400" dirty="0"/>
              <a:t>(1/4 Mile)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2D28DC-D005-48FE-837F-8249BEE96E2D}"/>
              </a:ext>
            </a:extLst>
          </p:cNvPr>
          <p:cNvSpPr/>
          <p:nvPr/>
        </p:nvSpPr>
        <p:spPr>
          <a:xfrm>
            <a:off x="222637" y="5818220"/>
            <a:ext cx="1213695" cy="793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Transit Stop Locations</a:t>
            </a:r>
          </a:p>
          <a:p>
            <a:pPr algn="ctr"/>
            <a:r>
              <a:rPr lang="en-US" sz="1400" dirty="0"/>
              <a:t>(900 yards)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989A54-6321-49FC-9D83-5D74AC90438E}"/>
              </a:ext>
            </a:extLst>
          </p:cNvPr>
          <p:cNvSpPr/>
          <p:nvPr/>
        </p:nvSpPr>
        <p:spPr>
          <a:xfrm>
            <a:off x="222637" y="4810686"/>
            <a:ext cx="1213694" cy="793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Sprawl Locations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344C74B-863F-4ECC-9F20-A420BE72CC84}"/>
              </a:ext>
            </a:extLst>
          </p:cNvPr>
          <p:cNvSpPr/>
          <p:nvPr/>
        </p:nvSpPr>
        <p:spPr>
          <a:xfrm>
            <a:off x="1623946" y="1639541"/>
            <a:ext cx="1088145" cy="793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Parcels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87627BA8-9FDF-4910-860C-1673CF4DC673}"/>
              </a:ext>
            </a:extLst>
          </p:cNvPr>
          <p:cNvCxnSpPr>
            <a:cxnSpLocks/>
            <a:stCxn id="82" idx="3"/>
            <a:endCxn id="9" idx="2"/>
          </p:cNvCxnSpPr>
          <p:nvPr/>
        </p:nvCxnSpPr>
        <p:spPr>
          <a:xfrm flipV="1">
            <a:off x="2712091" y="1319423"/>
            <a:ext cx="106369" cy="7167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302C882-2A18-445B-BC39-8A01C9E24561}"/>
              </a:ext>
            </a:extLst>
          </p:cNvPr>
          <p:cNvCxnSpPr>
            <a:stCxn id="82" idx="3"/>
            <a:endCxn id="4" idx="0"/>
          </p:cNvCxnSpPr>
          <p:nvPr/>
        </p:nvCxnSpPr>
        <p:spPr>
          <a:xfrm>
            <a:off x="2712091" y="2036198"/>
            <a:ext cx="106370" cy="7212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45ABAB3-A133-4B1A-8E93-BAFF519254CC}"/>
              </a:ext>
            </a:extLst>
          </p:cNvPr>
          <p:cNvCxnSpPr>
            <a:cxnSpLocks/>
            <a:stCxn id="9" idx="3"/>
            <a:endCxn id="66" idx="1"/>
          </p:cNvCxnSpPr>
          <p:nvPr/>
        </p:nvCxnSpPr>
        <p:spPr>
          <a:xfrm>
            <a:off x="3362532" y="922767"/>
            <a:ext cx="669118" cy="370548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BBF7F47-295B-4CC7-8DF3-3DF2323CE8BF}"/>
              </a:ext>
            </a:extLst>
          </p:cNvPr>
          <p:cNvSpPr/>
          <p:nvPr/>
        </p:nvSpPr>
        <p:spPr>
          <a:xfrm>
            <a:off x="4031649" y="5416880"/>
            <a:ext cx="1763405" cy="793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Acres of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Greenfield</a:t>
            </a:r>
            <a:r>
              <a:rPr lang="en-US" sz="1400" dirty="0"/>
              <a:t> Parcels in Higher Intensity Areas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04AAE9C-7E71-4DD7-B172-24FF356D03D1}"/>
              </a:ext>
            </a:extLst>
          </p:cNvPr>
          <p:cNvCxnSpPr>
            <a:cxnSpLocks/>
            <a:stCxn id="4" idx="3"/>
            <a:endCxn id="92" idx="1"/>
          </p:cNvCxnSpPr>
          <p:nvPr/>
        </p:nvCxnSpPr>
        <p:spPr>
          <a:xfrm>
            <a:off x="3362533" y="3154107"/>
            <a:ext cx="669116" cy="2659430"/>
          </a:xfrm>
          <a:prstGeom prst="bentConnector3">
            <a:avLst>
              <a:gd name="adj1" fmla="val 25045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423F69A-4D36-487D-877F-E00F599C8957}"/>
              </a:ext>
            </a:extLst>
          </p:cNvPr>
          <p:cNvCxnSpPr>
            <a:cxnSpLocks/>
            <a:stCxn id="79" idx="3"/>
            <a:endCxn id="6" idx="1"/>
          </p:cNvCxnSpPr>
          <p:nvPr/>
        </p:nvCxnSpPr>
        <p:spPr>
          <a:xfrm>
            <a:off x="1436331" y="4199810"/>
            <a:ext cx="419028" cy="100753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7E34379-ABB9-4201-8177-561685AE5C72}"/>
              </a:ext>
            </a:extLst>
          </p:cNvPr>
          <p:cNvCxnSpPr>
            <a:cxnSpLocks/>
            <a:stCxn id="80" idx="3"/>
            <a:endCxn id="6" idx="1"/>
          </p:cNvCxnSpPr>
          <p:nvPr/>
        </p:nvCxnSpPr>
        <p:spPr>
          <a:xfrm flipV="1">
            <a:off x="1436332" y="5207343"/>
            <a:ext cx="419027" cy="100753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EABF09C-0073-4815-AAA1-AE8438DDA42D}"/>
              </a:ext>
            </a:extLst>
          </p:cNvPr>
          <p:cNvCxnSpPr>
            <a:cxnSpLocks/>
            <a:stCxn id="81" idx="3"/>
            <a:endCxn id="6" idx="1"/>
          </p:cNvCxnSpPr>
          <p:nvPr/>
        </p:nvCxnSpPr>
        <p:spPr>
          <a:xfrm>
            <a:off x="1436331" y="5207343"/>
            <a:ext cx="4190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F80A175-B5E4-4497-8A39-89307B7E64BF}"/>
              </a:ext>
            </a:extLst>
          </p:cNvPr>
          <p:cNvSpPr/>
          <p:nvPr/>
        </p:nvSpPr>
        <p:spPr>
          <a:xfrm>
            <a:off x="3598633" y="3030826"/>
            <a:ext cx="232906" cy="2312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278BE2-B46E-49D2-AF91-35874FDD99E4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3362533" y="3137722"/>
            <a:ext cx="3418681" cy="16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6171B40-7B0D-4957-9A23-5340E22A6659}"/>
              </a:ext>
            </a:extLst>
          </p:cNvPr>
          <p:cNvCxnSpPr>
            <a:stCxn id="6" idx="3"/>
            <a:endCxn id="92" idx="1"/>
          </p:cNvCxnSpPr>
          <p:nvPr/>
        </p:nvCxnSpPr>
        <p:spPr>
          <a:xfrm>
            <a:off x="2943504" y="5207343"/>
            <a:ext cx="1088145" cy="606194"/>
          </a:xfrm>
          <a:prstGeom prst="bentConnector3">
            <a:avLst>
              <a:gd name="adj1" fmla="val 536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E085CD1-D2FB-4C2A-A6A3-E9A43697D708}"/>
              </a:ext>
            </a:extLst>
          </p:cNvPr>
          <p:cNvSpPr/>
          <p:nvPr/>
        </p:nvSpPr>
        <p:spPr>
          <a:xfrm>
            <a:off x="3379289" y="5091709"/>
            <a:ext cx="232906" cy="2312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F5FF9BF-7D00-4E63-B240-AFA52B96706C}"/>
              </a:ext>
            </a:extLst>
          </p:cNvPr>
          <p:cNvCxnSpPr>
            <a:stCxn id="6" idx="3"/>
            <a:endCxn id="66" idx="1"/>
          </p:cNvCxnSpPr>
          <p:nvPr/>
        </p:nvCxnSpPr>
        <p:spPr>
          <a:xfrm flipV="1">
            <a:off x="2943504" y="4628251"/>
            <a:ext cx="1088146" cy="579092"/>
          </a:xfrm>
          <a:prstGeom prst="bentConnector3">
            <a:avLst>
              <a:gd name="adj1" fmla="val 6899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A3C040-0C77-43E5-986D-D15477F81BC1}"/>
              </a:ext>
            </a:extLst>
          </p:cNvPr>
          <p:cNvSpPr/>
          <p:nvPr/>
        </p:nvSpPr>
        <p:spPr>
          <a:xfrm>
            <a:off x="8877858" y="1586779"/>
            <a:ext cx="1088145" cy="793313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Additional Developed Intensities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1C2276-19F2-41C1-83C7-9169F5B14BE8}"/>
              </a:ext>
            </a:extLst>
          </p:cNvPr>
          <p:cNvSpPr/>
          <p:nvPr/>
        </p:nvSpPr>
        <p:spPr>
          <a:xfrm>
            <a:off x="8877859" y="3726903"/>
            <a:ext cx="1088145" cy="79331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Additional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Greenfield</a:t>
            </a:r>
            <a:r>
              <a:rPr lang="en-US" sz="1400" dirty="0"/>
              <a:t> Intensities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55D4F9B-75D7-45BD-8232-14F9ABDF6617}"/>
              </a:ext>
            </a:extLst>
          </p:cNvPr>
          <p:cNvCxnSpPr>
            <a:cxnSpLocks/>
            <a:stCxn id="29" idx="3"/>
            <a:endCxn id="143" idx="1"/>
          </p:cNvCxnSpPr>
          <p:nvPr/>
        </p:nvCxnSpPr>
        <p:spPr>
          <a:xfrm>
            <a:off x="7869359" y="922763"/>
            <a:ext cx="2538733" cy="1834687"/>
          </a:xfrm>
          <a:prstGeom prst="bentConnector3">
            <a:avLst>
              <a:gd name="adj1" fmla="val 296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4845276-CAB6-4AB6-9B4D-A9A215391E32}"/>
              </a:ext>
            </a:extLst>
          </p:cNvPr>
          <p:cNvSpPr/>
          <p:nvPr/>
        </p:nvSpPr>
        <p:spPr>
          <a:xfrm>
            <a:off x="10408092" y="2360793"/>
            <a:ext cx="1240569" cy="793313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Additional SE in Developed</a:t>
            </a:r>
          </a:p>
          <a:p>
            <a:pPr algn="ctr"/>
            <a:r>
              <a:rPr lang="en-US" sz="1400" dirty="0"/>
              <a:t>Areas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83DE9FB-7490-4373-BDF9-4C6A6FE8BD86}"/>
              </a:ext>
            </a:extLst>
          </p:cNvPr>
          <p:cNvSpPr/>
          <p:nvPr/>
        </p:nvSpPr>
        <p:spPr>
          <a:xfrm>
            <a:off x="10408091" y="4589652"/>
            <a:ext cx="1240569" cy="793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Additional SE in 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Greenfield</a:t>
            </a:r>
          </a:p>
          <a:p>
            <a:pPr algn="ctr"/>
            <a:r>
              <a:rPr lang="en-US" sz="1400" dirty="0"/>
              <a:t>Areas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F18200C-2FDD-47CF-BE70-BC65FBA5CAE8}"/>
              </a:ext>
            </a:extLst>
          </p:cNvPr>
          <p:cNvCxnSpPr>
            <a:cxnSpLocks/>
            <a:stCxn id="66" idx="3"/>
            <a:endCxn id="143" idx="1"/>
          </p:cNvCxnSpPr>
          <p:nvPr/>
        </p:nvCxnSpPr>
        <p:spPr>
          <a:xfrm flipV="1">
            <a:off x="5795055" y="2757450"/>
            <a:ext cx="4613037" cy="1870801"/>
          </a:xfrm>
          <a:prstGeom prst="bentConnector3">
            <a:avLst>
              <a:gd name="adj1" fmla="val 5534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8C4073E-8717-499C-B291-C709AB3EE62F}"/>
              </a:ext>
            </a:extLst>
          </p:cNvPr>
          <p:cNvSpPr/>
          <p:nvPr/>
        </p:nvSpPr>
        <p:spPr>
          <a:xfrm>
            <a:off x="8277984" y="3022089"/>
            <a:ext cx="232906" cy="2312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BDE2719-F9ED-40C6-BA9D-A45506C6E341}"/>
              </a:ext>
            </a:extLst>
          </p:cNvPr>
          <p:cNvCxnSpPr>
            <a:cxnSpLocks/>
            <a:stCxn id="27" idx="3"/>
            <a:endCxn id="144" idx="1"/>
          </p:cNvCxnSpPr>
          <p:nvPr/>
        </p:nvCxnSpPr>
        <p:spPr>
          <a:xfrm>
            <a:off x="7869359" y="3137722"/>
            <a:ext cx="2538732" cy="1848587"/>
          </a:xfrm>
          <a:prstGeom prst="bentConnector3">
            <a:avLst>
              <a:gd name="adj1" fmla="val 290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172512C5-BFE2-40C9-A144-8EDB853D1C8F}"/>
              </a:ext>
            </a:extLst>
          </p:cNvPr>
          <p:cNvCxnSpPr>
            <a:cxnSpLocks/>
            <a:stCxn id="92" idx="3"/>
            <a:endCxn id="144" idx="1"/>
          </p:cNvCxnSpPr>
          <p:nvPr/>
        </p:nvCxnSpPr>
        <p:spPr>
          <a:xfrm flipV="1">
            <a:off x="5795054" y="4986309"/>
            <a:ext cx="4613037" cy="827228"/>
          </a:xfrm>
          <a:prstGeom prst="bentConnector3">
            <a:avLst>
              <a:gd name="adj1" fmla="val 6085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E1A60C4-C0EF-480F-9AB5-CBE18AAF452A}"/>
              </a:ext>
            </a:extLst>
          </p:cNvPr>
          <p:cNvCxnSpPr>
            <a:cxnSpLocks/>
            <a:stCxn id="122" idx="2"/>
            <a:endCxn id="144" idx="1"/>
          </p:cNvCxnSpPr>
          <p:nvPr/>
        </p:nvCxnSpPr>
        <p:spPr>
          <a:xfrm rot="16200000" flipH="1">
            <a:off x="9681965" y="4260182"/>
            <a:ext cx="466093" cy="9861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0D236B41-5635-4910-BFDF-6D21F3F04E28}"/>
              </a:ext>
            </a:extLst>
          </p:cNvPr>
          <p:cNvCxnSpPr>
            <a:cxnSpLocks/>
            <a:stCxn id="121" idx="2"/>
            <a:endCxn id="143" idx="1"/>
          </p:cNvCxnSpPr>
          <p:nvPr/>
        </p:nvCxnSpPr>
        <p:spPr>
          <a:xfrm rot="16200000" flipH="1">
            <a:off x="9726332" y="2075690"/>
            <a:ext cx="377358" cy="9861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2D351CE-0D8D-4FED-BB96-77792ABBF75E}"/>
              </a:ext>
            </a:extLst>
          </p:cNvPr>
          <p:cNvSpPr txBox="1"/>
          <p:nvPr/>
        </p:nvSpPr>
        <p:spPr>
          <a:xfrm>
            <a:off x="0" y="0"/>
            <a:ext cx="4941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Additional Socioeconomic (SE) Growth Flow Chart</a:t>
            </a:r>
          </a:p>
          <a:p>
            <a:r>
              <a:rPr lang="en-US" sz="1200" dirty="0"/>
              <a:t>Southwest Salt Lake County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B6B3718-4F96-4EA2-8581-14E73B48A13E}"/>
              </a:ext>
            </a:extLst>
          </p:cNvPr>
          <p:cNvCxnSpPr>
            <a:cxnSpLocks/>
            <a:stCxn id="8" idx="1"/>
            <a:endCxn id="29" idx="1"/>
          </p:cNvCxnSpPr>
          <p:nvPr/>
        </p:nvCxnSpPr>
        <p:spPr>
          <a:xfrm rot="10800000" flipH="1">
            <a:off x="3966706" y="922763"/>
            <a:ext cx="2814508" cy="1426330"/>
          </a:xfrm>
          <a:prstGeom prst="bentConnector3">
            <a:avLst>
              <a:gd name="adj1" fmla="val -44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9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Hereth</dc:creator>
  <cp:lastModifiedBy>Bill Hereth</cp:lastModifiedBy>
  <cp:revision>21</cp:revision>
  <dcterms:created xsi:type="dcterms:W3CDTF">2020-12-04T18:59:10Z</dcterms:created>
  <dcterms:modified xsi:type="dcterms:W3CDTF">2020-12-11T17:15:02Z</dcterms:modified>
</cp:coreProperties>
</file>