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4"/>
  </p:notesMasterIdLst>
  <p:sldIdLst>
    <p:sldId id="1058" r:id="rId3"/>
    <p:sldId id="1006" r:id="rId5"/>
    <p:sldId id="1095" r:id="rId6"/>
    <p:sldId id="1096" r:id="rId7"/>
    <p:sldId id="1181" r:id="rId8"/>
    <p:sldId id="1182" r:id="rId9"/>
    <p:sldId id="1183" r:id="rId10"/>
    <p:sldId id="1097" r:id="rId11"/>
    <p:sldId id="1184" r:id="rId12"/>
    <p:sldId id="1185" r:id="rId13"/>
    <p:sldId id="1100" r:id="rId14"/>
    <p:sldId id="1186" r:id="rId15"/>
    <p:sldId id="1101" r:id="rId16"/>
    <p:sldId id="1102" r:id="rId17"/>
    <p:sldId id="1103" r:id="rId18"/>
    <p:sldId id="1104" r:id="rId19"/>
    <p:sldId id="1108" r:id="rId20"/>
    <p:sldId id="1106" r:id="rId21"/>
    <p:sldId id="1109" r:id="rId22"/>
    <p:sldId id="1105" r:id="rId23"/>
    <p:sldId id="1111" r:id="rId24"/>
    <p:sldId id="1110" r:id="rId25"/>
    <p:sldId id="1112" r:id="rId26"/>
    <p:sldId id="1113" r:id="rId27"/>
    <p:sldId id="1114" r:id="rId28"/>
    <p:sldId id="1116" r:id="rId29"/>
    <p:sldId id="1117" r:id="rId30"/>
  </p:sldIdLst>
  <p:sldSz cx="12190095" cy="6859270"/>
  <p:notesSz cx="6760845" cy="9942195"/>
  <p:custDataLst>
    <p:tags r:id="rId3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54038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08077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2052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16090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701290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3241675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782060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4322445" algn="l" defTabSz="108077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AEAEA"/>
    <a:srgbClr val="39A3CD"/>
    <a:srgbClr val="2277B8"/>
    <a:srgbClr val="008080"/>
    <a:srgbClr val="269D80"/>
    <a:srgbClr val="006600"/>
    <a:srgbClr val="6CAC00"/>
    <a:srgbClr val="352F2F"/>
    <a:srgbClr val="663300"/>
    <a:srgbClr val="1C2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803" autoAdjust="0"/>
    <p:restoredTop sz="95173" autoAdjust="0"/>
  </p:normalViewPr>
  <p:slideViewPr>
    <p:cSldViewPr>
      <p:cViewPr varScale="1">
        <p:scale>
          <a:sx n="117" d="100"/>
          <a:sy n="117" d="100"/>
        </p:scale>
        <p:origin x="184" y="416"/>
      </p:cViewPr>
      <p:guideLst>
        <p:guide orient="horz" pos="216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62F39A-D1EB-41DE-93A8-CE84C38D07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9850" y="746125"/>
            <a:ext cx="6621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3972FD-C718-4762-B090-3B238B0AB9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C2703E-2DCE-4048-BA9D-68B989FA44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0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0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20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60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01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41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82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224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2562CF-84C2-4DC5-9A09-652CDCC7B713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D371F-6295-4F8C-86F4-4B7EA72236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1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6"/>
            <a:ext cx="7314248" cy="4115753"/>
          </a:xfrm>
        </p:spPr>
        <p:txBody>
          <a:bodyPr rtlCol="0">
            <a:normAutofit/>
          </a:bodyPr>
          <a:lstStyle>
            <a:lvl1pPr marL="0" indent="0">
              <a:buNone/>
              <a:defRPr sz="3700"/>
            </a:lvl1pPr>
            <a:lvl2pPr marL="540385" indent="0">
              <a:buNone/>
              <a:defRPr sz="3300"/>
            </a:lvl2pPr>
            <a:lvl3pPr marL="1080770" indent="0">
              <a:buNone/>
              <a:defRPr sz="2800"/>
            </a:lvl3pPr>
            <a:lvl4pPr marL="1620520" indent="0">
              <a:buNone/>
              <a:defRPr sz="2400"/>
            </a:lvl4pPr>
            <a:lvl5pPr marL="2160905" indent="0">
              <a:buNone/>
              <a:defRPr sz="2400"/>
            </a:lvl5pPr>
            <a:lvl6pPr marL="2701290" indent="0">
              <a:buNone/>
              <a:defRPr sz="2400"/>
            </a:lvl6pPr>
            <a:lvl7pPr marL="3241675" indent="0">
              <a:buNone/>
              <a:defRPr sz="2400"/>
            </a:lvl7pPr>
            <a:lvl8pPr marL="3782060" indent="0">
              <a:buNone/>
              <a:defRPr sz="2400"/>
            </a:lvl8pPr>
            <a:lvl9pPr marL="4322445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600"/>
            </a:lvl1pPr>
            <a:lvl2pPr marL="540385" indent="0">
              <a:buNone/>
              <a:defRPr sz="1500"/>
            </a:lvl2pPr>
            <a:lvl3pPr marL="1080770" indent="0">
              <a:buNone/>
              <a:defRPr sz="1200"/>
            </a:lvl3pPr>
            <a:lvl4pPr marL="1620520" indent="0">
              <a:buNone/>
              <a:defRPr sz="1100"/>
            </a:lvl4pPr>
            <a:lvl5pPr marL="2160905" indent="0">
              <a:buNone/>
              <a:defRPr sz="1100"/>
            </a:lvl5pPr>
            <a:lvl6pPr marL="2701290" indent="0">
              <a:buNone/>
              <a:defRPr sz="1100"/>
            </a:lvl6pPr>
            <a:lvl7pPr marL="3241675" indent="0">
              <a:buNone/>
              <a:defRPr sz="1100"/>
            </a:lvl7pPr>
            <a:lvl8pPr marL="3782060" indent="0">
              <a:buNone/>
              <a:defRPr sz="1100"/>
            </a:lvl8pPr>
            <a:lvl9pPr marL="432244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F2D304-1B61-445C-8125-67B385A3BF8C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F4EAD-00C8-4F1C-9612-725F977C20A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4482-745C-444A-B7A2-C5F796208378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2ABAB-8F9D-4B44-B387-F2985D44B20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4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4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302D59-3269-4CF3-A995-124B870F16AE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8E906F-AF9F-45B5-A20E-91D34438421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DB806-C853-4A3E-BD7E-3BE65D30BF85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E0DF45-DA80-48EF-9BED-B825FE64EE9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1"/>
          </a:xfrm>
        </p:spPr>
        <p:txBody>
          <a:bodyPr anchor="t"/>
          <a:lstStyle>
            <a:lvl1pPr algn="l">
              <a:defRPr sz="47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03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077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205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1609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7012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2416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7820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322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DF6E-6F28-40AE-8856-B4B11770D7DC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3FC3E-C7EB-4A11-9545-390B97ADFF6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3"/>
            <a:ext cx="5384099" cy="4527011"/>
          </a:xfrm>
        </p:spPr>
        <p:txBody>
          <a:bodyPr/>
          <a:lstStyle>
            <a:lvl1pPr>
              <a:defRPr sz="33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F2D6D-C3FB-423E-AC11-943E9D7971B8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8D8C7-B959-4711-80B0-2FEE46D8924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70"/>
            <a:ext cx="5386216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385" indent="0">
              <a:buNone/>
              <a:defRPr sz="2400" b="1"/>
            </a:lvl2pPr>
            <a:lvl3pPr marL="1080770" indent="0">
              <a:buNone/>
              <a:defRPr sz="2100" b="1"/>
            </a:lvl3pPr>
            <a:lvl4pPr marL="1620520" indent="0">
              <a:buNone/>
              <a:defRPr sz="1900" b="1"/>
            </a:lvl4pPr>
            <a:lvl5pPr marL="2160905" indent="0">
              <a:buNone/>
              <a:defRPr sz="1900" b="1"/>
            </a:lvl5pPr>
            <a:lvl6pPr marL="2701290" indent="0">
              <a:buNone/>
              <a:defRPr sz="1900" b="1"/>
            </a:lvl6pPr>
            <a:lvl7pPr marL="3241675" indent="0">
              <a:buNone/>
              <a:defRPr sz="1900" b="1"/>
            </a:lvl7pPr>
            <a:lvl8pPr marL="3782060" indent="0">
              <a:buNone/>
              <a:defRPr sz="1900" b="1"/>
            </a:lvl8pPr>
            <a:lvl9pPr marL="432244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6" y="1535470"/>
            <a:ext cx="5388332" cy="639911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540385" indent="0">
              <a:buNone/>
              <a:defRPr sz="2400" b="1"/>
            </a:lvl2pPr>
            <a:lvl3pPr marL="1080770" indent="0">
              <a:buNone/>
              <a:defRPr sz="2100" b="1"/>
            </a:lvl3pPr>
            <a:lvl4pPr marL="1620520" indent="0">
              <a:buNone/>
              <a:defRPr sz="1900" b="1"/>
            </a:lvl4pPr>
            <a:lvl5pPr marL="2160905" indent="0">
              <a:buNone/>
              <a:defRPr sz="1900" b="1"/>
            </a:lvl5pPr>
            <a:lvl6pPr marL="2701290" indent="0">
              <a:buNone/>
              <a:defRPr sz="1900" b="1"/>
            </a:lvl6pPr>
            <a:lvl7pPr marL="3241675" indent="0">
              <a:buNone/>
              <a:defRPr sz="1900" b="1"/>
            </a:lvl7pPr>
            <a:lvl8pPr marL="3782060" indent="0">
              <a:buNone/>
              <a:defRPr sz="1900" b="1"/>
            </a:lvl8pPr>
            <a:lvl9pPr marL="4322445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6" y="2175378"/>
            <a:ext cx="5388332" cy="39522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4294F0-8D4F-4292-864A-10B240A60BC8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BD3D3-2F85-45A7-9CE8-5CBE41B74A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F52EA-E3C2-4B20-8C96-C16EE7C31C87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1AAEC-1AB2-4FA3-B088-AC455504452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9D33EE-5B92-4CD8-8982-F340FF25C829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A3D1D-B255-4449-9BDF-42DFEE7B1DC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7" y="273114"/>
            <a:ext cx="4010562" cy="116232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4" y="273116"/>
            <a:ext cx="6814779" cy="5854469"/>
          </a:xfrm>
        </p:spPr>
        <p:txBody>
          <a:bodyPr/>
          <a:lstStyle>
            <a:lvl1pPr>
              <a:defRPr sz="3700"/>
            </a:lvl1pPr>
            <a:lvl2pPr>
              <a:defRPr sz="33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7" y="1435437"/>
            <a:ext cx="4010562" cy="4692149"/>
          </a:xfrm>
        </p:spPr>
        <p:txBody>
          <a:bodyPr/>
          <a:lstStyle>
            <a:lvl1pPr marL="0" indent="0">
              <a:buNone/>
              <a:defRPr sz="1600"/>
            </a:lvl1pPr>
            <a:lvl2pPr marL="540385" indent="0">
              <a:buNone/>
              <a:defRPr sz="1500"/>
            </a:lvl2pPr>
            <a:lvl3pPr marL="1080770" indent="0">
              <a:buNone/>
              <a:defRPr sz="1200"/>
            </a:lvl3pPr>
            <a:lvl4pPr marL="1620520" indent="0">
              <a:buNone/>
              <a:defRPr sz="1100"/>
            </a:lvl4pPr>
            <a:lvl5pPr marL="2160905" indent="0">
              <a:buNone/>
              <a:defRPr sz="1100"/>
            </a:lvl5pPr>
            <a:lvl6pPr marL="2701290" indent="0">
              <a:buNone/>
              <a:defRPr sz="1100"/>
            </a:lvl6pPr>
            <a:lvl7pPr marL="3241675" indent="0">
              <a:buNone/>
              <a:defRPr sz="1100"/>
            </a:lvl7pPr>
            <a:lvl8pPr marL="3782060" indent="0">
              <a:buNone/>
              <a:defRPr sz="1100"/>
            </a:lvl8pPr>
            <a:lvl9pPr marL="4322445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F39C9-9B38-4976-AD9B-000088FF3339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FE0C-EDA0-49F9-99E0-FC8F24E734E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k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521" y="274702"/>
            <a:ext cx="10971372" cy="1143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521" y="1600570"/>
            <a:ext cx="10971372" cy="4527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055" tIns="54028" rIns="108055" bIns="54028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4559B22-674E-4673-A0BA-A1202FF2D3F7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4"/>
            <a:ext cx="3860297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5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8055" tIns="54028" rIns="108055" bIns="54028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5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3FCA13-DE7D-41AD-AF0C-3C4A1D8213C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54038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08077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620520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160905" algn="ctr" rtl="0" fontAlgn="base">
        <a:spcBef>
          <a:spcPct val="0"/>
        </a:spcBef>
        <a:spcAft>
          <a:spcPct val="0"/>
        </a:spcAft>
        <a:defRPr sz="52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05130" indent="-40513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78205" indent="-33782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0645" indent="-269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891030" indent="-269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1415" indent="-269875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1550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51935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592320" indent="-269875" algn="l" defTabSz="1080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038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77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052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6090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0129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4167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82060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22445" algn="l" defTabSz="108077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780474"/>
            <a:ext cx="12190413" cy="319316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accent1">
                  <a:lumMod val="75000"/>
                </a:schemeClr>
              </a:gs>
              <a:gs pos="100000">
                <a:srgbClr val="00B0F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0" y="6534834"/>
            <a:ext cx="12190413" cy="323514"/>
          </a:xfrm>
          <a:prstGeom prst="rect">
            <a:avLst/>
          </a:prstGeom>
          <a:solidFill>
            <a:srgbClr val="0042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5" name="TextBox 14"/>
          <p:cNvSpPr txBox="1"/>
          <p:nvPr/>
        </p:nvSpPr>
        <p:spPr>
          <a:xfrm>
            <a:off x="190550" y="1407622"/>
            <a:ext cx="11321331" cy="193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表的操作和</a:t>
            </a:r>
            <a:endParaRPr lang="en-US" altLang="zh-CN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6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数据的完整性约束</a:t>
            </a:r>
            <a:endParaRPr lang="zh-CN" altLang="en-US" sz="6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60375" y="2405077"/>
          <a:ext cx="10531379" cy="288312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530375"/>
                <a:gridCol w="2016224"/>
                <a:gridCol w="2232248"/>
                <a:gridCol w="1800200"/>
                <a:gridCol w="1800200"/>
                <a:gridCol w="1152132"/>
              </a:tblGrid>
              <a:tr h="10848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dirty="0"/>
                        <a:t>写法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770" rtl="0" eaLnBrk="1" latinLnBrk="0" hangingPunct="1"/>
                      <a:r>
                        <a:rPr lang="en-US" altLang="zh-CN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的意思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770" rtl="0" eaLnBrk="1" latinLnBrk="0" hangingPunct="1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特点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770" rtl="0" eaLnBrk="1" latinLnBrk="0" hangingPunct="1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空间耗费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1080770" rtl="0" eaLnBrk="1" latinLnBrk="0" hangingPunct="1"/>
                      <a:r>
                        <a:rPr lang="zh-CN" altLang="en-US" sz="2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效率</a:t>
                      </a:r>
                      <a:endParaRPr lang="zh-CN" altLang="en-US" sz="2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777953">
                <a:tc>
                  <a:txBody>
                    <a:bodyPr/>
                    <a:lstStyle/>
                    <a:p>
                      <a:r>
                        <a:rPr lang="en-US" altLang="zh-CN" sz="3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endParaRPr lang="zh-CN" alt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07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(M)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最大字符数，可以省略，默认为</a:t>
                      </a: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固定长度的字符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比较耗费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zh-CN" altLang="en-US" dirty="0"/>
                    </a:p>
                  </a:txBody>
                  <a:tcPr/>
                </a:tc>
              </a:tr>
              <a:tr h="777953">
                <a:tc>
                  <a:txBody>
                    <a:bodyPr/>
                    <a:lstStyle/>
                    <a:p>
                      <a:pPr marL="0" algn="l" defTabSz="1080770" rtl="0" eaLnBrk="1" latinLnBrk="0" hangingPunct="1"/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07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32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varchar</a:t>
                      </a:r>
                      <a:r>
                        <a:rPr lang="en-US" altLang="zh-CN" sz="2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(M)</a:t>
                      </a:r>
                      <a:endParaRPr lang="zh-CN" altLang="en-US" sz="32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807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最大字符数，不可以省略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可变长度的字符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比较节省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3.2.3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日期和时间类型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036" y="2176912"/>
            <a:ext cx="11714866" cy="3423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timestamp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datetime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433" y="1835335"/>
            <a:ext cx="8892015" cy="45982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4606" y="1167664"/>
            <a:ext cx="1123324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3.2.4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二进制类型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由于在实际应用中基本不用到二进制类型，因此不做介绍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3.2.5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复合类型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SET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（集合）类型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SET('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… 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ENUM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（枚举）类型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列名 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ENUM('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1',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2', … , '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n')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创建表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语句创建表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[TEMPORARY] TABLE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.]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column_definition1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1, 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[column_definition2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2], 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 …, 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column_definitionN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N], 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表级完整性约束条件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[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table_option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622" y="1765417"/>
            <a:ext cx="10801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列的定义格式如下：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column_name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data_type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[DEFAULT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default_value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[AUTO_INCREMENT] [COMMENT 'String'] …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table_option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[ENGINE=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[DEFAULT CHARSET=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characterset_name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[COLLATE=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collation_name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78467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013" y="1344718"/>
            <a:ext cx="1146747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3-1】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在学生信息数据库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中，创建学生表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表的定义见表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。要求对表使用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存储引擎，设置该表的字符集为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，其对应校对规则是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utf8_bin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6694" y="2565698"/>
            <a:ext cx="8887235" cy="35282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64458" y="1773610"/>
            <a:ext cx="987491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TABLE student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StudentID CHAR(12)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StudentName VARCHAR(20)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Sex ENUM('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女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') DEFAULT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Birthday DATE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出生日期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Address VARCHAR(30) ,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ClassID CHAR(10) COMMENT '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班级编号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ENGINE=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InnoDB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DEFAULT CHARSET=utf8 COLLATE=utf8_bin;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54646" y="1105195"/>
            <a:ext cx="9721080" cy="6190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7485" y="1173091"/>
            <a:ext cx="1131507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3-2】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创建临时表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temp_table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语句如下：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 TEMPORARY TABLE </a:t>
            </a:r>
            <a:r>
              <a:rPr lang="en-US" altLang="zh-CN" sz="22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temp_table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ID INT NOT NULL,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Name VARCHAR(10),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Value INT NOT NULL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57268" y="413475"/>
            <a:ext cx="7335296" cy="623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1755" y="2481"/>
            <a:ext cx="4556303" cy="6857107"/>
          </a:xfrm>
          <a:custGeom>
            <a:avLst/>
            <a:gdLst>
              <a:gd name="connsiteX0" fmla="*/ 0 w 4556896"/>
              <a:gd name="connsiteY0" fmla="*/ 0 h 6858000"/>
              <a:gd name="connsiteX1" fmla="*/ 1071144 w 4556896"/>
              <a:gd name="connsiteY1" fmla="*/ 0 h 6858000"/>
              <a:gd name="connsiteX2" fmla="*/ 2110154 w 4556896"/>
              <a:gd name="connsiteY2" fmla="*/ 0 h 6858000"/>
              <a:gd name="connsiteX3" fmla="*/ 4556896 w 4556896"/>
              <a:gd name="connsiteY3" fmla="*/ 0 h 6858000"/>
              <a:gd name="connsiteX4" fmla="*/ 3485752 w 4556896"/>
              <a:gd name="connsiteY4" fmla="*/ 6858000 h 6858000"/>
              <a:gd name="connsiteX5" fmla="*/ 2110154 w 4556896"/>
              <a:gd name="connsiteY5" fmla="*/ 6858000 h 6858000"/>
              <a:gd name="connsiteX6" fmla="*/ 0 w 455689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6896" h="6858000">
                <a:moveTo>
                  <a:pt x="0" y="0"/>
                </a:moveTo>
                <a:lnTo>
                  <a:pt x="1071144" y="0"/>
                </a:lnTo>
                <a:lnTo>
                  <a:pt x="2110154" y="0"/>
                </a:lnTo>
                <a:lnTo>
                  <a:pt x="4556896" y="0"/>
                </a:lnTo>
                <a:lnTo>
                  <a:pt x="3485752" y="6858000"/>
                </a:lnTo>
                <a:lnTo>
                  <a:pt x="21101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5001" y="792286"/>
            <a:ext cx="2533901" cy="769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696778" y="792285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96778" y="1552697"/>
            <a:ext cx="1569456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295006" y="2133650"/>
            <a:ext cx="7272808" cy="34944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章  表的操作和数据的完整性约束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3.4  </a:t>
            </a:r>
            <a:r>
              <a:rPr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数据的完整性约束</a:t>
            </a:r>
            <a:endParaRPr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Navicat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for MySQL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对话方式创建表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3-3】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数据库中，创建班级表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，该表的定义见表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3-7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2651" y="2498914"/>
            <a:ext cx="9985109" cy="3744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60375" y="1220745"/>
            <a:ext cx="10029530" cy="4540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3617" y="1485578"/>
            <a:ext cx="10536280" cy="4968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636104" y="1231630"/>
            <a:ext cx="8915486" cy="4520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293" y="1884471"/>
            <a:ext cx="11388459" cy="4199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622" y="1701602"/>
            <a:ext cx="739110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5650" y="2205658"/>
            <a:ext cx="10587770" cy="3889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查看表的名称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 [{ FROM | IN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];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3-4】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中，查看所有的表名。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TABLES;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35166" y="4069005"/>
            <a:ext cx="4271826" cy="234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8622" y="1167664"/>
            <a:ext cx="110892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查看表的基本结构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COLUMNS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语句的语法格式为：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COLUMNS { FROM | IN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[{ FROM | IN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DESCRIBE/DESC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语句的语法格式为：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DESCRIBE | DESC }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3-5】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的结构。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COLUMNS FROM student;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DESC student;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70670" y="1044044"/>
            <a:ext cx="9505056" cy="5692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3.3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表的操作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775" y="1167664"/>
            <a:ext cx="1131507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查看表的详细结构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</a:t>
            </a:r>
            <a:r>
              <a:rPr lang="en-US" altLang="zh-CN" sz="2400" b="1" dirty="0" err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tb_name</a:t>
            </a:r>
            <a:r>
              <a: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sz="24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3-6】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在数据库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studentinfo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中，查看表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的详细信息。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 studentinfo;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 CREATE TABLE class</a:t>
            </a:r>
            <a:r>
              <a:rPr lang="zh-CN" altLang="en-US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\G</a:t>
            </a:r>
            <a:endParaRPr lang="en-US" altLang="zh-CN" sz="22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30710" y="4223072"/>
            <a:ext cx="153156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0" y="1231630"/>
            <a:ext cx="106571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3.1.1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表的基本概念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）表名。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）列名或字段名。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）行或记录。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）列或属性。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）数据项。</a:t>
            </a:r>
            <a:endParaRPr lang="zh-CN" altLang="en-US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）数据的完整性约束。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22"/>
          <p:cNvSpPr>
            <a:spLocks noChangeArrowheads="1"/>
          </p:cNvSpPr>
          <p:nvPr/>
        </p:nvSpPr>
        <p:spPr bwMode="auto">
          <a:xfrm>
            <a:off x="406574" y="414350"/>
            <a:ext cx="741682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screen"/>
          <a:srcRect/>
          <a:stretch>
            <a:fillRect/>
          </a:stretch>
        </p:blipFill>
        <p:spPr bwMode="auto">
          <a:xfrm>
            <a:off x="3233079" y="1773610"/>
            <a:ext cx="8989843" cy="38543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146031" y="1821867"/>
          <a:ext cx="11790415" cy="454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6457315" imgH="2867660" progId="Visio.Drawing.11">
                  <p:embed/>
                </p:oleObj>
              </mc:Choice>
              <mc:Fallback>
                <p:oleObj name="" r:id="rId1" imgW="6457315" imgH="286766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31" y="1821867"/>
                        <a:ext cx="11790415" cy="4547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440" y="2035232"/>
            <a:ext cx="10270230" cy="3656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646" y="2277666"/>
            <a:ext cx="9798436" cy="31028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表的概述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0375" y="1167664"/>
            <a:ext cx="114674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数据类型概述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4859" y="2135693"/>
            <a:ext cx="100142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如果不设置无符号还是有符号，默认是有符号的，如果想设置无符号，</a:t>
            </a:r>
            <a:endParaRPr kumimoji="1" lang="en-US" altLang="zh-CN" sz="2400" dirty="0"/>
          </a:p>
          <a:p>
            <a:r>
              <a:rPr kumimoji="1" lang="zh-CN" altLang="en-US" sz="2400" dirty="0"/>
              <a:t>    需要添加</a:t>
            </a:r>
            <a:r>
              <a:rPr kumimoji="1" lang="en-US" altLang="zh-CN" sz="2400" dirty="0">
                <a:solidFill>
                  <a:srgbClr val="C00000"/>
                </a:solidFill>
              </a:rPr>
              <a:t>unsigned</a:t>
            </a:r>
            <a:r>
              <a:rPr kumimoji="1" lang="zh-CN" altLang="en-US" sz="2400" dirty="0"/>
              <a:t>关键字；</a:t>
            </a:r>
            <a:endParaRPr kumimoji="1" lang="en-US" altLang="zh-CN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584859" y="3199731"/>
            <a:ext cx="8579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如果插入的数值超出了整型的范围，会报</a:t>
            </a:r>
            <a:r>
              <a:rPr kumimoji="1" lang="en-US" altLang="zh-CN" sz="2400" dirty="0">
                <a:solidFill>
                  <a:srgbClr val="C00000"/>
                </a:solidFill>
              </a:rPr>
              <a:t>out of range</a:t>
            </a:r>
            <a:r>
              <a:rPr kumimoji="1" lang="zh-CN" altLang="en-US" sz="2400" dirty="0"/>
              <a:t>异常；</a:t>
            </a:r>
            <a:endParaRPr kumimoji="1" lang="en-US" altLang="zh-CN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584859" y="4016202"/>
            <a:ext cx="106298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2400" dirty="0"/>
              <a:t>如果不设置长度，会有默认的长度。长度代表了显示的最大宽度，如果不够</a:t>
            </a:r>
            <a:endParaRPr kumimoji="1" lang="en-US" altLang="zh-CN" sz="2400" dirty="0"/>
          </a:p>
          <a:p>
            <a:r>
              <a:rPr kumimoji="1" lang="zh-CN" altLang="en-US" sz="2400" dirty="0"/>
              <a:t>   会用</a:t>
            </a:r>
            <a:r>
              <a:rPr kumimoji="1" lang="en-US" altLang="zh-CN" sz="2400" dirty="0"/>
              <a:t>0</a:t>
            </a:r>
            <a:r>
              <a:rPr kumimoji="1" lang="zh-CN" altLang="en-US" sz="2400" dirty="0"/>
              <a:t>在左边填充，但必须搭配</a:t>
            </a:r>
            <a:r>
              <a:rPr kumimoji="1" lang="en-US" altLang="zh-CN" sz="2400" dirty="0" err="1">
                <a:solidFill>
                  <a:srgbClr val="C00000"/>
                </a:solidFill>
              </a:rPr>
              <a:t>zerofill</a:t>
            </a:r>
            <a:r>
              <a:rPr kumimoji="1" lang="en-US" altLang="zh-CN" sz="2400" dirty="0">
                <a:solidFill>
                  <a:srgbClr val="C00000"/>
                </a:solidFill>
              </a:rPr>
              <a:t> </a:t>
            </a:r>
            <a:r>
              <a:rPr kumimoji="1" lang="zh-CN" altLang="en-US" sz="2400" dirty="0"/>
              <a:t>使用；</a:t>
            </a:r>
            <a:endParaRPr kumimoji="1"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0" y="-9189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199183" y="75577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391" y="1460431"/>
            <a:ext cx="11711160" cy="356538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1333" y="5175585"/>
            <a:ext cx="1177227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：整数部分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小数部分；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：小数部分。如果超过范围，则插入临界值；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都可以省略。如果是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decimal, 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。如果是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double,</a:t>
            </a: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则会根据插入的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数值的精度来决定精度；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定点型的精确度较高，如果要求插入数值的精度较高则考虑使用。</a:t>
            </a:r>
            <a:endParaRPr lang="zh-CN" altLang="en-US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" y="805557"/>
            <a:ext cx="117722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浮点数类型和定点数类型及其取值范围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338514" y="2382254"/>
            <a:ext cx="10013275" cy="21996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4800" dirty="0">
                <a:solidFill>
                  <a:srgbClr val="FF0000"/>
                </a:solidFill>
                <a:highlight>
                  <a:srgbClr val="EAEAEA"/>
                </a:highlight>
              </a:rPr>
              <a:t>所选择的类型越简单越好，</a:t>
            </a:r>
            <a:endParaRPr kumimoji="1" lang="en-US" altLang="zh-CN" sz="4800" dirty="0">
              <a:solidFill>
                <a:srgbClr val="FF0000"/>
              </a:solidFill>
              <a:highlight>
                <a:srgbClr val="EAEAEA"/>
              </a:highlight>
            </a:endParaRPr>
          </a:p>
          <a:p>
            <a:pPr algn="ctr"/>
            <a:r>
              <a:rPr kumimoji="1" lang="zh-CN" altLang="en-US" sz="4800" dirty="0">
                <a:solidFill>
                  <a:srgbClr val="FF0000"/>
                </a:solidFill>
                <a:highlight>
                  <a:srgbClr val="EAEAEA"/>
                </a:highlight>
              </a:rPr>
              <a:t>能保存数值的类型越小越好！</a:t>
            </a:r>
            <a:endParaRPr kumimoji="1" lang="zh-CN" altLang="en-US" sz="3600" dirty="0">
              <a:highlight>
                <a:srgbClr val="EAEAEA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AutoShape 4" descr="data:image/jpeg;base64,/9j/4AAQSkZJRgABAQAAAQABAAD/2wBDAAgGBgcGBQgHBwcJCQgKDBQNDAsLDBkSEw8UHRofHh0aHBwgJC4nICIsIxwcKDcpLDAxNDQ0Hyc5PTgyPC4zNDL/2wBDAQkJCQwLDBgNDRgyIRwhMjIyMjIyMjIyMjIyMjIyMjIyMjIyMjIyMjIyMjIyMjIyMjIyMjIyMjIyMjIyMjIyMjL/wAARCADcAWMDASIAAhEBAxEB/8QAHAABAAEFAQEAAAAAAAAAAAAAAAUBAgMEBgcI/8QATxAAAgEDAgMFBQMIBgYIBwEAAQIDAAQRBRIGITETIkFRYQcUMnGBI5GhFRZCUmJyscEIM4KSorIkJUPR0vAXNFNjdJTC4TVEZHN1o7Px/8QAGgEBAAMBAQEAAAAAAAAAAAAAAAECAwQFBv/EAC8RAQACAgEDAgMHBAMAAAAAAAABAgMREgQhMUFRE3GRFCIyM2GB8AUjQtGhscH/2gAMAwEAAhEDEQA/APf6UpQKUpQKUpQKUpQK1/fYO0aPtBvV+zIPXdjdj7udbFRt1pYuLiSZZijMEIwPhZT8X1HKg2oLyG5DGJshSAcjHgD/AAIq/wB4QuyBgXVQxUHmAc4P4Go2bSHa4kmSWNSzEgFM8tqjB5/s/jV1rpxtGIaWNy8Ii5rg8ix8+mG/Cgko5BIgYZGQDgjB+oq+ozT9Oaxfc0wcdmEwFxnAAzz6dOlSQIIyKCtKUoFKUoFKUoFKUoFKUoFKo2ccutaMWpRm0hnmBQyoXCjvYA6n6UG/StFtVtAm7e23IG4IcHnjOfLNZrOdriEuyhSHdMA5+FiP5UGxSlKBSlKBSlKBSlKBSlKBSlKBSlKBSlKBSlKBSlKBSlKBSlKBSlKBUNdpqjXExgaQJk7MFcfAMdf2s1M1QighX/KrSS7Q4UsCgJXHVuWR05bf/fnVGh1ORhzKsN+1ztyvd5cufjy5dfSt6WW7VbwiFAEXMBB3FzjxHhz5VqNd3/aHEBCk4P2Z7i5XvDzOC3L09KCrx30kr9qC0JTd2fJge6cqeY6NjH/+1IWUHu1rHFuZio5luuetatq11JOjylkXZl0K4BOcDHlyGT86kRQVpSlApSlApSgIPSgUpSgUpSgxu64ILAY688YqNhsbBnkiUOTCoiIaRuSkZwOfTBqsmlFrh5t6kmXtF3Jk+GVPPmvLNYRoOFx7x4Y3FOfwBfPpyoM8tjp6wfaNshTLAdqQqg9cc+lbAltbCMgsVUuzHq2CeZJ8vE1ovoom7UtIhZ0ZR3PgYnOR5D09azLpXek3urJJIrum07Tgk+f4dPSglBzpVB0qtAyBVMjzqF4j1C5sbaI20qK7MxZSVDsoQk7N3dJBwcHGQDzFRY4iuroWoiHZL71HE8jEKz5OCGQ81B6j0oOvzSuTsOILtNBsrueMyy3JhLSyEJCO0IGFYD9HPTH1qkXGqyFQbZV3RhsmX4G3Rqd3Lkv2gOfIZ8aDraZB8a5YcVStJ2bWcaYmFu7e8AhHO3BPjsO7kceHrTh/UNRvW08yXKSo9r2txnbkHJUEY5kkg88AYHnQdTSlKBSlKBSlKBSlKBSlKBVu6rj0rnuKtQu7Cxt/cnWOWa4WLeVzgH0rPLkjHSbT6L46TktFY9U/u9KqDXHe68XIe7q1swz1aMD+VWwcRaray39rqC28s1tbGdXjyAfIH7646f1LFa3GYmHR9ktMTNLRPydnmma5SwuuJL6ziuDcWESyKHX7JmJB+tYr3VNe0qe1NzcWc8c8yxbUiKnn9aR/UcU+6sdLabcYmNuwzVatWrq9BzFDSlBpS3cyJeE2zKIFzG7MMS8snGOY8q15dUdZEWOISZC5AzksSAVHqAc1sS32wXf2Mv8Ao67iWG1X5Z7p8awxanG8/Z7Cqktzz4jHUeu7l50Gv+WJ9mfdlxt3Z72M7c7P3vCt6zeaSSUyMCobavLmCOua0vy2u3PYH+r7T4xjbtzj970q86q8iv2MWHAyoY8z3ioB6bSTj6ZoJelWpnYM9fGrqBSqE4FQf5z2wn7E215u3ugxFu3bHCMQAScAkffQbOvz3NvpTyWm4P2kYdlXcUjLgOwHiQpJ+lQU2u31hdXMceye2Mri3kmDEyBYg5VSOveyoPP64rcbiu3YxSpFcrAS+d0OS+1N3LB5YyM8uWCDjFWfl+zubxJW0+aV4pEjtnQqxYyRljjvY6DHWgxNxLqLRB1soYi0jJ2chYvGQshwwHj3F5/tfInpbKc3VnBcFdhljV9vlkA4qEfiiJpRFBbzMd0iMSB3CsXaA4zzBHrVY+KrRLNJnWZ8qO8keA7ALuABPLG8dfXmcUHRUqDt9Ymu7+1ENsxtpe0DkghoihZSWPw/EoUDJJznwqcFAqh6VWqGgj9LBb3yQ/p3Un3DC/yqRqP0U7tLicjnIXk/vMT/ADqQoFKUoLHiWQAMoYdcEZq1oIyxYopY4JJUZ5dKy1Ha5qLaZpU9xGm+cAJDH+vKx2ov1Yig1YWt9alurZrYe62dyiRurYDyJhm5DwVjj1IPlUt7vFkkonMYPdHMeVauj6eul6Vb2Yfe0a99z1dzzZvqxJ+tb9Bh92i55RDldp7o6eVXLCiEFVUeHIYrJSgUpSgUpSgUpSgUpSgUpSgVEa7oi61bRxG4kgMb9orJ51L1Q1S9K3rNbeJWpe1LRavmHEMtzoOoLp9/dzXGn3q7EuHPejc8sZ8OtalhZWumHWbK7kdblrdtkzncHi8xnx866viK0tbzRbhLx1jjVd4lP6BHQ1yUOnXfE+gwSSusU8DGNJ2BxLH458a8DqcUdNmjhG9+Hq4csZMfK06jxP8A5P8Atv6Xey2PBJu7iRspGxiLdQOiir9F4ZkuorLUdSvrmdxtmWFz3VPhWLieMQ2em2znZp4lVZ3HgB0+nWu0i2dmuwjZgbcdMVp0HT1yXnn30yzZprTlTtymfp7LxVaUr3nmlDSlBpSXtufelAZ2thmVNnmM8s8jyrWbULXtAphJLsETujvMCOX0JHXyqTeJJEZHUMrDBB8RWL3G2732Ccxg8vD/AJA+6g02v7ZYEkERKvvfaFGRt+In1FUXUrZ3ASEs0rfZ90DtMEjPpjHjV97DaWlsZ3tleNSu7AHdXpn5AE5rZFnauGPYxneck46+OaDHaXpuZMJGeyKB1fn49AfXrW7WOOCOLPZoq5xnA8hgVkoKGtE6RZAqVtkVld5AwyCGbmxz6nr4Vv0oIO04YsLY5aLtTnILctpxzYY6MfE+OBWxNpulWSNeS28UawgSs+D3dgOG+gJ51KVjmiSaJo5FDI4KsD4g8jQR1voekiNDBZwhOTKVzj4Soxz6bTj5cqyDQtMEZj9yh2FQuMcsDH/Cv3CtXhWRjoUVvIczWbPaSfONioP1AB+tTdBqW+nWtrJvggSNsMMr5Fix+8kn61t0pQKxXUnY2ssn6iM33CstaGtNt0a7x1aIqPry/nQX6XH2WlWieUKA/cK3KtRQqBR0AxV1ApSlAqAuP9acVQW/W30xPeJPIzOCIx9F3N/aWpe+u4rGynu522wwxmRz5ADJqP4ctJrfTO3u123l45ubgH9Fm6L/AGVCr/ZoJgDFKUoITWdWn0ySMpGvYsCZJnyVjOQAGxzUHJ72CARz61jg4kjcQCW3ljeeWSNFBDc1Z1Hj47DUpcafaXMyzTwJJIo2hmHPGQceoyAcelRNrFod7qcyWtoksluxMk8aHYshYkru6FssxIHTJzjNAtuJRdCZls5o4ls0uo2lIBfeWCjAJ64/Gr/zjiU9mYZ5HWVYGaJO6ZNwQgEn9Y+Phk+Fb35GslMBjgWPsVRFCDHcU5VfkDzxV7aTYtIzm2Qs8iyscdXBBDfPIHP0oIuDiMX9/pyWaM1vcMyyPIuCp7LtABz64xnl41jPE4F5OREz2SQdojAAM7CRkOMnp3fQ1Kw6Lp1vLFLDZxI8QxGVHw8tvL6HHy5Va+gaXI7u1jCXY7i2Oec5/iSfqfOgj4+KoGeRTBOQHAi2Dc0i9mkhbHUYEg5dauOvy3HYtYwGVTcCCSNgd4ORk4HwgLuJ3Y6AeNb40PTVIK2cQKlSMDGNq7R/hAHyFZYtLs4WjaO3RTGcqR4HG3+HKg2wciq0AxSgUpSgGtLUdQt9NtWubp9kSkAsAT1+Vbp6Vz3F9rc3ehlLaJpSsiuyL1ZQeYFZZ7zTHa1fMNMVK3yRW3iUJqeq2/FGoWWmWcxNqSZJyQVJx4YNX6veLe3yaBZSJDCozcyA42IvMqPp/wA9aRa9dIQIuGblW6DauPx21m/I02om5uhp/uMk1pJGVYgsZCR3uXmK+e1l6jJNpjf+vZ6mq4tRaNRHjvE9/eUPp2pxi5OiPKNRsLhisbjO9M+YPl+FS9pqV9w1bm2v7aW4so32xXKMDtQ9ARWvYjiO2toYLfQ7aMxoEMjsMtjxPOst1ZcTatALS8tLSGFnVmkWTmADnpVsFc2O/KkT9P8AhbNwtPfWvXv3+fZ2qHcAfOrq1HnaAhfd5GQD4kwfw60TULdjgyBG/Vk7p/GvootHq8bTbpVoYHoarkVZCtKUoLXQOpVgCpGCD4io/TGaBpNPcktb47Mnq0R+E/Tmv0qSJx1rSurZ3ure5gwJIm2tno0Z+IfwI+VBu0qgORVaBSqbh50BB6UFaHpSlBA2B904p1S0zhLpI7xB6/1b/wCVD9anqg9ZU22saPfrnHbNaS4H6Eo5Z/tqn31ODmKBSlKBUfrHetEi/wC0niT/ABgn+FSFaV9C801kFUlUnEjnPQBWx+OKDcFVoOlKBSlDQQGt41HUrDRhzjdverof91GRhT+8+0fINU8OlR1lpzW+pX19LIJJbllC4GNkajCr95Yn1apLwoFa19f22nWj3N3MkMKdXc/cB5k+AHM1panrPuc6WdtbyXd/Ku6O3jOAF6bnboi58Tz8gTWKy0SR7pNQ1aZbu/XnEACIrf0jU+P7R7x9ByoNcQ6hxEf9IE2naWf9hnbPcD9sjnGv7I7x8SOlTltaQ2dvHb28SRQxjakaKAqjyArMBiq0ClUPSoG14gaeCK8Nvizndo4iHzIWD7VG39rBPXljnQT9K5Y8Wxi8JIT3EPgynO4L2TP08wylcVuPxZpcTbZGmTAJctEcJjdnP9xumR08xQTtKim1+zFsk2JiXd0EYjJclQS3LxwBnl9KwHirTlcq/bphmXLREDCtsZvkG5E0E5SuWl4tEbXEnYMbeM7o+6Q0q9g0vLwB7vj4etbVzxIgtp2toGea3VWkickEbhkKAMkscgDlg568jQT9KwROzxIzKUYqCVbqvoaUGescndRiOoBrJUJr+rT6X7qYliKSSYkMme6vny/j4VTJeKVm0rUpN7REOX/OvV0WEs0ZLwmTBjHP4+fI9BtH86ufijU17FVubZtyE9p2eAcb+f4DOOVZRxZKFgdrSy78pQAdVj8R6H8DVZeK5I47craWmWszJjHwtz5D0wK8f4nn+7L1fhz2/tR9V83El/HZ6ZJHJGzTbu0JjHeIcLjrjxPMeVSvCur3er2c8t2F3o4UbVx+iD/Ooi24onmaFGsrQADkMHkdrnl5fAPvNZouItRW3eWO1tMBoVCorDnIvLx8DgVtizRzi83mYZZcU8JpwiJ99uy2girXiV1w6qw8mGaqmcd7r6VfXqeXmtI6fCo+x3wnzibb+HT8KdlexnuTrIPKRcH7x/urdxTFRxTto+83EY+2tXwOpiIcfyP4Vkjv7aRtgmAb9Vu6fuNbJUEVjeCOQYdFYeTDNNSdnDe13ii74W4DuLrTp1hvZ5Ut4nz3l3ZLFfUAH5da5Phrh/ReLYe0svaHxJqF1GitOiX7RlCfNduQM16trXD2k8Q2K2WrWEN3bq4dY5RyVhyBGOnWvHvZPY2kftO42fTYRBp9q3u0MaZ2gdocYz+4fvrLqNxjm0TrRHl2Psl4tu+ItDvLDVpmk1fSblra4Z/idcnax9eRH9mntb47l4Q4fig0xs6xqDGK2AGSg/SfHiRkAep9K4/tm4F/pCc8Jp3EiAHwAkY4z8+0H+OsGiAe0j2232tSAyaRoeEtg3NWZSQn3tuf6Cp+NX4XxPTRrvpq39zxTw6LSDW/aumnajLAsr2k1s0pjB8CQD6jPpXW+xbiHXtfPEB1bVW1S2trhIra6KBVf4t20YHIjacHzqvEK6Rfe2TRtE1jR7C8gu9NdkkngDP2gZiO91xhSMdOdelaZpGnaNa+7aZZW9nBnd2cEYRc+eB40wWm9IvPqT5btULBetVrzr2u8bTcJcNpBpzH8r6ixgttvMoP0nA8xkAepHlWyE5xZx9w7wfCj6refaO21IIR2khPU90HkPU4rLwvxzw9xdE76PqKTSIMvAwKSoPMqeePUZFebcOcDcHcHwWs/GV3Yza7foWkGoTAqCx5gKeRweRY+Oawcb+yxdKV+KeCJZbC+tB25toGO1lHMmPyOOe3mCK5Y6vHz4z9fRbjL3MHNVrjfZpxmONuEodQkVUvImMF0i9O0AByPQgg/ePCuyPIV1Ko3W9d03h3TJNR1W8jtbWPkXfxJ6AAcyfQV5wn9ILg97/sDHqSQ5x7wYBt+e0Nux9PpUTxHbye1n2iXGhC4NvoPDx+3lQZM0zHBA8B0Iz4AMfGtOb2h+y43j6FJw3H+TUcx+8rZx9ny5bsDv49evjWN8up1WNp09q0fXNM1+wS+0q+hu7ZzgSRNkA+RHUH0POpGvnVR/0Q8fadqGnXbTcI63jdhtyqpx4+JXcGB6lcivohCGUEEEHoRWlbRaNwhSWRYo2kdgqKCSx6ADxrxC89sXFWvatd23AvDi31pbnabmVGct5NgEBQcHAOTivQParqL6Z7Mtenjba7W3YqR175CfwJrwSF70cI8KcFaNK1vc6/Ibu9kQ4LB5CkasRz2hUJI9BS0z6DtoPa7xrw3PA/GXDSjT532i5tk2lfPB3MrEeXI1K8We2O4gvrZeD7WHV7aG19+1CUg7UiPIDORtI8c5wSBjrXKLocns048suF76Yarwxr4WN4Z15Fidu7b4MrEcx1BHjW3xjw9p8Gr6T7NeFLf3Y6jOLrUpAxd+zByoZjzIADMAfJfOqfEmL8JhOnsPBvFNrxjw1ba1bwyQCYsrRScyrKcEZ8Rnoambq/tLFN93dQ26frSyBB+NaFtw/Y2mh2+jWqS29lAqoiQStGcD9pcHn1Pnmr7ThzR7OTtIdOtxLnPaMm9/7zZP41qhrnimwlyLFLu/P/ANJbs6/3zhfxp79r9zn3bSIbUeD3tyCf7sYb/MKm9oxjHKq4oI+wg1NGkfUbyCYtjakMHZqnnzLEmrfyFp43Yt8AyGUAOwCOTuLKM90558qkqUEQeGtJYEGyUqRgrvbHwlemfJj9+etYbjhqC5vBNLJKybBGUZmbcnPKkk8wc8wQfQip2lBotpVrJFCjq7GFt8bmVt6nGPiznocdaxpodhGyssGCpc5Dtz3ncwPPmCeZB5VJUoIgcM6UE2G1yvTBkcjGwx469NjFfkazR6LYxsHWJtw24YysSMEEDOc4yBy6GpGlBTaKVWlArXubK2vNnvEEcuxty71ztPmK2KVExE9pInSP/Ium8/8AQbfmST9mOZPWta50/RbONe3tLVEdwgygwWPID8TUw3SuH4n0rU9RljmuZ4obftkihhQliCxxuJ5c65eo1jpyrTcunp4nJeK3vqHUDRtNKqPcbfAxj7MeGcfxP31mXTbNVKrbRAEqSAg6r8P3eFaujRajb23Yag0UjR91ZYye+PUHoalBW2Otdb46Y3taJmN7AKrSlaqFKUoFKUoKGvE/YR304ruT8cuojcf7x/ma9sPhXhfsJ+1tOLrdiQvvgyQcEZDg4+6ubq++GYWr5bPt80l7zhnTdZtVLPY3O1pI+ZVHGM5H7Sj762OHL3SfZF7ONMfWVdb3UZRLMkagyF2GeYJHJFxn19TXP+xDiyCysdd0bUrsJa2StexNK2QkYOJP/SceZNcNxzqeo8dPqfFsnaQ6RaSpZ2cbjruydo/awCzH1A8qwpgtMfAt+GPX3TuPL1TjSYL7c+A5UPxoRnzDMw/nXtA6CvBuKpln9s/s8ZDlWtoHHyLMa96HSurp41iiFZ8hrxDiSL84P6SGj2E3ft9MtVn2EcgwBk5/Up91e3npXilp3P6T+qiTkX04bM//AG4/9xqc06x2mPYjyrZaBpvtI9onG0OuRGSOwWGytWB2vCBuyynzyCefnW57ItRvLf8ALfBuqStLcaJcdnEznJaEkjHyyOXowFV4UkGje3fivTZWKrqdvHeQg/pkYJx/eb7jWDh5sf0jOKxBjsTZIZSOgbEXX65rny1i3TdvaEx5aPsNLabxhxnoS/1MFxuQeA2yOn8MV7Tf3aWGn3N5L/VwRNK3yUE/yrxj2HhtR4y411sZ7Ka52ofPdI7fwxXovtLme39m3EMkeQ3uMi8vIjB/A12V8Qq8f4J1uXh32QcUcWSRLNdX98yoHyAzNhckjngF2P0r1ReAtG1X2eW2g3Gn2tuslqh3W8YHZTFQd6k887ufM8/GvM7TRzqP9GAxW6lpU7S7wo67JiW/wg/dXrfAGuw8QcDaPfxuGY26Ry8+YkQbWB+o/EVjhtFptP6pl4BbC51D2T8VcN6i2+54au0mtyeZRd5R1B8vi++voD2dai+q+zvQbyVi0j2aK7HqWXuk/eteCvKkT+12csOzZuyBHizXBAr2/wBlNu1t7LuHo3GCbUSfRmLD8CKvSNTMIaHttUt7KNXx4GE//tWvHeBsSe1TgYPzVdNTb9I5f517P7ZUL+yjXABnCRn7pFrxPg+UW/tI9n1w5wktkiKfAnMyY++rjtvaxcX19x1osVvw1qt7baOBdyzWiNmQEq21WwQACgyeucjlU/7LNFvL/VNY471i3eG+1aUrawSAhobcHkOfTOAPkvrXomo6vp+j2gutSvYLO33BO0nkCLk9Bk+NZrK+tdQtkubO4iuIHztlicOrfIjrTXfY2aVZJIIo2chiFBOFGSceQ8ahxxC8hIg0PV5PImBYx/jYVIm6VB/lPW5GxFoGweBuL1F/yhqZ4mkPKPSbcHzeWUj8FoJyqE8qhTp+vy4Mmt28Q8Rb2IH4uzfwrcsdPubVna41O5vGYAYlVFVfUBVFBH2/E8El7PbSQunY9puZW342OEwQOeTkEfXpV8vE9ik9sElSSCVHd5wTtjUR7wemDkEcuvMVV+F7CSUyubgvvd1PbHulmDNj0JUZHMY5VibhKyjtuytXliKxlUy5ZQTH2ZJHiSuB9M9aDY/ObSduTeIvUHepXBBIIORyPdbr5Gro9bjk1OGzWFiJ42kjfPMgdSV6gZ5ZPU1r2fDENuj755S7rsJVyO4M7R64yefqQcipCx0uDTwFt96oECBN3dAyTyHhzY0G9SlKBSlKBSlKAahuIB/o1r/4yH/NUzUPxB/1a0/8bD/mrLN+XLTF+OEsBVRyoKrWrMpSlApSlApSqE0FCcnxrw32IAwXHGykY2XYH3drWXiGxbjf2z6jol/qt5aaXplghCW9x2W5ztPjyOd/4Cuw4R4As+D9O1a1sLueYai5YPMASg2kKMj4sZJz41xdZlpFeE+ey1Y9Xznw3wFxBxbaveaLEJY2vDaz98L2YIDbmyea8/wr2L2ucOWXDnsTt9KsU2wWdzDg+LsdwZj6kkmtX2ZDXPZzqtnwprmm20UGs3MrwXSXAdt6xjlgeB2jrjrUdxPxKnFHGnE/C/EXEcGl8PxMscKSwZbtEI5ofA5yTnOQcAeNdfKNbjwqxTEze1n2Zl+X+qLRvrh/9wr6IXoK8G4w0y31i/4e1rgniTRTd6Rbi3QS3cYOE+AgHkfHIIrvfZJxVqXF3Bvv2qyRyXcV1JAzxoEDAAEHA5Z5+FUwzE0hM+XemvDfaS54T9s3DHFGSLW6UW858MA7G/wuD9K9yrifafwQ3HPCxsrd0jvreQT2zv8ADuAwVJ8AQcZ88VpaOUalDR434Em4jvLDV9H1E6ZrunnEN2ASGT9VsfM4+ZGMGuUu9Kb2W8C8Ra3f6kL/AIi1ZjGbrBXLvkALnnyyzH5DyrTtOLPa9pFrHpc3B5vJoVEYumgZtwHIEsrbSfWs1nwDxv7QNbs7/j547TS7Vty2EeAX8wFUnGcYLEk45CuDF0+aPuXn7sLzMOv9inDj6B7PLV51K3GoObtwRzAYAIP7oB+tdtrelw61ol9plx/U3cDwsfIMMZ+nWt2KNY41RFCqowFHIAeVXmvQUeI+x7UpdKn1bgDWFC3thM7wow5SRn4wM9R0YejVsy+yrX9GvbpuC+LZdIsLpi72jqSEP7JGfocA9OZqX9o3s/1LVtUtOKeFpxbcQ2QwASAJ1HQZPLIBI58iDg1z4469qNxENNh4DaPUvga6dG7IH9bB7v8AiIriyYs1cnPD6+VtxrugeKuCl4a4Y03g6xu3vta4i1JHuZyMbwmeePBQWzk8+RNfQWm2UWnaba2MAxDbxJEg/ZUAD+FcLwNwHqFhqb8S8WXw1LiGVNisOcdqh6qnhn1AA8upJ9DAwK6sdZrH3p3Ksud49019X4D1yxjXdJLZydmvmwG4fiBXgfDnD97xj7N9MvNBkQa/w3dyCNCQGeNmEqgE8shs4zyPMV9PMM1886lFqvsZ4+v9TtdNkvOGtTO4rHnCc923OO6yknGeRB+6MnLjunlMMeptxb7RuINAj1/hm6s9KsGzqCzZigJz35NxwR3R0ycc8HnWBNSufZHq1pfcP6rFrfCuqSPstlmBbKkBgMfpDIG4Dn0IrPxB7RNd9ploeG+E9Bu4orohLid2ydmfhJA2ovmSeY5V2fCPsQ0vh7WbLVLy+nv5LZAyQSKBGk/LLjzGegPoTnFVx/En71+36E6en2Nx75YQXJiki7aNX7OQYZMjOGHgR0NbGB5Va7LDEztnaoLHAJPL8aiBxVpR/Tu//Iz/APBWyE1ilQf53aOP9rc/+Sn/AOCn536P/wBrc/8Akp/+CgnKVBji3RsZ94mHztZh/wCmtyw1my1NpFs5WdowC26J0wD+8BmgkKVCw8R2sl5JbOskRTtdzvjaOzYK2SCcc2GM9ayjXrL3uaJ5kWOOJJO2LDa24sMeeQUOaCVpWpLqVnCyrJcxAsu5Ru6jwI+fPHnUZ+dFounQXbLIBcQyTwJ1MiIu4nyBI8DQT1Kj4dZsJY4mF3CDK21QXGd3Ll88kD61IA5oFKUoFKUoFQ3EH/V7T/xsP+apdq4bij8safLEYp2ubSSZWjV1y0cgOQM+IJ6VzdXk4Y5mYdHTY/iZIruI+bulqtRWj217Bah9QumnuZObDkFT0AFSgrelptWJmNMbREWmInatKUJxVlSqE4rWmvYom2ZLSeEaDLH6Vi2Xd0e83u8f6qnLn69BVeXsnTNPdxQEB27x6KBlj8gKxB7udlIUQR+IYbnP06D8fGs0FrFBnYo3HqxOSfmT1rPgU1M+Ts8p4r9i/D+vcQXWs3us31rLeOGZN8e3djHdLDPh0qMh9lGo6WHi0v2m31nYB9rRluaHy5SAZ+grd9vMElxpGgpEcSLfs6H1WJmH8K8XlZ7rRrixuVkmnvb/APKEixLuYsbVpM48gZMnyAqZiJ8oe76X7NILTibSb/UuMNT1a909mmggupVPUdQCSwGcHl5VOa5wZwRxROb7VLGxnnQiJ50m2NnwVipGT8+deLWl/ps/GOk6hKHvJ72GzWWMKUubeQ223tIGB+0jGDkHlnA9airRtOTQ5rC2S3nUXenuL2EFO0j7RgEmjyQso55PUipHrUvsZ9m8jiUK0aEFgq6gdpA5eJP8a7rhXh7R+GdGSw0NAtnvaQHtO03MTzO7x6Y+lfL8towg4rtCuE0S0mt1BHIFr0Y/AmvpfgA254H0r3VrBohDgGwBEOcnO3PPrnPrmg6WsM91DbKGnljiUkKGdwoJPQc6zV4d/SE5yaB22Pduxvs7/h7Tshs9N2elB7Qbu1EzRGeHtFGWTeMgdeYqiajZMuUurcjBORKp5Dr4+FfNujcO3urcR6zqLyRRtpWmQT3JmDds+6yK7B6Hxz5Vz12ZBwbw4+ltYNPFaX5uVtQc7SkYcS56vtPPwxig+u0dXQMpDKwyCDkEVbLNHBG0krqiKMlnYAAepNRPB/LgnQf/AMdb/wD81rj/AG3DPA0O4fYflK37fPw9nk53emcUHoLX1qFDNcQhSm8EyDBXz69PWhvLXBPvEOFbYftBgN5fP0r5D1Jr9OG9MaDPY/ky4Egbxt2uyBj03FcV1l3eWvuOvWXbx+9fnbbzdjnvbOm7HlnlQfSHv9oFybqDGCcmVegOCevnyrLFPHPGJInSRD0ZGBB+or5FLXvZ65HcDNt7hevbfI3SBh/eU/fX0n7ODbHgLSvdG09oxGQfyeCId2TnGeec9fXNB0s91BbKGnmjiUkKC7hQSfDnVsk9sZvd5JIu1Zd3ZMwyR548RXjftzFn+V+HTqxlGl9heiQxgE79g27Q3d3+Wa4ra/8A0q6SI/ejcGfTuw94H25h9355x4dN2OWaD6TivdOjj+zubVEA3YWRQMZxnkfOsr39qiRu1zCqynEbGRQGPkDnnXx5Zpu4dvY8AtDpsUUoI/q3N9na3kceFT15Dp9rw7bPdG3kltLzUY2sZ1K20qh0LLCwOY36bR19fMPqdLq3lmaBJ42lX4kVwWHzHWs2PU/fXivswltJfahxRJiyjnkbdFHKGN2qlVJAPTaOW7xyBXtQoK4pilKCmKoRgeNXVRulBzicOWN0ZpUnuNzzSGVgAu5t+7ae7zCuMj68yDVzcL2LXnam4m94Ldrz2nJy+5tpHQ9qwPh0rWPDupC6E4uo+7KXX7V+Q7cyY/uHb/7VgfhXUGgcC5iaZrWSBZC7Bk3MjA7gBn4TzwDzHU5NBNz6Bazy7y0qgrErouAG7Mkp4csE+FYX4ftZ7G2sveZ8WkDW2QylirJtO7l1xg9K0ZeHNQW6ma1uY44CWaONpHPIiLuH0+zcZ/b5eNUHDl0k07wtEscrBjGZnOfsigBbr3Tgj+WBQbLaLpunX0d3NeMkkj4AmKYc90gDI5YKg5Hma6JegrmYeG5THIl1ILjtbhWlcyuC8YUciPVhkgYBz1rpl6c+tBWlKUClKtYmgtdwgLMcADJJ8K5y64y0VJTETLcBGyXjj3KCPWtLUZp+JNXm06OQxabanFw68jI36vyrDHrlvAr22kaNLc2kJ2vJEvIn7uf1rx+p6+3Ka4vT93oYuljX3o3PtvWvnLq7XUrO7shdwzxtBjJcnAX5+VbccqSIHRgykZBByDXntrY6VrNzL7rPPZKSHurNxgMAeo8qmOGHRtQvbew7RtIUYUse6JPEIfLFa9N185bxSaqZulrSJmJnt7+jopb2NZOzTdLL+onMj5+X1qwRXVxzmk7FP+zjPM/Nv93rzraigjiXbGiqvkBismK9HUz5ce/ZhgtooF2xxhR4+Z+Z8az4pSpiNIMUpSpGOWCKbb2sSPtORuUHBrGLG0DBhawBh49mM9MeXlyrYpQa62VqkkbpbQq8a7UYRgFR5A+AoLCzAYC1gAZt7DsxzbzPLr61sUoNc2Nqe0zbQntPj+zHe555+dZY4o4UCRIqIOiqMAVfWrfahaabatc3lxHBCOW5zjJ8h5n0HOg2SQOtRmq3+l2xhhvgkskrDsYOz7R3PmqYJOPPw860vedY1rlZxvplkf8A5m4QGdx+xGeS/N+f7NSGm6NZ6ZveGNmnk/rbiVi8sn7zHmfl0HgKDJdSWdhDLc3CIiOVSRuzyWJIUA4GTzIFY7hNLsRCJYIIxLIIExCMFn5Y5DlnGK09cPvGpaNYDPfufeHH7ESlv85StnX7F7/Q7qCH+v2b4T5SKdyH+8BQSaBVQKoAUDAAGABVssMc8bRyxrJGwwysMg/MGsGm3qajpttex8kuIlkA8sjOK2qDAbK1ZQptoSAuwAxjkvl8vStW7isbXZLJZw4klVWfs17pJ5E8vPH31I1hubeO6t5IJRmORSrD0NBabG0IwbWEjBGOzHQnJ8POssUMcMYSKNUQdFUAD8K1NMuJJIWgnINxbt2ch/W8m+owfvreoMU1tBcqFnhjlUHcA6hgD586G2hacTmGMzKNok2jcB5Z61lpQR99DbWljd3C6ekx2mV4o413Skc/qfLNVtotOv7KGeKG3lglAnjPZjByMhunWt49KgNJ/wBU6vcaM3dgfddWXlsJ+0jH7rHPyceVBLtZxKZJYIoY7hgftezBOT4nxP31EjUdY0/A1HTPeoxy9404lvqYm7w+hap+qbRQaOn61p2plls7tJJE+OL4ZE/eQ4YfUVvAg1o6ho2naptN5aRyuvwSEYdf3WGCPoa0PyXq+n//AA3VDcRjpb6iDJ9BIO8PruoJ6lQP5xtZctY0+4sMdZgO2g/vr0/tAVJ3GoQ2xtg5Y+8SCOPapILEE/TkDQbdKwtdQJu3zRqUxuy4G3PTPlVr3tqjMrXMKsvUNIAR86DYpitQahB2siPIsexguXYANkA8ufPqKzrPE8jRrKjOnxKGBI+YoMlKUoFKUoFUNVqhNB5zFM9vwjrM8bESvdOpPjzIH867LQbKKy0W0iiAAMYZiP0iRkmuasrVZYeI9JccxKzoPRhkH7wKm+ELv3rhq0JOWjBjOfQ/7sV4vQREZZ+X/U93p9XO8c699/WOyL1/hy81HXo57cqtvLGI5nzhkGeePPI5V1VpaxWlukEEYSJBhVA6VzGua9qdrr0NlaRoiEAqZV7szH9EN4f76ndO1eG+JhZWgu0/rLeTky+vqPUV14bYK5rxX8X88MM0ZpxU5eNfzaTpQGld7jKUpQKUoelApXN3+u3NvNqLRxxmKwmgjMZzvl7Tbkg+Hx4HLmQaovF8BZIxZXJmkDNFEu1i4G8EjB/7tuXjy+gdLWOWVII2kkdUjQZZmOAB5kmoe24kgnluUe3liEEckhZsHIjYq3IfKtG9v9O1GeD3/TpnWHs5AkjhowJGCo5UHD8/MHHOg2TrV3qx2aFbq8XQ6hcKRCP3ByaT6YX1rZsdAgguFvbuWS+1AD/rNxglPRFHdQfIZ8yajF4xiYW8i2ciQsN8pZhlU7FpQQB1OFIxW3+c6LNFFJYXSF9py20YBdEB68xl1/HyoJ8DAxVa57T9Yv7+XT3FsixXCM0qDJ7IAsN27ockKAMeJ8q6DwoIO2/0vjC9lydtlax26/vud7fgI6nD0qE4W+206fUDnN/dS3Az+pu2p/gVanKCC4dPuk2paV0Frcl4h/3UvfX6Al1/s1O1BXmbLiuwuukd7G1nJz5blzJH/CQfWpzPLNBZNPHbxNJKwVF6k+FUhnjnUtG4YAlTjwI6isN/A15ZSwRsqs4xlug5+laH5Il3nE6lAWKg7sgk7txOeZzy9RQb+y3j1IOCRPLFjHgyqevzG78azC4QyBFO4kkd3mAR1BPhUXb6TNG6F7jAXtP6rkRu29M/un76sm0eR+12zRqHMpBIP6eOuPEEUE3kVWoT8jSiQskqKpYkoAQGG8sAfTBxUtbp2MCR8yFULzJPQetBlqH4gsp7i0S6s1zfWT+8W4/XIGGQ+jKSv1B8KmKHpQa2n3sOo2EF5btuhmQOh8cHz9a2a56xP5H1+fTmOLW9LXVr5K/WVB9TvH7zeVdDQKUpQUKg1H6jYPeSWjRzrEbecTDMe7cQrDHUfrVI1E6vDeyy2wtncQ7mEoikCOMjusCfAHqP44xQRb8Jl4phJfB5ZWdnmaAbjv8AiX4sAZ5jGCMAZNZPzVifvPcRs5ljlLGAZISIR469DgGtd9P4heONfeZAQAJdk+Nz7JAWXyUkx4X09Odk2n8RtbsEnmEm1yp95HxGOPGfTeJDjpz8uVBkk4NV7bsjeZzHs3GAZ/qBDnr15bvwrZ0bT5tN1W6luBbot0xCcxuJ3MwVefMYLN0B+grAtlr63kR7aQwCfJBuByjEzNg+eY2UfTnWp+SeIJbHsJ5pH3RbWLXAPeMMitz6/EYzy9TQdm8qRoWdlVR1LHAFXAggEdDXKxWd7cWt7EWeVFRBCkjAmOXaAw7w2kKVDA8xljXSWdslnZw20W7s4UEa7jk4AwMmgz0pSgVQ9KrVGICkk4xQcnrinRtdt9aUf6PMBBdeg8GrQstS/Na7vLaa3mlsp5DNbvEu4c/Culn1DSL2FreW7tpY5FOVLjBA6/8APpXPfkfSlUCDiKeG2cbhEtwMY59D9D91ePnw3rl+JhtD0sN62pwyxPt6/t+8I2fUZtS1RLu6hZ5VOLLT1bnn9Z/IV1Gl6BOl+NT1O4W4vANsYUYWMeQ9au02DQNKhie2ltx2+QkzOC0h8e8amLa8t7pS1vOkqjqUbIGedadN0tYvzyzuzPP1EzHHHGo8fz+d2cCq0pXqOEpSlApSlBryWdvJOs7QRNKuNrsoJGOnOtOz0Cws7QWwt45UDl90qhmJyTknHhuP31KUoNaKwtIZGkitYY3bILLGASCcn7zzNWJpdjEEEdnboI/gCxgbflW5XO32p3sWvTWsL5hit452AVe6Mybt2TnB2AAjoTQSq6Tp6BdtjbLtIK7YgMYBA+4Ej60Gk6eAiixtgEGFHZDkMg8vqAfoKgF4yPuxnfT3CrDHM+2ZWwrruU9BkeB8vWt644ha2tYpJbUq7iU7TKMARjJw3iSOg+/GDQSsVja27hobeKNgCAUQAgE7iPqefzrV4guJbbQb57dWafsWWIKMne3dX8SKirTX5zb3F1MFbfem1gi3BVTly3NjkT45zzwBWG34pliubmK6SNiZnEOZVGMGIbDgHPOTkRnOPlQdLYWiWNhb2kfwQRLEvyUAfyrZrlPzwLWxuI7IGARQSFmnAKmVcqCMfMZ88fS5+I7m6trgwW5geEYLF0bv93ucyBzLjDdOR9KCR4mt5JtDnlgXNxbFbqH1eM7wPrgj61I2s8d3ZxXEJ3RSoJEPmpGR+Bqtv2xtY/eAnbbB2gT4d2OePTOaiOGT7vaXOlt10+4eBQT/ALM9+P8AwsB9KC+7/KC3NwbZWAY5BVF72Izjr172B9aon5RW5YAyLG0rHcVDYHdwPljd8jU1gU2iggxJqypDhZHcjL71XaD3hjl/ZP1q2RL6RixE8itEO46DG7eCQR8s86nto8qbR5UEK76qdoG8cu8QqnvYfp6Z2c/X51tWUEvvck8gZCyKCuMBmIBJ6+fL051IbR5UAA6UFaUpQR2r6adSt4xFKIbmCVZoJsZ2Op8vEEEqR5E1IDlUBr+q3Wn3EIgljWPYWkAAZ17ygNsJBZeZB28wSOtYRxNNObZYbNMXSu8bG5XIVVycjBwRzyPMUHTUri34xmi0p5I7dHkWBWWSSYHcxgEuWAAwMZBI8cedbs3FDM0sMdtsJkkgSZpVCiRAc55ZHw5HI55dM0HT05VzQ4lFpp+kPcbZZLuGFnIcKRv2rux0xub0FYm4yjit+2ltJAqhi4BJKkDIXGOp8D8J8CaDqeVMCuafip43KPYsH2kriUMHPUBSB1I5gHBPgDWGXjLs1ZltEdQm7Pb7efZPJjBXI5RsOfjj1wHV4HlVcDyrmBxYZNjQ2RMTzrbo7zBe8W28xgkefy+lYoOL3kR52tk7FuxKBZMsivEHJbAPIE4yBjzx1oOrwPKq0FKBSlKBWGeRFQh3VA3LLHFZCRioLibTbjVLW3S3ijlKS7mSRsAjBH86zy2mtJmI2tjiJtETOkC/CTkRINQthsiMb5Yk78N09O9+FVfhmWUws19p/JCHUDu7jux8x3uvpmsU3CWqSXEzqIVBl3K2/r8R3f4gKxLwXqXdH2CgADG/OO7jP0ya8aaTv8qfrL163jX5sfRIzcPyz2thG2oWxMG4OSc8iwYYPjjbjnUjw1p6aNbTQyXsEpZw3dfp3QP5Gud/NDVW2NthXAYMvaDxz6fL76k14XmMLq0UIZriF8qRzQKA4/j862wxaL84x6n5sc0xw4fE3E/o7IHNVqwEDlmrs160S8xWlKVIUpSgUpSgViNvEXZ+zXew2s20ZI8ifKstKDB7nBy+xjyq7B3ByXy+XpT3SDs1j7JOzX4U2jA+QrPSgwtawsjI0SFHOWUqME+ZHjVpsbY5zBEc9coOf/OB91bFCcUGlcaVaXEYQxhAGDAxgKcjp8+p5GroNMs7aFYoreMIqhQNoPIdMnxrRuOIrSGOYgO0kdytrsPd3OwBHM+Bz19DVbLiSwvLb3gyxwoQWTtHAJQAncR4dG5HnyNBL4wKgpMWPGET9I9RtjGcD/axd5fvRm/u1mfiPTxc2sUc8cqzlwZEcEJtUtk+mAa17nVtLu7+GKQo7Qhbq3lEgAZ8um0Hz5MMHzxQdBSoiPiC0ksYp070kkKzC3DLvCkA88nHIMCefIc6kLK7jvrOG6hz2UyLImRg4IyKDPSlKBSlKBSlKCOvbqygurdLraJZGCxFkz3icDnjlk4qKl1/SEsJru0SOWVI2lROxKs+ULZ6ZwQDk1LXmj2t9dw3MwftIcFNrkDIYMOXTqBWmOFNLWPYI5QOzEWRKwOzaV258sMfw8qDTkudP03UEJtkU38KyzM/NFUBYwq8sZO5RjkK2F1nQpmCpLA5l2gARZ3nu4XpzI3LyrdudCsrvsjMrkxRiOMhyNoDKwPzBVTn0q1uH7JmkOJQZHWRiJCPtFxh/wB7kOfpQROn8Q2d7sF3aRQARo0R2lwCxcbfh7p+z5edbM2s6VBaPPbJFJJHHIUQRkYI3AqSB3clSPpWx+a2m9kYtkuwqFI7ZueCxB+YLtg+voKuj4bsIlcR9svaI6SYlPfViSQfqSR5ZNBqR6jaM1gqachjvAI1KqvLlkgDHeUeJ6VN+527czBGcjHNB5Y8vLlWvZaNa6eI1thIiR7tqdoSo3Yzy+Yz8yfOpCgwe5W+SexjySCTsHPHT7qp7lbZU9hFlcYPZjljp91bFKCgGBVaUoFKUoOX4otdRuriyNjE7rCS7lWxzyBj15ZqBstG12K7smlinwkoLP2nRe515+QIr0TaMdKbR5Vx5Ojre/OZl1Y+rtSnCIh5/f6NrEkt80dvcEvcFgRNycZbaQM+GRWvNonEJaXCTHLkqRJ+9nx8c/jXpG0eVNi+Qqlugpb/AClevXXr6Q8/ttG1QTQCW1uConYt9oFxkjDZzzGM/wAKsuNB1ZbYLDbTkYO5RJzP2jY8fLaa9DCjyqu0eVPsFNa3KPtt971Dzh9F1zM/aQzygkFQJOpz48+Y+7zr0K3DCGMOMMFGRnODjzrIVXyqoFbYOmjDvUzLLN1Fs2txEa9laUpXSwKUpQKUpQKUpQKUpQKskRnQhWKkjAYdR61fSggV4Yt1uY51nmVl7IsF2gO0ZJVm5de8c1jXhGzW1937a47MjBBIySEKBunUBvlyFdFSggZeGIZGyt3dR+P2bKDu7Lst2cZztx6cqtj4UtY8jt52RviUlQG+1aUdB4OxP3V0FKCAt+FrW1hkijlkxJGEJZEYjCqpIJXxCjI6elTyqFGAAB6VWlApSlApSlApSlApSlApSlApSlApSlApSlApSlApSl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矩形 52"/>
          <p:cNvSpPr>
            <a:spLocks noChangeArrowheads="1"/>
          </p:cNvSpPr>
          <p:nvPr/>
        </p:nvSpPr>
        <p:spPr bwMode="auto">
          <a:xfrm>
            <a:off x="6712" y="322431"/>
            <a:ext cx="12190413" cy="747106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lumMod val="20000"/>
                <a:lumOff val="80000"/>
              </a:schemeClr>
            </a:solidFill>
            <a:miter lim="800000"/>
          </a:ln>
        </p:spPr>
        <p:txBody>
          <a:bodyPr lIns="91436" tIns="45718" rIns="91436" bIns="45718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900"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  <a:sym typeface="Century Gothic" panose="020B0502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en-US" sz="1900" dirty="0">
              <a:solidFill>
                <a:srgbClr val="CFE8CC"/>
              </a:solidFill>
              <a:latin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" y="6670154"/>
            <a:ext cx="12192000" cy="1878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460375" y="425985"/>
            <a:ext cx="8282484" cy="53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55" tIns="54028" rIns="108055" bIns="5402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575" y="1167664"/>
            <a:ext cx="1177227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3.2.2 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字符串类型</a:t>
            </a:r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4686" y="1845618"/>
            <a:ext cx="9001000" cy="41511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PP_MARK_KEY" val="61cc3628-f814-4298-b046-3f6dcc912dc3"/>
  <p:tag name="COMMONDATA" val="eyJoZGlkIjoiYmY4Y2Q5NjQwMzE0MGE5ZmM5MTI0NmVmZGJkYTU2OD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2508</Words>
  <Application>WPS 演示</Application>
  <PresentationFormat>自定义</PresentationFormat>
  <Paragraphs>255</Paragraphs>
  <Slides>27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微软雅黑</vt:lpstr>
      <vt:lpstr>Century Gothic</vt:lpstr>
      <vt:lpstr>Times New Roman</vt:lpstr>
      <vt:lpstr>Arial Unicode MS</vt:lpstr>
      <vt:lpstr>Office 主题</vt:lpstr>
      <vt:lpstr>Visio.Drawing.11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ChrIsh</dc:creator>
  <cp:lastModifiedBy>好啊</cp:lastModifiedBy>
  <cp:revision>543</cp:revision>
  <cp:lastPrinted>2020-03-17T02:29:00Z</cp:lastPrinted>
  <dcterms:created xsi:type="dcterms:W3CDTF">2014-10-15T02:21:00Z</dcterms:created>
  <dcterms:modified xsi:type="dcterms:W3CDTF">2024-03-11T07:46:27Z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44FE1EFD0E994227BB78687698FCAAE8</vt:lpwstr>
  </property>
  <property fmtid="{D5CDD505-2E9C-101B-9397-08002B2CF9AE}" pid="3" name="KSOProductBuildVer">
    <vt:lpwstr>2052-11.1.0.12358</vt:lpwstr>
  </property>
</Properties>
</file>