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7"/>
  </p:notesMasterIdLst>
  <p:sldIdLst>
    <p:sldId id="1058" r:id="rId2"/>
    <p:sldId id="1006" r:id="rId3"/>
    <p:sldId id="1096" r:id="rId4"/>
    <p:sldId id="1128" r:id="rId5"/>
    <p:sldId id="1129" r:id="rId6"/>
    <p:sldId id="1095" r:id="rId7"/>
    <p:sldId id="1099" r:id="rId8"/>
    <p:sldId id="1125" r:id="rId9"/>
    <p:sldId id="1100" r:id="rId10"/>
    <p:sldId id="1102" r:id="rId11"/>
    <p:sldId id="1104" r:id="rId12"/>
    <p:sldId id="1103" r:id="rId13"/>
    <p:sldId id="1105" r:id="rId14"/>
    <p:sldId id="1106" r:id="rId15"/>
    <p:sldId id="1107" r:id="rId16"/>
    <p:sldId id="1108" r:id="rId17"/>
    <p:sldId id="1109" r:id="rId18"/>
    <p:sldId id="1126" r:id="rId19"/>
    <p:sldId id="1110" r:id="rId20"/>
    <p:sldId id="1111" r:id="rId21"/>
    <p:sldId id="1113" r:id="rId22"/>
    <p:sldId id="1114" r:id="rId23"/>
    <p:sldId id="1112" r:id="rId24"/>
    <p:sldId id="1115" r:id="rId25"/>
    <p:sldId id="1127" r:id="rId26"/>
    <p:sldId id="1116" r:id="rId27"/>
    <p:sldId id="1117" r:id="rId28"/>
    <p:sldId id="1118" r:id="rId29"/>
    <p:sldId id="1119" r:id="rId30"/>
    <p:sldId id="1120" r:id="rId31"/>
    <p:sldId id="1121" r:id="rId32"/>
    <p:sldId id="1123" r:id="rId33"/>
    <p:sldId id="1122" r:id="rId34"/>
    <p:sldId id="1124" r:id="rId35"/>
    <p:sldId id="904" r:id="rId36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5173" autoAdjust="0"/>
  </p:normalViewPr>
  <p:slideViewPr>
    <p:cSldViewPr>
      <p:cViewPr varScale="1">
        <p:scale>
          <a:sx n="109" d="100"/>
          <a:sy n="109" d="100"/>
        </p:scale>
        <p:origin x="488" y="192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5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58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56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2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3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60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7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0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61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52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9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60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1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54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89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94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1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58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6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5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13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24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58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1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2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0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9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909514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262558" y="2205658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视图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CE0C1C-6417-F6EC-A761-26F3C3A066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42" y="1629594"/>
            <a:ext cx="3499754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在多表上创建视图的实例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表上创建一个名为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的视图，要求该视图包含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表中所有列、所有“软件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班”的学生记录，并且要求保证今后对该视图数据的修改都必须符合这个条件。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class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180387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710" y="1410122"/>
            <a:ext cx="8649987" cy="491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5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VIEW view_student1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class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WITH CHECK OPTION;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2765234"/>
            <a:ext cx="8424936" cy="397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66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31630"/>
            <a:ext cx="118442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的成绩视图，要求该视图包含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列，所有学生记录。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student INNER JOIN course INNER JOIN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273654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6694" y="956685"/>
            <a:ext cx="8550828" cy="5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24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2239793"/>
            <a:ext cx="116918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VIEW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FROM student INNER JOIN course INNER JOIN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422167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8741" y="1341562"/>
            <a:ext cx="823875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63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543" y="1557586"/>
            <a:ext cx="1169188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在已有视图上创建视图的实例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视图上创建视图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，要求该视图包含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列，所有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Score&lt;60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的学生记录，并且要求保证以后对该视图记录的修改都必须符合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Score&lt;60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WHERE Score&lt;60;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25768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662" y="1341562"/>
            <a:ext cx="930525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31630"/>
            <a:ext cx="115932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VIEW view_selectcourse60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WHERE Score&lt;60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WITH CHECK OPTION;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30" y="2278856"/>
            <a:ext cx="1007143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9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视图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视图的概念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创建视图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查看视图定义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修改视图定义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删除视图定义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视图的应用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检查视图的应用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VIEW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语句查看已有视图的定义（结构）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VIEW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语句查看视图的定义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 | DESC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数据库下的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information_schema.views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查看视图定义</a:t>
            </a:r>
          </a:p>
        </p:txBody>
      </p:sp>
    </p:spTree>
    <p:extLst>
      <p:ext uri="{BB962C8B-B14F-4D97-AF65-F5344CB8AC3E}">
        <p14:creationId xmlns:p14="http://schemas.microsoft.com/office/powerpoint/2010/main" val="14480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数据库中，查看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VIEW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查看视图定义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4686" y="2635183"/>
            <a:ext cx="253300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26729"/>
              </p:ext>
            </p:extLst>
          </p:nvPr>
        </p:nvGraphicFramePr>
        <p:xfrm>
          <a:off x="1422349" y="1778340"/>
          <a:ext cx="7682225" cy="455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9228571" imgH="5495238" progId="Paint.Picture">
                  <p:embed/>
                </p:oleObj>
              </mc:Choice>
              <mc:Fallback>
                <p:oleObj name="BMP 图像" r:id="rId3" imgW="9228571" imgH="54952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49" y="1778340"/>
                        <a:ext cx="7682225" cy="4559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74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390822"/>
            <a:ext cx="114086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查看视图定义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589" y="1917626"/>
            <a:ext cx="10375037" cy="427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6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305730"/>
            <a:ext cx="118442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information_schema.views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查看视图定义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2119319"/>
            <a:ext cx="9205801" cy="38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2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774218"/>
            <a:ext cx="11408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修改视图定义语法格式为：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VIEW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[(column_name1, column_name2,…)]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select_statement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[WITH [{CASCADED | LOCAL}] CHECK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修改视图定义</a:t>
            </a:r>
          </a:p>
        </p:txBody>
      </p:sp>
    </p:spTree>
    <p:extLst>
      <p:ext uri="{BB962C8B-B14F-4D97-AF65-F5344CB8AC3E}">
        <p14:creationId xmlns:p14="http://schemas.microsoft.com/office/powerpoint/2010/main" val="73269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视图，把列名改为中文“学号”、“学生名”、“性别”、“出生日期”、“地址”、“班号”和“班名”，包含所有学生记录。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VIEW view_student1(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student.Birthday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student.Address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class.ClassName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FROM student INNER JOIN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修改视图定义</a:t>
            </a:r>
          </a:p>
        </p:txBody>
      </p:sp>
    </p:spTree>
    <p:extLst>
      <p:ext uri="{BB962C8B-B14F-4D97-AF65-F5344CB8AC3E}">
        <p14:creationId xmlns:p14="http://schemas.microsoft.com/office/powerpoint/2010/main" val="237080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查看视图定义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1430530"/>
            <a:ext cx="8971434" cy="487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6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8147" y="1485578"/>
            <a:ext cx="1140866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删除视图定义的语法格式为：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VIEW [IF EXISTS]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[,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删除视图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view_selectcourse_avg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VIEW IF EXISTS view_selectcourse60,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view_selectcourse_avg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删除视图定义</a:t>
            </a:r>
          </a:p>
        </p:txBody>
      </p:sp>
    </p:spTree>
    <p:extLst>
      <p:ext uri="{BB962C8B-B14F-4D97-AF65-F5344CB8AC3E}">
        <p14:creationId xmlns:p14="http://schemas.microsoft.com/office/powerpoint/2010/main" val="29732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视图的检索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使用视图查询记录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使用视图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查询“徐东方”的成绩。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徐东方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视图的应用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8822" y="1747322"/>
            <a:ext cx="6761232" cy="439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视图中统计各门课程的平均成绩，并按课程名称降序排列。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AVG(Score)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平均成绩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GROUP BY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ORDER BY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视图的应用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2565698"/>
            <a:ext cx="5293280" cy="39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0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1799559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）是由一个或者多个表及其他视图中通过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虚拟表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注：数据库中只存放了视图的定义，并没有存放视图中的数据，只有引用时才会派生出数据，因此不占用内存。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）多个地方用到同样的查询结果；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）该查询结果使用的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语句较复杂；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视图的概念</a:t>
            </a:r>
          </a:p>
        </p:txBody>
      </p:sp>
    </p:spTree>
    <p:extLst>
      <p:ext uri="{BB962C8B-B14F-4D97-AF65-F5344CB8AC3E}">
        <p14:creationId xmlns:p14="http://schemas.microsoft.com/office/powerpoint/2010/main" val="1106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7438" y="1231630"/>
            <a:ext cx="1177712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修改视图中的记录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语句通过视图向基础表插入记录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视图中插入一条记录。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view_student1 VALUES ('202263050163',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张永春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'2003-12-09',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贵州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'2022630501');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view_student1 VALUES ('202263050166',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王美娟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'2003-11-22',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'2022600103');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视图的应用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26" y="1904066"/>
            <a:ext cx="8324954" cy="372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2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语句通过视图修改基础表的记录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将视图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中的学号为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202263050135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的学生的出生日期改为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2003-09-30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view_student1  SET Birthday='2003-09-30'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='202263050135';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view_student1;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='2022630501';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视图的应用</a:t>
            </a:r>
          </a:p>
        </p:txBody>
      </p:sp>
    </p:spTree>
    <p:extLst>
      <p:ext uri="{BB962C8B-B14F-4D97-AF65-F5344CB8AC3E}">
        <p14:creationId xmlns:p14="http://schemas.microsoft.com/office/powerpoint/2010/main" val="252235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语句通过视图删除基础表的记录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删除视图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中姓名为“张永春”的学生记录。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语句删除指定记录，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view_student1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张永春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视图的应用</a:t>
            </a:r>
          </a:p>
        </p:txBody>
      </p:sp>
    </p:spTree>
    <p:extLst>
      <p:ext uri="{BB962C8B-B14F-4D97-AF65-F5344CB8AC3E}">
        <p14:creationId xmlns:p14="http://schemas.microsoft.com/office/powerpoint/2010/main" val="220177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70819"/>
            <a:ext cx="11844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view_student_2022_girl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的视图，限制其中的记录必须为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级的女学生记录。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VIEW view_student_2022_girl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* FROM student WHERE LEFT(StudentID,4)='2022' AND Sex='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WITH CHECK OPTION;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7.7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检查视图的应用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1440419"/>
            <a:ext cx="8910473" cy="383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6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70819"/>
            <a:ext cx="114086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view_student_2022_girl VALUES('202263050177',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柴一涵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'2003-5-25',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'2022630501');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view_student_2022_girl VALUES('202263050199',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李思琪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'2003-8-02',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'2022630501');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7.7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检查视图的应用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30" y="849009"/>
            <a:ext cx="9261732" cy="501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57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8942" y="3257899"/>
            <a:ext cx="7864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祝贺你又学完了一章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BC43EB-C693-EDFF-B758-C6EE9A9AE2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1602"/>
            <a:ext cx="3499754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2E7081-675A-B310-6E28-230C28D7D115}"/>
              </a:ext>
            </a:extLst>
          </p:cNvPr>
          <p:cNvSpPr txBox="1"/>
          <p:nvPr/>
        </p:nvSpPr>
        <p:spPr>
          <a:xfrm>
            <a:off x="1198662" y="1242566"/>
            <a:ext cx="847310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5-31】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查询选修了课程名称为“数据结构”的学号、姓名和课程号、课程名、成绩的学生。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student INNER JOIN course INNER JOIN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selectcourse.CourseID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64498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视图的概念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042705-EFAE-ECC5-7D5F-48CC5A20F949}"/>
              </a:ext>
            </a:extLst>
          </p:cNvPr>
          <p:cNvSpPr txBox="1"/>
          <p:nvPr/>
        </p:nvSpPr>
        <p:spPr>
          <a:xfrm>
            <a:off x="1317205" y="5468757"/>
            <a:ext cx="84731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view_1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'徐%';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C4630E-3E28-C7DF-4101-DA837DED5E63}"/>
              </a:ext>
            </a:extLst>
          </p:cNvPr>
          <p:cNvSpPr txBox="1"/>
          <p:nvPr/>
        </p:nvSpPr>
        <p:spPr>
          <a:xfrm>
            <a:off x="1342678" y="1909278"/>
            <a:ext cx="84731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VIEW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view_1 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student.StudentID, StudentName, course.CourseID, CourseName, Score</a:t>
            </a: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student INNER JOIN course INNER JOIN selectcourse</a:t>
            </a: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student.StudentID=selectcourse.StudentID AND course.CourseID=selectcourse.CourseID</a:t>
            </a: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CourseName='数据结构';</a:t>
            </a:r>
          </a:p>
        </p:txBody>
      </p:sp>
    </p:spTree>
    <p:extLst>
      <p:ext uri="{BB962C8B-B14F-4D97-AF65-F5344CB8AC3E}">
        <p14:creationId xmlns:p14="http://schemas.microsoft.com/office/powerpoint/2010/main" val="321208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31630"/>
            <a:ext cx="1169188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．创建视图的语法格式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[OR REPLACE] VIEW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[(column_name1, column_name2,…)]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select_statement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[WITH [{CASCADED | LOCAL}] CHECK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REPLACE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：可选项，该子语句用于替换数据库中已有的同名视图，但需要在该视图上具有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view_name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：指定视图的名称，必须具有唯一性，建议采用“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功能”。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：可选，为视图中的每个列指定明确的名称。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select_statement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：指定创建视图的查询语句。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CHECK OPTION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：可选项，用于检查新记录是否符合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CASCADED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：表示更新视图时要满足所有相关视图和表的条件。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：满足该视图本身的定义条件即可。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196" y="1231630"/>
            <a:ext cx="114086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．创建视图时的注意事项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语句不能包含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语句不能引用系统或用户变量。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在单表上创建视图的实例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VIEW view_student2(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/>
              <a:t>     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 FROM student;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150667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0852" y="2178238"/>
            <a:ext cx="118442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数据库中，创建视图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view_selectcourse_avg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，要求该视图包含表成绩表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中所有学生的学号和平均成绩，并按学号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创建视图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view_selectcourse_avg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VIEW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view_selectcourse_avg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AVG(Score)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 BY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</p:spTree>
    <p:extLst>
      <p:ext uri="{BB962C8B-B14F-4D97-AF65-F5344CB8AC3E}">
        <p14:creationId xmlns:p14="http://schemas.microsoft.com/office/powerpoint/2010/main" val="165353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创建视图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574" y="1445787"/>
            <a:ext cx="5973151" cy="361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3238" y="1913174"/>
            <a:ext cx="5562543" cy="439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22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15489</TotalTime>
  <Words>1886</Words>
  <Application>Microsoft Macintosh PowerPoint</Application>
  <PresentationFormat>自定义</PresentationFormat>
  <Paragraphs>237</Paragraphs>
  <Slides>35</Slides>
  <Notes>35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方正姚体</vt:lpstr>
      <vt:lpstr>黑体</vt:lpstr>
      <vt:lpstr>微软雅黑</vt:lpstr>
      <vt:lpstr>Arial</vt:lpstr>
      <vt:lpstr>Calibri</vt:lpstr>
      <vt:lpstr>Wingdings</vt:lpstr>
      <vt:lpstr>Office 主题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524</cp:revision>
  <cp:lastPrinted>2020-03-17T02:29:23Z</cp:lastPrinted>
  <dcterms:created xsi:type="dcterms:W3CDTF">2014-10-15T02:21:11Z</dcterms:created>
  <dcterms:modified xsi:type="dcterms:W3CDTF">2024-04-29T09:11:37Z</dcterms:modified>
</cp:coreProperties>
</file>