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41"/>
  </p:handoutMasterIdLst>
  <p:sldIdLst>
    <p:sldId id="700" r:id="rId3"/>
    <p:sldId id="759" r:id="rId5"/>
    <p:sldId id="760" r:id="rId6"/>
    <p:sldId id="761" r:id="rId7"/>
    <p:sldId id="762" r:id="rId8"/>
    <p:sldId id="763" r:id="rId9"/>
    <p:sldId id="767" r:id="rId10"/>
    <p:sldId id="769" r:id="rId11"/>
    <p:sldId id="770" r:id="rId12"/>
    <p:sldId id="768" r:id="rId13"/>
    <p:sldId id="764" r:id="rId14"/>
    <p:sldId id="771" r:id="rId15"/>
    <p:sldId id="777" r:id="rId16"/>
    <p:sldId id="772" r:id="rId17"/>
    <p:sldId id="778" r:id="rId18"/>
    <p:sldId id="780" r:id="rId19"/>
    <p:sldId id="773" r:id="rId20"/>
    <p:sldId id="781" r:id="rId21"/>
    <p:sldId id="774" r:id="rId22"/>
    <p:sldId id="796" r:id="rId23"/>
    <p:sldId id="779" r:id="rId24"/>
    <p:sldId id="775" r:id="rId25"/>
    <p:sldId id="782" r:id="rId26"/>
    <p:sldId id="776" r:id="rId27"/>
    <p:sldId id="783" r:id="rId28"/>
    <p:sldId id="765" r:id="rId29"/>
    <p:sldId id="784" r:id="rId30"/>
    <p:sldId id="785" r:id="rId31"/>
    <p:sldId id="786" r:id="rId32"/>
    <p:sldId id="787" r:id="rId33"/>
    <p:sldId id="795" r:id="rId34"/>
    <p:sldId id="788" r:id="rId35"/>
    <p:sldId id="789" r:id="rId36"/>
    <p:sldId id="790" r:id="rId37"/>
    <p:sldId id="791" r:id="rId38"/>
    <p:sldId id="792" r:id="rId39"/>
    <p:sldId id="766" r:id="rId40"/>
  </p:sldIdLst>
  <p:sldSz cx="10287000" cy="6858000" type="35mm"/>
  <p:notesSz cx="7099300" cy="10234295"/>
  <p:custDataLst>
    <p:tags r:id="rId45"/>
  </p:custDataLst>
  <p:defaultTextStyle>
    <a:defPPr>
      <a:defRPr lang="en-US"/>
    </a:defPPr>
    <a:lvl1pPr algn="l" rtl="0" eaLnBrk="0" fontAlgn="base" hangingPunct="0">
      <a:spcBef>
        <a:spcPct val="0"/>
      </a:spcBef>
      <a:spcAft>
        <a:spcPct val="0"/>
      </a:spcAft>
      <a:defRPr sz="3000" b="1" kern="1200">
        <a:solidFill>
          <a:schemeClr val="tx1"/>
        </a:solidFill>
        <a:latin typeface="Arial" panose="020B0604020202020204" pitchFamily="34" charset="0"/>
        <a:ea typeface="楷体_GB2312" pitchFamily="49" charset="-122"/>
        <a:cs typeface="+mn-cs"/>
      </a:defRPr>
    </a:lvl1pPr>
    <a:lvl2pPr marL="457200" algn="l" rtl="0" eaLnBrk="0" fontAlgn="base" hangingPunct="0">
      <a:spcBef>
        <a:spcPct val="0"/>
      </a:spcBef>
      <a:spcAft>
        <a:spcPct val="0"/>
      </a:spcAft>
      <a:defRPr sz="3000" b="1" kern="1200">
        <a:solidFill>
          <a:schemeClr val="tx1"/>
        </a:solidFill>
        <a:latin typeface="Arial" panose="020B0604020202020204" pitchFamily="34" charset="0"/>
        <a:ea typeface="楷体_GB2312" pitchFamily="49" charset="-122"/>
        <a:cs typeface="+mn-cs"/>
      </a:defRPr>
    </a:lvl2pPr>
    <a:lvl3pPr marL="914400" algn="l" rtl="0" eaLnBrk="0" fontAlgn="base" hangingPunct="0">
      <a:spcBef>
        <a:spcPct val="0"/>
      </a:spcBef>
      <a:spcAft>
        <a:spcPct val="0"/>
      </a:spcAft>
      <a:defRPr sz="3000" b="1" kern="1200">
        <a:solidFill>
          <a:schemeClr val="tx1"/>
        </a:solidFill>
        <a:latin typeface="Arial" panose="020B0604020202020204" pitchFamily="34" charset="0"/>
        <a:ea typeface="楷体_GB2312" pitchFamily="49" charset="-122"/>
        <a:cs typeface="+mn-cs"/>
      </a:defRPr>
    </a:lvl3pPr>
    <a:lvl4pPr marL="1371600" algn="l" rtl="0" eaLnBrk="0" fontAlgn="base" hangingPunct="0">
      <a:spcBef>
        <a:spcPct val="0"/>
      </a:spcBef>
      <a:spcAft>
        <a:spcPct val="0"/>
      </a:spcAft>
      <a:defRPr sz="3000" b="1" kern="1200">
        <a:solidFill>
          <a:schemeClr val="tx1"/>
        </a:solidFill>
        <a:latin typeface="Arial" panose="020B0604020202020204" pitchFamily="34" charset="0"/>
        <a:ea typeface="楷体_GB2312" pitchFamily="49" charset="-122"/>
        <a:cs typeface="+mn-cs"/>
      </a:defRPr>
    </a:lvl4pPr>
    <a:lvl5pPr marL="1828800" algn="l" rtl="0" eaLnBrk="0" fontAlgn="base" hangingPunct="0">
      <a:spcBef>
        <a:spcPct val="0"/>
      </a:spcBef>
      <a:spcAft>
        <a:spcPct val="0"/>
      </a:spcAft>
      <a:defRPr sz="3000" b="1" kern="1200">
        <a:solidFill>
          <a:schemeClr val="tx1"/>
        </a:solidFill>
        <a:latin typeface="Arial" panose="020B0604020202020204" pitchFamily="34" charset="0"/>
        <a:ea typeface="楷体_GB2312" pitchFamily="49" charset="-122"/>
        <a:cs typeface="+mn-cs"/>
      </a:defRPr>
    </a:lvl5pPr>
    <a:lvl6pPr marL="2286000" algn="l" defTabSz="914400" rtl="0" eaLnBrk="1" latinLnBrk="0" hangingPunct="1">
      <a:defRPr sz="3000" b="1" kern="1200">
        <a:solidFill>
          <a:schemeClr val="tx1"/>
        </a:solidFill>
        <a:latin typeface="Arial" panose="020B0604020202020204" pitchFamily="34" charset="0"/>
        <a:ea typeface="楷体_GB2312" pitchFamily="49" charset="-122"/>
        <a:cs typeface="+mn-cs"/>
      </a:defRPr>
    </a:lvl6pPr>
    <a:lvl7pPr marL="2743200" algn="l" defTabSz="914400" rtl="0" eaLnBrk="1" latinLnBrk="0" hangingPunct="1">
      <a:defRPr sz="3000" b="1" kern="1200">
        <a:solidFill>
          <a:schemeClr val="tx1"/>
        </a:solidFill>
        <a:latin typeface="Arial" panose="020B0604020202020204" pitchFamily="34" charset="0"/>
        <a:ea typeface="楷体_GB2312" pitchFamily="49" charset="-122"/>
        <a:cs typeface="+mn-cs"/>
      </a:defRPr>
    </a:lvl7pPr>
    <a:lvl8pPr marL="3200400" algn="l" defTabSz="914400" rtl="0" eaLnBrk="1" latinLnBrk="0" hangingPunct="1">
      <a:defRPr sz="3000" b="1" kern="1200">
        <a:solidFill>
          <a:schemeClr val="tx1"/>
        </a:solidFill>
        <a:latin typeface="Arial" panose="020B0604020202020204" pitchFamily="34" charset="0"/>
        <a:ea typeface="楷体_GB2312" pitchFamily="49" charset="-122"/>
        <a:cs typeface="+mn-cs"/>
      </a:defRPr>
    </a:lvl8pPr>
    <a:lvl9pPr marL="3657600" algn="l" defTabSz="914400" rtl="0" eaLnBrk="1" latinLnBrk="0" hangingPunct="1">
      <a:defRPr sz="3000" b="1" kern="1200">
        <a:solidFill>
          <a:schemeClr val="tx1"/>
        </a:solidFill>
        <a:latin typeface="Arial" panose="020B0604020202020204" pitchFamily="34" charset="0"/>
        <a:ea typeface="楷体_GB2312" pitchFamily="49"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2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00"/>
    <a:srgbClr val="FFFF00"/>
    <a:srgbClr val="FF3300"/>
    <a:srgbClr val="FF5050"/>
    <a:srgbClr val="66FF33"/>
    <a:srgbClr val="996633"/>
    <a:srgbClr val="FF9900"/>
    <a:srgbClr val="FFFFFF"/>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40" autoAdjust="0"/>
    <p:restoredTop sz="70370" autoAdjust="0"/>
  </p:normalViewPr>
  <p:slideViewPr>
    <p:cSldViewPr showGuides="1">
      <p:cViewPr varScale="1">
        <p:scale>
          <a:sx n="84" d="100"/>
          <a:sy n="84" d="100"/>
        </p:scale>
        <p:origin x="2052" y="68"/>
      </p:cViewPr>
      <p:guideLst>
        <p:guide orient="horz" pos="2160"/>
        <p:guide pos="32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13432"/>
    </p:cViewPr>
  </p:sorterViewPr>
  <p:notesViewPr>
    <p:cSldViewPr>
      <p:cViewPr varScale="1">
        <p:scale>
          <a:sx n="59" d="100"/>
          <a:sy n="59" d="100"/>
        </p:scale>
        <p:origin x="-2532" y="-78"/>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5" Type="http://schemas.openxmlformats.org/officeDocument/2006/relationships/tags" Target="tags/tag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5474"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0" tIns="49516" rIns="99030" bIns="49516" numCol="1" anchor="t" anchorCtr="0" compatLnSpc="1"/>
          <a:lstStyle>
            <a:lvl1pPr algn="l" defTabSz="990600" eaLnBrk="1" hangingPunct="1">
              <a:spcBef>
                <a:spcPct val="20000"/>
              </a:spcBef>
              <a:buClr>
                <a:schemeClr val="accent1"/>
              </a:buClr>
              <a:buSzPct val="65000"/>
              <a:buFont typeface="Wingdings" panose="05000000000000000000" pitchFamily="2" charset="2"/>
              <a:buChar char="n"/>
              <a:defRPr sz="1400" b="0">
                <a:ea typeface="+mn-ea"/>
              </a:defRPr>
            </a:lvl1pPr>
          </a:lstStyle>
          <a:p>
            <a:pPr>
              <a:defRPr/>
            </a:pPr>
            <a:endParaRPr lang="zh-CN" altLang="en-US"/>
          </a:p>
        </p:txBody>
      </p:sp>
      <p:sp>
        <p:nvSpPr>
          <p:cNvPr id="105475" name="Rectangle 3"/>
          <p:cNvSpPr>
            <a:spLocks noGrp="1" noChangeArrowheads="1"/>
          </p:cNvSpPr>
          <p:nvPr>
            <p:ph type="dt" sz="quarter" idx="1"/>
          </p:nvPr>
        </p:nvSpPr>
        <p:spPr bwMode="auto">
          <a:xfrm>
            <a:off x="4022725"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0" tIns="49516" rIns="99030" bIns="49516" numCol="1" anchor="t" anchorCtr="0" compatLnSpc="1"/>
          <a:lstStyle>
            <a:lvl1pPr algn="r" defTabSz="990600" eaLnBrk="1" hangingPunct="1">
              <a:spcBef>
                <a:spcPct val="20000"/>
              </a:spcBef>
              <a:buClr>
                <a:schemeClr val="accent1"/>
              </a:buClr>
              <a:buSzPct val="65000"/>
              <a:buFont typeface="Wingdings" panose="05000000000000000000" pitchFamily="2" charset="2"/>
              <a:buChar char="n"/>
              <a:defRPr sz="1400" b="0">
                <a:ea typeface="+mn-ea"/>
              </a:defRPr>
            </a:lvl1pPr>
          </a:lstStyle>
          <a:p>
            <a:pPr>
              <a:defRPr/>
            </a:pPr>
            <a:endParaRPr lang="zh-CN" altLang="en-US"/>
          </a:p>
        </p:txBody>
      </p:sp>
      <p:sp>
        <p:nvSpPr>
          <p:cNvPr id="105476" name="Rectangle 4"/>
          <p:cNvSpPr>
            <a:spLocks noGrp="1" noChangeArrowheads="1"/>
          </p:cNvSpPr>
          <p:nvPr>
            <p:ph type="ftr" sz="quarter" idx="2"/>
          </p:nvPr>
        </p:nvSpPr>
        <p:spPr bwMode="auto">
          <a:xfrm>
            <a:off x="0"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0" tIns="49516" rIns="99030" bIns="49516" numCol="1" anchor="b" anchorCtr="0" compatLnSpc="1"/>
          <a:lstStyle>
            <a:lvl1pPr algn="l" defTabSz="990600" eaLnBrk="1" hangingPunct="1">
              <a:spcBef>
                <a:spcPct val="20000"/>
              </a:spcBef>
              <a:buClr>
                <a:schemeClr val="accent1"/>
              </a:buClr>
              <a:buSzPct val="65000"/>
              <a:buFont typeface="Wingdings" panose="05000000000000000000" pitchFamily="2" charset="2"/>
              <a:buChar char="n"/>
              <a:defRPr sz="1400" b="0">
                <a:ea typeface="+mn-ea"/>
              </a:defRPr>
            </a:lvl1pPr>
          </a:lstStyle>
          <a:p>
            <a:pPr>
              <a:defRPr/>
            </a:pPr>
            <a:endParaRPr lang="zh-CN" altLang="en-US"/>
          </a:p>
        </p:txBody>
      </p:sp>
      <p:sp>
        <p:nvSpPr>
          <p:cNvPr id="105477" name="Rectangle 5"/>
          <p:cNvSpPr>
            <a:spLocks noGrp="1" noChangeArrowheads="1"/>
          </p:cNvSpPr>
          <p:nvPr>
            <p:ph type="sldNum" sz="quarter" idx="3"/>
          </p:nvPr>
        </p:nvSpPr>
        <p:spPr bwMode="auto">
          <a:xfrm>
            <a:off x="4022725" y="9723438"/>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0" tIns="49516" rIns="99030" bIns="49516" numCol="1" anchor="b" anchorCtr="0" compatLnSpc="1"/>
          <a:lstStyle>
            <a:lvl1pPr algn="r" defTabSz="990600" eaLnBrk="1" hangingPunct="1">
              <a:spcBef>
                <a:spcPct val="20000"/>
              </a:spcBef>
              <a:buClr>
                <a:schemeClr val="accent1"/>
              </a:buClr>
              <a:buSzPct val="65000"/>
              <a:buFont typeface="Wingdings" panose="05000000000000000000" pitchFamily="2" charset="2"/>
              <a:buChar char="n"/>
              <a:defRPr sz="1400" b="0">
                <a:ea typeface="+mn-ea"/>
              </a:defRPr>
            </a:lvl1pPr>
          </a:lstStyle>
          <a:p>
            <a:pPr>
              <a:defRPr/>
            </a:pPr>
            <a:fld id="{E749EFA2-22E6-4CA4-8CA5-80C7F0660588}"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0" tIns="49516" rIns="99030" bIns="49516" numCol="1" anchor="t" anchorCtr="0" compatLnSpc="1"/>
          <a:lstStyle>
            <a:lvl1pPr algn="l" defTabSz="990600" eaLnBrk="1" hangingPunct="1">
              <a:spcBef>
                <a:spcPct val="0"/>
              </a:spcBef>
              <a:buClrTx/>
              <a:buSzTx/>
              <a:buFontTx/>
              <a:buNone/>
              <a:defRPr sz="1400" b="0">
                <a:ea typeface="+mn-ea"/>
              </a:defRPr>
            </a:lvl1pPr>
          </a:lstStyle>
          <a:p>
            <a:pPr>
              <a:defRPr/>
            </a:pPr>
            <a:endParaRPr lang="zh-CN" altLang="en-US"/>
          </a:p>
        </p:txBody>
      </p:sp>
      <p:sp>
        <p:nvSpPr>
          <p:cNvPr id="22531" name="Rectangle 3"/>
          <p:cNvSpPr>
            <a:spLocks noGrp="1" noChangeArrowheads="1"/>
          </p:cNvSpPr>
          <p:nvPr>
            <p:ph type="dt" idx="1"/>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0" tIns="49516" rIns="99030" bIns="49516" numCol="1" anchor="t" anchorCtr="0" compatLnSpc="1"/>
          <a:lstStyle>
            <a:lvl1pPr algn="r" defTabSz="990600" eaLnBrk="1" hangingPunct="1">
              <a:spcBef>
                <a:spcPct val="0"/>
              </a:spcBef>
              <a:buClrTx/>
              <a:buSzTx/>
              <a:buFontTx/>
              <a:buNone/>
              <a:defRPr sz="1400" b="0">
                <a:ea typeface="+mn-ea"/>
              </a:defRPr>
            </a:lvl1pPr>
          </a:lstStyle>
          <a:p>
            <a:pPr>
              <a:defRPr/>
            </a:pPr>
            <a:endParaRPr lang="zh-CN" altLang="en-US"/>
          </a:p>
        </p:txBody>
      </p:sp>
      <p:sp>
        <p:nvSpPr>
          <p:cNvPr id="3076" name="Rectangle 4"/>
          <p:cNvSpPr>
            <a:spLocks noGrp="1" noRot="1" noChangeAspect="1" noChangeArrowheads="1" noTextEdit="1"/>
          </p:cNvSpPr>
          <p:nvPr>
            <p:ph type="sldImg" idx="2"/>
          </p:nvPr>
        </p:nvSpPr>
        <p:spPr bwMode="auto">
          <a:xfrm>
            <a:off x="671513" y="768350"/>
            <a:ext cx="5756275" cy="3838575"/>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533" name="Rectangle 5"/>
          <p:cNvSpPr>
            <a:spLocks noGrp="1" noChangeArrowheads="1"/>
          </p:cNvSpPr>
          <p:nvPr>
            <p:ph type="body" sz="quarter" idx="3"/>
          </p:nvPr>
        </p:nvSpPr>
        <p:spPr bwMode="auto">
          <a:xfrm>
            <a:off x="709613" y="4862513"/>
            <a:ext cx="5680075" cy="460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0" tIns="49516" rIns="99030" bIns="49516" numCol="1" anchor="t" anchorCtr="0" compatLnSpc="1"/>
          <a:lstStyle/>
          <a:p>
            <a:pPr lvl="0"/>
            <a:r>
              <a:rPr lang="en-US" altLang="zh-CN" noProof="0" smtClean="0"/>
              <a:t>Click to edit Master text styles</a:t>
            </a:r>
            <a:endParaRPr lang="en-US" altLang="zh-CN" noProof="0" smtClean="0"/>
          </a:p>
          <a:p>
            <a:pPr lvl="1"/>
            <a:r>
              <a:rPr lang="en-US" altLang="zh-CN" noProof="0" smtClean="0"/>
              <a:t>Second level</a:t>
            </a:r>
            <a:endParaRPr lang="en-US" altLang="zh-CN" noProof="0" smtClean="0"/>
          </a:p>
          <a:p>
            <a:pPr lvl="2"/>
            <a:r>
              <a:rPr lang="en-US" altLang="zh-CN" noProof="0" smtClean="0"/>
              <a:t>Third level</a:t>
            </a:r>
            <a:endParaRPr lang="en-US" altLang="zh-CN" noProof="0" smtClean="0"/>
          </a:p>
          <a:p>
            <a:pPr lvl="3"/>
            <a:r>
              <a:rPr lang="en-US" altLang="zh-CN" noProof="0" smtClean="0"/>
              <a:t>Fourth level</a:t>
            </a:r>
            <a:endParaRPr lang="en-US" altLang="zh-CN" noProof="0" smtClean="0"/>
          </a:p>
          <a:p>
            <a:pPr lvl="4"/>
            <a:r>
              <a:rPr lang="en-US" altLang="zh-CN" noProof="0" smtClean="0"/>
              <a:t>Fifth level</a:t>
            </a:r>
            <a:endParaRPr lang="en-US" altLang="zh-CN" noProof="0" smtClean="0"/>
          </a:p>
        </p:txBody>
      </p:sp>
      <p:sp>
        <p:nvSpPr>
          <p:cNvPr id="22534" name="Rectangle 6"/>
          <p:cNvSpPr>
            <a:spLocks noGrp="1" noChangeArrowheads="1"/>
          </p:cNvSpPr>
          <p:nvPr>
            <p:ph type="ftr" sz="quarter" idx="4"/>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0" tIns="49516" rIns="99030" bIns="49516" numCol="1" anchor="b" anchorCtr="0" compatLnSpc="1"/>
          <a:lstStyle>
            <a:lvl1pPr algn="l" defTabSz="990600" eaLnBrk="1" hangingPunct="1">
              <a:spcBef>
                <a:spcPct val="0"/>
              </a:spcBef>
              <a:buClrTx/>
              <a:buSzTx/>
              <a:buFontTx/>
              <a:buNone/>
              <a:defRPr sz="1400" b="0">
                <a:ea typeface="+mn-ea"/>
              </a:defRPr>
            </a:lvl1pPr>
          </a:lstStyle>
          <a:p>
            <a:pPr>
              <a:defRPr/>
            </a:pPr>
            <a:endParaRPr lang="zh-CN" altLang="en-US"/>
          </a:p>
        </p:txBody>
      </p:sp>
      <p:sp>
        <p:nvSpPr>
          <p:cNvPr id="22535" name="Rectangle 7"/>
          <p:cNvSpPr>
            <a:spLocks noGrp="1" noChangeArrowheads="1"/>
          </p:cNvSpPr>
          <p:nvPr>
            <p:ph type="sldNum" sz="quarter" idx="5"/>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9030" tIns="49516" rIns="99030" bIns="49516" numCol="1" anchor="b" anchorCtr="0" compatLnSpc="1"/>
          <a:lstStyle>
            <a:lvl1pPr algn="r" defTabSz="990600" eaLnBrk="1" hangingPunct="1">
              <a:spcBef>
                <a:spcPct val="0"/>
              </a:spcBef>
              <a:buClrTx/>
              <a:buSzTx/>
              <a:buFontTx/>
              <a:buNone/>
              <a:defRPr sz="1400" b="0">
                <a:ea typeface="+mn-ea"/>
              </a:defRPr>
            </a:lvl1pPr>
          </a:lstStyle>
          <a:p>
            <a:pPr>
              <a:defRPr/>
            </a:pPr>
            <a:fld id="{23BD645B-89D7-4931-8F2F-D13CC5652F60}"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baidu.com/link?url=zN2F3loUthCdMjSG-lWfQ1SdbeEtxBAg-Oso_PoB2kyDVUkAbBZgWOVj619xH5bm4kUASntIqrWN6osRKAFJR1q4cWTXO8ZS3EA0Iq9xx0m&amp;wd=&amp;eqid=cb43026e0004857700000004643d3965" TargetMode="External"/><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uoxie.gjcha.com/suoxie/COTS_O2zy.html" TargetMode="External"/><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r>
              <a:rPr lang="en-US" altLang="zh-CN" sz="1200" b="1" kern="1200" dirty="0" smtClean="0">
                <a:solidFill>
                  <a:schemeClr val="tx1"/>
                </a:solidFill>
                <a:effectLst/>
                <a:latin typeface="Arial" panose="020B0604020202020204" pitchFamily="34" charset="0"/>
                <a:ea typeface="+mn-ea"/>
                <a:cs typeface="+mn-cs"/>
              </a:rPr>
              <a:t>Software Design Specification</a:t>
            </a:r>
            <a:endParaRPr lang="zh-CN" altLang="zh-CN" sz="1200" kern="1200" dirty="0" smtClean="0">
              <a:solidFill>
                <a:schemeClr val="tx1"/>
              </a:solidFill>
              <a:effectLst/>
              <a:latin typeface="Arial" panose="020B0604020202020204" pitchFamily="34" charset="0"/>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23BD645B-89D7-4931-8F2F-D13CC5652F6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anose="020B0604020202020204" pitchFamily="34" charset="0"/>
                <a:ea typeface="+mn-ea"/>
                <a:cs typeface="+mn-cs"/>
              </a:rPr>
              <a:t>硬件解码为</a:t>
            </a:r>
            <a:r>
              <a:rPr lang="en-US" altLang="zh-CN" sz="1200" b="0" i="0" kern="1200" dirty="0" smtClean="0">
                <a:solidFill>
                  <a:schemeClr val="tx1"/>
                </a:solidFill>
                <a:effectLst/>
                <a:latin typeface="Arial" panose="020B0604020202020204" pitchFamily="34" charset="0"/>
                <a:ea typeface="+mn-ea"/>
                <a:cs typeface="+mn-cs"/>
              </a:rPr>
              <a:t>H/W</a:t>
            </a:r>
            <a:r>
              <a:rPr lang="zh-CN" altLang="en-US" sz="1200" b="0" i="0" kern="1200" dirty="0" smtClean="0">
                <a:solidFill>
                  <a:schemeClr val="tx1"/>
                </a:solidFill>
                <a:effectLst/>
                <a:latin typeface="Arial" panose="020B0604020202020204" pitchFamily="34" charset="0"/>
                <a:ea typeface="+mn-ea"/>
                <a:cs typeface="+mn-cs"/>
              </a:rPr>
              <a:t>（</a:t>
            </a:r>
            <a:r>
              <a:rPr lang="en-US" altLang="zh-CN" sz="1200" b="0" i="0" kern="1200" dirty="0" smtClean="0">
                <a:solidFill>
                  <a:schemeClr val="tx1"/>
                </a:solidFill>
                <a:effectLst/>
                <a:latin typeface="Arial" panose="020B0604020202020204" pitchFamily="34" charset="0"/>
                <a:ea typeface="+mn-ea"/>
                <a:cs typeface="+mn-cs"/>
              </a:rPr>
              <a:t>HardWare Acceleration</a:t>
            </a:r>
            <a:r>
              <a:rPr lang="zh-CN" altLang="en-US" sz="1200" b="0" i="0" kern="1200" dirty="0" smtClean="0">
                <a:solidFill>
                  <a:schemeClr val="tx1"/>
                </a:solidFill>
                <a:effectLst/>
                <a:latin typeface="Arial" panose="020B0604020202020204" pitchFamily="34" charset="0"/>
                <a:ea typeface="+mn-ea"/>
                <a:cs typeface="+mn-cs"/>
              </a:rPr>
              <a:t>），使用硬件（显卡）解码，通过</a:t>
            </a:r>
            <a:r>
              <a:rPr lang="en-US" altLang="zh-CN" sz="1200" b="0" i="0" kern="1200" dirty="0" smtClean="0">
                <a:solidFill>
                  <a:schemeClr val="tx1"/>
                </a:solidFill>
                <a:effectLst/>
                <a:latin typeface="Arial" panose="020B0604020202020204" pitchFamily="34" charset="0"/>
                <a:ea typeface="+mn-ea"/>
                <a:cs typeface="+mn-cs"/>
              </a:rPr>
              <a:t>GPU</a:t>
            </a:r>
            <a:r>
              <a:rPr lang="zh-CN" altLang="en-US" sz="1200" b="0" i="0" kern="1200" dirty="0" smtClean="0">
                <a:solidFill>
                  <a:schemeClr val="tx1"/>
                </a:solidFill>
                <a:effectLst/>
                <a:latin typeface="Arial" panose="020B0604020202020204" pitchFamily="34" charset="0"/>
                <a:ea typeface="+mn-ea"/>
                <a:cs typeface="+mn-cs"/>
              </a:rPr>
              <a:t>进行视频处理</a:t>
            </a:r>
            <a:br>
              <a:rPr lang="zh-CN" altLang="en-US" dirty="0" smtClean="0"/>
            </a:br>
            <a:r>
              <a:rPr lang="zh-CN" altLang="en-US" sz="1200" b="0" i="0" kern="1200" dirty="0" smtClean="0">
                <a:solidFill>
                  <a:schemeClr val="tx1"/>
                </a:solidFill>
                <a:effectLst/>
                <a:latin typeface="Arial" panose="020B0604020202020204" pitchFamily="34" charset="0"/>
                <a:ea typeface="+mn-ea"/>
                <a:cs typeface="+mn-cs"/>
              </a:rPr>
              <a:t>软件解码为</a:t>
            </a:r>
            <a:r>
              <a:rPr lang="en-US" altLang="zh-CN" sz="1200" b="0" i="0" kern="1200" dirty="0" smtClean="0">
                <a:solidFill>
                  <a:schemeClr val="tx1"/>
                </a:solidFill>
                <a:effectLst/>
                <a:latin typeface="Arial" panose="020B0604020202020204" pitchFamily="34" charset="0"/>
                <a:ea typeface="+mn-ea"/>
                <a:cs typeface="+mn-cs"/>
              </a:rPr>
              <a:t>S/W</a:t>
            </a:r>
            <a:r>
              <a:rPr lang="zh-CN" altLang="en-US" sz="1200" b="0" i="0" kern="1200" dirty="0" smtClean="0">
                <a:solidFill>
                  <a:schemeClr val="tx1"/>
                </a:solidFill>
                <a:effectLst/>
                <a:latin typeface="Arial" panose="020B0604020202020204" pitchFamily="34" charset="0"/>
                <a:ea typeface="+mn-ea"/>
                <a:cs typeface="+mn-cs"/>
              </a:rPr>
              <a:t>（</a:t>
            </a:r>
            <a:r>
              <a:rPr lang="en-US" altLang="zh-CN" sz="1200" b="0" i="0" kern="1200" dirty="0" smtClean="0">
                <a:solidFill>
                  <a:schemeClr val="tx1"/>
                </a:solidFill>
                <a:effectLst/>
                <a:latin typeface="Arial" panose="020B0604020202020204" pitchFamily="34" charset="0"/>
                <a:ea typeface="+mn-ea"/>
                <a:cs typeface="+mn-cs"/>
              </a:rPr>
              <a:t>SoftWare Acceleration</a:t>
            </a:r>
            <a:r>
              <a:rPr lang="zh-CN" altLang="en-US" sz="1200" b="0" i="0" kern="1200" dirty="0" smtClean="0">
                <a:solidFill>
                  <a:schemeClr val="tx1"/>
                </a:solidFill>
                <a:effectLst/>
                <a:latin typeface="Arial" panose="020B0604020202020204" pitchFamily="34" charset="0"/>
                <a:ea typeface="+mn-ea"/>
                <a:cs typeface="+mn-cs"/>
              </a:rPr>
              <a:t>），使用软件进行（视频）解码，通过</a:t>
            </a:r>
            <a:r>
              <a:rPr lang="en-US" altLang="zh-CN" sz="1200" b="0" i="0" kern="1200" dirty="0" smtClean="0">
                <a:solidFill>
                  <a:schemeClr val="tx1"/>
                </a:solidFill>
                <a:effectLst/>
                <a:latin typeface="Arial" panose="020B0604020202020204" pitchFamily="34" charset="0"/>
                <a:ea typeface="+mn-ea"/>
                <a:cs typeface="+mn-cs"/>
              </a:rPr>
              <a:t>CPU</a:t>
            </a:r>
            <a:r>
              <a:rPr lang="zh-CN" altLang="en-US" sz="1200" b="0" i="0" kern="1200" dirty="0" smtClean="0">
                <a:solidFill>
                  <a:schemeClr val="tx1"/>
                </a:solidFill>
                <a:effectLst/>
                <a:latin typeface="Arial" panose="020B0604020202020204" pitchFamily="34" charset="0"/>
                <a:ea typeface="+mn-ea"/>
                <a:cs typeface="+mn-cs"/>
              </a:rPr>
              <a:t>进行视频处理</a:t>
            </a:r>
            <a:endParaRPr lang="zh-CN" altLang="en-US" dirty="0"/>
          </a:p>
        </p:txBody>
      </p:sp>
      <p:sp>
        <p:nvSpPr>
          <p:cNvPr id="4" name="灯片编号占位符 3"/>
          <p:cNvSpPr>
            <a:spLocks noGrp="1"/>
          </p:cNvSpPr>
          <p:nvPr>
            <p:ph type="sldNum" sz="quarter" idx="10"/>
          </p:nvPr>
        </p:nvSpPr>
        <p:spPr/>
        <p:txBody>
          <a:bodyPr/>
          <a:lstStyle/>
          <a:p>
            <a:pPr>
              <a:defRPr/>
            </a:pPr>
            <a:fld id="{23BD645B-89D7-4931-8F2F-D13CC5652F6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过程视图：顺序图 </a:t>
            </a:r>
            <a:r>
              <a:rPr lang="en-US" altLang="zh-CN" dirty="0" smtClean="0"/>
              <a:t>&amp; </a:t>
            </a:r>
            <a:r>
              <a:rPr lang="zh-CN" altLang="en-US" dirty="0" smtClean="0"/>
              <a:t>状态图</a:t>
            </a:r>
            <a:endParaRPr lang="en-US" altLang="zh-CN" dirty="0" smtClean="0"/>
          </a:p>
          <a:p>
            <a:r>
              <a:rPr lang="zh-CN" altLang="en-US" dirty="0" smtClean="0"/>
              <a:t>面向系统集成，关注：性能、安全、吞吐量</a:t>
            </a:r>
            <a:endParaRPr lang="zh-CN" altLang="en-US" dirty="0"/>
          </a:p>
        </p:txBody>
      </p:sp>
      <p:sp>
        <p:nvSpPr>
          <p:cNvPr id="4" name="灯片编号占位符 3"/>
          <p:cNvSpPr>
            <a:spLocks noGrp="1"/>
          </p:cNvSpPr>
          <p:nvPr>
            <p:ph type="sldNum" sz="quarter" idx="10"/>
          </p:nvPr>
        </p:nvSpPr>
        <p:spPr/>
        <p:txBody>
          <a:bodyPr/>
          <a:lstStyle/>
          <a:p>
            <a:pPr>
              <a:defRPr/>
            </a:pPr>
            <a:fld id="{23BD645B-89D7-4931-8F2F-D13CC5652F6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部署视图：系统工程、系统拓扑、设备安装</a:t>
            </a:r>
            <a:r>
              <a:rPr lang="en-US" altLang="zh-CN" dirty="0" smtClean="0"/>
              <a:t>&amp;</a:t>
            </a:r>
            <a:r>
              <a:rPr lang="zh-CN" altLang="en-US" dirty="0" smtClean="0"/>
              <a:t>通信</a:t>
            </a:r>
            <a:endParaRPr lang="zh-CN" altLang="en-US" dirty="0"/>
          </a:p>
        </p:txBody>
      </p:sp>
      <p:sp>
        <p:nvSpPr>
          <p:cNvPr id="4" name="灯片编号占位符 3"/>
          <p:cNvSpPr>
            <a:spLocks noGrp="1"/>
          </p:cNvSpPr>
          <p:nvPr>
            <p:ph type="sldNum" sz="quarter" idx="10"/>
          </p:nvPr>
        </p:nvSpPr>
        <p:spPr/>
        <p:txBody>
          <a:bodyPr/>
          <a:lstStyle/>
          <a:p>
            <a:pPr>
              <a:defRPr/>
            </a:pPr>
            <a:fld id="{23BD645B-89D7-4931-8F2F-D13CC5652F6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Software Requirements Specification</a:t>
            </a:r>
            <a:endParaRPr lang="en-US" altLang="zh-CN" dirty="0" smtClean="0"/>
          </a:p>
          <a:p>
            <a:r>
              <a:rPr lang="en-US" altLang="zh-CN" sz="1200" b="0" i="0" kern="1200" dirty="0" smtClean="0">
                <a:solidFill>
                  <a:schemeClr val="tx1"/>
                </a:solidFill>
                <a:effectLst/>
                <a:latin typeface="Arial" panose="020B0604020202020204" pitchFamily="34" charset="0"/>
                <a:ea typeface="+mn-ea"/>
                <a:cs typeface="+mn-cs"/>
              </a:rPr>
              <a:t>Requirement Trace Matrix</a:t>
            </a:r>
            <a:endParaRPr lang="en-US" altLang="zh-CN" sz="1200" b="0" i="0" kern="1200" dirty="0" smtClean="0">
              <a:solidFill>
                <a:schemeClr val="tx1"/>
              </a:solidFill>
              <a:effectLst/>
              <a:latin typeface="Arial" panose="020B0604020202020204" pitchFamily="34" charset="0"/>
              <a:ea typeface="+mn-ea"/>
              <a:cs typeface="+mn-cs"/>
            </a:endParaRPr>
          </a:p>
          <a:p>
            <a:r>
              <a:rPr lang="en-US" altLang="zh-CN" dirty="0" smtClean="0"/>
              <a:t> IETF (Internet Engineering Task Force)</a:t>
            </a:r>
            <a:r>
              <a:rPr lang="zh-CN" altLang="en-US" dirty="0" smtClean="0"/>
              <a:t>：互联网工程任务组​​， 主要定义互联网标准</a:t>
            </a:r>
            <a:endParaRPr lang="en-US" altLang="zh-CN" dirty="0" smtClean="0"/>
          </a:p>
          <a:p>
            <a:r>
              <a:rPr lang="zh-CN" altLang="en-US" dirty="0" smtClean="0"/>
              <a:t>请求注解文档（</a:t>
            </a:r>
            <a:r>
              <a:rPr lang="en-US" altLang="zh-CN" dirty="0" smtClean="0"/>
              <a:t>Requests for Comments</a:t>
            </a:r>
            <a:r>
              <a:rPr lang="zh-CN" altLang="en-US" dirty="0" smtClean="0"/>
              <a:t>，</a:t>
            </a:r>
            <a:r>
              <a:rPr lang="en-US" altLang="zh-CN" dirty="0" smtClean="0"/>
              <a:t>RFC</a:t>
            </a:r>
            <a:r>
              <a:rPr lang="zh-CN" altLang="en-US" dirty="0" smtClean="0"/>
              <a:t>），用于发布</a:t>
            </a:r>
            <a:r>
              <a:rPr lang="en-US" altLang="zh-CN" dirty="0" smtClean="0"/>
              <a:t>Internet</a:t>
            </a:r>
            <a:r>
              <a:rPr lang="zh-CN" altLang="en-US" dirty="0" smtClean="0"/>
              <a:t>标准和</a:t>
            </a:r>
            <a:r>
              <a:rPr lang="en-US" altLang="zh-CN" dirty="0" smtClean="0"/>
              <a:t>Internet</a:t>
            </a:r>
            <a:r>
              <a:rPr lang="zh-CN" altLang="en-US" dirty="0" smtClean="0"/>
              <a:t>其他正式出版物的一种网络文件或工作报告</a:t>
            </a:r>
            <a:endParaRPr lang="en-US" altLang="zh-CN" dirty="0" smtClean="0"/>
          </a:p>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23BD645B-89D7-4931-8F2F-D13CC5652F6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用例视图：面向用户</a:t>
            </a:r>
            <a:endParaRPr lang="en-US" altLang="zh-CN" dirty="0" smtClean="0"/>
          </a:p>
          <a:p>
            <a:r>
              <a:rPr lang="en-US" altLang="zh-CN" dirty="0" smtClean="0"/>
              <a:t>DFD</a:t>
            </a:r>
            <a:endParaRPr lang="zh-CN" altLang="en-US" dirty="0"/>
          </a:p>
        </p:txBody>
      </p:sp>
      <p:sp>
        <p:nvSpPr>
          <p:cNvPr id="4" name="灯片编号占位符 3"/>
          <p:cNvSpPr>
            <a:spLocks noGrp="1"/>
          </p:cNvSpPr>
          <p:nvPr>
            <p:ph type="sldNum" sz="quarter" idx="10"/>
          </p:nvPr>
        </p:nvSpPr>
        <p:spPr/>
        <p:txBody>
          <a:bodyPr/>
          <a:lstStyle/>
          <a:p>
            <a:pPr>
              <a:defRPr/>
            </a:pPr>
            <a:fld id="{23BD645B-89D7-4931-8F2F-D13CC5652F60}"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panose="020B0604020202020204" pitchFamily="34" charset="0"/>
                <a:ea typeface="+mn-ea"/>
                <a:cs typeface="+mn-cs"/>
              </a:rPr>
              <a:t>程控数字交换机</a:t>
            </a:r>
            <a:endParaRPr lang="zh-CN" altLang="en-US" dirty="0"/>
          </a:p>
        </p:txBody>
      </p:sp>
      <p:sp>
        <p:nvSpPr>
          <p:cNvPr id="4" name="灯片编号占位符 3"/>
          <p:cNvSpPr>
            <a:spLocks noGrp="1"/>
          </p:cNvSpPr>
          <p:nvPr>
            <p:ph type="sldNum" sz="quarter" idx="10"/>
          </p:nvPr>
        </p:nvSpPr>
        <p:spPr/>
        <p:txBody>
          <a:bodyPr/>
          <a:lstStyle/>
          <a:p>
            <a:pPr>
              <a:defRPr/>
            </a:pPr>
            <a:fld id="{23BD645B-89D7-4931-8F2F-D13CC5652F6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 typeface="+mj-lt"/>
              <a:buNone/>
              <a:defRPr/>
            </a:pPr>
            <a:r>
              <a:rPr lang="en-US" altLang="zh-CN" sz="1200" b="0" i="0" kern="1200" dirty="0" smtClean="0">
                <a:solidFill>
                  <a:schemeClr val="tx1"/>
                </a:solidFill>
                <a:effectLst/>
                <a:latin typeface="Arial" panose="020B0604020202020204" pitchFamily="34" charset="0"/>
                <a:ea typeface="+mn-ea"/>
                <a:cs typeface="+mn-cs"/>
              </a:rPr>
              <a:t>dial tone </a:t>
            </a:r>
            <a:r>
              <a:rPr lang="zh-CN" altLang="en-US" sz="1200" b="0" i="0" kern="1200" dirty="0" smtClean="0">
                <a:solidFill>
                  <a:schemeClr val="tx1"/>
                </a:solidFill>
                <a:effectLst/>
                <a:latin typeface="Arial" panose="020B0604020202020204" pitchFamily="34" charset="0"/>
                <a:ea typeface="+mn-ea"/>
                <a:cs typeface="+mn-cs"/>
              </a:rPr>
              <a:t>美 英 </a:t>
            </a:r>
            <a:r>
              <a:rPr lang="en-US" altLang="zh-CN" sz="1200" b="0" i="0" kern="1200" dirty="0" smtClean="0">
                <a:solidFill>
                  <a:schemeClr val="tx1"/>
                </a:solidFill>
                <a:effectLst/>
                <a:latin typeface="Arial" panose="020B0604020202020204" pitchFamily="34" charset="0"/>
                <a:ea typeface="+mn-ea"/>
                <a:cs typeface="+mn-cs"/>
              </a:rPr>
              <a:t>n.</a:t>
            </a:r>
            <a:r>
              <a:rPr lang="zh-CN" altLang="en-US" sz="1200" b="0" i="0" kern="1200" dirty="0" smtClean="0">
                <a:solidFill>
                  <a:schemeClr val="tx1"/>
                </a:solidFill>
                <a:effectLst/>
                <a:latin typeface="Arial" panose="020B0604020202020204" pitchFamily="34" charset="0"/>
                <a:ea typeface="+mn-ea"/>
                <a:cs typeface="+mn-cs"/>
              </a:rPr>
              <a:t>拨号音 网络检测到拨号音</a:t>
            </a:r>
            <a:endParaRPr lang="en-US" altLang="zh-CN" sz="1200" b="0" i="0" kern="1200" dirty="0" smtClean="0">
              <a:solidFill>
                <a:schemeClr val="tx1"/>
              </a:solidFill>
              <a:effectLst/>
              <a:latin typeface="Arial" panose="020B0604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 typeface="+mj-lt"/>
              <a:buNone/>
              <a:defRPr/>
            </a:pPr>
            <a:r>
              <a:rPr lang="en-US" altLang="zh-CN" sz="1200" b="0" i="0" u="sng" kern="1200" dirty="0" smtClean="0">
                <a:solidFill>
                  <a:schemeClr val="tx1"/>
                </a:solidFill>
                <a:effectLst/>
                <a:latin typeface="Arial" panose="020B0604020202020204" pitchFamily="34" charset="0"/>
                <a:ea typeface="+mn-ea"/>
                <a:cs typeface="+mn-cs"/>
                <a:hlinkClick r:id="rId3"/>
              </a:rPr>
              <a:t>off the hook</a:t>
            </a:r>
            <a:r>
              <a:rPr lang="zh-CN" altLang="en-US" dirty="0" smtClean="0"/>
              <a:t>：摘机</a:t>
            </a:r>
            <a:endParaRPr lang="en-US" altLang="zh-CN" sz="1200" b="0" i="0" kern="1200" dirty="0" smtClean="0">
              <a:solidFill>
                <a:schemeClr val="tx1"/>
              </a:solidFill>
              <a:effectLst/>
              <a:latin typeface="Arial" panose="020B0604020202020204" pitchFamily="34" charset="0"/>
              <a:ea typeface="+mn-ea"/>
              <a:cs typeface="+mn-cs"/>
            </a:endParaRPr>
          </a:p>
          <a:p>
            <a:pPr marL="228600" marR="0" lvl="0" indent="-228600" algn="l" defTabSz="914400" rtl="0" eaLnBrk="0" fontAlgn="base" latinLnBrk="0" hangingPunct="0">
              <a:lnSpc>
                <a:spcPct val="100000"/>
              </a:lnSpc>
              <a:spcBef>
                <a:spcPct val="30000"/>
              </a:spcBef>
              <a:spcAft>
                <a:spcPct val="0"/>
              </a:spcAft>
              <a:buClrTx/>
              <a:buSzTx/>
              <a:buFont typeface="+mj-lt"/>
              <a:buAutoNum type="arabicPeriod"/>
              <a:defRPr/>
            </a:pPr>
            <a:r>
              <a:rPr lang="en-US" altLang="zh-CN" dirty="0" smtClean="0"/>
              <a:t>Joe</a:t>
            </a:r>
            <a:r>
              <a:rPr lang="zh-CN" altLang="en-US" dirty="0" smtClean="0"/>
              <a:t>手机的控制器，检测并验证从挂机（</a:t>
            </a:r>
            <a:r>
              <a:rPr lang="en-US" altLang="zh-CN" dirty="0" smtClean="0"/>
              <a:t>on-hook</a:t>
            </a:r>
            <a:r>
              <a:rPr lang="zh-CN" altLang="en-US" dirty="0" smtClean="0"/>
              <a:t>）到摘机（</a:t>
            </a:r>
            <a:r>
              <a:rPr lang="en-US" altLang="zh-CN" dirty="0" smtClean="0"/>
              <a:t>off-hook</a:t>
            </a:r>
            <a:r>
              <a:rPr lang="zh-CN" altLang="en-US" dirty="0" smtClean="0"/>
              <a:t>）的转换，并发送消息唤醒相应的终端对象。</a:t>
            </a:r>
            <a:endParaRPr lang="zh-CN" altLang="en-US" dirty="0" smtClean="0"/>
          </a:p>
          <a:p>
            <a:pPr marL="228600" indent="-228600">
              <a:buFont typeface="+mj-lt"/>
              <a:buAutoNum type="arabicPeriod"/>
            </a:pPr>
            <a:r>
              <a:rPr lang="zh-CN" altLang="en-US" dirty="0" smtClean="0"/>
              <a:t>终端分配一些资源，并告诉控制器发出一些拨号音（</a:t>
            </a:r>
            <a:r>
              <a:rPr lang="en-US" altLang="zh-CN" sz="1200" b="0" i="0" kern="1200" dirty="0" smtClean="0">
                <a:solidFill>
                  <a:schemeClr val="tx1"/>
                </a:solidFill>
                <a:effectLst/>
                <a:latin typeface="Arial" panose="020B0604020202020204" pitchFamily="34" charset="0"/>
                <a:ea typeface="+mn-ea"/>
                <a:cs typeface="+mn-cs"/>
              </a:rPr>
              <a:t>dial tone</a:t>
            </a:r>
            <a:r>
              <a:rPr lang="zh-CN" altLang="en-US" dirty="0" smtClean="0"/>
              <a:t>）。</a:t>
            </a:r>
            <a:endParaRPr lang="zh-CN" altLang="en-US" dirty="0" smtClean="0"/>
          </a:p>
          <a:p>
            <a:pPr marL="228600" indent="-228600">
              <a:buFont typeface="+mj-lt"/>
              <a:buAutoNum type="arabicPeriod"/>
            </a:pPr>
            <a:r>
              <a:rPr lang="zh-CN" altLang="en-US" dirty="0" smtClean="0"/>
              <a:t>控制器接收数字并将其发送到终端。</a:t>
            </a:r>
            <a:endParaRPr lang="zh-CN" altLang="en-US" dirty="0" smtClean="0"/>
          </a:p>
          <a:p>
            <a:pPr marL="228600" indent="-228600">
              <a:buFont typeface="+mj-lt"/>
              <a:buAutoNum type="arabicPeriod"/>
            </a:pPr>
            <a:r>
              <a:rPr lang="zh-CN" altLang="en-US" dirty="0" smtClean="0"/>
              <a:t>终端使用编号计划来分析数字流。</a:t>
            </a:r>
            <a:endParaRPr lang="zh-CN" altLang="en-US" dirty="0" smtClean="0"/>
          </a:p>
          <a:p>
            <a:pPr marL="228600" indent="-228600">
              <a:buFont typeface="+mj-lt"/>
              <a:buAutoNum type="arabicPeriod"/>
            </a:pPr>
            <a:r>
              <a:rPr lang="zh-CN" altLang="en-US" dirty="0" smtClean="0"/>
              <a:t>当输入了有效的数字序列时，终端打开对话（</a:t>
            </a:r>
            <a:r>
              <a:rPr lang="en-US" altLang="zh-CN" dirty="0" smtClean="0"/>
              <a:t>conversation</a:t>
            </a:r>
            <a:r>
              <a:rPr lang="zh-CN" altLang="en-US" dirty="0" smtClean="0"/>
              <a:t>）。</a:t>
            </a:r>
            <a:endParaRPr lang="zh-CN" altLang="en-US" dirty="0" smtClean="0"/>
          </a:p>
          <a:p>
            <a:endParaRPr lang="zh-CN" altLang="en-US" dirty="0"/>
          </a:p>
        </p:txBody>
      </p:sp>
      <p:sp>
        <p:nvSpPr>
          <p:cNvPr id="4" name="灯片编号占位符 3"/>
          <p:cNvSpPr>
            <a:spLocks noGrp="1"/>
          </p:cNvSpPr>
          <p:nvPr>
            <p:ph type="sldNum" sz="quarter" idx="10"/>
          </p:nvPr>
        </p:nvSpPr>
        <p:spPr/>
        <p:txBody>
          <a:bodyPr/>
          <a:lstStyle/>
          <a:p>
            <a:pPr>
              <a:defRPr/>
            </a:pPr>
            <a:fld id="{23BD645B-89D7-4931-8F2F-D13CC5652F6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逻辑视图：类图</a:t>
            </a:r>
            <a:endParaRPr lang="en-US" altLang="zh-CN" dirty="0" smtClean="0"/>
          </a:p>
          <a:p>
            <a:r>
              <a:rPr lang="zh-CN" altLang="en-US" dirty="0" smtClean="0"/>
              <a:t>面向终端用户、功能</a:t>
            </a:r>
            <a:endParaRPr lang="zh-CN" altLang="en-US" dirty="0"/>
          </a:p>
        </p:txBody>
      </p:sp>
      <p:sp>
        <p:nvSpPr>
          <p:cNvPr id="4" name="灯片编号占位符 3"/>
          <p:cNvSpPr>
            <a:spLocks noGrp="1"/>
          </p:cNvSpPr>
          <p:nvPr>
            <p:ph type="sldNum" sz="quarter" idx="10"/>
          </p:nvPr>
        </p:nvSpPr>
        <p:spPr/>
        <p:txBody>
          <a:bodyPr/>
          <a:lstStyle/>
          <a:p>
            <a:pPr>
              <a:defRPr/>
            </a:pPr>
            <a:fld id="{23BD645B-89D7-4931-8F2F-D13CC5652F6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对话</a:t>
            </a:r>
            <a:r>
              <a:rPr lang="en-US" altLang="zh-CN" dirty="0" smtClean="0"/>
              <a:t>——</a:t>
            </a:r>
            <a:r>
              <a:rPr lang="zh-CN" altLang="en-US" dirty="0" smtClean="0"/>
              <a:t>翻译服务</a:t>
            </a:r>
            <a:r>
              <a:rPr lang="en-US" altLang="zh-CN" dirty="0" smtClean="0"/>
              <a:t>&amp;</a:t>
            </a:r>
            <a:r>
              <a:rPr lang="zh-CN" altLang="en-US" dirty="0" smtClean="0"/>
              <a:t>连接服务</a:t>
            </a:r>
            <a:endParaRPr lang="en-US" altLang="zh-CN" dirty="0" smtClean="0"/>
          </a:p>
          <a:p>
            <a:r>
              <a:rPr lang="zh-CN" altLang="en-US" dirty="0" smtClean="0"/>
              <a:t>终端</a:t>
            </a:r>
            <a:r>
              <a:rPr lang="en-US" altLang="zh-CN" dirty="0" smtClean="0"/>
              <a:t>——</a:t>
            </a:r>
            <a:r>
              <a:rPr lang="zh-CN" altLang="en-US" dirty="0" smtClean="0"/>
              <a:t>数字计划</a:t>
            </a:r>
            <a:endParaRPr lang="en-US" altLang="zh-CN" dirty="0" smtClean="0"/>
          </a:p>
          <a:p>
            <a:r>
              <a:rPr lang="zh-CN" altLang="en-US" dirty="0" smtClean="0"/>
              <a:t>控制器</a:t>
            </a:r>
            <a:endParaRPr lang="en-US" altLang="zh-CN" dirty="0" smtClean="0"/>
          </a:p>
          <a:p>
            <a:endParaRPr lang="en-US" altLang="zh-CN" dirty="0" smtClean="0"/>
          </a:p>
          <a:p>
            <a:r>
              <a:rPr lang="zh-CN" altLang="en-US" dirty="0" smtClean="0"/>
              <a:t>显示</a:t>
            </a:r>
            <a:r>
              <a:rPr lang="en-US" altLang="zh-CN" dirty="0" smtClean="0"/>
              <a:t>&amp;</a:t>
            </a:r>
            <a:r>
              <a:rPr lang="zh-CN" altLang="en-US" dirty="0" smtClean="0"/>
              <a:t>用户接口</a:t>
            </a:r>
            <a:endParaRPr lang="en-US" altLang="zh-CN" dirty="0" smtClean="0"/>
          </a:p>
          <a:p>
            <a:r>
              <a:rPr lang="zh-CN" altLang="en-US" dirty="0" smtClean="0"/>
              <a:t>仿真（模拟）与训练</a:t>
            </a:r>
            <a:r>
              <a:rPr lang="en-US" altLang="zh-CN" dirty="0" smtClean="0"/>
              <a:t>——</a:t>
            </a:r>
            <a:r>
              <a:rPr lang="zh-CN" altLang="en-US" dirty="0" smtClean="0"/>
              <a:t>外部接口网关</a:t>
            </a:r>
            <a:endParaRPr lang="en-US" altLang="zh-CN" dirty="0" smtClean="0"/>
          </a:p>
          <a:p>
            <a:r>
              <a:rPr lang="zh-CN" altLang="en-US" dirty="0" smtClean="0"/>
              <a:t>飞行管理</a:t>
            </a:r>
            <a:r>
              <a:rPr lang="en-US" altLang="zh-CN" dirty="0" smtClean="0"/>
              <a:t>——</a:t>
            </a:r>
            <a:r>
              <a:rPr lang="zh-CN" altLang="en-US" dirty="0" smtClean="0"/>
              <a:t>空中交通管理</a:t>
            </a:r>
            <a:endParaRPr lang="en-US" altLang="zh-CN" dirty="0" smtClean="0"/>
          </a:p>
          <a:p>
            <a:r>
              <a:rPr lang="zh-CN" altLang="en-US" dirty="0" smtClean="0"/>
              <a:t>航空信息</a:t>
            </a:r>
            <a:r>
              <a:rPr lang="en-US" altLang="zh-CN" dirty="0" smtClean="0"/>
              <a:t>——</a:t>
            </a:r>
            <a:r>
              <a:rPr lang="zh-CN" altLang="en-US" dirty="0" smtClean="0"/>
              <a:t>基本元素</a:t>
            </a:r>
            <a:r>
              <a:rPr lang="en-US" altLang="zh-CN" dirty="0" smtClean="0"/>
              <a:t>——</a:t>
            </a:r>
            <a:r>
              <a:rPr lang="zh-CN" altLang="en-US" dirty="0" smtClean="0"/>
              <a:t>机制服务</a:t>
            </a:r>
            <a:endParaRPr lang="en-US" altLang="zh-CN" dirty="0" smtClean="0"/>
          </a:p>
          <a:p>
            <a:endParaRPr lang="en-US" altLang="zh-CN" dirty="0" smtClean="0"/>
          </a:p>
        </p:txBody>
      </p:sp>
      <p:sp>
        <p:nvSpPr>
          <p:cNvPr id="4" name="灯片编号占位符 3"/>
          <p:cNvSpPr>
            <a:spLocks noGrp="1"/>
          </p:cNvSpPr>
          <p:nvPr>
            <p:ph type="sldNum" sz="quarter" idx="10"/>
          </p:nvPr>
        </p:nvSpPr>
        <p:spPr/>
        <p:txBody>
          <a:bodyPr/>
          <a:lstStyle/>
          <a:p>
            <a:pPr>
              <a:defRPr/>
            </a:pPr>
            <a:fld id="{23BD645B-89D7-4931-8F2F-D13CC5652F6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实现视图：组件图</a:t>
            </a:r>
            <a:endParaRPr lang="en-US" altLang="zh-CN" dirty="0" smtClean="0"/>
          </a:p>
          <a:p>
            <a:r>
              <a:rPr lang="zh-CN" altLang="en-US" dirty="0" smtClean="0"/>
              <a:t>面向程序员、软件管理</a:t>
            </a:r>
            <a:endParaRPr lang="zh-CN" altLang="en-US" dirty="0"/>
          </a:p>
        </p:txBody>
      </p:sp>
      <p:sp>
        <p:nvSpPr>
          <p:cNvPr id="4" name="灯片编号占位符 3"/>
          <p:cNvSpPr>
            <a:spLocks noGrp="1"/>
          </p:cNvSpPr>
          <p:nvPr>
            <p:ph type="sldNum" sz="quarter" idx="10"/>
          </p:nvPr>
        </p:nvSpPr>
        <p:spPr/>
        <p:txBody>
          <a:bodyPr/>
          <a:lstStyle/>
          <a:p>
            <a:pPr>
              <a:defRPr/>
            </a:pPr>
            <a:fld id="{23BD645B-89D7-4931-8F2F-D13CC5652F6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171450" indent="-171450">
              <a:buFont typeface="Arial" panose="020B0604020202020204" pitchFamily="34" charset="0"/>
              <a:buChar char="•"/>
            </a:pPr>
            <a:r>
              <a:rPr lang="en-US" altLang="zh-CN" dirty="0" smtClean="0"/>
              <a:t>CAATS,MAATS</a:t>
            </a:r>
            <a:r>
              <a:rPr lang="zh-CN" altLang="en-US" dirty="0" smtClean="0"/>
              <a:t>：</a:t>
            </a:r>
            <a:r>
              <a:rPr lang="en-US" altLang="zh-CN" sz="1200" b="0" i="0" kern="1200" dirty="0" smtClean="0">
                <a:solidFill>
                  <a:schemeClr val="tx1"/>
                </a:solidFill>
                <a:effectLst/>
                <a:latin typeface="Arial" panose="020B0604020202020204" pitchFamily="34" charset="0"/>
                <a:ea typeface="+mn-ea"/>
                <a:cs typeface="+mn-cs"/>
              </a:rPr>
              <a:t>Canadian Automated Air Traffic System</a:t>
            </a:r>
            <a:endParaRPr lang="en-US" altLang="zh-CN" sz="1200" b="0" i="0" kern="1200" dirty="0" smtClean="0">
              <a:solidFill>
                <a:schemeClr val="tx1"/>
              </a:solidFill>
              <a:effectLst/>
              <a:latin typeface="Arial" panose="020B0604020202020204" pitchFamily="34" charset="0"/>
              <a:ea typeface="+mn-ea"/>
              <a:cs typeface="+mn-cs"/>
            </a:endParaRPr>
          </a:p>
          <a:p>
            <a:pPr marL="628650" lvl="1" indent="-171450">
              <a:buFont typeface="Arial" panose="020B0604020202020204" pitchFamily="34" charset="0"/>
              <a:buChar char="•"/>
            </a:pPr>
            <a:r>
              <a:rPr lang="zh-CN" altLang="en-US" dirty="0" smtClean="0"/>
              <a:t>人机界面、离线工具、外部系统、测试线束</a:t>
            </a:r>
            <a:endParaRPr lang="en-US" altLang="zh-CN" dirty="0" smtClean="0"/>
          </a:p>
          <a:p>
            <a:pPr marL="171450" indent="-171450">
              <a:buFont typeface="Arial" panose="020B0604020202020204" pitchFamily="34" charset="0"/>
              <a:buChar char="•"/>
            </a:pPr>
            <a:r>
              <a:rPr lang="en-US" altLang="zh-CN" dirty="0" smtClean="0"/>
              <a:t>HATS</a:t>
            </a:r>
            <a:r>
              <a:rPr lang="zh-CN" altLang="en-US" dirty="0" smtClean="0"/>
              <a:t>：</a:t>
            </a:r>
            <a:r>
              <a:rPr lang="en-US" altLang="zh-CN" dirty="0" smtClean="0"/>
              <a:t>Hughes </a:t>
            </a:r>
            <a:r>
              <a:rPr lang="en-US" altLang="zh-CN" dirty="0" smtClean="0"/>
              <a:t>Air Traffic Systems —— </a:t>
            </a:r>
            <a:r>
              <a:rPr lang="en-US" altLang="zh-CN" dirty="0" smtClean="0"/>
              <a:t>ATC</a:t>
            </a:r>
            <a:r>
              <a:rPr lang="zh-CN" altLang="en-US" dirty="0" smtClean="0"/>
              <a:t>：</a:t>
            </a:r>
            <a:r>
              <a:rPr lang="en-US" altLang="zh-CN" dirty="0" smtClean="0"/>
              <a:t>Air Traffic control</a:t>
            </a:r>
            <a:endParaRPr lang="en-US" altLang="zh-CN" dirty="0" smtClean="0"/>
          </a:p>
          <a:p>
            <a:pPr marL="628650" lvl="1" indent="-171450">
              <a:buFont typeface="Arial" panose="020B0604020202020204" pitchFamily="34" charset="0"/>
              <a:buChar char="•"/>
            </a:pPr>
            <a:r>
              <a:rPr lang="zh-CN" altLang="en-US" dirty="0" smtClean="0"/>
              <a:t>飞行管理，部门管理</a:t>
            </a:r>
            <a:endParaRPr lang="en-US" altLang="zh-CN" dirty="0" smtClean="0"/>
          </a:p>
          <a:p>
            <a:pPr marL="171450" indent="-171450">
              <a:buFont typeface="Arial" panose="020B0604020202020204" pitchFamily="34" charset="0"/>
              <a:buChar char="•"/>
            </a:pPr>
            <a:r>
              <a:rPr lang="en-US" altLang="zh-CN" dirty="0" smtClean="0"/>
              <a:t>ATC </a:t>
            </a:r>
            <a:r>
              <a:rPr lang="zh-CN" altLang="en-US" dirty="0" smtClean="0"/>
              <a:t>框架 </a:t>
            </a:r>
            <a:r>
              <a:rPr lang="en-US" altLang="zh-CN" dirty="0" smtClean="0"/>
              <a:t>—— </a:t>
            </a:r>
            <a:r>
              <a:rPr lang="zh-CN" altLang="en-US" dirty="0" smtClean="0"/>
              <a:t>航空类、</a:t>
            </a:r>
            <a:r>
              <a:rPr lang="en-US" altLang="zh-CN" dirty="0" smtClean="0"/>
              <a:t>ATC</a:t>
            </a:r>
            <a:r>
              <a:rPr lang="zh-CN" altLang="en-US" dirty="0" smtClean="0"/>
              <a:t>类</a:t>
            </a:r>
            <a:endParaRPr lang="en-US" altLang="zh-CN" dirty="0" smtClean="0"/>
          </a:p>
          <a:p>
            <a:pPr marL="171450" indent="-171450">
              <a:buFont typeface="Arial" panose="020B0604020202020204" pitchFamily="34" charset="0"/>
              <a:buChar char="•"/>
            </a:pPr>
            <a:r>
              <a:rPr lang="zh-CN" altLang="en-US" dirty="0" smtClean="0"/>
              <a:t>分布式虚拟机</a:t>
            </a:r>
            <a:r>
              <a:rPr lang="en-US" altLang="zh-CN" dirty="0" smtClean="0"/>
              <a:t>——</a:t>
            </a:r>
            <a:r>
              <a:rPr lang="zh-CN" altLang="en-US" dirty="0" smtClean="0"/>
              <a:t>支持机制</a:t>
            </a:r>
            <a:endParaRPr lang="en-US" altLang="zh-CN" dirty="0" smtClean="0"/>
          </a:p>
          <a:p>
            <a:pPr marL="628650" lvl="1" indent="-171450">
              <a:buFont typeface="Arial" panose="020B0604020202020204" pitchFamily="34" charset="0"/>
              <a:buChar char="•"/>
            </a:pPr>
            <a:r>
              <a:rPr lang="zh-CN" altLang="en-US" dirty="0" smtClean="0"/>
              <a:t>通信、时间、存储、资源管理</a:t>
            </a:r>
            <a:endParaRPr lang="en-US" altLang="zh-CN" dirty="0" smtClean="0"/>
          </a:p>
          <a:p>
            <a:pPr marL="171450" indent="-171450">
              <a:buFont typeface="Arial" panose="020B0604020202020204" pitchFamily="34" charset="0"/>
              <a:buChar char="•"/>
            </a:pPr>
            <a:r>
              <a:rPr lang="zh-CN" altLang="en-US" dirty="0" smtClean="0"/>
              <a:t>基本元素</a:t>
            </a:r>
            <a:r>
              <a:rPr lang="en-US" altLang="zh-CN" dirty="0" smtClean="0"/>
              <a:t>——</a:t>
            </a:r>
            <a:r>
              <a:rPr lang="zh-CN" altLang="en-US" dirty="0" smtClean="0"/>
              <a:t>公共工具：</a:t>
            </a:r>
            <a:r>
              <a:rPr lang="en-US" altLang="zh-CN" sz="1200" b="0" i="0" kern="1200" dirty="0" smtClean="0">
                <a:solidFill>
                  <a:schemeClr val="tx1"/>
                </a:solidFill>
                <a:effectLst/>
                <a:latin typeface="Arial" panose="020B0604020202020204" pitchFamily="34" charset="0"/>
                <a:ea typeface="+mn-ea"/>
                <a:cs typeface="+mn-cs"/>
              </a:rPr>
              <a:t>bingings</a:t>
            </a:r>
            <a:r>
              <a:rPr lang="zh-CN" altLang="en-US" sz="1200" b="0" i="0" kern="1200" dirty="0" smtClean="0">
                <a:solidFill>
                  <a:schemeClr val="tx1"/>
                </a:solidFill>
                <a:effectLst/>
                <a:latin typeface="Arial" panose="020B0604020202020204" pitchFamily="34" charset="0"/>
                <a:ea typeface="+mn-ea"/>
                <a:cs typeface="+mn-cs"/>
              </a:rPr>
              <a:t>是</a:t>
            </a:r>
            <a:r>
              <a:rPr lang="en-US" altLang="zh-CN" sz="1200" b="0" i="0" kern="1200" dirty="0" smtClean="0">
                <a:solidFill>
                  <a:schemeClr val="tx1"/>
                </a:solidFill>
                <a:effectLst/>
                <a:latin typeface="Arial" panose="020B0604020202020204" pitchFamily="34" charset="0"/>
                <a:ea typeface="+mn-ea"/>
                <a:cs typeface="+mn-cs"/>
              </a:rPr>
              <a:t>Emscripten</a:t>
            </a:r>
            <a:r>
              <a:rPr lang="zh-CN" altLang="en-US" sz="1200" b="0" i="0" kern="1200" dirty="0" smtClean="0">
                <a:solidFill>
                  <a:schemeClr val="tx1"/>
                </a:solidFill>
                <a:effectLst/>
                <a:latin typeface="Arial" panose="020B0604020202020204" pitchFamily="34" charset="0"/>
                <a:ea typeface="+mn-ea"/>
                <a:cs typeface="+mn-cs"/>
              </a:rPr>
              <a:t>中连接</a:t>
            </a:r>
            <a:r>
              <a:rPr lang="en-US" altLang="zh-CN" sz="1200" b="0" i="0" kern="1200" dirty="0" smtClean="0">
                <a:solidFill>
                  <a:schemeClr val="tx1"/>
                </a:solidFill>
                <a:effectLst/>
                <a:latin typeface="Arial" panose="020B0604020202020204" pitchFamily="34" charset="0"/>
                <a:ea typeface="+mn-ea"/>
                <a:cs typeface="+mn-cs"/>
              </a:rPr>
              <a:t>C++</a:t>
            </a:r>
            <a:r>
              <a:rPr lang="zh-CN" altLang="en-US" sz="1200" b="0" i="0" kern="1200" dirty="0" smtClean="0">
                <a:solidFill>
                  <a:schemeClr val="tx1"/>
                </a:solidFill>
                <a:effectLst/>
                <a:latin typeface="Arial" panose="020B0604020202020204" pitchFamily="34" charset="0"/>
                <a:ea typeface="+mn-ea"/>
                <a:cs typeface="+mn-cs"/>
              </a:rPr>
              <a:t>和</a:t>
            </a:r>
            <a:r>
              <a:rPr lang="en-US" altLang="zh-CN" sz="1200" b="0" i="0" kern="1200" dirty="0" smtClean="0">
                <a:solidFill>
                  <a:schemeClr val="tx1"/>
                </a:solidFill>
                <a:effectLst/>
                <a:latin typeface="Arial" panose="020B0604020202020204" pitchFamily="34" charset="0"/>
                <a:ea typeface="+mn-ea"/>
                <a:cs typeface="+mn-cs"/>
              </a:rPr>
              <a:t>JavaScript</a:t>
            </a:r>
            <a:r>
              <a:rPr lang="zh-CN" altLang="en-US" sz="1200" b="0" i="0" kern="1200" dirty="0" smtClean="0">
                <a:solidFill>
                  <a:schemeClr val="tx1"/>
                </a:solidFill>
                <a:effectLst/>
                <a:latin typeface="Arial" panose="020B0604020202020204" pitchFamily="34" charset="0"/>
                <a:ea typeface="+mn-ea"/>
                <a:cs typeface="+mn-cs"/>
              </a:rPr>
              <a:t>代码的一类</a:t>
            </a:r>
            <a:r>
              <a:rPr lang="en-US" altLang="zh-CN" sz="1200" b="0" i="0" kern="1200" dirty="0" smtClean="0">
                <a:solidFill>
                  <a:schemeClr val="tx1"/>
                </a:solidFill>
                <a:effectLst/>
                <a:latin typeface="Arial" panose="020B0604020202020204" pitchFamily="34" charset="0"/>
                <a:ea typeface="+mn-ea"/>
                <a:cs typeface="+mn-cs"/>
              </a:rPr>
              <a:t>API</a:t>
            </a:r>
            <a:r>
              <a:rPr lang="zh-CN" altLang="en-US" sz="1200" b="0" i="0" kern="1200" dirty="0" smtClean="0">
                <a:solidFill>
                  <a:schemeClr val="tx1"/>
                </a:solidFill>
                <a:effectLst/>
                <a:latin typeface="Arial" panose="020B0604020202020204" pitchFamily="34" charset="0"/>
                <a:ea typeface="+mn-ea"/>
                <a:cs typeface="+mn-cs"/>
              </a:rPr>
              <a:t>、底层服务</a:t>
            </a:r>
            <a:endParaRPr lang="en-US" altLang="zh-CN" dirty="0" smtClean="0"/>
          </a:p>
          <a:p>
            <a:pPr marL="171450" indent="-171450">
              <a:buFont typeface="Arial" panose="020B0604020202020204" pitchFamily="34" charset="0"/>
              <a:buChar char="•"/>
            </a:pPr>
            <a:r>
              <a:rPr lang="zh-CN" altLang="en-US" dirty="0" smtClean="0"/>
              <a:t>硬件、</a:t>
            </a:r>
            <a:r>
              <a:rPr lang="en-US" altLang="zh-CN" dirty="0" smtClean="0"/>
              <a:t>OS</a:t>
            </a:r>
            <a:r>
              <a:rPr lang="zh-CN" altLang="en-US" dirty="0" smtClean="0"/>
              <a:t>、</a:t>
            </a:r>
            <a:r>
              <a:rPr lang="en-US" altLang="zh-CN" sz="1200" b="0" i="0" u="none" strike="noStrike" kern="1200" dirty="0" smtClean="0">
                <a:solidFill>
                  <a:schemeClr val="tx1"/>
                </a:solidFill>
                <a:effectLst/>
                <a:latin typeface="Arial" panose="020B0604020202020204" pitchFamily="34" charset="0"/>
                <a:ea typeface="+mn-ea"/>
                <a:cs typeface="+mn-cs"/>
                <a:hlinkClick r:id="rId3"/>
              </a:rPr>
              <a:t>Connection Oriented Transfer Service</a:t>
            </a:r>
            <a:endParaRPr lang="en-US" altLang="zh-CN" dirty="0" smtClean="0"/>
          </a:p>
        </p:txBody>
      </p:sp>
      <p:sp>
        <p:nvSpPr>
          <p:cNvPr id="4" name="灯片编号占位符 3"/>
          <p:cNvSpPr>
            <a:spLocks noGrp="1"/>
          </p:cNvSpPr>
          <p:nvPr>
            <p:ph type="sldNum" sz="quarter" idx="10"/>
          </p:nvPr>
        </p:nvSpPr>
        <p:spPr/>
        <p:txBody>
          <a:bodyPr/>
          <a:lstStyle/>
          <a:p>
            <a:pPr>
              <a:defRPr/>
            </a:pPr>
            <a:fld id="{23BD645B-89D7-4931-8F2F-D13CC5652F6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3" name="Freeform 7"/>
          <p:cNvSpPr>
            <a:spLocks noChangeArrowheads="1"/>
          </p:cNvSpPr>
          <p:nvPr/>
        </p:nvSpPr>
        <p:spPr bwMode="auto">
          <a:xfrm>
            <a:off x="685800" y="1219200"/>
            <a:ext cx="89154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rgbClr val="996633"/>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4" name="Line 8"/>
          <p:cNvSpPr>
            <a:spLocks noChangeShapeType="1"/>
          </p:cNvSpPr>
          <p:nvPr/>
        </p:nvSpPr>
        <p:spPr bwMode="auto">
          <a:xfrm>
            <a:off x="2228850" y="3962400"/>
            <a:ext cx="7326313" cy="0"/>
          </a:xfrm>
          <a:prstGeom prst="line">
            <a:avLst/>
          </a:prstGeom>
          <a:noFill/>
          <a:ln w="19050">
            <a:solidFill>
              <a:srgbClr val="9966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74" name="Rectangle 2"/>
          <p:cNvSpPr>
            <a:spLocks noGrp="1" noChangeArrowheads="1"/>
          </p:cNvSpPr>
          <p:nvPr>
            <p:ph type="ctrTitle"/>
          </p:nvPr>
        </p:nvSpPr>
        <p:spPr>
          <a:xfrm>
            <a:off x="685800" y="1219200"/>
            <a:ext cx="9344025" cy="1905000"/>
          </a:xfrm>
        </p:spPr>
        <p:txBody>
          <a:bodyPr/>
          <a:lstStyle>
            <a:lvl1pPr>
              <a:defRPr sz="6000"/>
            </a:lvl1pPr>
          </a:lstStyle>
          <a:p>
            <a:pPr lvl="0"/>
            <a:r>
              <a:rPr lang="en-US" altLang="en-US" noProof="0" dirty="0" smtClean="0"/>
              <a:t>Click to edit Master title style</a:t>
            </a:r>
            <a:endParaRPr lang="en-US" altLang="en-US" noProof="0" dirty="0" smtClean="0"/>
          </a:p>
        </p:txBody>
      </p:sp>
      <p:sp>
        <p:nvSpPr>
          <p:cNvPr id="54275" name="Rectangle 3"/>
          <p:cNvSpPr>
            <a:spLocks noGrp="1" noChangeArrowheads="1"/>
          </p:cNvSpPr>
          <p:nvPr>
            <p:ph type="subTitle" idx="1"/>
          </p:nvPr>
        </p:nvSpPr>
        <p:spPr>
          <a:xfrm>
            <a:off x="2228850" y="3962400"/>
            <a:ext cx="7372350" cy="1752600"/>
          </a:xfrm>
        </p:spPr>
        <p:txBody>
          <a:bodyPr/>
          <a:lstStyle>
            <a:lvl1pPr marL="0" indent="0">
              <a:buFont typeface="Wingdings" panose="05000000000000000000" pitchFamily="2" charset="2"/>
              <a:buNone/>
              <a:defRPr sz="3000">
                <a:solidFill>
                  <a:srgbClr val="000000"/>
                </a:solidFill>
              </a:defRPr>
            </a:lvl1pPr>
          </a:lstStyle>
          <a:p>
            <a:pPr lvl="0"/>
            <a:r>
              <a:rPr lang="en-US" altLang="en-US" noProof="0" dirty="0" smtClean="0"/>
              <a:t>Click to edit Master subtitle style</a:t>
            </a:r>
            <a:endParaRPr lang="en-US" altLang="en-US" noProof="0" dirty="0" smtClean="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nvPr>
        </p:nvSpPr>
        <p:spPr>
          <a:xfrm>
            <a:off x="708025" y="1088740"/>
            <a:ext cx="4352925" cy="592423"/>
          </a:xfrm>
        </p:spPr>
        <p:txBody>
          <a:bodyPr anchor="ctr" anchorCtr="0"/>
          <a:lstStyle>
            <a:lvl1pPr marL="0" indent="0" algn="ctr">
              <a:buNone/>
              <a:defRPr sz="2800" b="1">
                <a:solidFill>
                  <a:srgbClr val="0000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标题</a:t>
            </a:r>
            <a:endParaRPr lang="zh-CN" altLang="en-US" dirty="0"/>
          </a:p>
        </p:txBody>
      </p:sp>
      <p:sp>
        <p:nvSpPr>
          <p:cNvPr id="4" name="内容占位符 3"/>
          <p:cNvSpPr>
            <a:spLocks noGrp="1"/>
          </p:cNvSpPr>
          <p:nvPr>
            <p:ph sz="half" idx="2"/>
          </p:nvPr>
        </p:nvSpPr>
        <p:spPr>
          <a:xfrm>
            <a:off x="708025" y="1681163"/>
            <a:ext cx="4352925" cy="4508500"/>
          </a:xfrm>
        </p:spPr>
        <p:txBody>
          <a:bodyPr/>
          <a:lstStyle>
            <a:lvl1pPr>
              <a:spcBef>
                <a:spcPts val="600"/>
              </a:spcBef>
              <a:spcAft>
                <a:spcPts val="600"/>
              </a:spcAft>
              <a:defRPr sz="2400"/>
            </a:lvl1pPr>
            <a:lvl2pPr>
              <a:spcBef>
                <a:spcPts val="600"/>
              </a:spcBef>
              <a:spcAft>
                <a:spcPts val="600"/>
              </a:spcAft>
              <a:defRPr sz="2000"/>
            </a:lvl2pPr>
            <a:lvl3pPr>
              <a:spcBef>
                <a:spcPts val="600"/>
              </a:spcBef>
              <a:spcAft>
                <a:spcPts val="600"/>
              </a:spcAft>
              <a:defRPr sz="2000"/>
            </a:lvl3pPr>
            <a:lvl4pPr>
              <a:spcBef>
                <a:spcPts val="600"/>
              </a:spcBef>
              <a:spcAft>
                <a:spcPts val="600"/>
              </a:spcAft>
              <a:defRPr sz="2000"/>
            </a:lvl4pPr>
            <a:lvl5pPr>
              <a:spcBef>
                <a:spcPts val="600"/>
              </a:spcBef>
              <a:spcAft>
                <a:spcPts val="600"/>
              </a:spcAft>
              <a:defRPr sz="20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
        <p:nvSpPr>
          <p:cNvPr id="5" name="文本占位符 4"/>
          <p:cNvSpPr>
            <a:spLocks noGrp="1"/>
          </p:cNvSpPr>
          <p:nvPr>
            <p:ph type="body" sz="quarter" idx="3" hasCustomPrompt="1"/>
          </p:nvPr>
        </p:nvSpPr>
        <p:spPr>
          <a:xfrm>
            <a:off x="5208588" y="1088740"/>
            <a:ext cx="4371975" cy="592423"/>
          </a:xfrm>
        </p:spPr>
        <p:txBody>
          <a:bodyPr anchor="ctr" anchorCtr="0"/>
          <a:lstStyle>
            <a:lvl1pPr marL="0" indent="0" algn="ctr">
              <a:buNone/>
              <a:defRPr lang="zh-CN" altLang="en-US" sz="2800" b="1" kern="1200" dirty="0">
                <a:solidFill>
                  <a:srgbClr val="000000"/>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rtl="0" eaLnBrk="0" fontAlgn="base" hangingPunct="0">
              <a:spcBef>
                <a:spcPts val="600"/>
              </a:spcBef>
              <a:spcAft>
                <a:spcPts val="600"/>
              </a:spcAft>
              <a:buClr>
                <a:srgbClr val="996633"/>
              </a:buClr>
              <a:buSzPct val="80000"/>
              <a:buFont typeface="Wingdings" panose="05000000000000000000" pitchFamily="2" charset="2"/>
              <a:buNone/>
            </a:pPr>
            <a:r>
              <a:rPr lang="zh-CN" altLang="en-US" dirty="0" smtClean="0"/>
              <a:t>标题</a:t>
            </a:r>
            <a:endParaRPr lang="zh-CN" altLang="en-US" dirty="0"/>
          </a:p>
        </p:txBody>
      </p:sp>
      <p:sp>
        <p:nvSpPr>
          <p:cNvPr id="6" name="内容占位符 5"/>
          <p:cNvSpPr>
            <a:spLocks noGrp="1"/>
          </p:cNvSpPr>
          <p:nvPr>
            <p:ph sz="quarter" idx="4"/>
          </p:nvPr>
        </p:nvSpPr>
        <p:spPr>
          <a:xfrm>
            <a:off x="5208588" y="1681163"/>
            <a:ext cx="4371975" cy="4508500"/>
          </a:xfrm>
        </p:spPr>
        <p:txBody>
          <a:bodyPr/>
          <a:lstStyle>
            <a:lvl1pPr>
              <a:spcBef>
                <a:spcPts val="600"/>
              </a:spcBef>
              <a:spcAft>
                <a:spcPts val="600"/>
              </a:spcAft>
              <a:defRPr sz="2400"/>
            </a:lvl1pPr>
            <a:lvl2pPr>
              <a:spcBef>
                <a:spcPts val="600"/>
              </a:spcBef>
              <a:spcAft>
                <a:spcPts val="600"/>
              </a:spcAft>
              <a:defRPr sz="2000"/>
            </a:lvl2pPr>
            <a:lvl3pPr>
              <a:spcBef>
                <a:spcPts val="600"/>
              </a:spcBef>
              <a:spcAft>
                <a:spcPts val="600"/>
              </a:spcAft>
              <a:defRPr sz="2000"/>
            </a:lvl3pPr>
            <a:lvl4pPr>
              <a:spcBef>
                <a:spcPts val="600"/>
              </a:spcBef>
              <a:spcAft>
                <a:spcPts val="600"/>
              </a:spcAft>
              <a:defRPr sz="2000"/>
            </a:lvl4pPr>
            <a:lvl5pPr>
              <a:spcBef>
                <a:spcPts val="600"/>
              </a:spcBef>
              <a:spcAft>
                <a:spcPts val="600"/>
              </a:spcAft>
              <a:defRPr sz="20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
        <p:nvSpPr>
          <p:cNvPr id="8" name="Rectangle 6"/>
          <p:cNvSpPr>
            <a:spLocks noGrp="1" noChangeArrowheads="1"/>
          </p:cNvSpPr>
          <p:nvPr>
            <p:ph type="sldNum" sz="quarter" idx="11"/>
          </p:nvPr>
        </p:nvSpPr>
        <p:spPr/>
        <p:txBody>
          <a:bodyPr/>
          <a:lstStyle>
            <a:lvl1pPr>
              <a:defRPr/>
            </a:lvl1pPr>
          </a:lstStyle>
          <a:p>
            <a:pPr>
              <a:defRPr/>
            </a:pPr>
            <a:fld id="{4CDABDD1-2FD5-4168-9CA8-80535CD266AB}" type="slidenum">
              <a:rPr lang="en-US" altLang="en-US"/>
            </a:fld>
            <a:endParaRPr lang="en-US" altLang="en-US"/>
          </a:p>
        </p:txBody>
      </p:sp>
      <p:sp>
        <p:nvSpPr>
          <p:cNvPr id="9" name="标题 1"/>
          <p:cNvSpPr>
            <a:spLocks noGrp="1"/>
          </p:cNvSpPr>
          <p:nvPr>
            <p:ph type="title"/>
          </p:nvPr>
        </p:nvSpPr>
        <p:spPr>
          <a:xfrm>
            <a:off x="514350" y="277813"/>
            <a:ext cx="9258300" cy="788987"/>
          </a:xfrm>
        </p:spPr>
        <p:txBody>
          <a:bodyPr/>
          <a:lstStyle/>
          <a:p>
            <a:r>
              <a:rPr lang="zh-CN" altLang="en-US" smtClean="0"/>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5" name="Rectangle 6"/>
          <p:cNvSpPr>
            <a:spLocks noGrp="1" noChangeArrowheads="1"/>
          </p:cNvSpPr>
          <p:nvPr>
            <p:ph type="sldNum" sz="quarter" idx="11"/>
          </p:nvPr>
        </p:nvSpPr>
        <p:spPr/>
        <p:txBody>
          <a:bodyPr/>
          <a:lstStyle>
            <a:lvl1pPr>
              <a:defRPr>
                <a:solidFill>
                  <a:srgbClr val="7030A0"/>
                </a:solidFill>
              </a:defRPr>
            </a:lvl1pPr>
          </a:lstStyle>
          <a:p>
            <a:pPr>
              <a:defRPr/>
            </a:pPr>
            <a:fld id="{5E27E6A7-4371-4F1C-A9B0-2ED3865C9612}" type="slidenum">
              <a:rPr lang="en-US" altLang="en-US" smtClean="0"/>
            </a:fld>
            <a:endParaRPr lang="en-US" altLang="en-US" dirty="0"/>
          </a:p>
        </p:txBody>
      </p:sp>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1pPr>
              <a:spcBef>
                <a:spcPts val="600"/>
              </a:spcBef>
              <a:spcAft>
                <a:spcPts val="600"/>
              </a:spcAft>
              <a:defRPr/>
            </a:lvl1pPr>
            <a:lvl2pPr>
              <a:spcBef>
                <a:spcPts val="600"/>
              </a:spcBef>
              <a:spcAft>
                <a:spcPts val="600"/>
              </a:spcAft>
              <a:defRPr/>
            </a:lvl2pPr>
            <a:lvl3pPr>
              <a:spcBef>
                <a:spcPts val="600"/>
              </a:spcBef>
              <a:spcAft>
                <a:spcPts val="600"/>
              </a:spcAft>
              <a:defRPr/>
            </a:lvl3pPr>
            <a:lvl4pPr>
              <a:spcBef>
                <a:spcPts val="600"/>
              </a:spcBef>
              <a:spcAft>
                <a:spcPts val="600"/>
              </a:spcAft>
              <a:defRPr/>
            </a:lvl4pPr>
            <a:lvl5pPr>
              <a:spcBef>
                <a:spcPts val="600"/>
              </a:spcBef>
              <a:spcAft>
                <a:spcPts val="600"/>
              </a:spcAft>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14350" y="3501008"/>
            <a:ext cx="9258300" cy="2747392"/>
          </a:xfrm>
        </p:spPr>
        <p:txBody>
          <a:bodyPr/>
          <a:lstStyle>
            <a:lvl1pPr>
              <a:spcBef>
                <a:spcPts val="600"/>
              </a:spcBef>
              <a:spcAft>
                <a:spcPts val="600"/>
              </a:spcAft>
              <a:defRPr/>
            </a:lvl1pPr>
            <a:lvl2pPr>
              <a:spcBef>
                <a:spcPts val="600"/>
              </a:spcBef>
              <a:spcAft>
                <a:spcPts val="600"/>
              </a:spcAft>
              <a:defRPr/>
            </a:lvl2pPr>
            <a:lvl3pPr>
              <a:spcBef>
                <a:spcPts val="600"/>
              </a:spcBef>
              <a:spcAft>
                <a:spcPts val="600"/>
              </a:spcAft>
              <a:defRPr sz="2000"/>
            </a:lvl3pPr>
            <a:lvl4pPr>
              <a:spcBef>
                <a:spcPts val="600"/>
              </a:spcBef>
              <a:spcAft>
                <a:spcPts val="600"/>
              </a:spcAft>
              <a:defRPr sz="2000"/>
            </a:lvl4pPr>
            <a:lvl5pPr>
              <a:spcBef>
                <a:spcPts val="600"/>
              </a:spcBef>
              <a:spcAft>
                <a:spcPts val="600"/>
              </a:spcAft>
              <a:defRPr sz="20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a:p>
        </p:txBody>
      </p:sp>
      <p:sp>
        <p:nvSpPr>
          <p:cNvPr id="5" name="Rectangle 6"/>
          <p:cNvSpPr>
            <a:spLocks noGrp="1" noChangeArrowheads="1"/>
          </p:cNvSpPr>
          <p:nvPr>
            <p:ph type="sldNum" sz="quarter" idx="11"/>
          </p:nvPr>
        </p:nvSpPr>
        <p:spPr/>
        <p:txBody>
          <a:bodyPr/>
          <a:lstStyle>
            <a:lvl1pPr>
              <a:defRPr/>
            </a:lvl1pPr>
          </a:lstStyle>
          <a:p>
            <a:pPr>
              <a:defRPr/>
            </a:pPr>
            <a:fld id="{236B23D8-3A52-422A-92D0-FF2C826D3F0E}" type="slidenum">
              <a:rPr lang="en-US" altLang="en-US"/>
            </a:fld>
            <a:endParaRPr lang="en-US" altLang="en-US"/>
          </a:p>
        </p:txBody>
      </p:sp>
      <p:sp>
        <p:nvSpPr>
          <p:cNvPr id="6" name="内容占位符 2"/>
          <p:cNvSpPr>
            <a:spLocks noGrp="1"/>
          </p:cNvSpPr>
          <p:nvPr>
            <p:ph idx="12"/>
          </p:nvPr>
        </p:nvSpPr>
        <p:spPr>
          <a:xfrm>
            <a:off x="514350" y="1143000"/>
            <a:ext cx="9258300" cy="2358008"/>
          </a:xfrm>
        </p:spPr>
        <p:txBody>
          <a:bodyPr/>
          <a:lstStyle>
            <a:lvl1pPr>
              <a:spcBef>
                <a:spcPts val="600"/>
              </a:spcBef>
              <a:spcAft>
                <a:spcPts val="600"/>
              </a:spcAft>
              <a:defRPr/>
            </a:lvl1pPr>
            <a:lvl2pPr>
              <a:spcBef>
                <a:spcPts val="600"/>
              </a:spcBef>
              <a:spcAft>
                <a:spcPts val="600"/>
              </a:spcAft>
              <a:defRPr/>
            </a:lvl2pPr>
            <a:lvl3pPr>
              <a:spcBef>
                <a:spcPts val="600"/>
              </a:spcBef>
              <a:spcAft>
                <a:spcPts val="600"/>
              </a:spcAft>
              <a:defRPr sz="2000"/>
            </a:lvl3pPr>
            <a:lvl4pPr>
              <a:spcBef>
                <a:spcPts val="600"/>
              </a:spcBef>
              <a:spcAft>
                <a:spcPts val="600"/>
              </a:spcAft>
              <a:defRPr sz="2000"/>
            </a:lvl4pPr>
            <a:lvl5pPr>
              <a:spcBef>
                <a:spcPts val="600"/>
              </a:spcBef>
              <a:spcAft>
                <a:spcPts val="600"/>
              </a:spcAft>
              <a:defRPr sz="20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14350" y="4581128"/>
            <a:ext cx="9258300" cy="1667272"/>
          </a:xfrm>
        </p:spPr>
        <p:txBody>
          <a:bodyPr/>
          <a:lstStyle>
            <a:lvl1pPr>
              <a:spcBef>
                <a:spcPts val="600"/>
              </a:spcBef>
              <a:spcAft>
                <a:spcPts val="600"/>
              </a:spcAft>
              <a:defRPr/>
            </a:lvl1pPr>
            <a:lvl2pPr>
              <a:spcBef>
                <a:spcPts val="600"/>
              </a:spcBef>
              <a:spcAft>
                <a:spcPts val="600"/>
              </a:spcAft>
              <a:defRPr/>
            </a:lvl2pPr>
            <a:lvl3pPr>
              <a:spcBef>
                <a:spcPts val="600"/>
              </a:spcBef>
              <a:spcAft>
                <a:spcPts val="600"/>
              </a:spcAft>
              <a:defRPr sz="2000"/>
            </a:lvl3pPr>
            <a:lvl4pPr>
              <a:spcBef>
                <a:spcPts val="600"/>
              </a:spcBef>
              <a:spcAft>
                <a:spcPts val="600"/>
              </a:spcAft>
              <a:defRPr sz="2000"/>
            </a:lvl4pPr>
            <a:lvl5pPr>
              <a:spcBef>
                <a:spcPts val="600"/>
              </a:spcBef>
              <a:spcAft>
                <a:spcPts val="600"/>
              </a:spcAft>
              <a:defRPr sz="20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a:p>
        </p:txBody>
      </p:sp>
      <p:sp>
        <p:nvSpPr>
          <p:cNvPr id="5" name="Rectangle 6"/>
          <p:cNvSpPr>
            <a:spLocks noGrp="1" noChangeArrowheads="1"/>
          </p:cNvSpPr>
          <p:nvPr>
            <p:ph type="sldNum" sz="quarter" idx="11"/>
          </p:nvPr>
        </p:nvSpPr>
        <p:spPr/>
        <p:txBody>
          <a:bodyPr/>
          <a:lstStyle>
            <a:lvl1pPr>
              <a:defRPr/>
            </a:lvl1pPr>
          </a:lstStyle>
          <a:p>
            <a:pPr>
              <a:defRPr/>
            </a:pPr>
            <a:fld id="{236B23D8-3A52-422A-92D0-FF2C826D3F0E}" type="slidenum">
              <a:rPr lang="en-US" altLang="en-US"/>
            </a:fld>
            <a:endParaRPr lang="en-US" altLang="en-US"/>
          </a:p>
        </p:txBody>
      </p:sp>
      <p:sp>
        <p:nvSpPr>
          <p:cNvPr id="6" name="内容占位符 2"/>
          <p:cNvSpPr>
            <a:spLocks noGrp="1"/>
          </p:cNvSpPr>
          <p:nvPr>
            <p:ph idx="12"/>
          </p:nvPr>
        </p:nvSpPr>
        <p:spPr>
          <a:xfrm>
            <a:off x="514350" y="1143000"/>
            <a:ext cx="9258300" cy="1565920"/>
          </a:xfrm>
        </p:spPr>
        <p:txBody>
          <a:bodyPr/>
          <a:lstStyle>
            <a:lvl1pPr>
              <a:spcBef>
                <a:spcPts val="600"/>
              </a:spcBef>
              <a:spcAft>
                <a:spcPts val="600"/>
              </a:spcAft>
              <a:defRPr/>
            </a:lvl1pPr>
            <a:lvl2pPr>
              <a:spcBef>
                <a:spcPts val="600"/>
              </a:spcBef>
              <a:spcAft>
                <a:spcPts val="600"/>
              </a:spcAft>
              <a:defRPr/>
            </a:lvl2pPr>
            <a:lvl3pPr>
              <a:spcBef>
                <a:spcPts val="600"/>
              </a:spcBef>
              <a:spcAft>
                <a:spcPts val="600"/>
              </a:spcAft>
              <a:defRPr sz="2000"/>
            </a:lvl3pPr>
            <a:lvl4pPr>
              <a:spcBef>
                <a:spcPts val="600"/>
              </a:spcBef>
              <a:spcAft>
                <a:spcPts val="600"/>
              </a:spcAft>
              <a:defRPr sz="2000"/>
            </a:lvl4pPr>
            <a:lvl5pPr>
              <a:spcBef>
                <a:spcPts val="600"/>
              </a:spcBef>
              <a:spcAft>
                <a:spcPts val="600"/>
              </a:spcAft>
              <a:defRPr sz="20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a:p>
        </p:txBody>
      </p:sp>
      <p:sp>
        <p:nvSpPr>
          <p:cNvPr id="7" name="内容占位符 2"/>
          <p:cNvSpPr>
            <a:spLocks noGrp="1"/>
          </p:cNvSpPr>
          <p:nvPr>
            <p:ph idx="13"/>
          </p:nvPr>
        </p:nvSpPr>
        <p:spPr>
          <a:xfrm>
            <a:off x="514350" y="2708920"/>
            <a:ext cx="9258300" cy="1872208"/>
          </a:xfrm>
        </p:spPr>
        <p:txBody>
          <a:bodyPr/>
          <a:lstStyle>
            <a:lvl1pPr>
              <a:spcBef>
                <a:spcPts val="600"/>
              </a:spcBef>
              <a:spcAft>
                <a:spcPts val="600"/>
              </a:spcAft>
              <a:defRPr/>
            </a:lvl1pPr>
            <a:lvl2pPr>
              <a:spcBef>
                <a:spcPts val="600"/>
              </a:spcBef>
              <a:spcAft>
                <a:spcPts val="600"/>
              </a:spcAft>
              <a:defRPr/>
            </a:lvl2pPr>
            <a:lvl3pPr>
              <a:spcBef>
                <a:spcPts val="600"/>
              </a:spcBef>
              <a:spcAft>
                <a:spcPts val="600"/>
              </a:spcAft>
              <a:defRPr sz="2000"/>
            </a:lvl3pPr>
            <a:lvl4pPr>
              <a:spcBef>
                <a:spcPts val="600"/>
              </a:spcBef>
              <a:spcAft>
                <a:spcPts val="600"/>
              </a:spcAft>
              <a:defRPr sz="2000"/>
            </a:lvl4pPr>
            <a:lvl5pPr>
              <a:spcBef>
                <a:spcPts val="600"/>
              </a:spcBef>
              <a:spcAft>
                <a:spcPts val="600"/>
              </a:spcAft>
              <a:defRPr sz="200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5" name="Rectangle 6"/>
          <p:cNvSpPr>
            <a:spLocks noGrp="1" noChangeArrowheads="1"/>
          </p:cNvSpPr>
          <p:nvPr>
            <p:ph type="sldNum" sz="quarter" idx="11"/>
          </p:nvPr>
        </p:nvSpPr>
        <p:spPr/>
        <p:txBody>
          <a:bodyPr/>
          <a:lstStyle>
            <a:lvl1pPr>
              <a:defRPr/>
            </a:lvl1pPr>
          </a:lstStyle>
          <a:p>
            <a:pPr>
              <a:defRPr/>
            </a:pPr>
            <a:fld id="{55179CFC-7700-482D-9544-10CDCA2AF8D0}" type="slidenum">
              <a:rPr lang="en-US" altLang="en-US"/>
            </a:fld>
            <a:endParaRPr lang="en-US" altLang="en-US" dirty="0"/>
          </a:p>
        </p:txBody>
      </p:sp>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14350" y="1736812"/>
            <a:ext cx="9258300" cy="4511588"/>
          </a:xfrm>
        </p:spPr>
        <p:txBody>
          <a:bodyPr/>
          <a:lstStyle>
            <a:lvl1pPr>
              <a:spcBef>
                <a:spcPts val="600"/>
              </a:spcBef>
              <a:spcAft>
                <a:spcPts val="600"/>
              </a:spcAft>
              <a:defRPr b="0"/>
            </a:lvl1pPr>
            <a:lvl2pPr>
              <a:spcBef>
                <a:spcPts val="600"/>
              </a:spcBef>
              <a:spcAft>
                <a:spcPts val="600"/>
              </a:spcAft>
              <a:defRPr b="0"/>
            </a:lvl2pPr>
            <a:lvl3pPr>
              <a:spcBef>
                <a:spcPts val="600"/>
              </a:spcBef>
              <a:spcAft>
                <a:spcPts val="600"/>
              </a:spcAft>
              <a:defRPr sz="2000" b="0"/>
            </a:lvl3pPr>
            <a:lvl4pPr>
              <a:spcBef>
                <a:spcPts val="600"/>
              </a:spcBef>
              <a:spcAft>
                <a:spcPts val="600"/>
              </a:spcAft>
              <a:defRPr sz="2000" b="0"/>
            </a:lvl4pPr>
            <a:lvl5pPr>
              <a:spcBef>
                <a:spcPts val="600"/>
              </a:spcBef>
              <a:spcAft>
                <a:spcPts val="600"/>
              </a:spcAft>
              <a:defRPr sz="2000" b="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
        <p:nvSpPr>
          <p:cNvPr id="6" name="内容占位符 2"/>
          <p:cNvSpPr>
            <a:spLocks noGrp="1"/>
          </p:cNvSpPr>
          <p:nvPr>
            <p:ph idx="12" hasCustomPrompt="1"/>
          </p:nvPr>
        </p:nvSpPr>
        <p:spPr>
          <a:xfrm>
            <a:off x="514350" y="1066800"/>
            <a:ext cx="9258300" cy="670012"/>
          </a:xfrm>
        </p:spPr>
        <p:txBody>
          <a:bodyPr anchor="ctr" anchorCtr="0"/>
          <a:lstStyle>
            <a:lvl1pPr marL="0" indent="0" algn="ctr">
              <a:spcBef>
                <a:spcPts val="600"/>
              </a:spcBef>
              <a:spcAft>
                <a:spcPts val="600"/>
              </a:spcAft>
              <a:buNone/>
              <a:defRPr sz="2800" b="1">
                <a:solidFill>
                  <a:srgbClr val="000000"/>
                </a:solidFill>
              </a:defRPr>
            </a:lvl1pPr>
            <a:lvl2pPr>
              <a:spcBef>
                <a:spcPts val="600"/>
              </a:spcBef>
              <a:spcAft>
                <a:spcPts val="600"/>
              </a:spcAft>
              <a:defRPr b="0"/>
            </a:lvl2pPr>
            <a:lvl3pPr>
              <a:spcBef>
                <a:spcPts val="600"/>
              </a:spcBef>
              <a:spcAft>
                <a:spcPts val="600"/>
              </a:spcAft>
              <a:defRPr sz="2000" b="0"/>
            </a:lvl3pPr>
            <a:lvl4pPr>
              <a:spcBef>
                <a:spcPts val="600"/>
              </a:spcBef>
              <a:spcAft>
                <a:spcPts val="600"/>
              </a:spcAft>
              <a:defRPr sz="2000" b="0"/>
            </a:lvl4pPr>
            <a:lvl5pPr>
              <a:spcBef>
                <a:spcPts val="600"/>
              </a:spcBef>
              <a:spcAft>
                <a:spcPts val="600"/>
              </a:spcAft>
              <a:defRPr sz="2000" b="0"/>
            </a:lvl5pPr>
          </a:lstStyle>
          <a:p>
            <a:pPr lvl="0"/>
            <a:r>
              <a:rPr lang="zh-CN" altLang="en-US" dirty="0" smtClean="0"/>
              <a:t>标题</a:t>
            </a:r>
            <a:endParaRPr lang="zh-CN" alt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14350" y="3969060"/>
            <a:ext cx="9258300" cy="2279340"/>
          </a:xfrm>
        </p:spPr>
        <p:txBody>
          <a:bodyPr/>
          <a:lstStyle>
            <a:lvl1pPr>
              <a:spcBef>
                <a:spcPts val="600"/>
              </a:spcBef>
              <a:spcAft>
                <a:spcPts val="600"/>
              </a:spcAft>
              <a:defRPr b="0"/>
            </a:lvl1pPr>
            <a:lvl2pPr>
              <a:spcBef>
                <a:spcPts val="600"/>
              </a:spcBef>
              <a:spcAft>
                <a:spcPts val="600"/>
              </a:spcAft>
              <a:defRPr b="0"/>
            </a:lvl2pPr>
            <a:lvl3pPr>
              <a:spcBef>
                <a:spcPts val="600"/>
              </a:spcBef>
              <a:spcAft>
                <a:spcPts val="600"/>
              </a:spcAft>
              <a:defRPr sz="2000" b="0"/>
            </a:lvl3pPr>
            <a:lvl4pPr>
              <a:spcBef>
                <a:spcPts val="600"/>
              </a:spcBef>
              <a:spcAft>
                <a:spcPts val="600"/>
              </a:spcAft>
              <a:defRPr sz="2000" b="0"/>
            </a:lvl4pPr>
            <a:lvl5pPr>
              <a:spcBef>
                <a:spcPts val="600"/>
              </a:spcBef>
              <a:spcAft>
                <a:spcPts val="600"/>
              </a:spcAft>
              <a:defRPr sz="2000" b="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
        <p:nvSpPr>
          <p:cNvPr id="5" name="Rectangle 6"/>
          <p:cNvSpPr>
            <a:spLocks noGrp="1" noChangeArrowheads="1"/>
          </p:cNvSpPr>
          <p:nvPr>
            <p:ph type="sldNum" sz="quarter" idx="11"/>
          </p:nvPr>
        </p:nvSpPr>
        <p:spPr/>
        <p:txBody>
          <a:bodyPr/>
          <a:lstStyle>
            <a:lvl1pPr>
              <a:defRPr/>
            </a:lvl1pPr>
          </a:lstStyle>
          <a:p>
            <a:pPr>
              <a:defRPr/>
            </a:pPr>
            <a:fld id="{55179CFC-7700-482D-9544-10CDCA2AF8D0}" type="slidenum">
              <a:rPr lang="en-US" altLang="en-US"/>
            </a:fld>
            <a:endParaRPr lang="en-US" altLang="en-US" dirty="0"/>
          </a:p>
        </p:txBody>
      </p:sp>
      <p:sp>
        <p:nvSpPr>
          <p:cNvPr id="6" name="内容占位符 2"/>
          <p:cNvSpPr>
            <a:spLocks noGrp="1"/>
          </p:cNvSpPr>
          <p:nvPr>
            <p:ph idx="12" hasCustomPrompt="1"/>
          </p:nvPr>
        </p:nvSpPr>
        <p:spPr>
          <a:xfrm>
            <a:off x="514350" y="1066800"/>
            <a:ext cx="9258300" cy="670012"/>
          </a:xfrm>
        </p:spPr>
        <p:txBody>
          <a:bodyPr anchor="ctr" anchorCtr="0"/>
          <a:lstStyle>
            <a:lvl1pPr marL="0" indent="0" algn="ctr">
              <a:spcBef>
                <a:spcPts val="600"/>
              </a:spcBef>
              <a:spcAft>
                <a:spcPts val="600"/>
              </a:spcAft>
              <a:buNone/>
              <a:defRPr sz="2800" b="1">
                <a:solidFill>
                  <a:srgbClr val="000000"/>
                </a:solidFill>
              </a:defRPr>
            </a:lvl1pPr>
            <a:lvl2pPr>
              <a:spcBef>
                <a:spcPts val="600"/>
              </a:spcBef>
              <a:spcAft>
                <a:spcPts val="600"/>
              </a:spcAft>
              <a:defRPr b="0"/>
            </a:lvl2pPr>
            <a:lvl3pPr>
              <a:spcBef>
                <a:spcPts val="600"/>
              </a:spcBef>
              <a:spcAft>
                <a:spcPts val="600"/>
              </a:spcAft>
              <a:defRPr sz="2000" b="0"/>
            </a:lvl3pPr>
            <a:lvl4pPr>
              <a:spcBef>
                <a:spcPts val="600"/>
              </a:spcBef>
              <a:spcAft>
                <a:spcPts val="600"/>
              </a:spcAft>
              <a:defRPr sz="2000" b="0"/>
            </a:lvl4pPr>
            <a:lvl5pPr>
              <a:spcBef>
                <a:spcPts val="600"/>
              </a:spcBef>
              <a:spcAft>
                <a:spcPts val="600"/>
              </a:spcAft>
              <a:defRPr sz="2000" b="0"/>
            </a:lvl5pPr>
          </a:lstStyle>
          <a:p>
            <a:pPr lvl="0"/>
            <a:r>
              <a:rPr lang="zh-CN" altLang="en-US" dirty="0" smtClean="0"/>
              <a:t>标题</a:t>
            </a:r>
            <a:endParaRPr lang="zh-CN" altLang="en-US" dirty="0"/>
          </a:p>
        </p:txBody>
      </p:sp>
      <p:sp>
        <p:nvSpPr>
          <p:cNvPr id="7" name="内容占位符 2"/>
          <p:cNvSpPr>
            <a:spLocks noGrp="1"/>
          </p:cNvSpPr>
          <p:nvPr>
            <p:ph idx="13"/>
          </p:nvPr>
        </p:nvSpPr>
        <p:spPr>
          <a:xfrm>
            <a:off x="514350" y="1736812"/>
            <a:ext cx="9258300" cy="2232248"/>
          </a:xfrm>
        </p:spPr>
        <p:txBody>
          <a:bodyPr/>
          <a:lstStyle>
            <a:lvl1pPr>
              <a:spcBef>
                <a:spcPts val="600"/>
              </a:spcBef>
              <a:spcAft>
                <a:spcPts val="600"/>
              </a:spcAft>
              <a:defRPr b="0"/>
            </a:lvl1pPr>
            <a:lvl2pPr>
              <a:spcBef>
                <a:spcPts val="600"/>
              </a:spcBef>
              <a:spcAft>
                <a:spcPts val="600"/>
              </a:spcAft>
              <a:defRPr b="0"/>
            </a:lvl2pPr>
            <a:lvl3pPr>
              <a:spcBef>
                <a:spcPts val="600"/>
              </a:spcBef>
              <a:spcAft>
                <a:spcPts val="600"/>
              </a:spcAft>
              <a:defRPr sz="2000" b="0"/>
            </a:lvl3pPr>
            <a:lvl4pPr>
              <a:spcBef>
                <a:spcPts val="600"/>
              </a:spcBef>
              <a:spcAft>
                <a:spcPts val="600"/>
              </a:spcAft>
              <a:defRPr sz="2000" b="0"/>
            </a:lvl4pPr>
            <a:lvl5pPr>
              <a:spcBef>
                <a:spcPts val="600"/>
              </a:spcBef>
              <a:spcAft>
                <a:spcPts val="600"/>
              </a:spcAft>
              <a:defRPr sz="2000" b="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514350" y="4662556"/>
            <a:ext cx="9258300" cy="1585844"/>
          </a:xfrm>
        </p:spPr>
        <p:txBody>
          <a:bodyPr/>
          <a:lstStyle>
            <a:lvl1pPr>
              <a:spcBef>
                <a:spcPts val="600"/>
              </a:spcBef>
              <a:spcAft>
                <a:spcPts val="600"/>
              </a:spcAft>
              <a:defRPr b="0"/>
            </a:lvl1pPr>
            <a:lvl2pPr>
              <a:spcBef>
                <a:spcPts val="600"/>
              </a:spcBef>
              <a:spcAft>
                <a:spcPts val="600"/>
              </a:spcAft>
              <a:defRPr b="0"/>
            </a:lvl2pPr>
            <a:lvl3pPr>
              <a:spcBef>
                <a:spcPts val="600"/>
              </a:spcBef>
              <a:spcAft>
                <a:spcPts val="600"/>
              </a:spcAft>
              <a:defRPr sz="2000" b="0"/>
            </a:lvl3pPr>
            <a:lvl4pPr>
              <a:spcBef>
                <a:spcPts val="600"/>
              </a:spcBef>
              <a:spcAft>
                <a:spcPts val="600"/>
              </a:spcAft>
              <a:defRPr sz="2000" b="0"/>
            </a:lvl4pPr>
            <a:lvl5pPr>
              <a:spcBef>
                <a:spcPts val="600"/>
              </a:spcBef>
              <a:spcAft>
                <a:spcPts val="600"/>
              </a:spcAft>
              <a:defRPr sz="2000" b="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a:p>
        </p:txBody>
      </p:sp>
      <p:sp>
        <p:nvSpPr>
          <p:cNvPr id="5" name="Rectangle 6"/>
          <p:cNvSpPr>
            <a:spLocks noGrp="1" noChangeArrowheads="1"/>
          </p:cNvSpPr>
          <p:nvPr>
            <p:ph type="sldNum" sz="quarter" idx="11"/>
          </p:nvPr>
        </p:nvSpPr>
        <p:spPr/>
        <p:txBody>
          <a:bodyPr/>
          <a:lstStyle>
            <a:lvl1pPr>
              <a:defRPr/>
            </a:lvl1pPr>
          </a:lstStyle>
          <a:p>
            <a:pPr>
              <a:defRPr/>
            </a:pPr>
            <a:fld id="{55179CFC-7700-482D-9544-10CDCA2AF8D0}" type="slidenum">
              <a:rPr lang="en-US" altLang="en-US"/>
            </a:fld>
            <a:endParaRPr lang="en-US" altLang="en-US"/>
          </a:p>
        </p:txBody>
      </p:sp>
      <p:sp>
        <p:nvSpPr>
          <p:cNvPr id="6" name="内容占位符 2"/>
          <p:cNvSpPr>
            <a:spLocks noGrp="1"/>
          </p:cNvSpPr>
          <p:nvPr>
            <p:ph idx="12" hasCustomPrompt="1"/>
          </p:nvPr>
        </p:nvSpPr>
        <p:spPr>
          <a:xfrm>
            <a:off x="514350" y="1066800"/>
            <a:ext cx="9258300" cy="670012"/>
          </a:xfrm>
        </p:spPr>
        <p:txBody>
          <a:bodyPr anchor="ctr" anchorCtr="0"/>
          <a:lstStyle>
            <a:lvl1pPr marL="0" indent="0" algn="ctr">
              <a:spcBef>
                <a:spcPts val="600"/>
              </a:spcBef>
              <a:spcAft>
                <a:spcPts val="600"/>
              </a:spcAft>
              <a:buNone/>
              <a:defRPr sz="2800" b="1">
                <a:solidFill>
                  <a:srgbClr val="000000"/>
                </a:solidFill>
              </a:defRPr>
            </a:lvl1pPr>
            <a:lvl2pPr>
              <a:spcBef>
                <a:spcPts val="600"/>
              </a:spcBef>
              <a:spcAft>
                <a:spcPts val="600"/>
              </a:spcAft>
              <a:defRPr b="0"/>
            </a:lvl2pPr>
            <a:lvl3pPr>
              <a:spcBef>
                <a:spcPts val="600"/>
              </a:spcBef>
              <a:spcAft>
                <a:spcPts val="600"/>
              </a:spcAft>
              <a:defRPr sz="2000" b="0"/>
            </a:lvl3pPr>
            <a:lvl4pPr>
              <a:spcBef>
                <a:spcPts val="600"/>
              </a:spcBef>
              <a:spcAft>
                <a:spcPts val="600"/>
              </a:spcAft>
              <a:defRPr sz="2000" b="0"/>
            </a:lvl4pPr>
            <a:lvl5pPr>
              <a:spcBef>
                <a:spcPts val="600"/>
              </a:spcBef>
              <a:spcAft>
                <a:spcPts val="600"/>
              </a:spcAft>
              <a:defRPr sz="2000" b="0"/>
            </a:lvl5pPr>
          </a:lstStyle>
          <a:p>
            <a:pPr lvl="0"/>
            <a:r>
              <a:rPr lang="zh-CN" altLang="en-US" dirty="0" smtClean="0"/>
              <a:t>标题</a:t>
            </a:r>
            <a:endParaRPr lang="zh-CN" altLang="en-US" dirty="0"/>
          </a:p>
        </p:txBody>
      </p:sp>
      <p:sp>
        <p:nvSpPr>
          <p:cNvPr id="7" name="内容占位符 2"/>
          <p:cNvSpPr>
            <a:spLocks noGrp="1"/>
          </p:cNvSpPr>
          <p:nvPr>
            <p:ph idx="13"/>
          </p:nvPr>
        </p:nvSpPr>
        <p:spPr>
          <a:xfrm>
            <a:off x="514350" y="1736812"/>
            <a:ext cx="9258300" cy="1476164"/>
          </a:xfrm>
        </p:spPr>
        <p:txBody>
          <a:bodyPr/>
          <a:lstStyle>
            <a:lvl1pPr>
              <a:spcBef>
                <a:spcPts val="600"/>
              </a:spcBef>
              <a:spcAft>
                <a:spcPts val="600"/>
              </a:spcAft>
              <a:defRPr b="0"/>
            </a:lvl1pPr>
            <a:lvl2pPr>
              <a:spcBef>
                <a:spcPts val="600"/>
              </a:spcBef>
              <a:spcAft>
                <a:spcPts val="600"/>
              </a:spcAft>
              <a:defRPr b="0"/>
            </a:lvl2pPr>
            <a:lvl3pPr>
              <a:spcBef>
                <a:spcPts val="600"/>
              </a:spcBef>
              <a:spcAft>
                <a:spcPts val="600"/>
              </a:spcAft>
              <a:defRPr sz="2000" b="0"/>
            </a:lvl3pPr>
            <a:lvl4pPr>
              <a:spcBef>
                <a:spcPts val="600"/>
              </a:spcBef>
              <a:spcAft>
                <a:spcPts val="600"/>
              </a:spcAft>
              <a:defRPr sz="2000" b="0"/>
            </a:lvl4pPr>
            <a:lvl5pPr>
              <a:spcBef>
                <a:spcPts val="600"/>
              </a:spcBef>
              <a:spcAft>
                <a:spcPts val="600"/>
              </a:spcAft>
              <a:defRPr sz="2000" b="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a:p>
        </p:txBody>
      </p:sp>
      <p:sp>
        <p:nvSpPr>
          <p:cNvPr id="8" name="内容占位符 2"/>
          <p:cNvSpPr>
            <a:spLocks noGrp="1"/>
          </p:cNvSpPr>
          <p:nvPr>
            <p:ph idx="14"/>
          </p:nvPr>
        </p:nvSpPr>
        <p:spPr>
          <a:xfrm>
            <a:off x="514350" y="3212976"/>
            <a:ext cx="9258300" cy="1449580"/>
          </a:xfrm>
        </p:spPr>
        <p:txBody>
          <a:bodyPr/>
          <a:lstStyle>
            <a:lvl1pPr>
              <a:spcBef>
                <a:spcPts val="600"/>
              </a:spcBef>
              <a:spcAft>
                <a:spcPts val="600"/>
              </a:spcAft>
              <a:defRPr b="0"/>
            </a:lvl1pPr>
            <a:lvl2pPr>
              <a:spcBef>
                <a:spcPts val="600"/>
              </a:spcBef>
              <a:spcAft>
                <a:spcPts val="600"/>
              </a:spcAft>
              <a:defRPr b="0"/>
            </a:lvl2pPr>
            <a:lvl3pPr>
              <a:spcBef>
                <a:spcPts val="600"/>
              </a:spcBef>
              <a:spcAft>
                <a:spcPts val="600"/>
              </a:spcAft>
              <a:defRPr sz="2000" b="0"/>
            </a:lvl3pPr>
            <a:lvl4pPr>
              <a:spcBef>
                <a:spcPts val="600"/>
              </a:spcBef>
              <a:spcAft>
                <a:spcPts val="600"/>
              </a:spcAft>
              <a:defRPr sz="2000" b="0"/>
            </a:lvl4pPr>
            <a:lvl5pPr>
              <a:spcBef>
                <a:spcPts val="600"/>
              </a:spcBef>
              <a:spcAft>
                <a:spcPts val="600"/>
              </a:spcAft>
              <a:defRPr sz="2000" b="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14350" y="1066800"/>
            <a:ext cx="4552950" cy="5181600"/>
          </a:xfrm>
        </p:spPr>
        <p:txBody>
          <a:bodyPr/>
          <a:lstStyle>
            <a:lvl1pPr>
              <a:spcBef>
                <a:spcPts val="600"/>
              </a:spcBef>
              <a:spcAft>
                <a:spcPts val="600"/>
              </a:spcAft>
              <a:defRPr sz="2400" b="0"/>
            </a:lvl1pPr>
            <a:lvl2pPr>
              <a:spcBef>
                <a:spcPts val="600"/>
              </a:spcBef>
              <a:spcAft>
                <a:spcPts val="600"/>
              </a:spcAft>
              <a:defRPr sz="2000" b="0"/>
            </a:lvl2pPr>
            <a:lvl3pPr>
              <a:spcBef>
                <a:spcPts val="600"/>
              </a:spcBef>
              <a:spcAft>
                <a:spcPts val="600"/>
              </a:spcAft>
              <a:defRPr sz="2000" b="0"/>
            </a:lvl3pPr>
            <a:lvl4pPr>
              <a:spcBef>
                <a:spcPts val="600"/>
              </a:spcBef>
              <a:spcAft>
                <a:spcPts val="600"/>
              </a:spcAft>
              <a:defRPr sz="1800" b="0"/>
            </a:lvl4pPr>
            <a:lvl5pPr>
              <a:spcBef>
                <a:spcPts val="600"/>
              </a:spcBef>
              <a:spcAft>
                <a:spcPts val="600"/>
              </a:spcAft>
              <a:defRPr sz="1800" b="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
        <p:nvSpPr>
          <p:cNvPr id="4" name="内容占位符 3"/>
          <p:cNvSpPr>
            <a:spLocks noGrp="1"/>
          </p:cNvSpPr>
          <p:nvPr>
            <p:ph sz="half" idx="2"/>
          </p:nvPr>
        </p:nvSpPr>
        <p:spPr>
          <a:xfrm>
            <a:off x="5219700" y="1066800"/>
            <a:ext cx="4552950" cy="5181600"/>
          </a:xfrm>
        </p:spPr>
        <p:txBody>
          <a:bodyPr/>
          <a:lstStyle>
            <a:lvl1pPr>
              <a:spcBef>
                <a:spcPts val="600"/>
              </a:spcBef>
              <a:spcAft>
                <a:spcPts val="600"/>
              </a:spcAft>
              <a:defRPr sz="2400" b="0"/>
            </a:lvl1pPr>
            <a:lvl2pPr>
              <a:spcBef>
                <a:spcPts val="600"/>
              </a:spcBef>
              <a:spcAft>
                <a:spcPts val="600"/>
              </a:spcAft>
              <a:defRPr sz="2000" b="0"/>
            </a:lvl2pPr>
            <a:lvl3pPr>
              <a:spcBef>
                <a:spcPts val="600"/>
              </a:spcBef>
              <a:spcAft>
                <a:spcPts val="600"/>
              </a:spcAft>
              <a:defRPr sz="2000" b="0"/>
            </a:lvl3pPr>
            <a:lvl4pPr>
              <a:spcBef>
                <a:spcPts val="600"/>
              </a:spcBef>
              <a:spcAft>
                <a:spcPts val="600"/>
              </a:spcAft>
              <a:defRPr sz="1800" b="0"/>
            </a:lvl4pPr>
            <a:lvl5pPr>
              <a:spcBef>
                <a:spcPts val="600"/>
              </a:spcBef>
              <a:spcAft>
                <a:spcPts val="600"/>
              </a:spcAft>
              <a:defRPr sz="1800" b="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a:p>
        </p:txBody>
      </p:sp>
      <p:sp>
        <p:nvSpPr>
          <p:cNvPr id="6" name="Rectangle 6"/>
          <p:cNvSpPr>
            <a:spLocks noGrp="1" noChangeArrowheads="1"/>
          </p:cNvSpPr>
          <p:nvPr>
            <p:ph type="sldNum" sz="quarter" idx="11"/>
          </p:nvPr>
        </p:nvSpPr>
        <p:spPr/>
        <p:txBody>
          <a:bodyPr/>
          <a:lstStyle>
            <a:lvl1pPr>
              <a:defRPr/>
            </a:lvl1pPr>
          </a:lstStyle>
          <a:p>
            <a:pPr>
              <a:defRPr/>
            </a:pPr>
            <a:fld id="{BFEF7B10-3743-4942-A448-7DADAE9922DC}"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514350" y="1736812"/>
            <a:ext cx="4552950" cy="4511588"/>
          </a:xfrm>
        </p:spPr>
        <p:txBody>
          <a:bodyPr/>
          <a:lstStyle>
            <a:lvl1pPr>
              <a:spcBef>
                <a:spcPts val="600"/>
              </a:spcBef>
              <a:spcAft>
                <a:spcPts val="600"/>
              </a:spcAft>
              <a:defRPr sz="2400" b="0"/>
            </a:lvl1pPr>
            <a:lvl2pPr>
              <a:spcBef>
                <a:spcPts val="600"/>
              </a:spcBef>
              <a:spcAft>
                <a:spcPts val="600"/>
              </a:spcAft>
              <a:defRPr sz="2000" b="0"/>
            </a:lvl2pPr>
            <a:lvl3pPr>
              <a:spcBef>
                <a:spcPts val="600"/>
              </a:spcBef>
              <a:spcAft>
                <a:spcPts val="600"/>
              </a:spcAft>
              <a:defRPr sz="2000" b="0"/>
            </a:lvl3pPr>
            <a:lvl4pPr>
              <a:spcBef>
                <a:spcPts val="600"/>
              </a:spcBef>
              <a:spcAft>
                <a:spcPts val="600"/>
              </a:spcAft>
              <a:defRPr sz="1800" b="0"/>
            </a:lvl4pPr>
            <a:lvl5pPr>
              <a:spcBef>
                <a:spcPts val="600"/>
              </a:spcBef>
              <a:spcAft>
                <a:spcPts val="600"/>
              </a:spcAft>
              <a:defRPr sz="1800" b="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p:txBody>
      </p:sp>
      <p:sp>
        <p:nvSpPr>
          <p:cNvPr id="4" name="内容占位符 3"/>
          <p:cNvSpPr>
            <a:spLocks noGrp="1"/>
          </p:cNvSpPr>
          <p:nvPr>
            <p:ph sz="half" idx="2"/>
          </p:nvPr>
        </p:nvSpPr>
        <p:spPr>
          <a:xfrm>
            <a:off x="5219700" y="1736812"/>
            <a:ext cx="4552950" cy="4511588"/>
          </a:xfrm>
        </p:spPr>
        <p:txBody>
          <a:bodyPr/>
          <a:lstStyle>
            <a:lvl1pPr>
              <a:spcBef>
                <a:spcPts val="600"/>
              </a:spcBef>
              <a:spcAft>
                <a:spcPts val="600"/>
              </a:spcAft>
              <a:defRPr sz="2400" b="0"/>
            </a:lvl1pPr>
            <a:lvl2pPr>
              <a:spcBef>
                <a:spcPts val="600"/>
              </a:spcBef>
              <a:spcAft>
                <a:spcPts val="600"/>
              </a:spcAft>
              <a:defRPr sz="2000" b="0"/>
            </a:lvl2pPr>
            <a:lvl3pPr>
              <a:spcBef>
                <a:spcPts val="600"/>
              </a:spcBef>
              <a:spcAft>
                <a:spcPts val="600"/>
              </a:spcAft>
              <a:defRPr sz="2000" b="0"/>
            </a:lvl3pPr>
            <a:lvl4pPr>
              <a:spcBef>
                <a:spcPts val="600"/>
              </a:spcBef>
              <a:spcAft>
                <a:spcPts val="600"/>
              </a:spcAft>
              <a:defRPr sz="1800" b="0"/>
            </a:lvl4pPr>
            <a:lvl5pPr>
              <a:spcBef>
                <a:spcPts val="600"/>
              </a:spcBef>
              <a:spcAft>
                <a:spcPts val="600"/>
              </a:spcAft>
              <a:defRPr sz="1800" b="0"/>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a:p>
        </p:txBody>
      </p:sp>
      <p:sp>
        <p:nvSpPr>
          <p:cNvPr id="6" name="Rectangle 6"/>
          <p:cNvSpPr>
            <a:spLocks noGrp="1" noChangeArrowheads="1"/>
          </p:cNvSpPr>
          <p:nvPr>
            <p:ph type="sldNum" sz="quarter" idx="11"/>
          </p:nvPr>
        </p:nvSpPr>
        <p:spPr/>
        <p:txBody>
          <a:bodyPr/>
          <a:lstStyle>
            <a:lvl1pPr>
              <a:defRPr/>
            </a:lvl1pPr>
          </a:lstStyle>
          <a:p>
            <a:pPr>
              <a:defRPr/>
            </a:pPr>
            <a:fld id="{BFEF7B10-3743-4942-A448-7DADAE9922DC}" type="slidenum">
              <a:rPr lang="en-US" altLang="en-US"/>
            </a:fld>
            <a:endParaRPr lang="en-US" altLang="en-US"/>
          </a:p>
        </p:txBody>
      </p:sp>
      <p:sp>
        <p:nvSpPr>
          <p:cNvPr id="8" name="内容占位符 2"/>
          <p:cNvSpPr>
            <a:spLocks noGrp="1"/>
          </p:cNvSpPr>
          <p:nvPr>
            <p:ph idx="12" hasCustomPrompt="1"/>
          </p:nvPr>
        </p:nvSpPr>
        <p:spPr>
          <a:xfrm>
            <a:off x="514350" y="1066800"/>
            <a:ext cx="9258300" cy="670012"/>
          </a:xfrm>
        </p:spPr>
        <p:txBody>
          <a:bodyPr anchor="ctr" anchorCtr="0"/>
          <a:lstStyle>
            <a:lvl1pPr marL="0" marR="0" indent="0" algn="ctr" defTabSz="914400" rtl="0" eaLnBrk="0" fontAlgn="base" latinLnBrk="0" hangingPunct="0">
              <a:lnSpc>
                <a:spcPct val="100000"/>
              </a:lnSpc>
              <a:spcBef>
                <a:spcPts val="600"/>
              </a:spcBef>
              <a:spcAft>
                <a:spcPts val="600"/>
              </a:spcAft>
              <a:buClr>
                <a:srgbClr val="996633"/>
              </a:buClr>
              <a:buSzPct val="65000"/>
              <a:buFont typeface="Wingdings" panose="05000000000000000000" pitchFamily="2" charset="2"/>
              <a:buNone/>
              <a:defRPr sz="2800" b="1">
                <a:solidFill>
                  <a:srgbClr val="000000"/>
                </a:solidFill>
              </a:defRPr>
            </a:lvl1pPr>
            <a:lvl2pPr>
              <a:spcBef>
                <a:spcPts val="600"/>
              </a:spcBef>
              <a:spcAft>
                <a:spcPts val="600"/>
              </a:spcAft>
              <a:defRPr b="0"/>
            </a:lvl2pPr>
            <a:lvl3pPr>
              <a:spcBef>
                <a:spcPts val="600"/>
              </a:spcBef>
              <a:spcAft>
                <a:spcPts val="600"/>
              </a:spcAft>
              <a:defRPr sz="2000" b="0"/>
            </a:lvl3pPr>
            <a:lvl4pPr>
              <a:spcBef>
                <a:spcPts val="600"/>
              </a:spcBef>
              <a:spcAft>
                <a:spcPts val="600"/>
              </a:spcAft>
              <a:defRPr sz="2000" b="0"/>
            </a:lvl4pPr>
            <a:lvl5pPr>
              <a:spcBef>
                <a:spcPts val="600"/>
              </a:spcBef>
              <a:spcAft>
                <a:spcPts val="600"/>
              </a:spcAft>
              <a:defRPr sz="2000" b="0"/>
            </a:lvl5pPr>
          </a:lstStyle>
          <a:p>
            <a:pPr marL="0" marR="0" lvl="0" indent="0" algn="ctr" defTabSz="914400" rtl="0" eaLnBrk="0" fontAlgn="base" latinLnBrk="0" hangingPunct="0">
              <a:lnSpc>
                <a:spcPct val="100000"/>
              </a:lnSpc>
              <a:spcBef>
                <a:spcPts val="600"/>
              </a:spcBef>
              <a:spcAft>
                <a:spcPts val="600"/>
              </a:spcAft>
              <a:buClr>
                <a:srgbClr val="996633"/>
              </a:buClr>
              <a:buSzPct val="65000"/>
              <a:buFont typeface="Wingdings" panose="05000000000000000000" pitchFamily="2" charset="2"/>
              <a:buNone/>
              <a:defRPr/>
            </a:pPr>
            <a:r>
              <a:rPr lang="zh-CN" altLang="en-US" dirty="0" smtClean="0"/>
              <a:t>标题</a:t>
            </a:r>
            <a:endParaRPr lang="zh-CN" altLang="en-US"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514350" y="277813"/>
            <a:ext cx="9258300" cy="788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en-US" dirty="0" smtClean="0"/>
              <a:t>Click to edit Master title style</a:t>
            </a:r>
            <a:endParaRPr lang="en-US" altLang="en-US" dirty="0" smtClean="0"/>
          </a:p>
        </p:txBody>
      </p:sp>
      <p:sp>
        <p:nvSpPr>
          <p:cNvPr id="53254" name="Rectangle 6"/>
          <p:cNvSpPr>
            <a:spLocks noGrp="1" noChangeArrowheads="1"/>
          </p:cNvSpPr>
          <p:nvPr>
            <p:ph type="sldNum" sz="quarter" idx="4"/>
          </p:nvPr>
        </p:nvSpPr>
        <p:spPr bwMode="auto">
          <a:xfrm>
            <a:off x="9788525" y="6176156"/>
            <a:ext cx="46754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l" eaLnBrk="1" hangingPunct="1">
              <a:spcBef>
                <a:spcPct val="0"/>
              </a:spcBef>
              <a:buClrTx/>
              <a:buSzTx/>
              <a:buFontTx/>
              <a:buNone/>
              <a:defRPr sz="1200">
                <a:solidFill>
                  <a:srgbClr val="7030A0"/>
                </a:solidFill>
                <a:latin typeface="Garamond" panose="02020404030301010803" pitchFamily="18" charset="0"/>
                <a:ea typeface="+mn-ea"/>
              </a:defRPr>
            </a:lvl1pPr>
          </a:lstStyle>
          <a:p>
            <a:pPr>
              <a:defRPr/>
            </a:pPr>
            <a:fld id="{063BF74A-EEF3-48E9-A7B0-2B2442C57851}" type="slidenum">
              <a:rPr lang="en-US" altLang="en-US" smtClean="0"/>
            </a:fld>
            <a:endParaRPr lang="en-US" altLang="en-US" dirty="0"/>
          </a:p>
        </p:txBody>
      </p:sp>
      <p:sp>
        <p:nvSpPr>
          <p:cNvPr id="1030" name="Line 8"/>
          <p:cNvSpPr>
            <a:spLocks noChangeShapeType="1"/>
          </p:cNvSpPr>
          <p:nvPr/>
        </p:nvSpPr>
        <p:spPr bwMode="auto">
          <a:xfrm flipV="1">
            <a:off x="514350" y="6165850"/>
            <a:ext cx="9561698" cy="6350"/>
          </a:xfrm>
          <a:prstGeom prst="line">
            <a:avLst/>
          </a:prstGeom>
          <a:noFill/>
          <a:ln w="19050">
            <a:solidFill>
              <a:srgbClr val="9966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1" name="Rectangle 3"/>
          <p:cNvSpPr>
            <a:spLocks noGrp="1" noChangeArrowheads="1"/>
          </p:cNvSpPr>
          <p:nvPr>
            <p:ph type="body" idx="1"/>
          </p:nvPr>
        </p:nvSpPr>
        <p:spPr bwMode="auto">
          <a:xfrm>
            <a:off x="514350" y="1143000"/>
            <a:ext cx="92583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en-US" dirty="0" smtClean="0"/>
              <a:t>Click to edit Master text styles</a:t>
            </a:r>
            <a:endParaRPr lang="en-US" altLang="en-US" dirty="0" smtClean="0"/>
          </a:p>
          <a:p>
            <a:pPr lvl="1"/>
            <a:r>
              <a:rPr lang="en-US" altLang="en-US" dirty="0" smtClean="0"/>
              <a:t>Second level</a:t>
            </a:r>
            <a:endParaRPr lang="en-US" altLang="en-US" dirty="0" smtClean="0"/>
          </a:p>
          <a:p>
            <a:pPr lvl="2"/>
            <a:r>
              <a:rPr lang="en-US" altLang="en-US" dirty="0" smtClean="0"/>
              <a:t>Third level</a:t>
            </a:r>
            <a:endParaRPr lang="en-US" altLang="en-US" dirty="0" smtClean="0"/>
          </a:p>
        </p:txBody>
      </p:sp>
      <p:sp>
        <p:nvSpPr>
          <p:cNvPr id="1032" name="Freeform 7"/>
          <p:cNvSpPr>
            <a:spLocks noChangeArrowheads="1"/>
          </p:cNvSpPr>
          <p:nvPr userDrawn="1"/>
        </p:nvSpPr>
        <p:spPr bwMode="auto">
          <a:xfrm>
            <a:off x="428624" y="228600"/>
            <a:ext cx="9359392"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rgbClr val="996633"/>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7" name="Line 8"/>
          <p:cNvSpPr>
            <a:spLocks noChangeShapeType="1"/>
          </p:cNvSpPr>
          <p:nvPr userDrawn="1"/>
        </p:nvSpPr>
        <p:spPr bwMode="auto">
          <a:xfrm rot="5400000">
            <a:off x="8780579" y="5481902"/>
            <a:ext cx="2014875" cy="0"/>
          </a:xfrm>
          <a:prstGeom prst="line">
            <a:avLst/>
          </a:prstGeom>
          <a:noFill/>
          <a:ln w="19050">
            <a:solidFill>
              <a:srgbClr val="9966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pic>
        <p:nvPicPr>
          <p:cNvPr id="18" name="图片 17"/>
          <p:cNvPicPr>
            <a:picLocks noChangeAspect="1"/>
          </p:cNvPicPr>
          <p:nvPr userDrawn="1"/>
        </p:nvPicPr>
        <p:blipFill>
          <a:blip r:embed="rId11">
            <a:clrChange>
              <a:clrFrom>
                <a:srgbClr val="FFFFFF"/>
              </a:clrFrom>
              <a:clrTo>
                <a:srgbClr val="FFFFFF">
                  <a:alpha val="0"/>
                </a:srgbClr>
              </a:clrTo>
            </a:clrChange>
          </a:blip>
          <a:stretch>
            <a:fillRect/>
          </a:stretch>
        </p:blipFill>
        <p:spPr>
          <a:xfrm>
            <a:off x="9463980" y="6147302"/>
            <a:ext cx="769586" cy="684076"/>
          </a:xfrm>
          <a:prstGeom prst="rect">
            <a:avLst/>
          </a:prstGeom>
        </p:spPr>
      </p:pic>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hf hdr="0" ftr="0" dt="0"/>
  <p:txStyles>
    <p:titleStyle>
      <a:lvl1pPr algn="l" rtl="0" eaLnBrk="0" fontAlgn="base" hangingPunct="0">
        <a:spcBef>
          <a:spcPct val="0"/>
        </a:spcBef>
        <a:spcAft>
          <a:spcPct val="0"/>
        </a:spcAft>
        <a:defRPr sz="3200" b="1" kern="1200">
          <a:solidFill>
            <a:srgbClr val="000000"/>
          </a:solidFill>
          <a:latin typeface="+mj-lt"/>
          <a:ea typeface="+mj-ea"/>
          <a:cs typeface="+mj-cs"/>
        </a:defRPr>
      </a:lvl1pPr>
      <a:lvl2pPr algn="l" rtl="0" eaLnBrk="0" fontAlgn="base" hangingPunct="0">
        <a:spcBef>
          <a:spcPct val="0"/>
        </a:spcBef>
        <a:spcAft>
          <a:spcPct val="0"/>
        </a:spcAft>
        <a:defRPr sz="3200" b="1">
          <a:solidFill>
            <a:schemeClr val="tx2"/>
          </a:solidFill>
          <a:latin typeface="Arial" panose="020B0604020202020204" pitchFamily="34" charset="0"/>
          <a:ea typeface="楷体_GB2312" pitchFamily="49" charset="-122"/>
        </a:defRPr>
      </a:lvl2pPr>
      <a:lvl3pPr algn="l" rtl="0" eaLnBrk="0" fontAlgn="base" hangingPunct="0">
        <a:spcBef>
          <a:spcPct val="0"/>
        </a:spcBef>
        <a:spcAft>
          <a:spcPct val="0"/>
        </a:spcAft>
        <a:defRPr sz="3200" b="1">
          <a:solidFill>
            <a:schemeClr val="tx2"/>
          </a:solidFill>
          <a:latin typeface="Arial" panose="020B0604020202020204" pitchFamily="34" charset="0"/>
          <a:ea typeface="楷体_GB2312" pitchFamily="49" charset="-122"/>
        </a:defRPr>
      </a:lvl3pPr>
      <a:lvl4pPr algn="l" rtl="0" eaLnBrk="0" fontAlgn="base" hangingPunct="0">
        <a:spcBef>
          <a:spcPct val="0"/>
        </a:spcBef>
        <a:spcAft>
          <a:spcPct val="0"/>
        </a:spcAft>
        <a:defRPr sz="3200" b="1">
          <a:solidFill>
            <a:schemeClr val="tx2"/>
          </a:solidFill>
          <a:latin typeface="Arial" panose="020B0604020202020204" pitchFamily="34" charset="0"/>
          <a:ea typeface="楷体_GB2312" pitchFamily="49" charset="-122"/>
        </a:defRPr>
      </a:lvl4pPr>
      <a:lvl5pPr algn="l" rtl="0" eaLnBrk="0" fontAlgn="base" hangingPunct="0">
        <a:spcBef>
          <a:spcPct val="0"/>
        </a:spcBef>
        <a:spcAft>
          <a:spcPct val="0"/>
        </a:spcAft>
        <a:defRPr sz="3200" b="1">
          <a:solidFill>
            <a:schemeClr val="tx2"/>
          </a:solidFill>
          <a:latin typeface="Arial" panose="020B0604020202020204" pitchFamily="34" charset="0"/>
          <a:ea typeface="楷体_GB2312" pitchFamily="49" charset="-122"/>
        </a:defRPr>
      </a:lvl5pPr>
      <a:lvl6pPr marL="457200" algn="l" rtl="0" fontAlgn="base">
        <a:spcBef>
          <a:spcPct val="0"/>
        </a:spcBef>
        <a:spcAft>
          <a:spcPct val="0"/>
        </a:spcAft>
        <a:defRPr sz="3200" b="1">
          <a:solidFill>
            <a:schemeClr val="tx2"/>
          </a:solidFill>
          <a:latin typeface="Arial" panose="020B0604020202020204" pitchFamily="34" charset="0"/>
          <a:ea typeface="楷体_GB2312" pitchFamily="49" charset="-122"/>
        </a:defRPr>
      </a:lvl6pPr>
      <a:lvl7pPr marL="914400" algn="l" rtl="0" fontAlgn="base">
        <a:spcBef>
          <a:spcPct val="0"/>
        </a:spcBef>
        <a:spcAft>
          <a:spcPct val="0"/>
        </a:spcAft>
        <a:defRPr sz="3200" b="1">
          <a:solidFill>
            <a:schemeClr val="tx2"/>
          </a:solidFill>
          <a:latin typeface="Arial" panose="020B0604020202020204" pitchFamily="34" charset="0"/>
          <a:ea typeface="楷体_GB2312" pitchFamily="49" charset="-122"/>
        </a:defRPr>
      </a:lvl7pPr>
      <a:lvl8pPr marL="1371600" algn="l" rtl="0" fontAlgn="base">
        <a:spcBef>
          <a:spcPct val="0"/>
        </a:spcBef>
        <a:spcAft>
          <a:spcPct val="0"/>
        </a:spcAft>
        <a:defRPr sz="3200" b="1">
          <a:solidFill>
            <a:schemeClr val="tx2"/>
          </a:solidFill>
          <a:latin typeface="Arial" panose="020B0604020202020204" pitchFamily="34" charset="0"/>
          <a:ea typeface="楷体_GB2312" pitchFamily="49" charset="-122"/>
        </a:defRPr>
      </a:lvl8pPr>
      <a:lvl9pPr marL="1828800" algn="l" rtl="0" fontAlgn="base">
        <a:spcBef>
          <a:spcPct val="0"/>
        </a:spcBef>
        <a:spcAft>
          <a:spcPct val="0"/>
        </a:spcAft>
        <a:defRPr sz="3200" b="1">
          <a:solidFill>
            <a:schemeClr val="tx2"/>
          </a:solidFill>
          <a:latin typeface="Arial" panose="020B0604020202020204" pitchFamily="34" charset="0"/>
          <a:ea typeface="楷体_GB2312" pitchFamily="49" charset="-122"/>
        </a:defRPr>
      </a:lvl9pPr>
    </p:titleStyle>
    <p:bodyStyle>
      <a:lvl1pPr marL="342900" indent="-342900" algn="l" rtl="0" eaLnBrk="0" fontAlgn="base" hangingPunct="0">
        <a:spcBef>
          <a:spcPts val="600"/>
        </a:spcBef>
        <a:spcAft>
          <a:spcPts val="600"/>
        </a:spcAft>
        <a:buClr>
          <a:srgbClr val="996633"/>
        </a:buClr>
        <a:buSzPct val="80000"/>
        <a:buFont typeface="Wingdings" panose="05000000000000000000" pitchFamily="2" charset="2"/>
        <a:buChar char=""/>
        <a:defRPr sz="2400" b="0" kern="1200">
          <a:solidFill>
            <a:srgbClr val="000000"/>
          </a:solidFill>
          <a:latin typeface="+mn-lt"/>
          <a:ea typeface="+mn-ea"/>
          <a:cs typeface="+mn-cs"/>
        </a:defRPr>
      </a:lvl1pPr>
      <a:lvl2pPr marL="669925" indent="-325755" algn="l" rtl="0" eaLnBrk="0" fontAlgn="base" hangingPunct="0">
        <a:spcBef>
          <a:spcPts val="600"/>
        </a:spcBef>
        <a:spcAft>
          <a:spcPts val="600"/>
        </a:spcAft>
        <a:buClr>
          <a:srgbClr val="996633"/>
        </a:buClr>
        <a:buSzPct val="80000"/>
        <a:buFont typeface="Wingdings" panose="05000000000000000000" pitchFamily="2" charset="2"/>
        <a:buChar char="q"/>
        <a:defRPr sz="2000" b="0" kern="1200">
          <a:solidFill>
            <a:srgbClr val="000000"/>
          </a:solidFill>
          <a:latin typeface="+mn-lt"/>
          <a:ea typeface="+mn-ea"/>
          <a:cs typeface="+mn-cs"/>
        </a:defRPr>
      </a:lvl2pPr>
      <a:lvl3pPr marL="1022350" indent="-351155" algn="l" rtl="0" eaLnBrk="0" fontAlgn="base" hangingPunct="0">
        <a:spcBef>
          <a:spcPts val="600"/>
        </a:spcBef>
        <a:spcAft>
          <a:spcPts val="600"/>
        </a:spcAft>
        <a:buClr>
          <a:srgbClr val="996633"/>
        </a:buClr>
        <a:buSzPct val="80000"/>
        <a:buFont typeface="Wingdings" panose="05000000000000000000" pitchFamily="2" charset="2"/>
        <a:buChar char="n"/>
        <a:defRPr sz="2000" b="0" kern="1200">
          <a:solidFill>
            <a:srgbClr val="000000"/>
          </a:solidFill>
          <a:latin typeface="+mn-lt"/>
          <a:ea typeface="+mn-ea"/>
          <a:cs typeface="+mn-cs"/>
        </a:defRPr>
      </a:lvl3pPr>
      <a:lvl4pPr marL="1339850" indent="-316230" algn="l" rtl="0" eaLnBrk="0" fontAlgn="base" hangingPunct="0">
        <a:spcBef>
          <a:spcPct val="20000"/>
        </a:spcBef>
        <a:spcAft>
          <a:spcPct val="0"/>
        </a:spcAft>
        <a:buClr>
          <a:schemeClr val="tx1"/>
        </a:buClr>
        <a:buSzPct val="60000"/>
        <a:buFont typeface="Wingdings" panose="05000000000000000000" pitchFamily="2" charset="2"/>
        <a:buChar char="q"/>
        <a:defRPr sz="2400" b="0" kern="1200">
          <a:solidFill>
            <a:schemeClr val="tx1"/>
          </a:solidFill>
          <a:latin typeface="+mn-lt"/>
          <a:ea typeface="+mn-ea"/>
          <a:cs typeface="+mn-cs"/>
        </a:defRPr>
      </a:lvl4pPr>
      <a:lvl5pPr marL="1681480" indent="-339725" algn="l" rtl="0" eaLnBrk="0" fontAlgn="base" hangingPunct="0">
        <a:spcBef>
          <a:spcPct val="20000"/>
        </a:spcBef>
        <a:spcAft>
          <a:spcPct val="0"/>
        </a:spcAft>
        <a:buClr>
          <a:srgbClr val="996633"/>
        </a:buClr>
        <a:buFont typeface="Wingdings" panose="05000000000000000000" pitchFamily="2" charset="2"/>
        <a:buChar char="§"/>
        <a:defRPr sz="2400" b="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8.xml"/><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8.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755650" y="1301750"/>
            <a:ext cx="9274175" cy="2660650"/>
          </a:xfrm>
        </p:spPr>
        <p:txBody>
          <a:bodyPr/>
          <a:lstStyle/>
          <a:p>
            <a:pPr eaLnBrk="1" hangingPunct="1"/>
            <a:r>
              <a:rPr lang="zh-CN" altLang="en-US" dirty="0" smtClean="0"/>
              <a:t>实验 </a:t>
            </a:r>
            <a:r>
              <a:rPr lang="en-US" altLang="zh-CN" dirty="0" smtClean="0"/>
              <a:t>2 — </a:t>
            </a:r>
            <a:r>
              <a:rPr lang="zh-CN" altLang="zh-CN" dirty="0" smtClean="0"/>
              <a:t>软</a:t>
            </a:r>
            <a:r>
              <a:rPr lang="zh-CN" altLang="zh-CN" dirty="0"/>
              <a:t>件设计说明</a:t>
            </a:r>
            <a:r>
              <a:rPr lang="zh-CN" altLang="zh-CN" dirty="0" smtClean="0"/>
              <a:t>书</a:t>
            </a:r>
            <a:br>
              <a:rPr lang="en-US" altLang="zh-CN" dirty="0" smtClean="0"/>
            </a:br>
            <a:r>
              <a:rPr lang="en-US" altLang="zh-CN" dirty="0" smtClean="0"/>
              <a:t>                </a:t>
            </a:r>
            <a:r>
              <a:rPr lang="zh-CN" altLang="zh-CN" dirty="0" smtClean="0"/>
              <a:t>的</a:t>
            </a:r>
            <a:r>
              <a:rPr lang="zh-CN" altLang="zh-CN" dirty="0"/>
              <a:t>设计和撰写</a:t>
            </a:r>
            <a:endParaRPr lang="en-US" altLang="zh-CN" dirty="0" smtClean="0"/>
          </a:p>
        </p:txBody>
      </p:sp>
      <p:sp>
        <p:nvSpPr>
          <p:cNvPr id="5123" name="Rectangle 3"/>
          <p:cNvSpPr>
            <a:spLocks noGrp="1" noChangeArrowheads="1"/>
          </p:cNvSpPr>
          <p:nvPr>
            <p:ph type="subTitle" idx="1"/>
          </p:nvPr>
        </p:nvSpPr>
        <p:spPr>
          <a:xfrm>
            <a:off x="2228850" y="3962400"/>
            <a:ext cx="7458075" cy="2133600"/>
          </a:xfrm>
        </p:spPr>
        <p:txBody>
          <a:bodyPr/>
          <a:lstStyle/>
          <a:p>
            <a:pPr algn="ctr" eaLnBrk="1" hangingPunct="1"/>
            <a:r>
              <a:rPr lang="zh-CN" altLang="en-US" dirty="0">
                <a:ea typeface="宋体" panose="02010600030101010101" pitchFamily="2" charset="-122"/>
              </a:rPr>
              <a:t>郑尚东</a:t>
            </a:r>
            <a:endParaRPr lang="zh-CN" altLang="en-US" dirty="0">
              <a:ea typeface="宋体" panose="02010600030101010101" pitchFamily="2" charset="-122"/>
            </a:endParaRPr>
          </a:p>
          <a:p>
            <a:pPr algn="ctr" eaLnBrk="1" hangingPunct="1"/>
            <a:r>
              <a:rPr lang="zh-CN" altLang="en-US" dirty="0">
                <a:ea typeface="宋体" panose="02010600030101010101" pitchFamily="2" charset="-122"/>
              </a:rPr>
              <a:t>南京邮电大学计算机学院、软件学院、网络空间安全学院</a:t>
            </a:r>
            <a:endParaRPr lang="zh-CN" altLang="en-US" dirty="0">
              <a:ea typeface="宋体" panose="02010600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、引</a:t>
            </a:r>
            <a:r>
              <a:rPr lang="zh-CN" altLang="en-US" dirty="0"/>
              <a:t>言</a:t>
            </a:r>
            <a:endParaRPr lang="zh-CN" altLang="en-US" dirty="0"/>
          </a:p>
        </p:txBody>
      </p:sp>
      <p:sp>
        <p:nvSpPr>
          <p:cNvPr id="3" name="内容占位符 2"/>
          <p:cNvSpPr>
            <a:spLocks noGrp="1"/>
          </p:cNvSpPr>
          <p:nvPr>
            <p:ph sz="half" idx="1"/>
          </p:nvPr>
        </p:nvSpPr>
        <p:spPr>
          <a:xfrm>
            <a:off x="514350" y="1066800"/>
            <a:ext cx="2900958" cy="5181600"/>
          </a:xfrm>
        </p:spPr>
        <p:txBody>
          <a:bodyPr/>
          <a:lstStyle/>
          <a:p>
            <a:r>
              <a:rPr lang="en-US" altLang="zh-CN" dirty="0" smtClean="0"/>
              <a:t>1.1 </a:t>
            </a:r>
            <a:r>
              <a:rPr lang="zh-CN" altLang="en-US" dirty="0"/>
              <a:t>目的</a:t>
            </a:r>
            <a:endParaRPr lang="zh-CN" altLang="en-US" dirty="0"/>
          </a:p>
          <a:p>
            <a:r>
              <a:rPr lang="en-US" altLang="zh-CN" dirty="0"/>
              <a:t>1.2 </a:t>
            </a:r>
            <a:r>
              <a:rPr lang="zh-CN" altLang="en-US" dirty="0"/>
              <a:t>范围</a:t>
            </a:r>
            <a:endParaRPr lang="zh-CN" altLang="en-US" dirty="0"/>
          </a:p>
          <a:p>
            <a:r>
              <a:rPr lang="en-US" altLang="zh-CN" dirty="0"/>
              <a:t>1.3 </a:t>
            </a:r>
            <a:r>
              <a:rPr lang="zh-CN" altLang="en-US" dirty="0"/>
              <a:t>定义与缩写</a:t>
            </a:r>
            <a:endParaRPr lang="zh-CN" altLang="en-US" dirty="0"/>
          </a:p>
          <a:p>
            <a:r>
              <a:rPr lang="en-US" altLang="zh-CN" b="1" dirty="0">
                <a:solidFill>
                  <a:srgbClr val="FF0000"/>
                </a:solidFill>
              </a:rPr>
              <a:t>1.4 </a:t>
            </a:r>
            <a:r>
              <a:rPr lang="zh-CN" altLang="en-US" b="1" dirty="0">
                <a:solidFill>
                  <a:srgbClr val="FF0000"/>
                </a:solidFill>
              </a:rPr>
              <a:t>参考文献</a:t>
            </a:r>
            <a:endParaRPr lang="zh-CN" altLang="en-US" b="1" dirty="0">
              <a:solidFill>
                <a:srgbClr val="FF0000"/>
              </a:solidFill>
            </a:endParaRPr>
          </a:p>
        </p:txBody>
      </p:sp>
      <p:sp>
        <p:nvSpPr>
          <p:cNvPr id="4" name="内容占位符 3"/>
          <p:cNvSpPr>
            <a:spLocks noGrp="1"/>
          </p:cNvSpPr>
          <p:nvPr>
            <p:ph sz="half" idx="2"/>
          </p:nvPr>
        </p:nvSpPr>
        <p:spPr>
          <a:xfrm>
            <a:off x="514350" y="3212976"/>
            <a:ext cx="9165654" cy="2808312"/>
          </a:xfrm>
          <a:solidFill>
            <a:schemeClr val="tx1"/>
          </a:solidFill>
          <a:ln>
            <a:solidFill>
              <a:schemeClr val="tx1">
                <a:lumMod val="50000"/>
              </a:schemeClr>
            </a:solidFill>
          </a:ln>
        </p:spPr>
        <p:txBody>
          <a:bodyPr/>
          <a:lstStyle/>
          <a:p>
            <a:pPr lvl="1">
              <a:spcBef>
                <a:spcPts val="0"/>
              </a:spcBef>
            </a:pPr>
            <a:r>
              <a:rPr lang="zh-CN" altLang="en-US" dirty="0"/>
              <a:t>本文件引用了以下参考文献：</a:t>
            </a:r>
            <a:endParaRPr lang="zh-CN" altLang="en-US" dirty="0"/>
          </a:p>
          <a:p>
            <a:pPr lvl="2">
              <a:spcBef>
                <a:spcPts val="0"/>
              </a:spcBef>
            </a:pPr>
            <a:r>
              <a:rPr lang="en-US" altLang="zh-CN" dirty="0" smtClean="0"/>
              <a:t>[</a:t>
            </a:r>
            <a:r>
              <a:rPr lang="en-US" altLang="zh-CN" dirty="0"/>
              <a:t>SRS]</a:t>
            </a:r>
            <a:r>
              <a:rPr lang="zh-CN" altLang="en-US" dirty="0"/>
              <a:t>请参阅文件的最新批准版本</a:t>
            </a:r>
            <a:r>
              <a:rPr lang="en-US" altLang="zh-CN" dirty="0"/>
              <a:t>&lt;</a:t>
            </a:r>
            <a:r>
              <a:rPr lang="zh-CN" altLang="en-US" dirty="0"/>
              <a:t>将</a:t>
            </a:r>
            <a:r>
              <a:rPr lang="en-US" altLang="zh-CN" dirty="0"/>
              <a:t>SRS</a:t>
            </a:r>
            <a:r>
              <a:rPr lang="zh-CN" altLang="en-US" dirty="0"/>
              <a:t>标题放在此处</a:t>
            </a:r>
            <a:r>
              <a:rPr lang="en-US" altLang="zh-CN" dirty="0"/>
              <a:t>&gt;&lt;</a:t>
            </a:r>
            <a:r>
              <a:rPr lang="zh-CN" altLang="en-US" dirty="0"/>
              <a:t>请为</a:t>
            </a:r>
            <a:r>
              <a:rPr lang="en-US" altLang="zh-CN" dirty="0"/>
              <a:t>SRS</a:t>
            </a:r>
            <a:r>
              <a:rPr lang="zh-CN" altLang="en-US" dirty="0"/>
              <a:t>标题提供到包含此</a:t>
            </a:r>
            <a:r>
              <a:rPr lang="en-US" altLang="zh-CN" dirty="0"/>
              <a:t>SRS</a:t>
            </a:r>
            <a:r>
              <a:rPr lang="zh-CN" altLang="en-US" dirty="0"/>
              <a:t>的库的超链接</a:t>
            </a:r>
            <a:r>
              <a:rPr lang="en-US" altLang="zh-CN" dirty="0"/>
              <a:t>&gt;</a:t>
            </a:r>
            <a:endParaRPr lang="en-US" altLang="zh-CN" dirty="0"/>
          </a:p>
          <a:p>
            <a:pPr lvl="2">
              <a:spcBef>
                <a:spcPts val="0"/>
              </a:spcBef>
            </a:pPr>
            <a:r>
              <a:rPr lang="en-US" altLang="zh-CN" dirty="0" smtClean="0"/>
              <a:t>[</a:t>
            </a:r>
            <a:r>
              <a:rPr lang="en-US" altLang="zh-CN" dirty="0"/>
              <a:t>RTM]</a:t>
            </a:r>
            <a:r>
              <a:rPr lang="zh-CN" altLang="en-US" dirty="0"/>
              <a:t>请参阅该文件的最新批准版本。</a:t>
            </a:r>
            <a:r>
              <a:rPr lang="en-US" altLang="zh-CN" dirty="0"/>
              <a:t>RTM</a:t>
            </a:r>
            <a:r>
              <a:rPr lang="zh-CN" altLang="en-US" dirty="0"/>
              <a:t>可以用来跟踪与组件相关的所有需求</a:t>
            </a:r>
            <a:r>
              <a:rPr lang="en-US" altLang="zh-CN" dirty="0"/>
              <a:t>&lt;</a:t>
            </a:r>
            <a:r>
              <a:rPr lang="zh-CN" altLang="en-US" dirty="0"/>
              <a:t>将</a:t>
            </a:r>
            <a:r>
              <a:rPr lang="en-US" altLang="zh-CN" dirty="0"/>
              <a:t>RTM</a:t>
            </a:r>
            <a:r>
              <a:rPr lang="zh-CN" altLang="en-US" dirty="0"/>
              <a:t>标题放在此处</a:t>
            </a:r>
            <a:r>
              <a:rPr lang="en-US" altLang="zh-CN" dirty="0"/>
              <a:t>&gt;&lt;</a:t>
            </a:r>
            <a:r>
              <a:rPr lang="zh-CN" altLang="en-US" dirty="0"/>
              <a:t>请为</a:t>
            </a:r>
            <a:r>
              <a:rPr lang="en-US" altLang="zh-CN" dirty="0"/>
              <a:t>RTM</a:t>
            </a:r>
            <a:r>
              <a:rPr lang="zh-CN" altLang="en-US" dirty="0"/>
              <a:t>标题提供到包含此</a:t>
            </a:r>
            <a:r>
              <a:rPr lang="en-US" altLang="zh-CN" dirty="0"/>
              <a:t>RTM</a:t>
            </a:r>
            <a:r>
              <a:rPr lang="zh-CN" altLang="en-US" dirty="0"/>
              <a:t>的库的超链接</a:t>
            </a:r>
            <a:r>
              <a:rPr lang="en-US" altLang="zh-CN" dirty="0"/>
              <a:t>&gt;</a:t>
            </a:r>
            <a:endParaRPr lang="en-US" altLang="zh-CN" dirty="0"/>
          </a:p>
          <a:p>
            <a:pPr lvl="1">
              <a:spcBef>
                <a:spcPts val="0"/>
              </a:spcBef>
            </a:pPr>
            <a:r>
              <a:rPr lang="zh-CN" altLang="en-US" dirty="0" smtClean="0"/>
              <a:t>（可</a:t>
            </a:r>
            <a:r>
              <a:rPr lang="zh-CN" altLang="en-US" dirty="0"/>
              <a:t>选）</a:t>
            </a:r>
            <a:r>
              <a:rPr lang="en-US" altLang="zh-CN" dirty="0"/>
              <a:t>-</a:t>
            </a:r>
            <a:r>
              <a:rPr lang="zh-CN" altLang="en-US" dirty="0"/>
              <a:t>请注意此处的任何参考资料或相关材料。（其他一些技术文档，如您上面提到的</a:t>
            </a:r>
            <a:r>
              <a:rPr lang="en-US" altLang="zh-CN" dirty="0"/>
              <a:t>IETF</a:t>
            </a:r>
            <a:r>
              <a:rPr lang="zh-CN" altLang="en-US" dirty="0"/>
              <a:t>、</a:t>
            </a:r>
            <a:r>
              <a:rPr lang="en-US" altLang="zh-CN" dirty="0"/>
              <a:t>RFC…</a:t>
            </a:r>
            <a:r>
              <a:rPr lang="zh-CN" altLang="en-US" dirty="0"/>
              <a:t>。）</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、体</a:t>
            </a:r>
            <a:r>
              <a:rPr lang="zh-CN" altLang="en-US" dirty="0"/>
              <a:t>系结构设计</a:t>
            </a:r>
            <a:endParaRPr lang="zh-CN" altLang="en-US" dirty="0"/>
          </a:p>
        </p:txBody>
      </p:sp>
      <p:sp>
        <p:nvSpPr>
          <p:cNvPr id="3" name="内容占位符 2"/>
          <p:cNvSpPr>
            <a:spLocks noGrp="1"/>
          </p:cNvSpPr>
          <p:nvPr>
            <p:ph sz="half" idx="1"/>
          </p:nvPr>
        </p:nvSpPr>
        <p:spPr/>
        <p:txBody>
          <a:bodyPr/>
          <a:lstStyle/>
          <a:p>
            <a:r>
              <a:rPr lang="en-US" altLang="zh-CN" dirty="0" smtClean="0"/>
              <a:t>2.1 </a:t>
            </a:r>
            <a:r>
              <a:rPr lang="zh-CN" altLang="en-US" dirty="0"/>
              <a:t>注意事项</a:t>
            </a:r>
            <a:endParaRPr lang="zh-CN" altLang="en-US" dirty="0"/>
          </a:p>
          <a:p>
            <a:r>
              <a:rPr lang="en-US" altLang="zh-CN" b="1" dirty="0"/>
              <a:t>2.2 </a:t>
            </a:r>
            <a:r>
              <a:rPr lang="zh-CN" altLang="en-US" b="1" dirty="0"/>
              <a:t>系统级期望行为</a:t>
            </a:r>
            <a:endParaRPr lang="zh-CN" altLang="en-US" b="1" dirty="0"/>
          </a:p>
          <a:p>
            <a:r>
              <a:rPr lang="en-US" altLang="zh-CN" b="1" dirty="0"/>
              <a:t>2.3 </a:t>
            </a:r>
            <a:r>
              <a:rPr lang="zh-CN" altLang="en-US" b="1" dirty="0"/>
              <a:t>体系结构的逻辑表示</a:t>
            </a:r>
            <a:endParaRPr lang="zh-CN" altLang="en-US" b="1" dirty="0"/>
          </a:p>
          <a:p>
            <a:r>
              <a:rPr lang="en-US" altLang="zh-CN" b="1" dirty="0"/>
              <a:t>2.4 </a:t>
            </a:r>
            <a:r>
              <a:rPr lang="zh-CN" altLang="en-US" b="1" dirty="0"/>
              <a:t>体系构件概述</a:t>
            </a:r>
            <a:endParaRPr lang="zh-CN" altLang="en-US" b="1" dirty="0"/>
          </a:p>
          <a:p>
            <a:r>
              <a:rPr lang="en-US" altLang="zh-CN" b="1" dirty="0"/>
              <a:t>2.5 </a:t>
            </a:r>
            <a:r>
              <a:rPr lang="zh-CN" altLang="en-US" b="1" dirty="0"/>
              <a:t>流程框架</a:t>
            </a:r>
            <a:endParaRPr lang="zh-CN" altLang="en-US" b="1" dirty="0"/>
          </a:p>
          <a:p>
            <a:r>
              <a:rPr lang="en-US" altLang="zh-CN" b="1" dirty="0"/>
              <a:t>2.6 </a:t>
            </a:r>
            <a:r>
              <a:rPr lang="zh-CN" altLang="en-US" b="1" dirty="0"/>
              <a:t>部署架构</a:t>
            </a:r>
            <a:endParaRPr lang="zh-CN" altLang="en-US" b="1"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pic>
        <p:nvPicPr>
          <p:cNvPr id="6" name="图片 1"/>
          <p:cNvPicPr>
            <a:picLocks noGrp="1" noChangeAspect="1"/>
          </p:cNvPicPr>
          <p:nvPr>
            <p:ph idx="1"/>
          </p:nvPr>
        </p:nvPicPr>
        <p:blipFill>
          <a:blip r:embed="rId1" cstate="print">
            <a:extLst>
              <a:ext uri="{28A0092B-C50C-407E-A947-70E740481C1C}">
                <a14:useLocalDpi xmlns:a14="http://schemas.microsoft.com/office/drawing/2010/main" val="0"/>
              </a:ext>
            </a:extLst>
          </a:blip>
          <a:srcRect/>
          <a:stretch>
            <a:fillRect/>
          </a:stretch>
        </p:blipFill>
        <p:spPr bwMode="auto">
          <a:xfrm>
            <a:off x="4243400" y="1497187"/>
            <a:ext cx="5364596" cy="4284476"/>
          </a:xfrm>
          <a:prstGeom prst="rect">
            <a:avLst/>
          </a:prstGeom>
          <a:noFill/>
          <a:ln>
            <a:no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、体</a:t>
            </a:r>
            <a:r>
              <a:rPr lang="zh-CN" altLang="en-US" dirty="0"/>
              <a:t>系结构设计</a:t>
            </a:r>
            <a:endParaRPr lang="zh-CN" altLang="en-US" dirty="0"/>
          </a:p>
        </p:txBody>
      </p:sp>
      <p:sp>
        <p:nvSpPr>
          <p:cNvPr id="3" name="内容占位符 2"/>
          <p:cNvSpPr>
            <a:spLocks noGrp="1"/>
          </p:cNvSpPr>
          <p:nvPr>
            <p:ph sz="half" idx="1"/>
          </p:nvPr>
        </p:nvSpPr>
        <p:spPr>
          <a:xfrm>
            <a:off x="514350" y="1066800"/>
            <a:ext cx="3837062" cy="5181600"/>
          </a:xfrm>
        </p:spPr>
        <p:txBody>
          <a:bodyPr/>
          <a:lstStyle/>
          <a:p>
            <a:r>
              <a:rPr lang="en-US" altLang="zh-CN" b="1" dirty="0" smtClean="0">
                <a:solidFill>
                  <a:srgbClr val="FF0000"/>
                </a:solidFill>
              </a:rPr>
              <a:t>2.1 </a:t>
            </a:r>
            <a:r>
              <a:rPr lang="zh-CN" altLang="en-US" b="1" dirty="0">
                <a:solidFill>
                  <a:srgbClr val="FF0000"/>
                </a:solidFill>
              </a:rPr>
              <a:t>注意事项</a:t>
            </a:r>
            <a:endParaRPr lang="zh-CN" altLang="en-US" b="1" dirty="0">
              <a:solidFill>
                <a:srgbClr val="FF0000"/>
              </a:solidFill>
            </a:endParaRPr>
          </a:p>
          <a:p>
            <a:r>
              <a:rPr lang="en-US" altLang="zh-CN" dirty="0"/>
              <a:t>2.2 </a:t>
            </a:r>
            <a:r>
              <a:rPr lang="zh-CN" altLang="en-US" dirty="0"/>
              <a:t>系统级期望行为</a:t>
            </a:r>
            <a:endParaRPr lang="zh-CN" altLang="en-US" dirty="0"/>
          </a:p>
          <a:p>
            <a:r>
              <a:rPr lang="en-US" altLang="zh-CN" dirty="0"/>
              <a:t>2.3 </a:t>
            </a:r>
            <a:r>
              <a:rPr lang="zh-CN" altLang="en-US" dirty="0"/>
              <a:t>体系结构的逻辑表示</a:t>
            </a:r>
            <a:endParaRPr lang="zh-CN" altLang="en-US" dirty="0"/>
          </a:p>
          <a:p>
            <a:r>
              <a:rPr lang="en-US" altLang="zh-CN" dirty="0"/>
              <a:t>2.4 </a:t>
            </a:r>
            <a:r>
              <a:rPr lang="zh-CN" altLang="en-US" dirty="0"/>
              <a:t>体系构件概述</a:t>
            </a:r>
            <a:endParaRPr lang="zh-CN" altLang="en-US" dirty="0"/>
          </a:p>
          <a:p>
            <a:r>
              <a:rPr lang="en-US" altLang="zh-CN" dirty="0"/>
              <a:t>2.5 </a:t>
            </a:r>
            <a:r>
              <a:rPr lang="zh-CN" altLang="en-US" dirty="0"/>
              <a:t>流程框架</a:t>
            </a:r>
            <a:endParaRPr lang="zh-CN" altLang="en-US" dirty="0"/>
          </a:p>
          <a:p>
            <a:r>
              <a:rPr lang="en-US" altLang="zh-CN" dirty="0"/>
              <a:t>2.6 </a:t>
            </a:r>
            <a:r>
              <a:rPr lang="zh-CN" altLang="en-US" dirty="0"/>
              <a:t>部署架构</a:t>
            </a:r>
            <a:endParaRPr lang="zh-CN" altLang="en-US" dirty="0"/>
          </a:p>
        </p:txBody>
      </p:sp>
      <p:sp>
        <p:nvSpPr>
          <p:cNvPr id="4" name="内容占位符 3"/>
          <p:cNvSpPr>
            <a:spLocks noGrp="1"/>
          </p:cNvSpPr>
          <p:nvPr>
            <p:ph sz="half" idx="2"/>
          </p:nvPr>
        </p:nvSpPr>
        <p:spPr>
          <a:xfrm>
            <a:off x="4365523" y="1066800"/>
            <a:ext cx="4558398" cy="3118284"/>
          </a:xfrm>
          <a:ln>
            <a:solidFill>
              <a:schemeClr val="tx1">
                <a:lumMod val="50000"/>
              </a:schemeClr>
            </a:solidFill>
          </a:ln>
        </p:spPr>
        <p:txBody>
          <a:bodyPr/>
          <a:lstStyle/>
          <a:p>
            <a:pPr lvl="1"/>
            <a:r>
              <a:rPr lang="en-US" altLang="zh-CN" dirty="0"/>
              <a:t>在本节中，考虑高级设计选项。考虑将您的设计推向特定方向的非功能（</a:t>
            </a:r>
            <a:r>
              <a:rPr lang="en-US" altLang="zh-CN" dirty="0" smtClean="0"/>
              <a:t>产品或技术</a:t>
            </a:r>
            <a:r>
              <a:rPr lang="en-US" altLang="zh-CN" dirty="0"/>
              <a:t>）需求。</a:t>
            </a:r>
            <a:endParaRPr lang="en-US" altLang="zh-CN" dirty="0" smtClean="0"/>
          </a:p>
          <a:p>
            <a:pPr lvl="1"/>
            <a:r>
              <a:rPr lang="en-US" altLang="zh-CN" dirty="0" smtClean="0"/>
              <a:t>2.1.1 </a:t>
            </a:r>
            <a:r>
              <a:rPr lang="zh-CN" altLang="en-US" dirty="0" smtClean="0"/>
              <a:t>设</a:t>
            </a:r>
            <a:r>
              <a:rPr lang="zh-CN" altLang="en-US" dirty="0"/>
              <a:t>计选</a:t>
            </a:r>
            <a:r>
              <a:rPr lang="zh-CN" altLang="en-US" dirty="0" smtClean="0"/>
              <a:t>项</a:t>
            </a:r>
            <a:endParaRPr lang="en-US" altLang="zh-CN" dirty="0" smtClean="0"/>
          </a:p>
          <a:p>
            <a:pPr lvl="1"/>
            <a:r>
              <a:rPr lang="en-US" altLang="zh-CN" dirty="0"/>
              <a:t>2.1.2 </a:t>
            </a:r>
            <a:r>
              <a:rPr lang="zh-CN" altLang="en-US" dirty="0"/>
              <a:t>假</a:t>
            </a:r>
            <a:r>
              <a:rPr lang="zh-CN" altLang="en-US" dirty="0" smtClean="0"/>
              <a:t>设</a:t>
            </a:r>
            <a:endParaRPr lang="en-US" altLang="zh-CN" dirty="0" smtClean="0"/>
          </a:p>
          <a:p>
            <a:pPr lvl="1"/>
            <a:r>
              <a:rPr lang="en-US" altLang="zh-CN" dirty="0" smtClean="0"/>
              <a:t>2.1.3 约束条件</a:t>
            </a:r>
            <a:endParaRPr lang="zh-CN" altLang="zh-CN" dirty="0"/>
          </a:p>
          <a:p>
            <a:pPr lvl="1"/>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、体</a:t>
            </a:r>
            <a:r>
              <a:rPr lang="zh-CN" altLang="en-US" dirty="0"/>
              <a:t>系结构设计</a:t>
            </a:r>
            <a:endParaRPr lang="zh-CN" altLang="en-US" dirty="0"/>
          </a:p>
        </p:txBody>
      </p:sp>
      <p:sp>
        <p:nvSpPr>
          <p:cNvPr id="3" name="内容占位符 2"/>
          <p:cNvSpPr>
            <a:spLocks noGrp="1"/>
          </p:cNvSpPr>
          <p:nvPr>
            <p:ph sz="half" idx="1"/>
          </p:nvPr>
        </p:nvSpPr>
        <p:spPr>
          <a:xfrm>
            <a:off x="514350" y="1066800"/>
            <a:ext cx="3837062" cy="5181600"/>
          </a:xfrm>
        </p:spPr>
        <p:txBody>
          <a:bodyPr/>
          <a:lstStyle/>
          <a:p>
            <a:r>
              <a:rPr lang="en-US" altLang="zh-CN" b="1" dirty="0" smtClean="0">
                <a:solidFill>
                  <a:srgbClr val="FF0000"/>
                </a:solidFill>
              </a:rPr>
              <a:t>2.1 </a:t>
            </a:r>
            <a:r>
              <a:rPr lang="zh-CN" altLang="en-US" b="1" dirty="0">
                <a:solidFill>
                  <a:srgbClr val="FF0000"/>
                </a:solidFill>
              </a:rPr>
              <a:t>注意事项</a:t>
            </a:r>
            <a:endParaRPr lang="zh-CN" altLang="en-US" b="1" dirty="0">
              <a:solidFill>
                <a:srgbClr val="FF0000"/>
              </a:solidFill>
            </a:endParaRPr>
          </a:p>
          <a:p>
            <a:r>
              <a:rPr lang="en-US" altLang="zh-CN" dirty="0"/>
              <a:t>2.2 </a:t>
            </a:r>
            <a:r>
              <a:rPr lang="zh-CN" altLang="en-US" dirty="0"/>
              <a:t>系统级期望行为</a:t>
            </a:r>
            <a:endParaRPr lang="zh-CN" altLang="en-US" dirty="0"/>
          </a:p>
          <a:p>
            <a:r>
              <a:rPr lang="en-US" altLang="zh-CN" dirty="0"/>
              <a:t>2.3 </a:t>
            </a:r>
            <a:r>
              <a:rPr lang="zh-CN" altLang="en-US" dirty="0"/>
              <a:t>体系结构的逻辑表示</a:t>
            </a:r>
            <a:endParaRPr lang="zh-CN" altLang="en-US" dirty="0"/>
          </a:p>
          <a:p>
            <a:r>
              <a:rPr lang="en-US" altLang="zh-CN" dirty="0"/>
              <a:t>2.4 </a:t>
            </a:r>
            <a:r>
              <a:rPr lang="zh-CN" altLang="en-US" dirty="0"/>
              <a:t>体系构件概述</a:t>
            </a:r>
            <a:endParaRPr lang="zh-CN" altLang="en-US" dirty="0"/>
          </a:p>
          <a:p>
            <a:r>
              <a:rPr lang="en-US" altLang="zh-CN" dirty="0"/>
              <a:t>2.5 </a:t>
            </a:r>
            <a:r>
              <a:rPr lang="zh-CN" altLang="en-US" dirty="0"/>
              <a:t>流程框架</a:t>
            </a:r>
            <a:endParaRPr lang="zh-CN" altLang="en-US" dirty="0"/>
          </a:p>
          <a:p>
            <a:r>
              <a:rPr lang="en-US" altLang="zh-CN" dirty="0"/>
              <a:t>2.6 </a:t>
            </a:r>
            <a:r>
              <a:rPr lang="zh-CN" altLang="en-US" dirty="0"/>
              <a:t>部署架构</a:t>
            </a:r>
            <a:endParaRPr lang="zh-CN" altLang="en-US" dirty="0"/>
          </a:p>
        </p:txBody>
      </p:sp>
      <p:sp>
        <p:nvSpPr>
          <p:cNvPr id="4" name="内容占位符 3"/>
          <p:cNvSpPr>
            <a:spLocks noGrp="1"/>
          </p:cNvSpPr>
          <p:nvPr>
            <p:ph sz="half" idx="2"/>
          </p:nvPr>
        </p:nvSpPr>
        <p:spPr>
          <a:xfrm>
            <a:off x="4348460" y="672306"/>
            <a:ext cx="5314482" cy="5181600"/>
          </a:xfrm>
          <a:ln>
            <a:solidFill>
              <a:schemeClr val="tx1">
                <a:lumMod val="50000"/>
              </a:schemeClr>
            </a:solidFill>
          </a:ln>
        </p:spPr>
        <p:txBody>
          <a:bodyPr/>
          <a:lstStyle/>
          <a:p>
            <a:pPr lvl="1">
              <a:spcBef>
                <a:spcPts val="0"/>
              </a:spcBef>
              <a:spcAft>
                <a:spcPts val="0"/>
              </a:spcAft>
            </a:pPr>
            <a:r>
              <a:rPr lang="en-US" altLang="zh-CN" b="1" dirty="0" smtClean="0">
                <a:solidFill>
                  <a:srgbClr val="FF0000"/>
                </a:solidFill>
              </a:rPr>
              <a:t>2.1.1 </a:t>
            </a:r>
            <a:r>
              <a:rPr lang="zh-CN" altLang="en-US" b="1" dirty="0" smtClean="0">
                <a:solidFill>
                  <a:srgbClr val="FF0000"/>
                </a:solidFill>
              </a:rPr>
              <a:t>设</a:t>
            </a:r>
            <a:r>
              <a:rPr lang="zh-CN" altLang="en-US" b="1" dirty="0">
                <a:solidFill>
                  <a:srgbClr val="FF0000"/>
                </a:solidFill>
              </a:rPr>
              <a:t>计选</a:t>
            </a:r>
            <a:r>
              <a:rPr lang="zh-CN" altLang="en-US" b="1" dirty="0" smtClean="0">
                <a:solidFill>
                  <a:srgbClr val="FF0000"/>
                </a:solidFill>
              </a:rPr>
              <a:t>项</a:t>
            </a:r>
            <a:endParaRPr lang="en-US" altLang="zh-CN" b="1" dirty="0" smtClean="0">
              <a:solidFill>
                <a:srgbClr val="FF0000"/>
              </a:solidFill>
            </a:endParaRPr>
          </a:p>
          <a:p>
            <a:pPr lvl="2">
              <a:spcBef>
                <a:spcPts val="0"/>
              </a:spcBef>
              <a:spcAft>
                <a:spcPts val="0"/>
              </a:spcAft>
            </a:pPr>
            <a:r>
              <a:rPr lang="zh-CN" altLang="en-US" dirty="0"/>
              <a:t>在高层，描述设计方向和基本原理。此外，描述考虑的替代方法以及未选择这些方法的理由。</a:t>
            </a:r>
            <a:endParaRPr lang="en-US" altLang="zh-CN" dirty="0" smtClean="0"/>
          </a:p>
          <a:p>
            <a:pPr lvl="1">
              <a:spcBef>
                <a:spcPts val="0"/>
              </a:spcBef>
              <a:spcAft>
                <a:spcPts val="0"/>
              </a:spcAft>
            </a:pPr>
            <a:r>
              <a:rPr lang="en-US" altLang="zh-CN" b="1" dirty="0">
                <a:solidFill>
                  <a:srgbClr val="FF0000"/>
                </a:solidFill>
              </a:rPr>
              <a:t>2.1.2 </a:t>
            </a:r>
            <a:r>
              <a:rPr lang="zh-CN" altLang="en-US" b="1" dirty="0">
                <a:solidFill>
                  <a:srgbClr val="FF0000"/>
                </a:solidFill>
              </a:rPr>
              <a:t>假</a:t>
            </a:r>
            <a:r>
              <a:rPr lang="zh-CN" altLang="en-US" b="1" dirty="0" smtClean="0">
                <a:solidFill>
                  <a:srgbClr val="FF0000"/>
                </a:solidFill>
              </a:rPr>
              <a:t>设</a:t>
            </a:r>
            <a:endParaRPr lang="en-US" altLang="zh-CN" b="1" dirty="0" smtClean="0">
              <a:solidFill>
                <a:srgbClr val="FF0000"/>
              </a:solidFill>
            </a:endParaRPr>
          </a:p>
          <a:p>
            <a:pPr lvl="2">
              <a:spcBef>
                <a:spcPts val="0"/>
              </a:spcBef>
              <a:spcAft>
                <a:spcPts val="0"/>
              </a:spcAft>
            </a:pPr>
            <a:r>
              <a:rPr lang="zh-CN" altLang="en-US" dirty="0"/>
              <a:t>记录指导设计或可能影响设计的假设、悬而未决的问题和关注点。</a:t>
            </a:r>
            <a:endParaRPr lang="zh-CN" altLang="en-US" dirty="0"/>
          </a:p>
          <a:p>
            <a:pPr lvl="2">
              <a:spcBef>
                <a:spcPts val="0"/>
              </a:spcBef>
              <a:spcAft>
                <a:spcPts val="0"/>
              </a:spcAft>
            </a:pPr>
            <a:r>
              <a:rPr lang="zh-CN" altLang="en-US" dirty="0" smtClean="0"/>
              <a:t>在</a:t>
            </a:r>
            <a:r>
              <a:rPr lang="zh-CN" altLang="en-US" dirty="0"/>
              <a:t>设计完成之前，应解决悬而未决的问题。如果假设无效或发生变化，则必须重新审查设计，以确保在必要时进行设计变更。</a:t>
            </a:r>
            <a:endParaRPr lang="en-US" altLang="zh-CN" dirty="0" smtClean="0"/>
          </a:p>
          <a:p>
            <a:pPr lvl="1">
              <a:spcBef>
                <a:spcPts val="0"/>
              </a:spcBef>
              <a:spcAft>
                <a:spcPts val="0"/>
              </a:spcAft>
            </a:pPr>
            <a:r>
              <a:rPr lang="en-US" altLang="zh-CN" b="1" dirty="0" smtClean="0">
                <a:solidFill>
                  <a:srgbClr val="FF0000"/>
                </a:solidFill>
              </a:rPr>
              <a:t>2.1.3 约束条件</a:t>
            </a:r>
            <a:endParaRPr lang="en-US" altLang="zh-CN" b="1" dirty="0" smtClean="0">
              <a:solidFill>
                <a:srgbClr val="FF0000"/>
              </a:solidFill>
            </a:endParaRPr>
          </a:p>
          <a:p>
            <a:pPr lvl="2">
              <a:spcBef>
                <a:spcPts val="0"/>
              </a:spcBef>
              <a:spcAft>
                <a:spcPts val="0"/>
              </a:spcAft>
            </a:pPr>
            <a:r>
              <a:rPr lang="zh-CN" altLang="en-US" dirty="0"/>
              <a:t>指出影响设计的限制，即对设计施加的限制，以某种方式迫使设计决策</a:t>
            </a:r>
            <a:r>
              <a:rPr lang="zh-CN" altLang="en-US" dirty="0" smtClean="0"/>
              <a:t>。这</a:t>
            </a:r>
            <a:r>
              <a:rPr lang="zh-CN" altLang="en-US" dirty="0"/>
              <a:t>是由非功能性需求驱动的，如实时性、内存、可靠性、可扩展性等</a:t>
            </a:r>
            <a:r>
              <a:rPr lang="zh-CN" altLang="en-US" dirty="0" smtClean="0"/>
              <a:t>。</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、体</a:t>
            </a:r>
            <a:r>
              <a:rPr lang="zh-CN" altLang="en-US" dirty="0"/>
              <a:t>系结构设计</a:t>
            </a:r>
            <a:endParaRPr lang="zh-CN" altLang="en-US" dirty="0"/>
          </a:p>
        </p:txBody>
      </p:sp>
      <p:sp>
        <p:nvSpPr>
          <p:cNvPr id="3" name="内容占位符 2"/>
          <p:cNvSpPr>
            <a:spLocks noGrp="1"/>
          </p:cNvSpPr>
          <p:nvPr>
            <p:ph sz="half" idx="1"/>
          </p:nvPr>
        </p:nvSpPr>
        <p:spPr>
          <a:xfrm>
            <a:off x="514350" y="1066800"/>
            <a:ext cx="3837062" cy="5181600"/>
          </a:xfrm>
        </p:spPr>
        <p:txBody>
          <a:bodyPr/>
          <a:lstStyle/>
          <a:p>
            <a:r>
              <a:rPr lang="en-US" altLang="zh-CN" dirty="0" smtClean="0"/>
              <a:t>2.1 </a:t>
            </a:r>
            <a:r>
              <a:rPr lang="zh-CN" altLang="en-US" dirty="0"/>
              <a:t>注意事项</a:t>
            </a:r>
            <a:endParaRPr lang="zh-CN" altLang="en-US" dirty="0"/>
          </a:p>
          <a:p>
            <a:r>
              <a:rPr lang="en-US" altLang="zh-CN" b="1" dirty="0">
                <a:solidFill>
                  <a:srgbClr val="FF0000"/>
                </a:solidFill>
              </a:rPr>
              <a:t>2.2 </a:t>
            </a:r>
            <a:r>
              <a:rPr lang="zh-CN" altLang="en-US" b="1" dirty="0">
                <a:solidFill>
                  <a:srgbClr val="FF0000"/>
                </a:solidFill>
              </a:rPr>
              <a:t>系统级期望行为</a:t>
            </a:r>
            <a:endParaRPr lang="zh-CN" altLang="en-US" b="1" dirty="0">
              <a:solidFill>
                <a:srgbClr val="FF0000"/>
              </a:solidFill>
            </a:endParaRPr>
          </a:p>
          <a:p>
            <a:r>
              <a:rPr lang="en-US" altLang="zh-CN" dirty="0"/>
              <a:t>2.3 </a:t>
            </a:r>
            <a:r>
              <a:rPr lang="zh-CN" altLang="en-US" dirty="0"/>
              <a:t>体系结构的逻辑表示</a:t>
            </a:r>
            <a:endParaRPr lang="zh-CN" altLang="en-US" dirty="0"/>
          </a:p>
          <a:p>
            <a:r>
              <a:rPr lang="en-US" altLang="zh-CN" dirty="0"/>
              <a:t>2.4 </a:t>
            </a:r>
            <a:r>
              <a:rPr lang="zh-CN" altLang="en-US" dirty="0"/>
              <a:t>体系构件概述</a:t>
            </a:r>
            <a:endParaRPr lang="zh-CN" altLang="en-US" dirty="0"/>
          </a:p>
          <a:p>
            <a:r>
              <a:rPr lang="en-US" altLang="zh-CN" dirty="0"/>
              <a:t>2.5 </a:t>
            </a:r>
            <a:r>
              <a:rPr lang="zh-CN" altLang="en-US" dirty="0"/>
              <a:t>流程框架</a:t>
            </a:r>
            <a:endParaRPr lang="zh-CN" altLang="en-US" dirty="0"/>
          </a:p>
          <a:p>
            <a:r>
              <a:rPr lang="en-US" altLang="zh-CN" dirty="0"/>
              <a:t>2.6 </a:t>
            </a:r>
            <a:r>
              <a:rPr lang="zh-CN" altLang="en-US" dirty="0"/>
              <a:t>部署架构</a:t>
            </a:r>
            <a:endParaRPr lang="zh-CN" altLang="en-US" dirty="0"/>
          </a:p>
        </p:txBody>
      </p:sp>
      <p:sp>
        <p:nvSpPr>
          <p:cNvPr id="4" name="内容占位符 3"/>
          <p:cNvSpPr>
            <a:spLocks noGrp="1"/>
          </p:cNvSpPr>
          <p:nvPr>
            <p:ph sz="half" idx="2"/>
          </p:nvPr>
        </p:nvSpPr>
        <p:spPr>
          <a:xfrm>
            <a:off x="4351412" y="1664804"/>
            <a:ext cx="5292588" cy="3492388"/>
          </a:xfrm>
          <a:ln>
            <a:solidFill>
              <a:schemeClr val="tx1">
                <a:lumMod val="50000"/>
              </a:schemeClr>
            </a:solidFill>
          </a:ln>
        </p:spPr>
        <p:txBody>
          <a:bodyPr/>
          <a:lstStyle/>
          <a:p>
            <a:pPr lvl="1"/>
            <a:r>
              <a:rPr lang="zh-CN" altLang="en-US" dirty="0"/>
              <a:t>这相当于</a:t>
            </a:r>
            <a:r>
              <a:rPr lang="en-US" altLang="zh-CN" dirty="0"/>
              <a:t>4+1</a:t>
            </a:r>
            <a:r>
              <a:rPr lang="zh-CN" altLang="en-US" dirty="0"/>
              <a:t>模型中</a:t>
            </a:r>
            <a:r>
              <a:rPr lang="zh-CN" altLang="en-US" dirty="0" smtClean="0"/>
              <a:t>的</a:t>
            </a:r>
            <a:r>
              <a:rPr lang="zh-CN" altLang="en-US" b="1" dirty="0" smtClean="0">
                <a:solidFill>
                  <a:srgbClr val="FF0000"/>
                </a:solidFill>
              </a:rPr>
              <a:t>用例视</a:t>
            </a:r>
            <a:r>
              <a:rPr lang="zh-CN" altLang="en-US" b="1" dirty="0">
                <a:solidFill>
                  <a:srgbClr val="FF0000"/>
                </a:solidFill>
              </a:rPr>
              <a:t>图</a:t>
            </a:r>
            <a:r>
              <a:rPr lang="zh-CN" altLang="en-US" dirty="0"/>
              <a:t>。</a:t>
            </a:r>
            <a:endParaRPr lang="zh-CN" altLang="en-US" dirty="0"/>
          </a:p>
          <a:p>
            <a:pPr lvl="1"/>
            <a:r>
              <a:rPr lang="zh-CN" altLang="en-US" dirty="0"/>
              <a:t>在最高级别上，描述需求将如何在系统级别上显示</a:t>
            </a:r>
            <a:r>
              <a:rPr lang="zh-CN" altLang="en-US" dirty="0" smtClean="0"/>
              <a:t>。</a:t>
            </a:r>
            <a:endParaRPr lang="en-US" altLang="zh-CN" dirty="0" smtClean="0"/>
          </a:p>
          <a:p>
            <a:pPr lvl="2"/>
            <a:r>
              <a:rPr lang="zh-CN" altLang="en-US" dirty="0" smtClean="0"/>
              <a:t>若设</a:t>
            </a:r>
            <a:r>
              <a:rPr lang="zh-CN" altLang="en-US" dirty="0"/>
              <a:t>计涉及消息传递或类似行为，那么一个基本的概述将是一个好主意。</a:t>
            </a:r>
            <a:endParaRPr lang="zh-CN" altLang="en-US" dirty="0"/>
          </a:p>
          <a:p>
            <a:pPr lvl="2"/>
            <a:r>
              <a:rPr lang="zh-CN" altLang="en-US" dirty="0" smtClean="0"/>
              <a:t>若使</a:t>
            </a:r>
            <a:r>
              <a:rPr lang="zh-CN" altLang="en-US" dirty="0"/>
              <a:t>用的</a:t>
            </a:r>
            <a:r>
              <a:rPr lang="zh-CN" altLang="en-US" dirty="0" smtClean="0"/>
              <a:t>是 </a:t>
            </a:r>
            <a:r>
              <a:rPr lang="en-US" altLang="zh-CN" dirty="0" smtClean="0"/>
              <a:t>OO </a:t>
            </a:r>
            <a:r>
              <a:rPr lang="zh-CN" altLang="en-US" dirty="0" smtClean="0"/>
              <a:t>设</a:t>
            </a:r>
            <a:r>
              <a:rPr lang="zh-CN" altLang="en-US" dirty="0"/>
              <a:t>计方法，请</a:t>
            </a:r>
            <a:r>
              <a:rPr lang="zh-CN" altLang="en-US" b="1" dirty="0">
                <a:solidFill>
                  <a:srgbClr val="FF0000"/>
                </a:solidFill>
              </a:rPr>
              <a:t>记录关键用例</a:t>
            </a:r>
            <a:r>
              <a:rPr lang="zh-CN" altLang="en-US" dirty="0"/>
              <a:t>，描述硬件模块或节点如何协同工作以满足功能要求。</a:t>
            </a:r>
            <a:endParaRPr lang="zh-CN" altLang="en-US" dirty="0"/>
          </a:p>
          <a:p>
            <a:pPr lvl="1"/>
            <a:r>
              <a:rPr lang="zh-CN" altLang="en-US" dirty="0"/>
              <a:t>强烈建议使用图表。</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、体</a:t>
            </a:r>
            <a:r>
              <a:rPr lang="zh-CN" altLang="en-US" dirty="0"/>
              <a:t>系结构设计</a:t>
            </a:r>
            <a:endParaRPr lang="zh-CN" altLang="en-US" dirty="0"/>
          </a:p>
        </p:txBody>
      </p:sp>
      <p:sp>
        <p:nvSpPr>
          <p:cNvPr id="3" name="内容占位符 2"/>
          <p:cNvSpPr>
            <a:spLocks noGrp="1"/>
          </p:cNvSpPr>
          <p:nvPr>
            <p:ph sz="half" idx="1"/>
          </p:nvPr>
        </p:nvSpPr>
        <p:spPr>
          <a:xfrm>
            <a:off x="514350" y="1066800"/>
            <a:ext cx="3837062" cy="5181600"/>
          </a:xfrm>
        </p:spPr>
        <p:txBody>
          <a:bodyPr/>
          <a:lstStyle/>
          <a:p>
            <a:r>
              <a:rPr lang="en-US" altLang="zh-CN" dirty="0" smtClean="0"/>
              <a:t>2.1 </a:t>
            </a:r>
            <a:r>
              <a:rPr lang="zh-CN" altLang="en-US" dirty="0"/>
              <a:t>注意事项</a:t>
            </a:r>
            <a:endParaRPr lang="zh-CN" altLang="en-US" dirty="0"/>
          </a:p>
          <a:p>
            <a:r>
              <a:rPr lang="en-US" altLang="zh-CN" b="1" dirty="0">
                <a:solidFill>
                  <a:srgbClr val="FF0000"/>
                </a:solidFill>
              </a:rPr>
              <a:t>2.2 </a:t>
            </a:r>
            <a:r>
              <a:rPr lang="zh-CN" altLang="en-US" b="1" dirty="0">
                <a:solidFill>
                  <a:srgbClr val="FF0000"/>
                </a:solidFill>
              </a:rPr>
              <a:t>系统级期望行</a:t>
            </a:r>
            <a:r>
              <a:rPr lang="zh-CN" altLang="en-US" b="1" dirty="0" smtClean="0">
                <a:solidFill>
                  <a:srgbClr val="FF0000"/>
                </a:solidFill>
              </a:rPr>
              <a:t>为</a:t>
            </a:r>
            <a:endParaRPr lang="en-US" altLang="zh-CN" b="1" dirty="0" smtClean="0">
              <a:solidFill>
                <a:srgbClr val="FF0000"/>
              </a:solidFill>
            </a:endParaRPr>
          </a:p>
          <a:p>
            <a:pPr lvl="1"/>
            <a:r>
              <a:rPr lang="zh-CN" altLang="en-US" b="1" dirty="0" smtClean="0">
                <a:solidFill>
                  <a:srgbClr val="FF0000"/>
                </a:solidFill>
              </a:rPr>
              <a:t>示例</a:t>
            </a:r>
            <a:endParaRPr lang="zh-CN" altLang="en-US" b="1" dirty="0">
              <a:solidFill>
                <a:srgbClr val="FF0000"/>
              </a:solidFill>
            </a:endParaRPr>
          </a:p>
          <a:p>
            <a:r>
              <a:rPr lang="en-US" altLang="zh-CN" dirty="0"/>
              <a:t>2.3 </a:t>
            </a:r>
            <a:r>
              <a:rPr lang="zh-CN" altLang="en-US" dirty="0"/>
              <a:t>体系结构的逻辑表示</a:t>
            </a:r>
            <a:endParaRPr lang="zh-CN" altLang="en-US" dirty="0"/>
          </a:p>
          <a:p>
            <a:r>
              <a:rPr lang="en-US" altLang="zh-CN" dirty="0"/>
              <a:t>2.4 </a:t>
            </a:r>
            <a:r>
              <a:rPr lang="zh-CN" altLang="en-US" dirty="0"/>
              <a:t>体系构件概述</a:t>
            </a:r>
            <a:endParaRPr lang="zh-CN" altLang="en-US" dirty="0"/>
          </a:p>
          <a:p>
            <a:r>
              <a:rPr lang="en-US" altLang="zh-CN" dirty="0"/>
              <a:t>2.5 </a:t>
            </a:r>
            <a:r>
              <a:rPr lang="zh-CN" altLang="en-US" dirty="0"/>
              <a:t>流程框架</a:t>
            </a:r>
            <a:endParaRPr lang="zh-CN" altLang="en-US" dirty="0"/>
          </a:p>
          <a:p>
            <a:r>
              <a:rPr lang="en-US" altLang="zh-CN" dirty="0"/>
              <a:t>2.6 </a:t>
            </a:r>
            <a:r>
              <a:rPr lang="zh-CN" altLang="en-US" dirty="0"/>
              <a:t>部署架构</a:t>
            </a:r>
            <a:endParaRPr lang="zh-CN" altLang="en-US" dirty="0"/>
          </a:p>
        </p:txBody>
      </p:sp>
      <p:sp>
        <p:nvSpPr>
          <p:cNvPr id="4" name="内容占位符 3"/>
          <p:cNvSpPr>
            <a:spLocks noGrp="1"/>
          </p:cNvSpPr>
          <p:nvPr>
            <p:ph sz="half" idx="2"/>
          </p:nvPr>
        </p:nvSpPr>
        <p:spPr>
          <a:xfrm>
            <a:off x="3703340" y="1592795"/>
            <a:ext cx="6069310" cy="3235879"/>
          </a:xfrm>
        </p:spPr>
        <p:txBody>
          <a:bodyPr/>
          <a:lstStyle/>
          <a:p>
            <a:pPr lvl="1"/>
            <a:r>
              <a:rPr lang="zh-CN" altLang="en-US" dirty="0" smtClean="0"/>
              <a:t>小型 </a:t>
            </a:r>
            <a:r>
              <a:rPr lang="en-US" altLang="zh-CN" dirty="0" smtClean="0"/>
              <a:t>PABX </a:t>
            </a:r>
            <a:r>
              <a:rPr lang="zh-CN" altLang="en-US" dirty="0" smtClean="0"/>
              <a:t>的</a:t>
            </a:r>
            <a:r>
              <a:rPr lang="zh-CN" altLang="en-US" dirty="0"/>
              <a:t>场景片</a:t>
            </a:r>
            <a:r>
              <a:rPr lang="zh-CN" altLang="en-US" dirty="0" smtClean="0"/>
              <a:t>段，对应脚本：</a:t>
            </a:r>
            <a:endParaRPr lang="zh-CN" altLang="en-US" dirty="0"/>
          </a:p>
          <a:p>
            <a:pPr marL="1128395" lvl="2" indent="-457200">
              <a:buSzPct val="100000"/>
              <a:buFont typeface="+mj-lt"/>
              <a:buAutoNum type="arabicPeriod"/>
            </a:pPr>
            <a:r>
              <a:rPr lang="en-US" altLang="zh-CN" sz="1800" dirty="0" smtClean="0"/>
              <a:t>Joe</a:t>
            </a:r>
            <a:r>
              <a:rPr lang="zh-CN" altLang="en-US" sz="1800" dirty="0"/>
              <a:t>手机的控制器检测并验证从挂机到摘机的转换，并发送消息唤醒相应的终端对象。</a:t>
            </a:r>
            <a:endParaRPr lang="zh-CN" altLang="en-US" sz="1800" dirty="0"/>
          </a:p>
          <a:p>
            <a:pPr marL="1128395" lvl="2" indent="-457200">
              <a:buSzPct val="100000"/>
              <a:buFont typeface="+mj-lt"/>
              <a:buAutoNum type="arabicPeriod"/>
            </a:pPr>
            <a:r>
              <a:rPr lang="zh-CN" altLang="en-US" sz="1800" dirty="0" smtClean="0"/>
              <a:t>终</a:t>
            </a:r>
            <a:r>
              <a:rPr lang="zh-CN" altLang="en-US" sz="1800" dirty="0"/>
              <a:t>端分配一些资源，并告诉控制器发出一些拨号音。</a:t>
            </a:r>
            <a:endParaRPr lang="zh-CN" altLang="en-US" sz="1800" dirty="0"/>
          </a:p>
          <a:p>
            <a:pPr marL="1128395" lvl="2" indent="-457200">
              <a:buSzPct val="100000"/>
              <a:buFont typeface="+mj-lt"/>
              <a:buAutoNum type="arabicPeriod"/>
            </a:pPr>
            <a:r>
              <a:rPr lang="zh-CN" altLang="en-US" sz="1800" dirty="0" smtClean="0"/>
              <a:t>控</a:t>
            </a:r>
            <a:r>
              <a:rPr lang="zh-CN" altLang="en-US" sz="1800" dirty="0"/>
              <a:t>制器接收数字并将其发送到终端。</a:t>
            </a:r>
            <a:endParaRPr lang="zh-CN" altLang="en-US" sz="1800" dirty="0"/>
          </a:p>
          <a:p>
            <a:pPr marL="1128395" lvl="2" indent="-457200">
              <a:buSzPct val="100000"/>
              <a:buFont typeface="+mj-lt"/>
              <a:buAutoNum type="arabicPeriod"/>
            </a:pPr>
            <a:r>
              <a:rPr lang="zh-CN" altLang="en-US" sz="1800" dirty="0" smtClean="0"/>
              <a:t>终</a:t>
            </a:r>
            <a:r>
              <a:rPr lang="zh-CN" altLang="en-US" sz="1800" dirty="0"/>
              <a:t>端使用编号计划来分析数字流。</a:t>
            </a:r>
            <a:endParaRPr lang="zh-CN" altLang="en-US" sz="1800" dirty="0"/>
          </a:p>
          <a:p>
            <a:pPr marL="1128395" lvl="2" indent="-457200">
              <a:buSzPct val="100000"/>
              <a:buFont typeface="+mj-lt"/>
              <a:buAutoNum type="arabicPeriod"/>
            </a:pPr>
            <a:r>
              <a:rPr lang="zh-CN" altLang="en-US" sz="1800" dirty="0" smtClean="0"/>
              <a:t>当</a:t>
            </a:r>
            <a:r>
              <a:rPr lang="zh-CN" altLang="en-US" sz="1800" dirty="0"/>
              <a:t>输入了有效的数字序列时，终端打开对话。</a:t>
            </a:r>
            <a:endParaRPr lang="zh-CN" altLang="en-US" sz="1800"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pic>
        <p:nvPicPr>
          <p:cNvPr id="1026" name="Picture 2" descr="https://bkimg.cdn.bcebos.com/pic/b3b7d0a20cf431ad62acc9b24136acaf2edd983b?x-bce-process=image/watermark,image_d2F0ZXIvYmFpa2UxNTA=,g_7,xp_5,yp_5"/>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24844" y="2492896"/>
            <a:ext cx="3636404" cy="3528392"/>
          </a:xfrm>
          <a:prstGeom prst="rect">
            <a:avLst/>
          </a:prstGeom>
          <a:noFill/>
          <a:extLst>
            <a:ext uri="{909E8E84-426E-40DD-AFC4-6F175D3DCCD1}">
              <a14:hiddenFill xmlns:a14="http://schemas.microsoft.com/office/drawing/2010/main">
                <a:solidFill>
                  <a:srgbClr val="FFFFFF"/>
                </a:solidFill>
              </a14:hiddenFill>
            </a:ext>
          </a:extLst>
        </p:spPr>
      </p:pic>
      <p:sp>
        <p:nvSpPr>
          <p:cNvPr id="6" name="矩形 5"/>
          <p:cNvSpPr/>
          <p:nvPr/>
        </p:nvSpPr>
        <p:spPr>
          <a:xfrm>
            <a:off x="4461906" y="4828675"/>
            <a:ext cx="4979247" cy="830997"/>
          </a:xfrm>
          <a:prstGeom prst="rect">
            <a:avLst/>
          </a:prstGeom>
        </p:spPr>
        <p:txBody>
          <a:bodyPr wrap="none">
            <a:spAutoFit/>
          </a:bodyPr>
          <a:lstStyle/>
          <a:p>
            <a:pPr algn="ctr"/>
            <a:r>
              <a:rPr lang="zh-CN" altLang="en-US" sz="2400" b="0" dirty="0">
                <a:solidFill>
                  <a:srgbClr val="FF0000"/>
                </a:solidFill>
                <a:latin typeface="Arial" panose="020B0604020202020204" pitchFamily="34" charset="0"/>
              </a:rPr>
              <a:t>专用自动交换分机</a:t>
            </a:r>
            <a:endParaRPr lang="zh-CN" altLang="en-US" sz="2400" b="0" dirty="0">
              <a:solidFill>
                <a:srgbClr val="FF0000"/>
              </a:solidFill>
              <a:latin typeface="Arial" panose="020B0604020202020204" pitchFamily="34" charset="0"/>
            </a:endParaRPr>
          </a:p>
          <a:p>
            <a:pPr algn="ctr"/>
            <a:r>
              <a:rPr lang="en-US" altLang="zh-CN" sz="2400" b="0" dirty="0">
                <a:solidFill>
                  <a:srgbClr val="FF0000"/>
                </a:solidFill>
                <a:latin typeface="Arial" panose="020B0604020202020204" pitchFamily="34" charset="0"/>
              </a:rPr>
              <a:t>private automatic branch exchange</a:t>
            </a:r>
            <a:endParaRPr lang="zh-CN" altLang="en-US" sz="2400" dirty="0">
              <a:solidFill>
                <a:srgbClr val="FF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、体</a:t>
            </a:r>
            <a:r>
              <a:rPr lang="zh-CN" altLang="en-US" dirty="0"/>
              <a:t>系结构设计</a:t>
            </a:r>
            <a:endParaRPr lang="zh-CN" altLang="en-US" dirty="0"/>
          </a:p>
        </p:txBody>
      </p:sp>
      <p:sp>
        <p:nvSpPr>
          <p:cNvPr id="3" name="内容占位符 2"/>
          <p:cNvSpPr>
            <a:spLocks noGrp="1"/>
          </p:cNvSpPr>
          <p:nvPr>
            <p:ph sz="half" idx="1"/>
          </p:nvPr>
        </p:nvSpPr>
        <p:spPr>
          <a:xfrm>
            <a:off x="514350" y="1066800"/>
            <a:ext cx="3837062" cy="5181600"/>
          </a:xfrm>
        </p:spPr>
        <p:txBody>
          <a:bodyPr/>
          <a:lstStyle/>
          <a:p>
            <a:r>
              <a:rPr lang="en-US" altLang="zh-CN" dirty="0" smtClean="0"/>
              <a:t>2.1 </a:t>
            </a:r>
            <a:r>
              <a:rPr lang="zh-CN" altLang="en-US" dirty="0"/>
              <a:t>注意事项</a:t>
            </a:r>
            <a:endParaRPr lang="zh-CN" altLang="en-US" dirty="0"/>
          </a:p>
          <a:p>
            <a:r>
              <a:rPr lang="en-US" altLang="zh-CN" b="1" dirty="0">
                <a:solidFill>
                  <a:srgbClr val="FF0000"/>
                </a:solidFill>
              </a:rPr>
              <a:t>2.2 </a:t>
            </a:r>
            <a:r>
              <a:rPr lang="zh-CN" altLang="en-US" b="1" dirty="0">
                <a:solidFill>
                  <a:srgbClr val="FF0000"/>
                </a:solidFill>
              </a:rPr>
              <a:t>系统级期望行</a:t>
            </a:r>
            <a:r>
              <a:rPr lang="zh-CN" altLang="en-US" b="1" dirty="0" smtClean="0">
                <a:solidFill>
                  <a:srgbClr val="FF0000"/>
                </a:solidFill>
              </a:rPr>
              <a:t>为</a:t>
            </a:r>
            <a:endParaRPr lang="en-US" altLang="zh-CN" b="1" dirty="0" smtClean="0">
              <a:solidFill>
                <a:srgbClr val="FF0000"/>
              </a:solidFill>
            </a:endParaRPr>
          </a:p>
          <a:p>
            <a:pPr lvl="1"/>
            <a:r>
              <a:rPr lang="zh-CN" altLang="en-US" b="1" dirty="0" smtClean="0">
                <a:solidFill>
                  <a:srgbClr val="FF0000"/>
                </a:solidFill>
              </a:rPr>
              <a:t>示例</a:t>
            </a:r>
            <a:endParaRPr lang="zh-CN" altLang="en-US" b="1" dirty="0">
              <a:solidFill>
                <a:srgbClr val="FF0000"/>
              </a:solidFill>
            </a:endParaRPr>
          </a:p>
          <a:p>
            <a:r>
              <a:rPr lang="en-US" altLang="zh-CN" dirty="0"/>
              <a:t>2.3 </a:t>
            </a:r>
            <a:r>
              <a:rPr lang="zh-CN" altLang="en-US" dirty="0"/>
              <a:t>体系结构的逻辑表示</a:t>
            </a:r>
            <a:endParaRPr lang="zh-CN" altLang="en-US" dirty="0"/>
          </a:p>
          <a:p>
            <a:r>
              <a:rPr lang="en-US" altLang="zh-CN" dirty="0"/>
              <a:t>2.4 </a:t>
            </a:r>
            <a:r>
              <a:rPr lang="zh-CN" altLang="en-US" dirty="0"/>
              <a:t>体系构件概述</a:t>
            </a:r>
            <a:endParaRPr lang="zh-CN" altLang="en-US" dirty="0"/>
          </a:p>
          <a:p>
            <a:r>
              <a:rPr lang="en-US" altLang="zh-CN" dirty="0"/>
              <a:t>2.5 </a:t>
            </a:r>
            <a:r>
              <a:rPr lang="zh-CN" altLang="en-US" dirty="0"/>
              <a:t>流程框架</a:t>
            </a:r>
            <a:endParaRPr lang="zh-CN" altLang="en-US" dirty="0"/>
          </a:p>
          <a:p>
            <a:r>
              <a:rPr lang="en-US" altLang="zh-CN" dirty="0"/>
              <a:t>2.6 </a:t>
            </a:r>
            <a:r>
              <a:rPr lang="zh-CN" altLang="en-US" dirty="0"/>
              <a:t>部署架构</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pic>
        <p:nvPicPr>
          <p:cNvPr id="7" name="图片 6"/>
          <p:cNvPicPr/>
          <p:nvPr/>
        </p:nvPicPr>
        <p:blipFill>
          <a:blip r:embed="rId1">
            <a:extLst>
              <a:ext uri="{28A0092B-C50C-407E-A947-70E740481C1C}">
                <a14:useLocalDpi xmlns:a14="http://schemas.microsoft.com/office/drawing/2010/main" val="0"/>
              </a:ext>
            </a:extLst>
          </a:blip>
          <a:srcRect/>
          <a:stretch>
            <a:fillRect/>
          </a:stretch>
        </p:blipFill>
        <p:spPr bwMode="auto">
          <a:xfrm>
            <a:off x="624844" y="2492896"/>
            <a:ext cx="9055160" cy="3528392"/>
          </a:xfrm>
          <a:prstGeom prst="rect">
            <a:avLst/>
          </a:prstGeom>
          <a:noFill/>
          <a:ln>
            <a:noFill/>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、体</a:t>
            </a:r>
            <a:r>
              <a:rPr lang="zh-CN" altLang="en-US" dirty="0"/>
              <a:t>系结构设计</a:t>
            </a:r>
            <a:endParaRPr lang="zh-CN" altLang="en-US" dirty="0"/>
          </a:p>
        </p:txBody>
      </p:sp>
      <p:sp>
        <p:nvSpPr>
          <p:cNvPr id="3" name="内容占位符 2"/>
          <p:cNvSpPr>
            <a:spLocks noGrp="1"/>
          </p:cNvSpPr>
          <p:nvPr>
            <p:ph sz="half" idx="1"/>
          </p:nvPr>
        </p:nvSpPr>
        <p:spPr>
          <a:xfrm>
            <a:off x="514350" y="1066800"/>
            <a:ext cx="3837062" cy="5181600"/>
          </a:xfrm>
        </p:spPr>
        <p:txBody>
          <a:bodyPr/>
          <a:lstStyle/>
          <a:p>
            <a:r>
              <a:rPr lang="en-US" altLang="zh-CN" dirty="0" smtClean="0"/>
              <a:t>2.1 </a:t>
            </a:r>
            <a:r>
              <a:rPr lang="zh-CN" altLang="en-US" dirty="0"/>
              <a:t>注意事项</a:t>
            </a:r>
            <a:endParaRPr lang="zh-CN" altLang="en-US" dirty="0"/>
          </a:p>
          <a:p>
            <a:r>
              <a:rPr lang="en-US" altLang="zh-CN" dirty="0"/>
              <a:t>2.2 </a:t>
            </a:r>
            <a:r>
              <a:rPr lang="zh-CN" altLang="en-US" dirty="0"/>
              <a:t>系统级期望行为</a:t>
            </a:r>
            <a:endParaRPr lang="zh-CN" altLang="en-US" dirty="0"/>
          </a:p>
          <a:p>
            <a:r>
              <a:rPr lang="en-US" altLang="zh-CN" b="1" dirty="0">
                <a:solidFill>
                  <a:srgbClr val="FF0000"/>
                </a:solidFill>
              </a:rPr>
              <a:t>2.3 </a:t>
            </a:r>
            <a:r>
              <a:rPr lang="zh-CN" altLang="en-US" b="1" dirty="0">
                <a:solidFill>
                  <a:srgbClr val="FF0000"/>
                </a:solidFill>
              </a:rPr>
              <a:t>体系结构的逻辑表示</a:t>
            </a:r>
            <a:endParaRPr lang="zh-CN" altLang="en-US" b="1" dirty="0">
              <a:solidFill>
                <a:srgbClr val="FF0000"/>
              </a:solidFill>
            </a:endParaRPr>
          </a:p>
          <a:p>
            <a:r>
              <a:rPr lang="en-US" altLang="zh-CN" dirty="0"/>
              <a:t>2.4 </a:t>
            </a:r>
            <a:r>
              <a:rPr lang="zh-CN" altLang="en-US" dirty="0"/>
              <a:t>体系构件概述</a:t>
            </a:r>
            <a:endParaRPr lang="zh-CN" altLang="en-US" dirty="0"/>
          </a:p>
          <a:p>
            <a:r>
              <a:rPr lang="en-US" altLang="zh-CN" dirty="0"/>
              <a:t>2.5 </a:t>
            </a:r>
            <a:r>
              <a:rPr lang="zh-CN" altLang="en-US" dirty="0"/>
              <a:t>流程框架</a:t>
            </a:r>
            <a:endParaRPr lang="zh-CN" altLang="en-US" dirty="0"/>
          </a:p>
          <a:p>
            <a:r>
              <a:rPr lang="en-US" altLang="zh-CN" dirty="0"/>
              <a:t>2.6 </a:t>
            </a:r>
            <a:r>
              <a:rPr lang="zh-CN" altLang="en-US" dirty="0"/>
              <a:t>部署架构</a:t>
            </a:r>
            <a:endParaRPr lang="zh-CN" altLang="en-US" dirty="0"/>
          </a:p>
        </p:txBody>
      </p:sp>
      <p:sp>
        <p:nvSpPr>
          <p:cNvPr id="4" name="内容占位符 3"/>
          <p:cNvSpPr>
            <a:spLocks noGrp="1"/>
          </p:cNvSpPr>
          <p:nvPr>
            <p:ph sz="half" idx="2"/>
          </p:nvPr>
        </p:nvSpPr>
        <p:spPr>
          <a:xfrm>
            <a:off x="4351412" y="2168860"/>
            <a:ext cx="5148572" cy="2412268"/>
          </a:xfrm>
          <a:ln>
            <a:solidFill>
              <a:schemeClr val="tx1">
                <a:lumMod val="50000"/>
              </a:schemeClr>
            </a:solidFill>
          </a:ln>
        </p:spPr>
        <p:txBody>
          <a:bodyPr/>
          <a:lstStyle/>
          <a:p>
            <a:pPr lvl="1"/>
            <a:r>
              <a:rPr lang="zh-CN" altLang="en-US" dirty="0"/>
              <a:t>这相当于</a:t>
            </a:r>
            <a:r>
              <a:rPr lang="en-US" altLang="zh-CN" dirty="0"/>
              <a:t>4+1</a:t>
            </a:r>
            <a:r>
              <a:rPr lang="zh-CN" altLang="en-US" dirty="0"/>
              <a:t>模型中的</a:t>
            </a:r>
            <a:r>
              <a:rPr lang="zh-CN" altLang="en-US" b="1" dirty="0">
                <a:solidFill>
                  <a:srgbClr val="FF0000"/>
                </a:solidFill>
              </a:rPr>
              <a:t>逻辑视图</a:t>
            </a:r>
            <a:r>
              <a:rPr lang="zh-CN" altLang="en-US" dirty="0"/>
              <a:t>。</a:t>
            </a:r>
            <a:endParaRPr lang="zh-CN" altLang="en-US" dirty="0"/>
          </a:p>
          <a:p>
            <a:pPr lvl="1"/>
            <a:r>
              <a:rPr lang="zh-CN" altLang="en-US" dirty="0"/>
              <a:t>在最高</a:t>
            </a:r>
            <a:r>
              <a:rPr lang="zh-CN" altLang="en-US" dirty="0" smtClean="0"/>
              <a:t>层描</a:t>
            </a:r>
            <a:r>
              <a:rPr lang="zh-CN" altLang="en-US" dirty="0"/>
              <a:t>述将用于满足功能需求的体系结构的逻辑表示</a:t>
            </a:r>
            <a:r>
              <a:rPr lang="zh-CN" altLang="en-US" dirty="0" smtClean="0"/>
              <a:t>。</a:t>
            </a:r>
            <a:endParaRPr lang="en-US" altLang="zh-CN" dirty="0" smtClean="0"/>
          </a:p>
          <a:p>
            <a:pPr lvl="1"/>
            <a:r>
              <a:rPr lang="zh-CN" altLang="en-US" dirty="0" smtClean="0"/>
              <a:t>这</a:t>
            </a:r>
            <a:r>
              <a:rPr lang="zh-CN" altLang="en-US" dirty="0"/>
              <a:t>种表示不受现有软件体系结构、产品需求或目标硬件平台的约束，在这些平台上将满足功能需求。</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、体</a:t>
            </a:r>
            <a:r>
              <a:rPr lang="zh-CN" altLang="en-US" dirty="0"/>
              <a:t>系结构设计</a:t>
            </a:r>
            <a:endParaRPr lang="zh-CN" altLang="en-US" dirty="0"/>
          </a:p>
        </p:txBody>
      </p:sp>
      <p:sp>
        <p:nvSpPr>
          <p:cNvPr id="3" name="内容占位符 2"/>
          <p:cNvSpPr>
            <a:spLocks noGrp="1"/>
          </p:cNvSpPr>
          <p:nvPr>
            <p:ph sz="half" idx="1"/>
          </p:nvPr>
        </p:nvSpPr>
        <p:spPr>
          <a:xfrm>
            <a:off x="514350" y="1066800"/>
            <a:ext cx="3837062" cy="5181600"/>
          </a:xfrm>
        </p:spPr>
        <p:txBody>
          <a:bodyPr/>
          <a:lstStyle/>
          <a:p>
            <a:r>
              <a:rPr lang="en-US" altLang="zh-CN" dirty="0" smtClean="0"/>
              <a:t>2.1 </a:t>
            </a:r>
            <a:r>
              <a:rPr lang="zh-CN" altLang="en-US" dirty="0"/>
              <a:t>注意事项</a:t>
            </a:r>
            <a:endParaRPr lang="zh-CN" altLang="en-US" dirty="0"/>
          </a:p>
          <a:p>
            <a:r>
              <a:rPr lang="en-US" altLang="zh-CN" dirty="0"/>
              <a:t>2.2 </a:t>
            </a:r>
            <a:r>
              <a:rPr lang="zh-CN" altLang="en-US" dirty="0"/>
              <a:t>系统级期望行为</a:t>
            </a:r>
            <a:endParaRPr lang="zh-CN" altLang="en-US" dirty="0"/>
          </a:p>
          <a:p>
            <a:r>
              <a:rPr lang="en-US" altLang="zh-CN" b="1" dirty="0">
                <a:solidFill>
                  <a:srgbClr val="FF0000"/>
                </a:solidFill>
              </a:rPr>
              <a:t>2.3 </a:t>
            </a:r>
            <a:r>
              <a:rPr lang="zh-CN" altLang="en-US" b="1" dirty="0">
                <a:solidFill>
                  <a:srgbClr val="FF0000"/>
                </a:solidFill>
              </a:rPr>
              <a:t>体系结构的逻辑表示</a:t>
            </a:r>
            <a:endParaRPr lang="zh-CN" altLang="en-US" b="1" dirty="0">
              <a:solidFill>
                <a:srgbClr val="FF0000"/>
              </a:solidFill>
            </a:endParaRPr>
          </a:p>
          <a:p>
            <a:r>
              <a:rPr lang="en-US" altLang="zh-CN" dirty="0"/>
              <a:t>2.4 </a:t>
            </a:r>
            <a:r>
              <a:rPr lang="zh-CN" altLang="en-US" dirty="0"/>
              <a:t>体系构件概述</a:t>
            </a:r>
            <a:endParaRPr lang="zh-CN" altLang="en-US" dirty="0"/>
          </a:p>
          <a:p>
            <a:r>
              <a:rPr lang="en-US" altLang="zh-CN" dirty="0"/>
              <a:t>2.5 </a:t>
            </a:r>
            <a:r>
              <a:rPr lang="zh-CN" altLang="en-US" dirty="0"/>
              <a:t>流程框架</a:t>
            </a:r>
            <a:endParaRPr lang="zh-CN" altLang="en-US" dirty="0"/>
          </a:p>
          <a:p>
            <a:r>
              <a:rPr lang="en-US" altLang="zh-CN" dirty="0"/>
              <a:t>2.6 </a:t>
            </a:r>
            <a:r>
              <a:rPr lang="zh-CN" altLang="en-US" dirty="0"/>
              <a:t>部署架构</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pic>
        <p:nvPicPr>
          <p:cNvPr id="6" name="图片 5"/>
          <p:cNvPicPr/>
          <p:nvPr/>
        </p:nvPicPr>
        <p:blipFill>
          <a:blip r:embed="rId1">
            <a:extLst>
              <a:ext uri="{28A0092B-C50C-407E-A947-70E740481C1C}">
                <a14:useLocalDpi xmlns:a14="http://schemas.microsoft.com/office/drawing/2010/main" val="0"/>
              </a:ext>
            </a:extLst>
          </a:blip>
          <a:srcRect/>
          <a:stretch>
            <a:fillRect/>
          </a:stretch>
        </p:blipFill>
        <p:spPr bwMode="auto">
          <a:xfrm>
            <a:off x="529766" y="2528900"/>
            <a:ext cx="9242884" cy="3528392"/>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、体</a:t>
            </a:r>
            <a:r>
              <a:rPr lang="zh-CN" altLang="en-US" dirty="0"/>
              <a:t>系结构设计</a:t>
            </a:r>
            <a:endParaRPr lang="zh-CN" altLang="en-US" dirty="0"/>
          </a:p>
        </p:txBody>
      </p:sp>
      <p:sp>
        <p:nvSpPr>
          <p:cNvPr id="3" name="内容占位符 2"/>
          <p:cNvSpPr>
            <a:spLocks noGrp="1"/>
          </p:cNvSpPr>
          <p:nvPr>
            <p:ph sz="half" idx="1"/>
          </p:nvPr>
        </p:nvSpPr>
        <p:spPr>
          <a:xfrm>
            <a:off x="514350" y="1066800"/>
            <a:ext cx="3837062" cy="5181600"/>
          </a:xfrm>
        </p:spPr>
        <p:txBody>
          <a:bodyPr/>
          <a:lstStyle/>
          <a:p>
            <a:r>
              <a:rPr lang="en-US" altLang="zh-CN" dirty="0" smtClean="0"/>
              <a:t>2.1 </a:t>
            </a:r>
            <a:r>
              <a:rPr lang="zh-CN" altLang="en-US" dirty="0"/>
              <a:t>注意事项</a:t>
            </a:r>
            <a:endParaRPr lang="zh-CN" altLang="en-US" dirty="0"/>
          </a:p>
          <a:p>
            <a:r>
              <a:rPr lang="en-US" altLang="zh-CN" dirty="0"/>
              <a:t>2.2 </a:t>
            </a:r>
            <a:r>
              <a:rPr lang="zh-CN" altLang="en-US" dirty="0"/>
              <a:t>系统级期望行为</a:t>
            </a:r>
            <a:endParaRPr lang="zh-CN" altLang="en-US" dirty="0"/>
          </a:p>
          <a:p>
            <a:r>
              <a:rPr lang="en-US" altLang="zh-CN" dirty="0"/>
              <a:t>2.3 </a:t>
            </a:r>
            <a:r>
              <a:rPr lang="zh-CN" altLang="en-US" dirty="0"/>
              <a:t>体系结构的逻辑表示</a:t>
            </a:r>
            <a:endParaRPr lang="zh-CN" altLang="en-US" dirty="0"/>
          </a:p>
          <a:p>
            <a:r>
              <a:rPr lang="en-US" altLang="zh-CN" b="1" dirty="0">
                <a:solidFill>
                  <a:srgbClr val="FF0000"/>
                </a:solidFill>
              </a:rPr>
              <a:t>2.4 </a:t>
            </a:r>
            <a:r>
              <a:rPr lang="zh-CN" altLang="en-US" b="1" dirty="0">
                <a:solidFill>
                  <a:srgbClr val="FF0000"/>
                </a:solidFill>
              </a:rPr>
              <a:t>体系构件概述</a:t>
            </a:r>
            <a:endParaRPr lang="zh-CN" altLang="en-US" b="1" dirty="0">
              <a:solidFill>
                <a:srgbClr val="FF0000"/>
              </a:solidFill>
            </a:endParaRPr>
          </a:p>
          <a:p>
            <a:r>
              <a:rPr lang="en-US" altLang="zh-CN" dirty="0"/>
              <a:t>2.5 </a:t>
            </a:r>
            <a:r>
              <a:rPr lang="zh-CN" altLang="en-US" dirty="0"/>
              <a:t>流程框架</a:t>
            </a:r>
            <a:endParaRPr lang="zh-CN" altLang="en-US" dirty="0"/>
          </a:p>
          <a:p>
            <a:r>
              <a:rPr lang="en-US" altLang="zh-CN" dirty="0"/>
              <a:t>2.6 </a:t>
            </a:r>
            <a:r>
              <a:rPr lang="zh-CN" altLang="en-US" dirty="0"/>
              <a:t>部署架构</a:t>
            </a:r>
            <a:endParaRPr lang="zh-CN" altLang="en-US" dirty="0"/>
          </a:p>
        </p:txBody>
      </p:sp>
      <p:sp>
        <p:nvSpPr>
          <p:cNvPr id="4" name="内容占位符 3"/>
          <p:cNvSpPr>
            <a:spLocks noGrp="1"/>
          </p:cNvSpPr>
          <p:nvPr>
            <p:ph sz="half" idx="2"/>
          </p:nvPr>
        </p:nvSpPr>
        <p:spPr>
          <a:xfrm>
            <a:off x="3811352" y="2708920"/>
            <a:ext cx="5472608" cy="2880320"/>
          </a:xfrm>
          <a:ln>
            <a:solidFill>
              <a:schemeClr val="tx1">
                <a:lumMod val="50000"/>
              </a:schemeClr>
            </a:solidFill>
          </a:ln>
        </p:spPr>
        <p:txBody>
          <a:bodyPr/>
          <a:lstStyle/>
          <a:p>
            <a:pPr lvl="1"/>
            <a:r>
              <a:rPr lang="zh-CN" altLang="en-US" dirty="0"/>
              <a:t>这相当于按照</a:t>
            </a:r>
            <a:r>
              <a:rPr lang="en-US" altLang="zh-CN" dirty="0"/>
              <a:t>4+1</a:t>
            </a:r>
            <a:r>
              <a:rPr lang="zh-CN" altLang="en-US" dirty="0"/>
              <a:t>模型的</a:t>
            </a:r>
            <a:r>
              <a:rPr lang="zh-CN" altLang="en-US" b="1" dirty="0">
                <a:solidFill>
                  <a:srgbClr val="FF0000"/>
                </a:solidFill>
              </a:rPr>
              <a:t>实现视图</a:t>
            </a:r>
            <a:r>
              <a:rPr lang="zh-CN" altLang="en-US" dirty="0"/>
              <a:t>。</a:t>
            </a:r>
            <a:endParaRPr lang="zh-CN" altLang="en-US" dirty="0"/>
          </a:p>
          <a:p>
            <a:pPr lvl="1"/>
            <a:r>
              <a:rPr lang="zh-CN" altLang="en-US" dirty="0"/>
              <a:t>识别并描述构成体系结构的软件组件及其关系</a:t>
            </a:r>
            <a:r>
              <a:rPr lang="zh-CN" altLang="en-US" dirty="0" smtClean="0"/>
              <a:t>。确</a:t>
            </a:r>
            <a:r>
              <a:rPr lang="zh-CN" altLang="en-US" dirty="0"/>
              <a:t>定满足功能要求所</a:t>
            </a:r>
            <a:r>
              <a:rPr lang="zh-CN" altLang="en-US" dirty="0" smtClean="0"/>
              <a:t>需新</a:t>
            </a:r>
            <a:r>
              <a:rPr lang="zh-CN" altLang="en-US" dirty="0"/>
              <a:t>的、更改的和删除的软件组件（如适用）。</a:t>
            </a:r>
            <a:endParaRPr lang="zh-CN" altLang="en-US" dirty="0"/>
          </a:p>
          <a:p>
            <a:pPr lvl="1"/>
            <a:r>
              <a:rPr lang="zh-CN" altLang="en-US" dirty="0"/>
              <a:t>在描述该级别的体系结构时，考虑非功能性需求（如实时性、冗余性等）是很重要的。</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5E27E6A7-4371-4F1C-A9B0-2ED3865C9612}" type="slidenum">
              <a:rPr lang="en-US" altLang="en-US" smtClean="0"/>
            </a:fld>
            <a:endParaRPr lang="en-US" altLang="en-US" dirty="0"/>
          </a:p>
        </p:txBody>
      </p:sp>
      <p:sp>
        <p:nvSpPr>
          <p:cNvPr id="3" name="标题 2"/>
          <p:cNvSpPr>
            <a:spLocks noGrp="1"/>
          </p:cNvSpPr>
          <p:nvPr>
            <p:ph type="title"/>
          </p:nvPr>
        </p:nvSpPr>
        <p:spPr/>
        <p:txBody>
          <a:bodyPr/>
          <a:lstStyle/>
          <a:p>
            <a:r>
              <a:rPr lang="zh-CN" altLang="en-US" dirty="0" smtClean="0"/>
              <a:t>大纲</a:t>
            </a:r>
            <a:endParaRPr lang="zh-CN" altLang="en-US" dirty="0"/>
          </a:p>
        </p:txBody>
      </p:sp>
      <p:sp>
        <p:nvSpPr>
          <p:cNvPr id="4" name="内容占位符 3"/>
          <p:cNvSpPr>
            <a:spLocks noGrp="1"/>
          </p:cNvSpPr>
          <p:nvPr>
            <p:ph idx="1"/>
          </p:nvPr>
        </p:nvSpPr>
        <p:spPr>
          <a:xfrm>
            <a:off x="534670" y="872490"/>
            <a:ext cx="9258300" cy="5105400"/>
          </a:xfrm>
        </p:spPr>
        <p:txBody>
          <a:bodyPr/>
          <a:lstStyle/>
          <a:p>
            <a:pPr eaLnBrk="1" hangingPunct="1">
              <a:spcBef>
                <a:spcPts val="0"/>
              </a:spcBef>
            </a:pPr>
            <a:r>
              <a:rPr lang="zh-CN" altLang="en-US" dirty="0"/>
              <a:t>一、实验目的</a:t>
            </a:r>
            <a:endParaRPr lang="zh-CN" altLang="en-US" dirty="0"/>
          </a:p>
          <a:p>
            <a:pPr lvl="1" eaLnBrk="1" hangingPunct="1">
              <a:spcBef>
                <a:spcPts val="0"/>
              </a:spcBef>
            </a:pPr>
            <a:r>
              <a:rPr lang="zh-CN" altLang="en-US" dirty="0"/>
              <a:t>该实验要求学生能够根据前期的需求分析说明书，正确表达软件设计说明书中的具体内容。</a:t>
            </a:r>
            <a:endParaRPr lang="zh-CN" altLang="en-US" dirty="0"/>
          </a:p>
          <a:p>
            <a:pPr eaLnBrk="1" hangingPunct="1">
              <a:spcBef>
                <a:spcPts val="0"/>
              </a:spcBef>
            </a:pPr>
            <a:r>
              <a:rPr lang="zh-CN" altLang="en-US" dirty="0"/>
              <a:t>二、设计内容</a:t>
            </a:r>
            <a:endParaRPr lang="zh-CN" altLang="en-US" dirty="0"/>
          </a:p>
          <a:p>
            <a:pPr lvl="1" eaLnBrk="1" hangingPunct="1">
              <a:spcBef>
                <a:spcPts val="0"/>
              </a:spcBef>
            </a:pPr>
            <a:r>
              <a:rPr lang="zh-CN" altLang="en-US" dirty="0"/>
              <a:t>完成系统体系结构设计、数据设计、接口设计和过程设计等。</a:t>
            </a:r>
            <a:endParaRPr lang="zh-CN" altLang="en-US" dirty="0"/>
          </a:p>
          <a:p>
            <a:pPr eaLnBrk="1" hangingPunct="1">
              <a:spcBef>
                <a:spcPts val="0"/>
              </a:spcBef>
            </a:pPr>
            <a:r>
              <a:rPr lang="zh-CN" altLang="en-US" dirty="0"/>
              <a:t>三、实验要求</a:t>
            </a:r>
            <a:endParaRPr lang="zh-CN" altLang="en-US" dirty="0"/>
          </a:p>
          <a:p>
            <a:pPr lvl="1" eaLnBrk="1" hangingPunct="1">
              <a:spcBef>
                <a:spcPts val="0"/>
              </a:spcBef>
            </a:pPr>
            <a:r>
              <a:rPr lang="en-US" altLang="zh-CN" dirty="0"/>
              <a:t>1. </a:t>
            </a:r>
            <a:r>
              <a:rPr lang="zh-CN" altLang="en-US" dirty="0"/>
              <a:t>概要设计过程中需要完成的工作有：软件系统结构的总体设计；处理方式设计；数据结构设计；可靠性设计。</a:t>
            </a:r>
            <a:endParaRPr lang="zh-CN" altLang="en-US" dirty="0"/>
          </a:p>
          <a:p>
            <a:pPr lvl="1" eaLnBrk="1" hangingPunct="1">
              <a:spcBef>
                <a:spcPts val="0"/>
              </a:spcBef>
            </a:pPr>
            <a:r>
              <a:rPr lang="en-US" altLang="zh-CN" dirty="0"/>
              <a:t>2. </a:t>
            </a:r>
            <a:r>
              <a:rPr lang="zh-CN" altLang="en-US" dirty="0"/>
              <a:t>详细设计过程中需要完成的工作有：确定软件各个组成部分内的算法以及各部分的内部数据组织；选定某种过程的表达形式来描述各种算法。</a:t>
            </a:r>
            <a:endParaRPr lang="zh-CN" altLang="en-US" dirty="0"/>
          </a:p>
          <a:p>
            <a:pPr lvl="1" eaLnBrk="1" hangingPunct="1">
              <a:spcBef>
                <a:spcPts val="0"/>
              </a:spcBef>
            </a:pPr>
            <a:r>
              <a:rPr lang="en-US" altLang="zh-CN" dirty="0"/>
              <a:t>3. </a:t>
            </a:r>
            <a:r>
              <a:rPr lang="zh-CN" altLang="en-US" dirty="0"/>
              <a:t>按照国标文档的规范格式，编制软件设计文档。</a:t>
            </a:r>
            <a:endParaRPr lang="zh-CN" altLang="en-US" dirty="0"/>
          </a:p>
          <a:p>
            <a:pPr eaLnBrk="1" hangingPunct="1">
              <a:spcBef>
                <a:spcPts val="0"/>
              </a:spcBef>
            </a:pPr>
            <a:r>
              <a:rPr lang="zh-CN" altLang="en-US" dirty="0"/>
              <a:t>四、实验报告要求</a:t>
            </a:r>
            <a:endParaRPr lang="zh-CN" altLang="en-US" dirty="0"/>
          </a:p>
          <a:p>
            <a:pPr lvl="1" eaLnBrk="1" hangingPunct="1">
              <a:spcBef>
                <a:spcPts val="0"/>
              </a:spcBef>
            </a:pPr>
            <a:r>
              <a:rPr lang="zh-CN" altLang="en-US" dirty="0"/>
              <a:t>实验报告标准参照软件设计文档国家标准</a:t>
            </a:r>
            <a:r>
              <a:rPr lang="en-US" altLang="zh-CN" dirty="0"/>
              <a:t>GB8567—88</a:t>
            </a:r>
            <a:r>
              <a:rPr lang="zh-CN" altLang="en-US" dirty="0"/>
              <a:t>中概要设计和详细设计部分。</a:t>
            </a:r>
            <a:endParaRPr lang="zh-CN"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、体</a:t>
            </a:r>
            <a:r>
              <a:rPr lang="zh-CN" altLang="en-US" dirty="0"/>
              <a:t>系结构设</a:t>
            </a:r>
            <a:r>
              <a:rPr lang="zh-CN" altLang="en-US" dirty="0" smtClean="0"/>
              <a:t>计 </a:t>
            </a:r>
            <a:r>
              <a:rPr lang="en-US" altLang="zh-CN" dirty="0" smtClean="0"/>
              <a:t>—— </a:t>
            </a:r>
            <a:r>
              <a:rPr lang="en-US" altLang="zh-CN" dirty="0" smtClean="0">
                <a:solidFill>
                  <a:srgbClr val="FF0000"/>
                </a:solidFill>
              </a:rPr>
              <a:t>2.4 </a:t>
            </a:r>
            <a:r>
              <a:rPr lang="zh-CN" altLang="en-US" dirty="0">
                <a:solidFill>
                  <a:srgbClr val="FF0000"/>
                </a:solidFill>
              </a:rPr>
              <a:t>体系构件概述</a:t>
            </a:r>
            <a:endParaRPr lang="zh-CN" altLang="en-US" dirty="0"/>
          </a:p>
        </p:txBody>
      </p:sp>
      <p:sp>
        <p:nvSpPr>
          <p:cNvPr id="3" name="内容占位符 2"/>
          <p:cNvSpPr>
            <a:spLocks noGrp="1"/>
          </p:cNvSpPr>
          <p:nvPr>
            <p:ph sz="half" idx="1"/>
          </p:nvPr>
        </p:nvSpPr>
        <p:spPr>
          <a:xfrm>
            <a:off x="514350" y="1066800"/>
            <a:ext cx="3837062" cy="5181600"/>
          </a:xfrm>
        </p:spPr>
        <p:txBody>
          <a:bodyPr/>
          <a:lstStyle/>
          <a:p>
            <a:r>
              <a:rPr lang="en-US" altLang="zh-CN" dirty="0" smtClean="0"/>
              <a:t>2.1 </a:t>
            </a:r>
            <a:r>
              <a:rPr lang="zh-CN" altLang="en-US" dirty="0"/>
              <a:t>注意事项</a:t>
            </a:r>
            <a:endParaRPr lang="zh-CN" altLang="en-US" dirty="0"/>
          </a:p>
          <a:p>
            <a:r>
              <a:rPr lang="en-US" altLang="zh-CN" dirty="0"/>
              <a:t>2.2 </a:t>
            </a:r>
            <a:r>
              <a:rPr lang="zh-CN" altLang="en-US" dirty="0"/>
              <a:t>系统级期望行为</a:t>
            </a:r>
            <a:endParaRPr lang="zh-CN" altLang="en-US" dirty="0"/>
          </a:p>
          <a:p>
            <a:r>
              <a:rPr lang="en-US" altLang="zh-CN" dirty="0"/>
              <a:t>2.3 </a:t>
            </a:r>
            <a:r>
              <a:rPr lang="zh-CN" altLang="en-US" dirty="0"/>
              <a:t>体系结构的逻辑表示</a:t>
            </a:r>
            <a:endParaRPr lang="zh-CN" altLang="en-US" dirty="0"/>
          </a:p>
          <a:p>
            <a:r>
              <a:rPr lang="en-US" altLang="zh-CN" b="1" dirty="0">
                <a:solidFill>
                  <a:srgbClr val="FF0000"/>
                </a:solidFill>
              </a:rPr>
              <a:t>2.4 </a:t>
            </a:r>
            <a:r>
              <a:rPr lang="zh-CN" altLang="en-US" b="1" dirty="0">
                <a:solidFill>
                  <a:srgbClr val="FF0000"/>
                </a:solidFill>
              </a:rPr>
              <a:t>体系构件概述</a:t>
            </a:r>
            <a:endParaRPr lang="zh-CN" altLang="en-US" b="1" dirty="0">
              <a:solidFill>
                <a:srgbClr val="FF0000"/>
              </a:solidFill>
            </a:endParaRPr>
          </a:p>
          <a:p>
            <a:r>
              <a:rPr lang="en-US" altLang="zh-CN" dirty="0"/>
              <a:t>2.5 </a:t>
            </a:r>
            <a:r>
              <a:rPr lang="zh-CN" altLang="en-US" dirty="0"/>
              <a:t>流程框架</a:t>
            </a:r>
            <a:endParaRPr lang="zh-CN" altLang="en-US" dirty="0"/>
          </a:p>
          <a:p>
            <a:r>
              <a:rPr lang="en-US" altLang="zh-CN" dirty="0"/>
              <a:t>2.6 </a:t>
            </a:r>
            <a:r>
              <a:rPr lang="zh-CN" altLang="en-US" dirty="0"/>
              <a:t>部署架构</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pic>
        <p:nvPicPr>
          <p:cNvPr id="6" name="图片 5"/>
          <p:cNvPicPr/>
          <p:nvPr/>
        </p:nvPicPr>
        <p:blipFill>
          <a:blip r:embed="rId1">
            <a:extLst>
              <a:ext uri="{28A0092B-C50C-407E-A947-70E740481C1C}">
                <a14:useLocalDpi xmlns:a14="http://schemas.microsoft.com/office/drawing/2010/main" val="0"/>
              </a:ext>
            </a:extLst>
          </a:blip>
          <a:srcRect/>
          <a:stretch>
            <a:fillRect/>
          </a:stretch>
        </p:blipFill>
        <p:spPr bwMode="auto">
          <a:xfrm>
            <a:off x="318964" y="1066800"/>
            <a:ext cx="9361040" cy="5732985"/>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、体</a:t>
            </a:r>
            <a:r>
              <a:rPr lang="zh-CN" altLang="en-US" dirty="0"/>
              <a:t>系结构设计</a:t>
            </a:r>
            <a:endParaRPr lang="zh-CN" altLang="en-US" dirty="0"/>
          </a:p>
        </p:txBody>
      </p:sp>
      <p:sp>
        <p:nvSpPr>
          <p:cNvPr id="3" name="内容占位符 2"/>
          <p:cNvSpPr>
            <a:spLocks noGrp="1"/>
          </p:cNvSpPr>
          <p:nvPr>
            <p:ph sz="half" idx="1"/>
          </p:nvPr>
        </p:nvSpPr>
        <p:spPr>
          <a:xfrm>
            <a:off x="514350" y="1066800"/>
            <a:ext cx="3837062" cy="5181600"/>
          </a:xfrm>
        </p:spPr>
        <p:txBody>
          <a:bodyPr/>
          <a:lstStyle/>
          <a:p>
            <a:r>
              <a:rPr lang="en-US" altLang="zh-CN" dirty="0" smtClean="0"/>
              <a:t>2.1 </a:t>
            </a:r>
            <a:r>
              <a:rPr lang="zh-CN" altLang="en-US" dirty="0"/>
              <a:t>注意事项</a:t>
            </a:r>
            <a:endParaRPr lang="zh-CN" altLang="en-US" dirty="0"/>
          </a:p>
          <a:p>
            <a:r>
              <a:rPr lang="en-US" altLang="zh-CN" dirty="0"/>
              <a:t>2.2 </a:t>
            </a:r>
            <a:r>
              <a:rPr lang="zh-CN" altLang="en-US" dirty="0"/>
              <a:t>系统级期望行为</a:t>
            </a:r>
            <a:endParaRPr lang="zh-CN" altLang="en-US" dirty="0"/>
          </a:p>
          <a:p>
            <a:r>
              <a:rPr lang="en-US" altLang="zh-CN" dirty="0"/>
              <a:t>2.3 </a:t>
            </a:r>
            <a:r>
              <a:rPr lang="zh-CN" altLang="en-US" dirty="0"/>
              <a:t>体系结构的逻辑表示</a:t>
            </a:r>
            <a:endParaRPr lang="zh-CN" altLang="en-US" dirty="0"/>
          </a:p>
          <a:p>
            <a:r>
              <a:rPr lang="en-US" altLang="zh-CN" b="1" dirty="0">
                <a:solidFill>
                  <a:srgbClr val="FF0000"/>
                </a:solidFill>
              </a:rPr>
              <a:t>2.4 </a:t>
            </a:r>
            <a:r>
              <a:rPr lang="zh-CN" altLang="en-US" b="1" dirty="0">
                <a:solidFill>
                  <a:srgbClr val="FF0000"/>
                </a:solidFill>
              </a:rPr>
              <a:t>体系构件概述</a:t>
            </a:r>
            <a:endParaRPr lang="zh-CN" altLang="en-US" b="1" dirty="0">
              <a:solidFill>
                <a:srgbClr val="FF0000"/>
              </a:solidFill>
            </a:endParaRPr>
          </a:p>
          <a:p>
            <a:r>
              <a:rPr lang="en-US" altLang="zh-CN" dirty="0"/>
              <a:t>2.5 </a:t>
            </a:r>
            <a:r>
              <a:rPr lang="zh-CN" altLang="en-US" dirty="0"/>
              <a:t>流程框架</a:t>
            </a:r>
            <a:endParaRPr lang="zh-CN" altLang="en-US" dirty="0"/>
          </a:p>
          <a:p>
            <a:r>
              <a:rPr lang="en-US" altLang="zh-CN" dirty="0"/>
              <a:t>2.6 </a:t>
            </a:r>
            <a:r>
              <a:rPr lang="zh-CN" altLang="en-US" dirty="0"/>
              <a:t>部署架构</a:t>
            </a:r>
            <a:endParaRPr lang="zh-CN" altLang="en-US" dirty="0"/>
          </a:p>
        </p:txBody>
      </p:sp>
      <p:sp>
        <p:nvSpPr>
          <p:cNvPr id="4" name="内容占位符 3"/>
          <p:cNvSpPr>
            <a:spLocks noGrp="1"/>
          </p:cNvSpPr>
          <p:nvPr>
            <p:ph sz="half" idx="2"/>
          </p:nvPr>
        </p:nvSpPr>
        <p:spPr>
          <a:xfrm>
            <a:off x="4351412" y="1066800"/>
            <a:ext cx="5292588" cy="4990492"/>
          </a:xfrm>
          <a:ln>
            <a:solidFill>
              <a:schemeClr val="tx1">
                <a:lumMod val="50000"/>
              </a:schemeClr>
            </a:solidFill>
          </a:ln>
        </p:spPr>
        <p:txBody>
          <a:bodyPr/>
          <a:lstStyle/>
          <a:p>
            <a:pPr lvl="1"/>
            <a:r>
              <a:rPr lang="en-US" altLang="zh-CN" b="1" dirty="0">
                <a:solidFill>
                  <a:srgbClr val="FF0000"/>
                </a:solidFill>
              </a:rPr>
              <a:t>2.4.1 </a:t>
            </a:r>
            <a:r>
              <a:rPr lang="zh-CN" altLang="en-US" b="1" dirty="0">
                <a:solidFill>
                  <a:srgbClr val="FF0000"/>
                </a:solidFill>
              </a:rPr>
              <a:t>软件相关</a:t>
            </a:r>
            <a:r>
              <a:rPr lang="zh-CN" altLang="en-US" b="1" dirty="0" smtClean="0">
                <a:solidFill>
                  <a:srgbClr val="FF0000"/>
                </a:solidFill>
              </a:rPr>
              <a:t>性</a:t>
            </a:r>
            <a:endParaRPr lang="en-US" altLang="zh-CN" b="1" dirty="0" smtClean="0">
              <a:solidFill>
                <a:srgbClr val="FF0000"/>
              </a:solidFill>
            </a:endParaRPr>
          </a:p>
          <a:p>
            <a:pPr lvl="2"/>
            <a:r>
              <a:rPr lang="zh-CN" altLang="en-US" dirty="0"/>
              <a:t>在高</a:t>
            </a:r>
            <a:r>
              <a:rPr lang="zh-CN" altLang="en-US" dirty="0" smtClean="0"/>
              <a:t>层描述设</a:t>
            </a:r>
            <a:r>
              <a:rPr lang="zh-CN" altLang="en-US" dirty="0"/>
              <a:t>计所依赖的软件</a:t>
            </a:r>
            <a:r>
              <a:rPr lang="zh-CN" altLang="en-US" dirty="0" smtClean="0"/>
              <a:t>。若适</a:t>
            </a:r>
            <a:r>
              <a:rPr lang="zh-CN" altLang="en-US" dirty="0"/>
              <a:t>用，请参考正在并行进行的其他功能，以支持更大的项目或其他功能，这些功能可能会因该功能更改的同一软件中的交互或已知更改而产生影响。</a:t>
            </a:r>
            <a:endParaRPr lang="zh-CN" altLang="en-US" dirty="0"/>
          </a:p>
          <a:p>
            <a:pPr lvl="1"/>
            <a:r>
              <a:rPr lang="en-US" altLang="zh-CN" b="1" dirty="0">
                <a:solidFill>
                  <a:srgbClr val="FF0000"/>
                </a:solidFill>
              </a:rPr>
              <a:t>2.4.2 </a:t>
            </a:r>
            <a:r>
              <a:rPr lang="zh-CN" altLang="en-US" b="1" dirty="0">
                <a:solidFill>
                  <a:srgbClr val="FF0000"/>
                </a:solidFill>
              </a:rPr>
              <a:t>缔约方组成部分说</a:t>
            </a:r>
            <a:r>
              <a:rPr lang="zh-CN" altLang="en-US" b="1" dirty="0" smtClean="0">
                <a:solidFill>
                  <a:srgbClr val="FF0000"/>
                </a:solidFill>
              </a:rPr>
              <a:t>明</a:t>
            </a:r>
            <a:endParaRPr lang="en-US" altLang="zh-CN" b="1" dirty="0" smtClean="0">
              <a:solidFill>
                <a:srgbClr val="FF0000"/>
              </a:solidFill>
            </a:endParaRPr>
          </a:p>
          <a:p>
            <a:pPr lvl="2"/>
            <a:r>
              <a:rPr lang="zh-CN" altLang="en-US" dirty="0" smtClean="0"/>
              <a:t>若设</a:t>
            </a:r>
            <a:r>
              <a:rPr lang="zh-CN" altLang="en-US" dirty="0"/>
              <a:t>计包括使用第三方软件，请记录构建与购买分析，以及围绕采用此方法做出决策的理由，并描述如何将其集成到设计的其余部分。</a:t>
            </a:r>
            <a:endParaRPr lang="zh-CN" altLang="en-US" dirty="0"/>
          </a:p>
          <a:p>
            <a:pPr lvl="2"/>
            <a:r>
              <a:rPr lang="zh-CN" altLang="en-US" dirty="0" smtClean="0"/>
              <a:t>注</a:t>
            </a:r>
            <a:r>
              <a:rPr lang="zh-CN" altLang="en-US" dirty="0"/>
              <a:t>意</a:t>
            </a:r>
            <a:r>
              <a:rPr lang="zh-CN" altLang="en-US" dirty="0" smtClean="0"/>
              <a:t>，应</a:t>
            </a:r>
            <a:r>
              <a:rPr lang="zh-CN" altLang="en-US" dirty="0"/>
              <a:t>该大力鼓励使用现有软件，以避免因使用第三</a:t>
            </a:r>
            <a:r>
              <a:rPr lang="zh-CN" altLang="en-US" dirty="0" smtClean="0"/>
              <a:t>方 </a:t>
            </a:r>
            <a:r>
              <a:rPr lang="en-US" altLang="zh-CN" dirty="0" smtClean="0"/>
              <a:t>S/W </a:t>
            </a:r>
            <a:r>
              <a:rPr lang="zh-CN" altLang="en-US" dirty="0" smtClean="0"/>
              <a:t>而</a:t>
            </a:r>
            <a:r>
              <a:rPr lang="zh-CN" altLang="en-US" dirty="0"/>
              <a:t>产生的许可成本。</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、体</a:t>
            </a:r>
            <a:r>
              <a:rPr lang="zh-CN" altLang="en-US" dirty="0"/>
              <a:t>系结构设计</a:t>
            </a:r>
            <a:endParaRPr lang="zh-CN" altLang="en-US" dirty="0"/>
          </a:p>
        </p:txBody>
      </p:sp>
      <p:sp>
        <p:nvSpPr>
          <p:cNvPr id="3" name="内容占位符 2"/>
          <p:cNvSpPr>
            <a:spLocks noGrp="1"/>
          </p:cNvSpPr>
          <p:nvPr>
            <p:ph sz="half" idx="1"/>
          </p:nvPr>
        </p:nvSpPr>
        <p:spPr>
          <a:xfrm>
            <a:off x="514350" y="1066800"/>
            <a:ext cx="3837062" cy="5181600"/>
          </a:xfrm>
        </p:spPr>
        <p:txBody>
          <a:bodyPr/>
          <a:lstStyle/>
          <a:p>
            <a:r>
              <a:rPr lang="en-US" altLang="zh-CN" dirty="0" smtClean="0"/>
              <a:t>2.1 </a:t>
            </a:r>
            <a:r>
              <a:rPr lang="zh-CN" altLang="en-US" dirty="0"/>
              <a:t>注意事项</a:t>
            </a:r>
            <a:endParaRPr lang="zh-CN" altLang="en-US" dirty="0"/>
          </a:p>
          <a:p>
            <a:r>
              <a:rPr lang="en-US" altLang="zh-CN" dirty="0"/>
              <a:t>2.2 </a:t>
            </a:r>
            <a:r>
              <a:rPr lang="zh-CN" altLang="en-US" dirty="0"/>
              <a:t>系统级期望行为</a:t>
            </a:r>
            <a:endParaRPr lang="zh-CN" altLang="en-US" dirty="0"/>
          </a:p>
          <a:p>
            <a:r>
              <a:rPr lang="en-US" altLang="zh-CN" dirty="0"/>
              <a:t>2.3 </a:t>
            </a:r>
            <a:r>
              <a:rPr lang="zh-CN" altLang="en-US" dirty="0"/>
              <a:t>体系结构的逻辑表示</a:t>
            </a:r>
            <a:endParaRPr lang="zh-CN" altLang="en-US" dirty="0"/>
          </a:p>
          <a:p>
            <a:r>
              <a:rPr lang="en-US" altLang="zh-CN" dirty="0"/>
              <a:t>2.4 </a:t>
            </a:r>
            <a:r>
              <a:rPr lang="zh-CN" altLang="en-US" dirty="0"/>
              <a:t>体系构件概述</a:t>
            </a:r>
            <a:endParaRPr lang="zh-CN" altLang="en-US" dirty="0"/>
          </a:p>
          <a:p>
            <a:r>
              <a:rPr lang="en-US" altLang="zh-CN" b="1" dirty="0">
                <a:solidFill>
                  <a:srgbClr val="FF0000"/>
                </a:solidFill>
              </a:rPr>
              <a:t>2.5 </a:t>
            </a:r>
            <a:r>
              <a:rPr lang="zh-CN" altLang="en-US" b="1" dirty="0">
                <a:solidFill>
                  <a:srgbClr val="FF0000"/>
                </a:solidFill>
              </a:rPr>
              <a:t>流程框架</a:t>
            </a:r>
            <a:endParaRPr lang="zh-CN" altLang="en-US" b="1" dirty="0">
              <a:solidFill>
                <a:srgbClr val="FF0000"/>
              </a:solidFill>
            </a:endParaRPr>
          </a:p>
          <a:p>
            <a:r>
              <a:rPr lang="en-US" altLang="zh-CN" dirty="0"/>
              <a:t>2.6 </a:t>
            </a:r>
            <a:r>
              <a:rPr lang="zh-CN" altLang="en-US" dirty="0"/>
              <a:t>部署架构</a:t>
            </a:r>
            <a:endParaRPr lang="zh-CN" altLang="en-US" dirty="0"/>
          </a:p>
        </p:txBody>
      </p:sp>
      <p:sp>
        <p:nvSpPr>
          <p:cNvPr id="4" name="内容占位符 3"/>
          <p:cNvSpPr>
            <a:spLocks noGrp="1"/>
          </p:cNvSpPr>
          <p:nvPr>
            <p:ph sz="half" idx="2"/>
          </p:nvPr>
        </p:nvSpPr>
        <p:spPr>
          <a:xfrm>
            <a:off x="2983260" y="3212976"/>
            <a:ext cx="6660740" cy="2808312"/>
          </a:xfrm>
          <a:ln>
            <a:solidFill>
              <a:schemeClr val="tx1">
                <a:lumMod val="50000"/>
              </a:schemeClr>
            </a:solidFill>
          </a:ln>
        </p:spPr>
        <p:txBody>
          <a:bodyPr/>
          <a:lstStyle/>
          <a:p>
            <a:pPr lvl="1"/>
            <a:r>
              <a:rPr lang="zh-CN" altLang="en-US" dirty="0"/>
              <a:t>此部分是可选的：这相当于</a:t>
            </a:r>
            <a:r>
              <a:rPr lang="en-US" altLang="zh-CN" dirty="0"/>
              <a:t>4+1</a:t>
            </a:r>
            <a:r>
              <a:rPr lang="zh-CN" altLang="en-US" dirty="0"/>
              <a:t>模型中</a:t>
            </a:r>
            <a:r>
              <a:rPr lang="zh-CN" altLang="en-US" dirty="0" smtClean="0"/>
              <a:t>的</a:t>
            </a:r>
            <a:r>
              <a:rPr lang="zh-CN" altLang="en-US" b="1" dirty="0" smtClean="0">
                <a:solidFill>
                  <a:srgbClr val="FF0000"/>
                </a:solidFill>
              </a:rPr>
              <a:t>过程视</a:t>
            </a:r>
            <a:r>
              <a:rPr lang="zh-CN" altLang="en-US" b="1" dirty="0">
                <a:solidFill>
                  <a:srgbClr val="FF0000"/>
                </a:solidFill>
              </a:rPr>
              <a:t>图</a:t>
            </a:r>
            <a:r>
              <a:rPr lang="zh-CN" altLang="en-US" dirty="0"/>
              <a:t>。</a:t>
            </a:r>
            <a:endParaRPr lang="zh-CN" altLang="en-US" dirty="0"/>
          </a:p>
          <a:p>
            <a:pPr lvl="1"/>
            <a:r>
              <a:rPr lang="zh-CN" altLang="en-US" dirty="0"/>
              <a:t>在高</a:t>
            </a:r>
            <a:r>
              <a:rPr lang="zh-CN" altLang="en-US" dirty="0" smtClean="0"/>
              <a:t>层描</a:t>
            </a:r>
            <a:r>
              <a:rPr lang="zh-CN" altLang="en-US" dirty="0"/>
              <a:t>述满足功能需求所需的过程体系结构。确定所需的新任务或流程和</a:t>
            </a:r>
            <a:r>
              <a:rPr lang="en-US" altLang="zh-CN" dirty="0"/>
              <a:t>/</a:t>
            </a:r>
            <a:r>
              <a:rPr lang="zh-CN" altLang="en-US" dirty="0"/>
              <a:t>或对现有任务的更改，以支持必要的执行流程。</a:t>
            </a:r>
            <a:endParaRPr lang="zh-CN" altLang="en-US" dirty="0"/>
          </a:p>
          <a:p>
            <a:pPr lvl="1"/>
            <a:r>
              <a:rPr lang="zh-CN" altLang="en-US" dirty="0"/>
              <a:t>如果设计是在一个单独的任务或过程中，和</a:t>
            </a:r>
            <a:r>
              <a:rPr lang="en-US" altLang="zh-CN" dirty="0"/>
              <a:t>/</a:t>
            </a:r>
            <a:r>
              <a:rPr lang="zh-CN" altLang="en-US" dirty="0"/>
              <a:t>或完全没有任务意识，只需说明这一点</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、体</a:t>
            </a:r>
            <a:r>
              <a:rPr lang="zh-CN" altLang="en-US" dirty="0"/>
              <a:t>系结构设计</a:t>
            </a:r>
            <a:endParaRPr lang="zh-CN" altLang="en-US" dirty="0"/>
          </a:p>
        </p:txBody>
      </p:sp>
      <p:sp>
        <p:nvSpPr>
          <p:cNvPr id="3" name="内容占位符 2"/>
          <p:cNvSpPr>
            <a:spLocks noGrp="1"/>
          </p:cNvSpPr>
          <p:nvPr>
            <p:ph sz="half" idx="1"/>
          </p:nvPr>
        </p:nvSpPr>
        <p:spPr>
          <a:xfrm>
            <a:off x="514350" y="1066800"/>
            <a:ext cx="3837062" cy="5181600"/>
          </a:xfrm>
        </p:spPr>
        <p:txBody>
          <a:bodyPr/>
          <a:lstStyle/>
          <a:p>
            <a:r>
              <a:rPr lang="en-US" altLang="zh-CN" dirty="0" smtClean="0"/>
              <a:t>2.1 </a:t>
            </a:r>
            <a:r>
              <a:rPr lang="zh-CN" altLang="en-US" dirty="0"/>
              <a:t>注意事项</a:t>
            </a:r>
            <a:endParaRPr lang="zh-CN" altLang="en-US" dirty="0"/>
          </a:p>
          <a:p>
            <a:r>
              <a:rPr lang="en-US" altLang="zh-CN" dirty="0"/>
              <a:t>2.2 </a:t>
            </a:r>
            <a:r>
              <a:rPr lang="zh-CN" altLang="en-US" dirty="0"/>
              <a:t>系统级期望行为</a:t>
            </a:r>
            <a:endParaRPr lang="zh-CN" altLang="en-US" dirty="0"/>
          </a:p>
          <a:p>
            <a:r>
              <a:rPr lang="en-US" altLang="zh-CN" dirty="0"/>
              <a:t>2.3 </a:t>
            </a:r>
            <a:r>
              <a:rPr lang="zh-CN" altLang="en-US" dirty="0"/>
              <a:t>体系结构的逻辑表示</a:t>
            </a:r>
            <a:endParaRPr lang="zh-CN" altLang="en-US" dirty="0"/>
          </a:p>
          <a:p>
            <a:r>
              <a:rPr lang="en-US" altLang="zh-CN" dirty="0"/>
              <a:t>2.4 </a:t>
            </a:r>
            <a:r>
              <a:rPr lang="zh-CN" altLang="en-US" dirty="0"/>
              <a:t>体系构件概述</a:t>
            </a:r>
            <a:endParaRPr lang="zh-CN" altLang="en-US" dirty="0"/>
          </a:p>
          <a:p>
            <a:r>
              <a:rPr lang="en-US" altLang="zh-CN" b="1" dirty="0">
                <a:solidFill>
                  <a:srgbClr val="FF0000"/>
                </a:solidFill>
              </a:rPr>
              <a:t>2.5 </a:t>
            </a:r>
            <a:r>
              <a:rPr lang="zh-CN" altLang="en-US" b="1" dirty="0">
                <a:solidFill>
                  <a:srgbClr val="FF0000"/>
                </a:solidFill>
              </a:rPr>
              <a:t>流程框架</a:t>
            </a:r>
            <a:endParaRPr lang="zh-CN" altLang="en-US" b="1" dirty="0">
              <a:solidFill>
                <a:srgbClr val="FF0000"/>
              </a:solidFill>
            </a:endParaRPr>
          </a:p>
          <a:p>
            <a:r>
              <a:rPr lang="en-US" altLang="zh-CN" dirty="0"/>
              <a:t>2.6 </a:t>
            </a:r>
            <a:r>
              <a:rPr lang="zh-CN" altLang="en-US" dirty="0"/>
              <a:t>部署架构</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pic>
        <p:nvPicPr>
          <p:cNvPr id="6" name="图片 5"/>
          <p:cNvPicPr/>
          <p:nvPr/>
        </p:nvPicPr>
        <p:blipFill>
          <a:blip r:embed="rId1">
            <a:extLst>
              <a:ext uri="{28A0092B-C50C-407E-A947-70E740481C1C}">
                <a14:useLocalDpi xmlns:a14="http://schemas.microsoft.com/office/drawing/2010/main" val="0"/>
              </a:ext>
            </a:extLst>
          </a:blip>
          <a:srcRect/>
          <a:stretch>
            <a:fillRect/>
          </a:stretch>
        </p:blipFill>
        <p:spPr bwMode="auto">
          <a:xfrm>
            <a:off x="2911252" y="1855787"/>
            <a:ext cx="6768752" cy="4157718"/>
          </a:xfrm>
          <a:prstGeom prst="rect">
            <a:avLst/>
          </a:prstGeom>
          <a:noFill/>
          <a:ln>
            <a:noFill/>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、体</a:t>
            </a:r>
            <a:r>
              <a:rPr lang="zh-CN" altLang="en-US" dirty="0"/>
              <a:t>系结构设计</a:t>
            </a:r>
            <a:endParaRPr lang="zh-CN" altLang="en-US" dirty="0"/>
          </a:p>
        </p:txBody>
      </p:sp>
      <p:sp>
        <p:nvSpPr>
          <p:cNvPr id="3" name="内容占位符 2"/>
          <p:cNvSpPr>
            <a:spLocks noGrp="1"/>
          </p:cNvSpPr>
          <p:nvPr>
            <p:ph sz="half" idx="1"/>
          </p:nvPr>
        </p:nvSpPr>
        <p:spPr>
          <a:xfrm>
            <a:off x="514350" y="1066800"/>
            <a:ext cx="3837062" cy="5181600"/>
          </a:xfrm>
        </p:spPr>
        <p:txBody>
          <a:bodyPr/>
          <a:lstStyle/>
          <a:p>
            <a:r>
              <a:rPr lang="en-US" altLang="zh-CN" dirty="0" smtClean="0"/>
              <a:t>2.1 </a:t>
            </a:r>
            <a:r>
              <a:rPr lang="zh-CN" altLang="en-US" dirty="0"/>
              <a:t>注意事项</a:t>
            </a:r>
            <a:endParaRPr lang="zh-CN" altLang="en-US" dirty="0"/>
          </a:p>
          <a:p>
            <a:r>
              <a:rPr lang="en-US" altLang="zh-CN" dirty="0"/>
              <a:t>2.2 </a:t>
            </a:r>
            <a:r>
              <a:rPr lang="zh-CN" altLang="en-US" dirty="0"/>
              <a:t>系统级期望行为</a:t>
            </a:r>
            <a:endParaRPr lang="zh-CN" altLang="en-US" dirty="0"/>
          </a:p>
          <a:p>
            <a:r>
              <a:rPr lang="en-US" altLang="zh-CN" dirty="0"/>
              <a:t>2.3 </a:t>
            </a:r>
            <a:r>
              <a:rPr lang="zh-CN" altLang="en-US" dirty="0"/>
              <a:t>体系结构的逻辑表示</a:t>
            </a:r>
            <a:endParaRPr lang="zh-CN" altLang="en-US" dirty="0"/>
          </a:p>
          <a:p>
            <a:r>
              <a:rPr lang="en-US" altLang="zh-CN" dirty="0"/>
              <a:t>2.4 </a:t>
            </a:r>
            <a:r>
              <a:rPr lang="zh-CN" altLang="en-US" dirty="0"/>
              <a:t>体系构件概述</a:t>
            </a:r>
            <a:endParaRPr lang="zh-CN" altLang="en-US" dirty="0"/>
          </a:p>
          <a:p>
            <a:r>
              <a:rPr lang="en-US" altLang="zh-CN" dirty="0"/>
              <a:t>2.5 </a:t>
            </a:r>
            <a:r>
              <a:rPr lang="zh-CN" altLang="en-US" dirty="0"/>
              <a:t>流程框架</a:t>
            </a:r>
            <a:endParaRPr lang="zh-CN" altLang="en-US" dirty="0"/>
          </a:p>
          <a:p>
            <a:r>
              <a:rPr lang="en-US" altLang="zh-CN" b="1" dirty="0">
                <a:solidFill>
                  <a:srgbClr val="FF0000"/>
                </a:solidFill>
              </a:rPr>
              <a:t>2.6 </a:t>
            </a:r>
            <a:r>
              <a:rPr lang="zh-CN" altLang="en-US" b="1" dirty="0">
                <a:solidFill>
                  <a:srgbClr val="FF0000"/>
                </a:solidFill>
              </a:rPr>
              <a:t>部署架构</a:t>
            </a:r>
            <a:endParaRPr lang="zh-CN" altLang="en-US" b="1" dirty="0">
              <a:solidFill>
                <a:srgbClr val="FF0000"/>
              </a:solidFill>
            </a:endParaRPr>
          </a:p>
        </p:txBody>
      </p:sp>
      <p:sp>
        <p:nvSpPr>
          <p:cNvPr id="4" name="内容占位符 3"/>
          <p:cNvSpPr>
            <a:spLocks noGrp="1"/>
          </p:cNvSpPr>
          <p:nvPr>
            <p:ph sz="half" idx="2"/>
          </p:nvPr>
        </p:nvSpPr>
        <p:spPr>
          <a:xfrm>
            <a:off x="2803240" y="3681028"/>
            <a:ext cx="6876764" cy="2340260"/>
          </a:xfrm>
          <a:ln>
            <a:solidFill>
              <a:schemeClr val="tx1">
                <a:lumMod val="50000"/>
              </a:schemeClr>
            </a:solidFill>
          </a:ln>
        </p:spPr>
        <p:txBody>
          <a:bodyPr/>
          <a:lstStyle/>
          <a:p>
            <a:pPr lvl="1"/>
            <a:r>
              <a:rPr lang="zh-CN" altLang="en-US" dirty="0" smtClean="0"/>
              <a:t>此</a:t>
            </a:r>
            <a:r>
              <a:rPr lang="zh-CN" altLang="en-US" dirty="0"/>
              <a:t>部</a:t>
            </a:r>
            <a:r>
              <a:rPr lang="zh-CN" altLang="en-US" dirty="0" smtClean="0"/>
              <a:t>分是可选的：相</a:t>
            </a:r>
            <a:r>
              <a:rPr lang="zh-CN" altLang="en-US" dirty="0"/>
              <a:t>当</a:t>
            </a:r>
            <a:r>
              <a:rPr lang="zh-CN" altLang="en-US" dirty="0" smtClean="0"/>
              <a:t>于 </a:t>
            </a:r>
            <a:r>
              <a:rPr lang="en-US" altLang="zh-CN" dirty="0" smtClean="0"/>
              <a:t>4+1 </a:t>
            </a:r>
            <a:r>
              <a:rPr lang="zh-CN" altLang="en-US" dirty="0" smtClean="0"/>
              <a:t>模</a:t>
            </a:r>
            <a:r>
              <a:rPr lang="zh-CN" altLang="en-US" dirty="0"/>
              <a:t>型的</a:t>
            </a:r>
            <a:r>
              <a:rPr lang="zh-CN" altLang="en-US" b="1" dirty="0">
                <a:solidFill>
                  <a:srgbClr val="FF0000"/>
                </a:solidFill>
              </a:rPr>
              <a:t>部署视图</a:t>
            </a:r>
            <a:r>
              <a:rPr lang="zh-CN" altLang="en-US" dirty="0"/>
              <a:t>。</a:t>
            </a:r>
            <a:endParaRPr lang="zh-CN" altLang="en-US" dirty="0"/>
          </a:p>
          <a:p>
            <a:pPr lvl="1"/>
            <a:r>
              <a:rPr lang="zh-CN" altLang="en-US" dirty="0"/>
              <a:t>在高层，将软件组件映射到将用于交付功能需求的硬件。</a:t>
            </a:r>
            <a:endParaRPr lang="zh-CN" altLang="en-US" dirty="0"/>
          </a:p>
          <a:p>
            <a:pPr lvl="1"/>
            <a:r>
              <a:rPr lang="zh-CN" altLang="en-US" dirty="0"/>
              <a:t>如果功能需求包含在单个硬件元素中或不知道硬件，只需说明这一点。</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、体</a:t>
            </a:r>
            <a:r>
              <a:rPr lang="zh-CN" altLang="en-US" dirty="0"/>
              <a:t>系结构设计</a:t>
            </a:r>
            <a:endParaRPr lang="zh-CN" altLang="en-US" dirty="0"/>
          </a:p>
        </p:txBody>
      </p:sp>
      <p:sp>
        <p:nvSpPr>
          <p:cNvPr id="3" name="内容占位符 2"/>
          <p:cNvSpPr>
            <a:spLocks noGrp="1"/>
          </p:cNvSpPr>
          <p:nvPr>
            <p:ph sz="half" idx="1"/>
          </p:nvPr>
        </p:nvSpPr>
        <p:spPr>
          <a:xfrm>
            <a:off x="514350" y="1066800"/>
            <a:ext cx="3837062" cy="5181600"/>
          </a:xfrm>
        </p:spPr>
        <p:txBody>
          <a:bodyPr/>
          <a:lstStyle/>
          <a:p>
            <a:r>
              <a:rPr lang="en-US" altLang="zh-CN" dirty="0" smtClean="0"/>
              <a:t>2.1 </a:t>
            </a:r>
            <a:r>
              <a:rPr lang="zh-CN" altLang="en-US" dirty="0"/>
              <a:t>注意事项</a:t>
            </a:r>
            <a:endParaRPr lang="zh-CN" altLang="en-US" dirty="0"/>
          </a:p>
          <a:p>
            <a:r>
              <a:rPr lang="en-US" altLang="zh-CN" dirty="0"/>
              <a:t>2.2 </a:t>
            </a:r>
            <a:r>
              <a:rPr lang="zh-CN" altLang="en-US" dirty="0"/>
              <a:t>系统级期望行为</a:t>
            </a:r>
            <a:endParaRPr lang="zh-CN" altLang="en-US" dirty="0"/>
          </a:p>
          <a:p>
            <a:r>
              <a:rPr lang="en-US" altLang="zh-CN" dirty="0"/>
              <a:t>2.3 </a:t>
            </a:r>
            <a:r>
              <a:rPr lang="zh-CN" altLang="en-US" dirty="0"/>
              <a:t>体系结构的逻辑表示</a:t>
            </a:r>
            <a:endParaRPr lang="zh-CN" altLang="en-US" dirty="0"/>
          </a:p>
          <a:p>
            <a:r>
              <a:rPr lang="en-US" altLang="zh-CN" dirty="0"/>
              <a:t>2.4 </a:t>
            </a:r>
            <a:r>
              <a:rPr lang="zh-CN" altLang="en-US" dirty="0"/>
              <a:t>体系构件概述</a:t>
            </a:r>
            <a:endParaRPr lang="zh-CN" altLang="en-US" dirty="0"/>
          </a:p>
          <a:p>
            <a:r>
              <a:rPr lang="en-US" altLang="zh-CN" dirty="0"/>
              <a:t>2.5 </a:t>
            </a:r>
            <a:r>
              <a:rPr lang="zh-CN" altLang="en-US" dirty="0"/>
              <a:t>流程框架</a:t>
            </a:r>
            <a:endParaRPr lang="zh-CN" altLang="en-US" dirty="0"/>
          </a:p>
          <a:p>
            <a:r>
              <a:rPr lang="en-US" altLang="zh-CN" b="1" dirty="0">
                <a:solidFill>
                  <a:srgbClr val="FF0000"/>
                </a:solidFill>
              </a:rPr>
              <a:t>2.6 </a:t>
            </a:r>
            <a:r>
              <a:rPr lang="zh-CN" altLang="en-US" b="1" dirty="0">
                <a:solidFill>
                  <a:srgbClr val="FF0000"/>
                </a:solidFill>
              </a:rPr>
              <a:t>部署架构</a:t>
            </a:r>
            <a:endParaRPr lang="zh-CN" altLang="en-US" b="1" dirty="0">
              <a:solidFill>
                <a:srgbClr val="FF0000"/>
              </a:solidFill>
            </a:endParaRPr>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pic>
        <p:nvPicPr>
          <p:cNvPr id="6" name="图片 5"/>
          <p:cNvPicPr/>
          <p:nvPr/>
        </p:nvPicPr>
        <p:blipFill>
          <a:blip r:embed="rId1">
            <a:extLst>
              <a:ext uri="{28A0092B-C50C-407E-A947-70E740481C1C}">
                <a14:useLocalDpi xmlns:a14="http://schemas.microsoft.com/office/drawing/2010/main" val="0"/>
              </a:ext>
            </a:extLst>
          </a:blip>
          <a:srcRect/>
          <a:stretch>
            <a:fillRect/>
          </a:stretch>
        </p:blipFill>
        <p:spPr bwMode="auto">
          <a:xfrm>
            <a:off x="2803240" y="728700"/>
            <a:ext cx="6952890" cy="5292588"/>
          </a:xfrm>
          <a:prstGeom prst="rect">
            <a:avLst/>
          </a:prstGeom>
          <a:noFill/>
          <a:ln>
            <a:noFill/>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、组</a:t>
            </a:r>
            <a:r>
              <a:rPr lang="zh-CN" altLang="en-US" dirty="0"/>
              <a:t>件设计</a:t>
            </a:r>
            <a:endParaRPr lang="zh-CN" altLang="en-US" dirty="0"/>
          </a:p>
        </p:txBody>
      </p:sp>
      <p:sp>
        <p:nvSpPr>
          <p:cNvPr id="3" name="内容占位符 2"/>
          <p:cNvSpPr>
            <a:spLocks noGrp="1"/>
          </p:cNvSpPr>
          <p:nvPr>
            <p:ph sz="half" idx="1"/>
          </p:nvPr>
        </p:nvSpPr>
        <p:spPr>
          <a:xfrm>
            <a:off x="514350" y="1066800"/>
            <a:ext cx="3405014" cy="5181600"/>
          </a:xfrm>
        </p:spPr>
        <p:txBody>
          <a:bodyPr/>
          <a:lstStyle/>
          <a:p>
            <a:r>
              <a:rPr lang="en-US" altLang="zh-CN" dirty="0" smtClean="0"/>
              <a:t>3.1 </a:t>
            </a:r>
            <a:r>
              <a:rPr lang="zh-CN" altLang="en-US" dirty="0"/>
              <a:t>组件</a:t>
            </a:r>
            <a:r>
              <a:rPr lang="en-US" altLang="zh-CN" dirty="0"/>
              <a:t>-1 </a:t>
            </a:r>
            <a:r>
              <a:rPr lang="zh-CN" altLang="en-US" dirty="0"/>
              <a:t>设计描</a:t>
            </a:r>
            <a:r>
              <a:rPr lang="zh-CN" altLang="en-US" dirty="0" smtClean="0"/>
              <a:t>述</a:t>
            </a:r>
            <a:endParaRPr lang="zh-CN" altLang="en-US" dirty="0" smtClean="0"/>
          </a:p>
          <a:p>
            <a:r>
              <a:rPr lang="en-US" altLang="zh-CN" dirty="0" smtClean="0"/>
              <a:t>3.2 </a:t>
            </a:r>
            <a:r>
              <a:rPr lang="zh-CN" altLang="en-US" dirty="0" smtClean="0"/>
              <a:t>组件</a:t>
            </a:r>
            <a:r>
              <a:rPr lang="en-US" altLang="zh-CN" dirty="0" smtClean="0"/>
              <a:t>-2 </a:t>
            </a:r>
            <a:r>
              <a:rPr lang="zh-CN" altLang="en-US" dirty="0" smtClean="0"/>
              <a:t>设计描述</a:t>
            </a:r>
            <a:endParaRPr lang="zh-CN" altLang="en-US" dirty="0" smtClean="0"/>
          </a:p>
          <a:p>
            <a:r>
              <a:rPr lang="en-US" altLang="zh-CN" dirty="0" smtClean="0"/>
              <a:t>3.3 </a:t>
            </a:r>
            <a:endParaRPr lang="en-US" altLang="zh-CN" dirty="0" smtClean="0"/>
          </a:p>
          <a:p>
            <a:endParaRPr lang="en-US" altLang="zh-CN" dirty="0" smtClean="0"/>
          </a:p>
          <a:p>
            <a:r>
              <a:rPr lang="zh-CN" altLang="en-US" b="1" dirty="0" smtClean="0">
                <a:solidFill>
                  <a:srgbClr val="0000FF"/>
                </a:solidFill>
              </a:rPr>
              <a:t>注意</a:t>
            </a:r>
            <a:endParaRPr lang="en-US" altLang="zh-CN" b="1" dirty="0" smtClean="0">
              <a:solidFill>
                <a:srgbClr val="0000FF"/>
              </a:solidFill>
            </a:endParaRPr>
          </a:p>
          <a:p>
            <a:pPr lvl="1"/>
            <a:r>
              <a:rPr lang="zh-CN" altLang="en-US" b="1" dirty="0" smtClean="0">
                <a:solidFill>
                  <a:srgbClr val="0000FF"/>
                </a:solidFill>
              </a:rPr>
              <a:t>使用能描述功能需求的简短术语，替换“</a:t>
            </a:r>
            <a:r>
              <a:rPr lang="en-US" altLang="zh-CN" dirty="0" smtClean="0">
                <a:solidFill>
                  <a:srgbClr val="FF0000"/>
                </a:solidFill>
              </a:rPr>
              <a:t>组件-1设计描述</a:t>
            </a:r>
            <a:r>
              <a:rPr lang="zh-CN" altLang="en-US" b="1" dirty="0" smtClean="0">
                <a:solidFill>
                  <a:srgbClr val="0000FF"/>
                </a:solidFill>
              </a:rPr>
              <a:t>”</a:t>
            </a:r>
            <a:endParaRPr lang="en-US" altLang="zh-CN" b="1" dirty="0" smtClean="0">
              <a:solidFill>
                <a:srgbClr val="0000FF"/>
              </a:solidFill>
            </a:endParaRPr>
          </a:p>
          <a:p>
            <a:pPr lvl="1"/>
            <a:r>
              <a:rPr lang="zh-CN" altLang="en-US" b="1" dirty="0" smtClean="0">
                <a:solidFill>
                  <a:srgbClr val="0000FF"/>
                </a:solidFill>
              </a:rPr>
              <a:t>根据项目需求，依次扩展 </a:t>
            </a:r>
            <a:r>
              <a:rPr lang="en-US" altLang="zh-CN" b="1" dirty="0" smtClean="0">
                <a:solidFill>
                  <a:srgbClr val="0000FF"/>
                </a:solidFill>
              </a:rPr>
              <a:t>3.2</a:t>
            </a:r>
            <a:r>
              <a:rPr lang="zh-CN" altLang="en-US" b="1" dirty="0" smtClean="0">
                <a:solidFill>
                  <a:srgbClr val="0000FF"/>
                </a:solidFill>
              </a:rPr>
              <a:t>，</a:t>
            </a:r>
            <a:r>
              <a:rPr lang="en-US" altLang="zh-CN" b="1" dirty="0" smtClean="0">
                <a:solidFill>
                  <a:srgbClr val="0000FF"/>
                </a:solidFill>
              </a:rPr>
              <a:t>3.3</a:t>
            </a:r>
            <a:r>
              <a:rPr lang="zh-CN" altLang="en-US" b="1" dirty="0" smtClean="0">
                <a:solidFill>
                  <a:srgbClr val="0000FF"/>
                </a:solidFill>
              </a:rPr>
              <a:t>，</a:t>
            </a:r>
            <a:r>
              <a:rPr lang="en-US" altLang="zh-CN" b="1" dirty="0" smtClean="0">
                <a:solidFill>
                  <a:srgbClr val="0000FF"/>
                </a:solidFill>
              </a:rPr>
              <a:t>......</a:t>
            </a:r>
            <a:endParaRPr lang="zh-CN" altLang="en-US" dirty="0"/>
          </a:p>
        </p:txBody>
      </p:sp>
      <p:sp>
        <p:nvSpPr>
          <p:cNvPr id="4" name="内容占位符 3"/>
          <p:cNvSpPr>
            <a:spLocks noGrp="1"/>
          </p:cNvSpPr>
          <p:nvPr>
            <p:ph sz="half" idx="2"/>
          </p:nvPr>
        </p:nvSpPr>
        <p:spPr>
          <a:xfrm>
            <a:off x="3811352" y="512676"/>
            <a:ext cx="5961298" cy="2628292"/>
          </a:xfrm>
          <a:ln>
            <a:solidFill>
              <a:schemeClr val="tx1">
                <a:lumMod val="50000"/>
              </a:schemeClr>
            </a:solidFill>
          </a:ln>
        </p:spPr>
        <p:txBody>
          <a:bodyPr/>
          <a:lstStyle/>
          <a:p>
            <a:pPr lvl="1"/>
            <a:r>
              <a:rPr lang="zh-CN" altLang="en-US" dirty="0"/>
              <a:t>本</a:t>
            </a:r>
            <a:r>
              <a:rPr lang="zh-CN" altLang="en-US" dirty="0" smtClean="0"/>
              <a:t>节（</a:t>
            </a:r>
            <a:r>
              <a:rPr lang="en-US" altLang="zh-CN" dirty="0"/>
              <a:t> </a:t>
            </a:r>
            <a:r>
              <a:rPr lang="en-US" altLang="zh-CN" dirty="0">
                <a:solidFill>
                  <a:srgbClr val="FF0000"/>
                </a:solidFill>
              </a:rPr>
              <a:t>3</a:t>
            </a:r>
            <a:r>
              <a:rPr lang="zh-CN" altLang="en-US" dirty="0">
                <a:solidFill>
                  <a:srgbClr val="FF0000"/>
                </a:solidFill>
              </a:rPr>
              <a:t>、组件设计</a:t>
            </a:r>
            <a:r>
              <a:rPr lang="zh-CN" altLang="en-US" dirty="0" smtClean="0"/>
              <a:t>）及</a:t>
            </a:r>
            <a:r>
              <a:rPr lang="zh-CN" altLang="en-US" dirty="0"/>
              <a:t>其小节规定了组件</a:t>
            </a:r>
            <a:r>
              <a:rPr lang="en-US" altLang="zh-CN" dirty="0"/>
              <a:t>/</a:t>
            </a:r>
            <a:r>
              <a:rPr lang="zh-CN" altLang="en-US" dirty="0"/>
              <a:t>模块的内部细节。他们还为组件和接口设计算法、数据类型和数据结构，典型活动包括：</a:t>
            </a:r>
            <a:endParaRPr lang="zh-CN" altLang="en-US" dirty="0"/>
          </a:p>
          <a:p>
            <a:pPr marL="1128395" lvl="2" indent="-457200">
              <a:buSzPct val="100000"/>
              <a:buFont typeface="+mj-lt"/>
              <a:buAutoNum type="arabicPeriod"/>
            </a:pPr>
            <a:r>
              <a:rPr lang="zh-CN" altLang="en-US" dirty="0" smtClean="0"/>
              <a:t>将</a:t>
            </a:r>
            <a:r>
              <a:rPr lang="zh-CN" altLang="en-US" dirty="0"/>
              <a:t>所有软件需求分配给模块</a:t>
            </a:r>
            <a:endParaRPr lang="zh-CN" altLang="en-US" dirty="0"/>
          </a:p>
          <a:p>
            <a:pPr marL="1128395" lvl="2" indent="-457200">
              <a:buSzPct val="100000"/>
              <a:buFont typeface="+mj-lt"/>
              <a:buAutoNum type="arabicPeriod"/>
            </a:pPr>
            <a:r>
              <a:rPr lang="zh-CN" altLang="en-US" dirty="0" smtClean="0"/>
              <a:t>为</a:t>
            </a:r>
            <a:r>
              <a:rPr lang="zh-CN" altLang="en-US" dirty="0"/>
              <a:t>模块选择算法、数据类型和数据结构</a:t>
            </a:r>
            <a:endParaRPr lang="zh-CN" altLang="en-US" dirty="0"/>
          </a:p>
          <a:p>
            <a:pPr marL="1128395" lvl="2" indent="-457200">
              <a:buSzPct val="100000"/>
              <a:buFont typeface="+mj-lt"/>
              <a:buAutoNum type="arabicPeriod"/>
            </a:pPr>
            <a:r>
              <a:rPr lang="zh-CN" altLang="en-US" dirty="0" smtClean="0"/>
              <a:t>指</a:t>
            </a:r>
            <a:r>
              <a:rPr lang="zh-CN" altLang="en-US" dirty="0"/>
              <a:t>定模块接口的数据类型</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、组</a:t>
            </a:r>
            <a:r>
              <a:rPr lang="zh-CN" altLang="en-US" dirty="0"/>
              <a:t>件设计</a:t>
            </a:r>
            <a:endParaRPr lang="zh-CN" altLang="en-US" dirty="0"/>
          </a:p>
        </p:txBody>
      </p:sp>
      <p:sp>
        <p:nvSpPr>
          <p:cNvPr id="3" name="内容占位符 2"/>
          <p:cNvSpPr>
            <a:spLocks noGrp="1"/>
          </p:cNvSpPr>
          <p:nvPr>
            <p:ph sz="half" idx="1"/>
          </p:nvPr>
        </p:nvSpPr>
        <p:spPr>
          <a:xfrm>
            <a:off x="514350" y="1066800"/>
            <a:ext cx="3405014" cy="5181600"/>
          </a:xfrm>
        </p:spPr>
        <p:txBody>
          <a:bodyPr/>
          <a:lstStyle/>
          <a:p>
            <a:r>
              <a:rPr lang="en-US" altLang="zh-CN" b="1" dirty="0" smtClean="0">
                <a:solidFill>
                  <a:srgbClr val="FF0000"/>
                </a:solidFill>
              </a:rPr>
              <a:t>3.1 </a:t>
            </a:r>
            <a:r>
              <a:rPr lang="zh-CN" altLang="en-US" b="1" dirty="0">
                <a:solidFill>
                  <a:srgbClr val="FF0000"/>
                </a:solidFill>
              </a:rPr>
              <a:t>组件</a:t>
            </a:r>
            <a:r>
              <a:rPr lang="en-US" altLang="zh-CN" b="1" dirty="0">
                <a:solidFill>
                  <a:srgbClr val="FF0000"/>
                </a:solidFill>
              </a:rPr>
              <a:t>-1 </a:t>
            </a:r>
            <a:r>
              <a:rPr lang="zh-CN" altLang="en-US" b="1" dirty="0">
                <a:solidFill>
                  <a:srgbClr val="FF0000"/>
                </a:solidFill>
              </a:rPr>
              <a:t>设计描</a:t>
            </a:r>
            <a:r>
              <a:rPr lang="zh-CN" altLang="en-US" b="1" dirty="0" smtClean="0">
                <a:solidFill>
                  <a:srgbClr val="FF0000"/>
                </a:solidFill>
              </a:rPr>
              <a:t>述</a:t>
            </a:r>
            <a:endParaRPr lang="en-US" altLang="zh-CN" b="1" dirty="0" smtClean="0">
              <a:solidFill>
                <a:srgbClr val="FF0000"/>
              </a:solidFill>
            </a:endParaRPr>
          </a:p>
          <a:p>
            <a:pPr lvl="1">
              <a:spcBef>
                <a:spcPts val="300"/>
              </a:spcBef>
            </a:pPr>
            <a:r>
              <a:rPr lang="en-US" altLang="zh-CN" dirty="0"/>
              <a:t>3.1.1 </a:t>
            </a:r>
            <a:r>
              <a:rPr lang="zh-CN" altLang="en-US" dirty="0"/>
              <a:t>对象模型</a:t>
            </a:r>
            <a:endParaRPr lang="zh-CN" altLang="en-US" dirty="0"/>
          </a:p>
          <a:p>
            <a:pPr lvl="1">
              <a:spcBef>
                <a:spcPts val="300"/>
              </a:spcBef>
            </a:pPr>
            <a:r>
              <a:rPr lang="en-US" altLang="zh-CN" dirty="0"/>
              <a:t>3.1.2 </a:t>
            </a:r>
            <a:r>
              <a:rPr lang="zh-CN" altLang="en-US" dirty="0"/>
              <a:t>场景</a:t>
            </a:r>
            <a:endParaRPr lang="zh-CN" altLang="en-US" dirty="0"/>
          </a:p>
          <a:p>
            <a:pPr lvl="1">
              <a:spcBef>
                <a:spcPts val="300"/>
              </a:spcBef>
            </a:pPr>
            <a:r>
              <a:rPr lang="en-US" altLang="zh-CN" dirty="0"/>
              <a:t>3.1.3 </a:t>
            </a:r>
            <a:r>
              <a:rPr lang="zh-CN" altLang="en-US" dirty="0"/>
              <a:t>组件类设计</a:t>
            </a:r>
            <a:endParaRPr lang="zh-CN" altLang="en-US" dirty="0"/>
          </a:p>
          <a:p>
            <a:pPr lvl="2">
              <a:spcBef>
                <a:spcPts val="300"/>
              </a:spcBef>
            </a:pPr>
            <a:r>
              <a:rPr lang="en-US" altLang="zh-CN" dirty="0"/>
              <a:t>3.1.3.1 </a:t>
            </a:r>
            <a:r>
              <a:rPr lang="zh-CN" altLang="en-US" dirty="0"/>
              <a:t>类</a:t>
            </a:r>
            <a:r>
              <a:rPr lang="en-US" altLang="zh-CN" dirty="0"/>
              <a:t>1</a:t>
            </a:r>
            <a:r>
              <a:rPr lang="zh-CN" altLang="en-US" dirty="0"/>
              <a:t>设计</a:t>
            </a:r>
            <a:endParaRPr lang="zh-CN" altLang="en-US" dirty="0"/>
          </a:p>
          <a:p>
            <a:pPr lvl="2">
              <a:spcBef>
                <a:spcPts val="300"/>
              </a:spcBef>
            </a:pPr>
            <a:r>
              <a:rPr lang="en-US" altLang="zh-CN" dirty="0"/>
              <a:t>3.1.3.2 </a:t>
            </a:r>
            <a:r>
              <a:rPr lang="zh-CN" altLang="en-US" dirty="0"/>
              <a:t>类</a:t>
            </a:r>
            <a:r>
              <a:rPr lang="en-US" altLang="zh-CN" dirty="0"/>
              <a:t>2</a:t>
            </a:r>
            <a:r>
              <a:rPr lang="zh-CN" altLang="en-US" dirty="0"/>
              <a:t>设计</a:t>
            </a:r>
            <a:endParaRPr lang="zh-CN" altLang="en-US" dirty="0"/>
          </a:p>
          <a:p>
            <a:pPr lvl="2">
              <a:spcBef>
                <a:spcPts val="300"/>
              </a:spcBef>
            </a:pPr>
            <a:r>
              <a:rPr lang="en-US" altLang="zh-CN" dirty="0"/>
              <a:t>3.1.3.3 </a:t>
            </a:r>
            <a:endParaRPr lang="zh-CN" altLang="en-US" dirty="0"/>
          </a:p>
          <a:p>
            <a:pPr lvl="1">
              <a:spcBef>
                <a:spcPts val="300"/>
              </a:spcBef>
            </a:pPr>
            <a:r>
              <a:rPr lang="en-US" altLang="zh-CN" dirty="0"/>
              <a:t>3.1.4 </a:t>
            </a:r>
            <a:r>
              <a:rPr lang="zh-CN" altLang="en-US" dirty="0"/>
              <a:t>算法</a:t>
            </a:r>
            <a:endParaRPr lang="zh-CN" altLang="en-US" dirty="0"/>
          </a:p>
          <a:p>
            <a:pPr lvl="1">
              <a:spcBef>
                <a:spcPts val="300"/>
              </a:spcBef>
            </a:pPr>
            <a:r>
              <a:rPr lang="en-US" altLang="zh-CN" dirty="0"/>
              <a:t>3.1.5 </a:t>
            </a:r>
            <a:r>
              <a:rPr lang="zh-CN" altLang="en-US" dirty="0"/>
              <a:t>接口</a:t>
            </a:r>
            <a:endParaRPr lang="zh-CN" altLang="en-US" dirty="0"/>
          </a:p>
          <a:p>
            <a:pPr lvl="1">
              <a:spcBef>
                <a:spcPts val="300"/>
              </a:spcBef>
            </a:pPr>
            <a:r>
              <a:rPr lang="en-US" altLang="zh-CN" dirty="0"/>
              <a:t>3.1.6 </a:t>
            </a:r>
            <a:r>
              <a:rPr lang="zh-CN" altLang="en-US" dirty="0"/>
              <a:t>依赖（相关性）</a:t>
            </a:r>
            <a:endParaRPr lang="zh-CN" altLang="en-US" dirty="0"/>
          </a:p>
          <a:p>
            <a:pPr lvl="1">
              <a:spcBef>
                <a:spcPts val="300"/>
              </a:spcBef>
            </a:pPr>
            <a:r>
              <a:rPr lang="en-US" altLang="zh-CN" dirty="0"/>
              <a:t>3.1.7 </a:t>
            </a:r>
            <a:r>
              <a:rPr lang="zh-CN" altLang="en-US" dirty="0"/>
              <a:t>错误处理</a:t>
            </a:r>
            <a:endParaRPr lang="zh-CN" altLang="en-US" dirty="0"/>
          </a:p>
          <a:p>
            <a:pPr lvl="1">
              <a:spcBef>
                <a:spcPts val="300"/>
              </a:spcBef>
            </a:pPr>
            <a:r>
              <a:rPr lang="en-US" altLang="zh-CN" dirty="0"/>
              <a:t>3.1.8 GUI</a:t>
            </a:r>
            <a:r>
              <a:rPr lang="zh-CN" altLang="en-US" dirty="0"/>
              <a:t>实体模型</a:t>
            </a:r>
            <a:endParaRPr lang="zh-CN" altLang="en-US" dirty="0"/>
          </a:p>
        </p:txBody>
      </p:sp>
      <p:sp>
        <p:nvSpPr>
          <p:cNvPr id="4" name="内容占位符 3"/>
          <p:cNvSpPr>
            <a:spLocks noGrp="1"/>
          </p:cNvSpPr>
          <p:nvPr>
            <p:ph sz="half" idx="2"/>
          </p:nvPr>
        </p:nvSpPr>
        <p:spPr>
          <a:xfrm>
            <a:off x="3811352" y="1066800"/>
            <a:ext cx="5961298" cy="2830252"/>
          </a:xfrm>
          <a:ln>
            <a:solidFill>
              <a:schemeClr val="tx1">
                <a:lumMod val="50000"/>
              </a:schemeClr>
            </a:solidFill>
          </a:ln>
        </p:spPr>
        <p:txBody>
          <a:bodyPr/>
          <a:lstStyle/>
          <a:p>
            <a:pPr lvl="1"/>
            <a:r>
              <a:rPr lang="en-US" altLang="zh-CN" dirty="0"/>
              <a:t>使用能描述功能需求的简短术语，替换“组件-1设计描述</a:t>
            </a:r>
            <a:r>
              <a:rPr lang="en-US" altLang="zh-CN" dirty="0" smtClean="0"/>
              <a:t>”</a:t>
            </a:r>
            <a:endParaRPr lang="en-US" altLang="zh-CN" dirty="0" smtClean="0"/>
          </a:p>
          <a:p>
            <a:pPr lvl="1"/>
            <a:r>
              <a:rPr lang="zh-CN" altLang="en-US" dirty="0"/>
              <a:t>提供每个组件的组成类别的详细说明</a:t>
            </a:r>
            <a:r>
              <a:rPr lang="zh-CN" altLang="en-US" dirty="0" smtClean="0"/>
              <a:t>。</a:t>
            </a:r>
            <a:endParaRPr lang="en-US" altLang="zh-CN" dirty="0" smtClean="0"/>
          </a:p>
          <a:p>
            <a:pPr lvl="1"/>
            <a:r>
              <a:rPr lang="zh-CN" altLang="en-US" dirty="0" smtClean="0"/>
              <a:t>列</a:t>
            </a:r>
            <a:r>
              <a:rPr lang="zh-CN" altLang="en-US" dirty="0"/>
              <a:t>出每个类的重要属性，并描述每个类中每个主要方法的目的和处理</a:t>
            </a:r>
            <a:r>
              <a:rPr lang="zh-CN" altLang="en-US" dirty="0" smtClean="0"/>
              <a:t>。</a:t>
            </a:r>
            <a:endParaRPr lang="en-US" altLang="zh-CN" dirty="0" smtClean="0"/>
          </a:p>
          <a:p>
            <a:pPr lvl="1"/>
            <a:r>
              <a:rPr lang="zh-CN" altLang="en-US" dirty="0" smtClean="0"/>
              <a:t>应</a:t>
            </a:r>
            <a:r>
              <a:rPr lang="zh-CN" altLang="en-US" dirty="0"/>
              <a:t>提供适当的</a:t>
            </a:r>
            <a:r>
              <a:rPr lang="en-US" altLang="zh-CN" dirty="0"/>
              <a:t>UML</a:t>
            </a:r>
            <a:r>
              <a:rPr lang="zh-CN" altLang="en-US" dirty="0"/>
              <a:t>图来说明组件中每个类之间的关系以及单独组件中类之间的任何交互</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、组</a:t>
            </a:r>
            <a:r>
              <a:rPr lang="zh-CN" altLang="en-US" dirty="0"/>
              <a:t>件设计</a:t>
            </a:r>
            <a:endParaRPr lang="zh-CN" altLang="en-US" dirty="0"/>
          </a:p>
        </p:txBody>
      </p:sp>
      <p:sp>
        <p:nvSpPr>
          <p:cNvPr id="3" name="内容占位符 2"/>
          <p:cNvSpPr>
            <a:spLocks noGrp="1"/>
          </p:cNvSpPr>
          <p:nvPr>
            <p:ph sz="half" idx="1"/>
          </p:nvPr>
        </p:nvSpPr>
        <p:spPr>
          <a:xfrm>
            <a:off x="514350" y="1066800"/>
            <a:ext cx="3405014" cy="5181600"/>
          </a:xfrm>
        </p:spPr>
        <p:txBody>
          <a:bodyPr/>
          <a:lstStyle/>
          <a:p>
            <a:r>
              <a:rPr lang="en-US" altLang="zh-CN" dirty="0" smtClean="0">
                <a:solidFill>
                  <a:schemeClr val="bg2"/>
                </a:solidFill>
              </a:rPr>
              <a:t>3.1 </a:t>
            </a:r>
            <a:r>
              <a:rPr lang="zh-CN" altLang="en-US" dirty="0">
                <a:solidFill>
                  <a:schemeClr val="bg2"/>
                </a:solidFill>
              </a:rPr>
              <a:t>组件</a:t>
            </a:r>
            <a:r>
              <a:rPr lang="en-US" altLang="zh-CN" dirty="0">
                <a:solidFill>
                  <a:schemeClr val="bg2"/>
                </a:solidFill>
              </a:rPr>
              <a:t>-1 </a:t>
            </a:r>
            <a:r>
              <a:rPr lang="zh-CN" altLang="en-US" dirty="0">
                <a:solidFill>
                  <a:schemeClr val="bg2"/>
                </a:solidFill>
              </a:rPr>
              <a:t>设计描</a:t>
            </a:r>
            <a:r>
              <a:rPr lang="zh-CN" altLang="en-US" dirty="0" smtClean="0">
                <a:solidFill>
                  <a:schemeClr val="bg2"/>
                </a:solidFill>
              </a:rPr>
              <a:t>述</a:t>
            </a:r>
            <a:endParaRPr lang="en-US" altLang="zh-CN" dirty="0" smtClean="0">
              <a:solidFill>
                <a:schemeClr val="bg2"/>
              </a:solidFill>
            </a:endParaRPr>
          </a:p>
          <a:p>
            <a:pPr lvl="1">
              <a:spcBef>
                <a:spcPts val="300"/>
              </a:spcBef>
            </a:pPr>
            <a:r>
              <a:rPr lang="en-US" altLang="zh-CN" b="1" dirty="0">
                <a:solidFill>
                  <a:srgbClr val="FF0000"/>
                </a:solidFill>
              </a:rPr>
              <a:t>3.1.1 </a:t>
            </a:r>
            <a:r>
              <a:rPr lang="zh-CN" altLang="en-US" b="1" dirty="0">
                <a:solidFill>
                  <a:srgbClr val="FF0000"/>
                </a:solidFill>
              </a:rPr>
              <a:t>对象模型</a:t>
            </a:r>
            <a:endParaRPr lang="zh-CN" altLang="en-US" b="1" dirty="0">
              <a:solidFill>
                <a:srgbClr val="FF0000"/>
              </a:solidFill>
            </a:endParaRPr>
          </a:p>
          <a:p>
            <a:pPr lvl="1">
              <a:spcBef>
                <a:spcPts val="300"/>
              </a:spcBef>
            </a:pPr>
            <a:r>
              <a:rPr lang="en-US" altLang="zh-CN" dirty="0">
                <a:solidFill>
                  <a:schemeClr val="bg2"/>
                </a:solidFill>
              </a:rPr>
              <a:t>3.1.2 </a:t>
            </a:r>
            <a:r>
              <a:rPr lang="zh-CN" altLang="en-US" dirty="0">
                <a:solidFill>
                  <a:schemeClr val="bg2"/>
                </a:solidFill>
              </a:rPr>
              <a:t>场景</a:t>
            </a:r>
            <a:endParaRPr lang="zh-CN" altLang="en-US" dirty="0">
              <a:solidFill>
                <a:schemeClr val="bg2"/>
              </a:solidFill>
            </a:endParaRPr>
          </a:p>
          <a:p>
            <a:pPr lvl="1">
              <a:spcBef>
                <a:spcPts val="300"/>
              </a:spcBef>
            </a:pPr>
            <a:r>
              <a:rPr lang="en-US" altLang="zh-CN" dirty="0">
                <a:solidFill>
                  <a:schemeClr val="bg2"/>
                </a:solidFill>
              </a:rPr>
              <a:t>3.1.3 </a:t>
            </a:r>
            <a:r>
              <a:rPr lang="zh-CN" altLang="en-US" dirty="0">
                <a:solidFill>
                  <a:schemeClr val="bg2"/>
                </a:solidFill>
              </a:rPr>
              <a:t>组件类设计</a:t>
            </a:r>
            <a:endParaRPr lang="zh-CN" altLang="en-US" dirty="0">
              <a:solidFill>
                <a:schemeClr val="bg2"/>
              </a:solidFill>
            </a:endParaRPr>
          </a:p>
          <a:p>
            <a:pPr lvl="2">
              <a:spcBef>
                <a:spcPts val="300"/>
              </a:spcBef>
            </a:pPr>
            <a:r>
              <a:rPr lang="en-US" altLang="zh-CN" dirty="0">
                <a:solidFill>
                  <a:schemeClr val="bg2"/>
                </a:solidFill>
              </a:rPr>
              <a:t>3.1.3.1 </a:t>
            </a:r>
            <a:r>
              <a:rPr lang="zh-CN" altLang="en-US" dirty="0">
                <a:solidFill>
                  <a:schemeClr val="bg2"/>
                </a:solidFill>
              </a:rPr>
              <a:t>类</a:t>
            </a:r>
            <a:r>
              <a:rPr lang="en-US" altLang="zh-CN" dirty="0">
                <a:solidFill>
                  <a:schemeClr val="bg2"/>
                </a:solidFill>
              </a:rPr>
              <a:t>1</a:t>
            </a:r>
            <a:r>
              <a:rPr lang="zh-CN" altLang="en-US" dirty="0">
                <a:solidFill>
                  <a:schemeClr val="bg2"/>
                </a:solidFill>
              </a:rPr>
              <a:t>设计</a:t>
            </a:r>
            <a:endParaRPr lang="zh-CN" altLang="en-US" dirty="0">
              <a:solidFill>
                <a:schemeClr val="bg2"/>
              </a:solidFill>
            </a:endParaRPr>
          </a:p>
          <a:p>
            <a:pPr lvl="2">
              <a:spcBef>
                <a:spcPts val="300"/>
              </a:spcBef>
            </a:pPr>
            <a:r>
              <a:rPr lang="en-US" altLang="zh-CN" dirty="0">
                <a:solidFill>
                  <a:schemeClr val="bg2"/>
                </a:solidFill>
              </a:rPr>
              <a:t>3.1.3.2 </a:t>
            </a:r>
            <a:r>
              <a:rPr lang="zh-CN" altLang="en-US" dirty="0">
                <a:solidFill>
                  <a:schemeClr val="bg2"/>
                </a:solidFill>
              </a:rPr>
              <a:t>类</a:t>
            </a:r>
            <a:r>
              <a:rPr lang="en-US" altLang="zh-CN" dirty="0">
                <a:solidFill>
                  <a:schemeClr val="bg2"/>
                </a:solidFill>
              </a:rPr>
              <a:t>2</a:t>
            </a:r>
            <a:r>
              <a:rPr lang="zh-CN" altLang="en-US" dirty="0">
                <a:solidFill>
                  <a:schemeClr val="bg2"/>
                </a:solidFill>
              </a:rPr>
              <a:t>设计</a:t>
            </a:r>
            <a:endParaRPr lang="zh-CN" altLang="en-US" dirty="0">
              <a:solidFill>
                <a:schemeClr val="bg2"/>
              </a:solidFill>
            </a:endParaRPr>
          </a:p>
          <a:p>
            <a:pPr lvl="2">
              <a:spcBef>
                <a:spcPts val="300"/>
              </a:spcBef>
            </a:pPr>
            <a:r>
              <a:rPr lang="en-US" altLang="zh-CN" dirty="0">
                <a:solidFill>
                  <a:schemeClr val="bg2"/>
                </a:solidFill>
              </a:rPr>
              <a:t>3.1.3.3 </a:t>
            </a:r>
            <a:endParaRPr lang="zh-CN" altLang="en-US" dirty="0">
              <a:solidFill>
                <a:schemeClr val="bg2"/>
              </a:solidFill>
            </a:endParaRPr>
          </a:p>
          <a:p>
            <a:pPr lvl="1">
              <a:spcBef>
                <a:spcPts val="300"/>
              </a:spcBef>
            </a:pPr>
            <a:r>
              <a:rPr lang="en-US" altLang="zh-CN" dirty="0">
                <a:solidFill>
                  <a:schemeClr val="bg2"/>
                </a:solidFill>
              </a:rPr>
              <a:t>3.1.4 </a:t>
            </a:r>
            <a:r>
              <a:rPr lang="zh-CN" altLang="en-US" dirty="0">
                <a:solidFill>
                  <a:schemeClr val="bg2"/>
                </a:solidFill>
              </a:rPr>
              <a:t>算法</a:t>
            </a:r>
            <a:endParaRPr lang="zh-CN" altLang="en-US" dirty="0">
              <a:solidFill>
                <a:schemeClr val="bg2"/>
              </a:solidFill>
            </a:endParaRPr>
          </a:p>
          <a:p>
            <a:pPr lvl="1">
              <a:spcBef>
                <a:spcPts val="300"/>
              </a:spcBef>
            </a:pPr>
            <a:r>
              <a:rPr lang="en-US" altLang="zh-CN" dirty="0">
                <a:solidFill>
                  <a:schemeClr val="bg2"/>
                </a:solidFill>
              </a:rPr>
              <a:t>3.1.5 </a:t>
            </a:r>
            <a:r>
              <a:rPr lang="zh-CN" altLang="en-US" dirty="0">
                <a:solidFill>
                  <a:schemeClr val="bg2"/>
                </a:solidFill>
              </a:rPr>
              <a:t>接口</a:t>
            </a:r>
            <a:endParaRPr lang="zh-CN" altLang="en-US" dirty="0">
              <a:solidFill>
                <a:schemeClr val="bg2"/>
              </a:solidFill>
            </a:endParaRPr>
          </a:p>
          <a:p>
            <a:pPr lvl="1">
              <a:spcBef>
                <a:spcPts val="300"/>
              </a:spcBef>
            </a:pPr>
            <a:r>
              <a:rPr lang="en-US" altLang="zh-CN" dirty="0">
                <a:solidFill>
                  <a:schemeClr val="bg2"/>
                </a:solidFill>
              </a:rPr>
              <a:t>3.1.6 </a:t>
            </a:r>
            <a:r>
              <a:rPr lang="zh-CN" altLang="en-US" dirty="0">
                <a:solidFill>
                  <a:schemeClr val="bg2"/>
                </a:solidFill>
              </a:rPr>
              <a:t>依赖（相关性）</a:t>
            </a:r>
            <a:endParaRPr lang="zh-CN" altLang="en-US" dirty="0">
              <a:solidFill>
                <a:schemeClr val="bg2"/>
              </a:solidFill>
            </a:endParaRPr>
          </a:p>
          <a:p>
            <a:pPr lvl="1">
              <a:spcBef>
                <a:spcPts val="300"/>
              </a:spcBef>
            </a:pPr>
            <a:r>
              <a:rPr lang="en-US" altLang="zh-CN" dirty="0">
                <a:solidFill>
                  <a:schemeClr val="bg2"/>
                </a:solidFill>
              </a:rPr>
              <a:t>3.1.7 </a:t>
            </a:r>
            <a:r>
              <a:rPr lang="zh-CN" altLang="en-US" dirty="0">
                <a:solidFill>
                  <a:schemeClr val="bg2"/>
                </a:solidFill>
              </a:rPr>
              <a:t>错误处理</a:t>
            </a:r>
            <a:endParaRPr lang="zh-CN" altLang="en-US" dirty="0">
              <a:solidFill>
                <a:schemeClr val="bg2"/>
              </a:solidFill>
            </a:endParaRPr>
          </a:p>
          <a:p>
            <a:pPr lvl="1">
              <a:spcBef>
                <a:spcPts val="300"/>
              </a:spcBef>
            </a:pPr>
            <a:r>
              <a:rPr lang="en-US" altLang="zh-CN" dirty="0">
                <a:solidFill>
                  <a:schemeClr val="bg2"/>
                </a:solidFill>
              </a:rPr>
              <a:t>3.1.8 GUI</a:t>
            </a:r>
            <a:r>
              <a:rPr lang="zh-CN" altLang="en-US" dirty="0">
                <a:solidFill>
                  <a:schemeClr val="bg2"/>
                </a:solidFill>
              </a:rPr>
              <a:t>实体模型</a:t>
            </a:r>
            <a:endParaRPr lang="zh-CN" altLang="en-US" dirty="0">
              <a:solidFill>
                <a:schemeClr val="bg2"/>
              </a:solidFill>
            </a:endParaRPr>
          </a:p>
        </p:txBody>
      </p:sp>
      <p:sp>
        <p:nvSpPr>
          <p:cNvPr id="4" name="内容占位符 3"/>
          <p:cNvSpPr>
            <a:spLocks noGrp="1"/>
          </p:cNvSpPr>
          <p:nvPr>
            <p:ph sz="half" idx="2"/>
          </p:nvPr>
        </p:nvSpPr>
        <p:spPr>
          <a:xfrm>
            <a:off x="3811352" y="1664804"/>
            <a:ext cx="5961298" cy="1116124"/>
          </a:xfrm>
          <a:ln>
            <a:solidFill>
              <a:schemeClr val="tx1">
                <a:lumMod val="50000"/>
              </a:schemeClr>
            </a:solidFill>
          </a:ln>
        </p:spPr>
        <p:txBody>
          <a:bodyPr/>
          <a:lstStyle/>
          <a:p>
            <a:pPr lvl="1"/>
            <a:r>
              <a:rPr lang="zh-CN" altLang="en-US" dirty="0"/>
              <a:t>本小节包括该组件所需的类图。</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pic>
        <p:nvPicPr>
          <p:cNvPr id="6" name="图片 5"/>
          <p:cNvPicPr/>
          <p:nvPr/>
        </p:nvPicPr>
        <p:blipFill>
          <a:blip r:embed="rId1">
            <a:extLst>
              <a:ext uri="{28A0092B-C50C-407E-A947-70E740481C1C}">
                <a14:useLocalDpi xmlns:a14="http://schemas.microsoft.com/office/drawing/2010/main" val="0"/>
              </a:ext>
            </a:extLst>
          </a:blip>
          <a:srcRect/>
          <a:stretch>
            <a:fillRect/>
          </a:stretch>
        </p:blipFill>
        <p:spPr bwMode="auto">
          <a:xfrm>
            <a:off x="3811352" y="2852936"/>
            <a:ext cx="5727700" cy="3187700"/>
          </a:xfrm>
          <a:prstGeom prst="rect">
            <a:avLst/>
          </a:prstGeom>
          <a:solidFill>
            <a:srgbClr val="FFFFFF"/>
          </a:solid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p:nvPr/>
        </p:nvPicPr>
        <p:blipFill>
          <a:blip r:embed="rId1">
            <a:extLst>
              <a:ext uri="{28A0092B-C50C-407E-A947-70E740481C1C}">
                <a14:useLocalDpi xmlns:a14="http://schemas.microsoft.com/office/drawing/2010/main" val="0"/>
              </a:ext>
            </a:extLst>
          </a:blip>
          <a:srcRect/>
          <a:stretch>
            <a:fillRect/>
          </a:stretch>
        </p:blipFill>
        <p:spPr bwMode="auto">
          <a:xfrm>
            <a:off x="3919364" y="2852936"/>
            <a:ext cx="5727700" cy="3181350"/>
          </a:xfrm>
          <a:prstGeom prst="rect">
            <a:avLst/>
          </a:prstGeom>
          <a:solidFill>
            <a:srgbClr val="FFFFFF"/>
          </a:solidFill>
          <a:ln>
            <a:noFill/>
          </a:ln>
        </p:spPr>
      </p:pic>
      <p:sp>
        <p:nvSpPr>
          <p:cNvPr id="2" name="标题 1"/>
          <p:cNvSpPr>
            <a:spLocks noGrp="1"/>
          </p:cNvSpPr>
          <p:nvPr>
            <p:ph type="title"/>
          </p:nvPr>
        </p:nvSpPr>
        <p:spPr/>
        <p:txBody>
          <a:bodyPr/>
          <a:lstStyle/>
          <a:p>
            <a:r>
              <a:rPr lang="en-US" altLang="zh-CN" dirty="0" smtClean="0"/>
              <a:t>3</a:t>
            </a:r>
            <a:r>
              <a:rPr lang="zh-CN" altLang="en-US" dirty="0" smtClean="0"/>
              <a:t>、组</a:t>
            </a:r>
            <a:r>
              <a:rPr lang="zh-CN" altLang="en-US" dirty="0"/>
              <a:t>件设计</a:t>
            </a:r>
            <a:endParaRPr lang="zh-CN" altLang="en-US" dirty="0"/>
          </a:p>
        </p:txBody>
      </p:sp>
      <p:sp>
        <p:nvSpPr>
          <p:cNvPr id="3" name="内容占位符 2"/>
          <p:cNvSpPr>
            <a:spLocks noGrp="1"/>
          </p:cNvSpPr>
          <p:nvPr>
            <p:ph sz="half" idx="1"/>
          </p:nvPr>
        </p:nvSpPr>
        <p:spPr>
          <a:xfrm>
            <a:off x="514350" y="1066800"/>
            <a:ext cx="3405014" cy="5181600"/>
          </a:xfrm>
        </p:spPr>
        <p:txBody>
          <a:bodyPr/>
          <a:lstStyle/>
          <a:p>
            <a:r>
              <a:rPr lang="en-US" altLang="zh-CN" dirty="0" smtClean="0">
                <a:solidFill>
                  <a:schemeClr val="bg2"/>
                </a:solidFill>
              </a:rPr>
              <a:t>3.1 </a:t>
            </a:r>
            <a:r>
              <a:rPr lang="zh-CN" altLang="en-US" dirty="0">
                <a:solidFill>
                  <a:schemeClr val="bg2"/>
                </a:solidFill>
              </a:rPr>
              <a:t>组件</a:t>
            </a:r>
            <a:r>
              <a:rPr lang="en-US" altLang="zh-CN" dirty="0">
                <a:solidFill>
                  <a:schemeClr val="bg2"/>
                </a:solidFill>
              </a:rPr>
              <a:t>-1 </a:t>
            </a:r>
            <a:r>
              <a:rPr lang="zh-CN" altLang="en-US" dirty="0">
                <a:solidFill>
                  <a:schemeClr val="bg2"/>
                </a:solidFill>
              </a:rPr>
              <a:t>设计描</a:t>
            </a:r>
            <a:r>
              <a:rPr lang="zh-CN" altLang="en-US" dirty="0" smtClean="0">
                <a:solidFill>
                  <a:schemeClr val="bg2"/>
                </a:solidFill>
              </a:rPr>
              <a:t>述</a:t>
            </a:r>
            <a:endParaRPr lang="en-US" altLang="zh-CN" dirty="0" smtClean="0">
              <a:solidFill>
                <a:schemeClr val="bg2"/>
              </a:solidFill>
            </a:endParaRPr>
          </a:p>
          <a:p>
            <a:pPr lvl="1">
              <a:spcBef>
                <a:spcPts val="300"/>
              </a:spcBef>
            </a:pPr>
            <a:r>
              <a:rPr lang="en-US" altLang="zh-CN" dirty="0">
                <a:solidFill>
                  <a:schemeClr val="bg2"/>
                </a:solidFill>
              </a:rPr>
              <a:t>3.1.1 </a:t>
            </a:r>
            <a:r>
              <a:rPr lang="zh-CN" altLang="en-US" dirty="0">
                <a:solidFill>
                  <a:schemeClr val="bg2"/>
                </a:solidFill>
              </a:rPr>
              <a:t>对象模型</a:t>
            </a:r>
            <a:endParaRPr lang="zh-CN" altLang="en-US" dirty="0">
              <a:solidFill>
                <a:schemeClr val="bg2"/>
              </a:solidFill>
            </a:endParaRPr>
          </a:p>
          <a:p>
            <a:pPr lvl="1">
              <a:spcBef>
                <a:spcPts val="300"/>
              </a:spcBef>
            </a:pPr>
            <a:r>
              <a:rPr lang="en-US" altLang="zh-CN" b="1" dirty="0">
                <a:solidFill>
                  <a:srgbClr val="FF0000"/>
                </a:solidFill>
              </a:rPr>
              <a:t>3.1.2 </a:t>
            </a:r>
            <a:r>
              <a:rPr lang="zh-CN" altLang="en-US" b="1" dirty="0">
                <a:solidFill>
                  <a:srgbClr val="FF0000"/>
                </a:solidFill>
              </a:rPr>
              <a:t>场景</a:t>
            </a:r>
            <a:endParaRPr lang="zh-CN" altLang="en-US" b="1" dirty="0">
              <a:solidFill>
                <a:srgbClr val="FF0000"/>
              </a:solidFill>
            </a:endParaRPr>
          </a:p>
          <a:p>
            <a:pPr lvl="1">
              <a:spcBef>
                <a:spcPts val="300"/>
              </a:spcBef>
            </a:pPr>
            <a:r>
              <a:rPr lang="en-US" altLang="zh-CN" dirty="0">
                <a:solidFill>
                  <a:schemeClr val="bg2"/>
                </a:solidFill>
              </a:rPr>
              <a:t>3.1.3 </a:t>
            </a:r>
            <a:r>
              <a:rPr lang="zh-CN" altLang="en-US" dirty="0">
                <a:solidFill>
                  <a:schemeClr val="bg2"/>
                </a:solidFill>
              </a:rPr>
              <a:t>组件类设计</a:t>
            </a:r>
            <a:endParaRPr lang="zh-CN" altLang="en-US" dirty="0">
              <a:solidFill>
                <a:schemeClr val="bg2"/>
              </a:solidFill>
            </a:endParaRPr>
          </a:p>
          <a:p>
            <a:pPr lvl="2">
              <a:spcBef>
                <a:spcPts val="300"/>
              </a:spcBef>
            </a:pPr>
            <a:r>
              <a:rPr lang="en-US" altLang="zh-CN" dirty="0">
                <a:solidFill>
                  <a:schemeClr val="bg2"/>
                </a:solidFill>
              </a:rPr>
              <a:t>3.1.3.1 </a:t>
            </a:r>
            <a:r>
              <a:rPr lang="zh-CN" altLang="en-US" dirty="0">
                <a:solidFill>
                  <a:schemeClr val="bg2"/>
                </a:solidFill>
              </a:rPr>
              <a:t>类</a:t>
            </a:r>
            <a:r>
              <a:rPr lang="en-US" altLang="zh-CN" dirty="0">
                <a:solidFill>
                  <a:schemeClr val="bg2"/>
                </a:solidFill>
              </a:rPr>
              <a:t>1</a:t>
            </a:r>
            <a:r>
              <a:rPr lang="zh-CN" altLang="en-US" dirty="0">
                <a:solidFill>
                  <a:schemeClr val="bg2"/>
                </a:solidFill>
              </a:rPr>
              <a:t>设计</a:t>
            </a:r>
            <a:endParaRPr lang="zh-CN" altLang="en-US" dirty="0">
              <a:solidFill>
                <a:schemeClr val="bg2"/>
              </a:solidFill>
            </a:endParaRPr>
          </a:p>
          <a:p>
            <a:pPr lvl="2">
              <a:spcBef>
                <a:spcPts val="300"/>
              </a:spcBef>
            </a:pPr>
            <a:r>
              <a:rPr lang="en-US" altLang="zh-CN" dirty="0">
                <a:solidFill>
                  <a:schemeClr val="bg2"/>
                </a:solidFill>
              </a:rPr>
              <a:t>3.1.3.2 </a:t>
            </a:r>
            <a:r>
              <a:rPr lang="zh-CN" altLang="en-US" dirty="0">
                <a:solidFill>
                  <a:schemeClr val="bg2"/>
                </a:solidFill>
              </a:rPr>
              <a:t>类</a:t>
            </a:r>
            <a:r>
              <a:rPr lang="en-US" altLang="zh-CN" dirty="0">
                <a:solidFill>
                  <a:schemeClr val="bg2"/>
                </a:solidFill>
              </a:rPr>
              <a:t>2</a:t>
            </a:r>
            <a:r>
              <a:rPr lang="zh-CN" altLang="en-US" dirty="0">
                <a:solidFill>
                  <a:schemeClr val="bg2"/>
                </a:solidFill>
              </a:rPr>
              <a:t>设计</a:t>
            </a:r>
            <a:endParaRPr lang="zh-CN" altLang="en-US" dirty="0">
              <a:solidFill>
                <a:schemeClr val="bg2"/>
              </a:solidFill>
            </a:endParaRPr>
          </a:p>
          <a:p>
            <a:pPr lvl="2">
              <a:spcBef>
                <a:spcPts val="300"/>
              </a:spcBef>
            </a:pPr>
            <a:r>
              <a:rPr lang="en-US" altLang="zh-CN" dirty="0">
                <a:solidFill>
                  <a:schemeClr val="bg2"/>
                </a:solidFill>
              </a:rPr>
              <a:t>3.1.3.3 </a:t>
            </a:r>
            <a:endParaRPr lang="zh-CN" altLang="en-US" dirty="0">
              <a:solidFill>
                <a:schemeClr val="bg2"/>
              </a:solidFill>
            </a:endParaRPr>
          </a:p>
          <a:p>
            <a:pPr lvl="1">
              <a:spcBef>
                <a:spcPts val="300"/>
              </a:spcBef>
            </a:pPr>
            <a:r>
              <a:rPr lang="en-US" altLang="zh-CN" dirty="0">
                <a:solidFill>
                  <a:schemeClr val="bg2"/>
                </a:solidFill>
              </a:rPr>
              <a:t>3.1.4 </a:t>
            </a:r>
            <a:r>
              <a:rPr lang="zh-CN" altLang="en-US" dirty="0">
                <a:solidFill>
                  <a:schemeClr val="bg2"/>
                </a:solidFill>
              </a:rPr>
              <a:t>算法</a:t>
            </a:r>
            <a:endParaRPr lang="zh-CN" altLang="en-US" dirty="0">
              <a:solidFill>
                <a:schemeClr val="bg2"/>
              </a:solidFill>
            </a:endParaRPr>
          </a:p>
          <a:p>
            <a:pPr lvl="1">
              <a:spcBef>
                <a:spcPts val="300"/>
              </a:spcBef>
            </a:pPr>
            <a:r>
              <a:rPr lang="en-US" altLang="zh-CN" dirty="0">
                <a:solidFill>
                  <a:schemeClr val="bg2"/>
                </a:solidFill>
              </a:rPr>
              <a:t>3.1.5 </a:t>
            </a:r>
            <a:r>
              <a:rPr lang="zh-CN" altLang="en-US" dirty="0">
                <a:solidFill>
                  <a:schemeClr val="bg2"/>
                </a:solidFill>
              </a:rPr>
              <a:t>接口</a:t>
            </a:r>
            <a:endParaRPr lang="zh-CN" altLang="en-US" dirty="0">
              <a:solidFill>
                <a:schemeClr val="bg2"/>
              </a:solidFill>
            </a:endParaRPr>
          </a:p>
          <a:p>
            <a:pPr lvl="1">
              <a:spcBef>
                <a:spcPts val="300"/>
              </a:spcBef>
            </a:pPr>
            <a:r>
              <a:rPr lang="en-US" altLang="zh-CN" dirty="0">
                <a:solidFill>
                  <a:schemeClr val="bg2"/>
                </a:solidFill>
              </a:rPr>
              <a:t>3.1.6 </a:t>
            </a:r>
            <a:r>
              <a:rPr lang="zh-CN" altLang="en-US" dirty="0">
                <a:solidFill>
                  <a:schemeClr val="bg2"/>
                </a:solidFill>
              </a:rPr>
              <a:t>依赖（相关性）</a:t>
            </a:r>
            <a:endParaRPr lang="zh-CN" altLang="en-US" dirty="0">
              <a:solidFill>
                <a:schemeClr val="bg2"/>
              </a:solidFill>
            </a:endParaRPr>
          </a:p>
          <a:p>
            <a:pPr lvl="1">
              <a:spcBef>
                <a:spcPts val="300"/>
              </a:spcBef>
            </a:pPr>
            <a:r>
              <a:rPr lang="en-US" altLang="zh-CN" dirty="0">
                <a:solidFill>
                  <a:schemeClr val="bg2"/>
                </a:solidFill>
              </a:rPr>
              <a:t>3.1.7 </a:t>
            </a:r>
            <a:r>
              <a:rPr lang="zh-CN" altLang="en-US" dirty="0">
                <a:solidFill>
                  <a:schemeClr val="bg2"/>
                </a:solidFill>
              </a:rPr>
              <a:t>错误处理</a:t>
            </a:r>
            <a:endParaRPr lang="zh-CN" altLang="en-US" dirty="0">
              <a:solidFill>
                <a:schemeClr val="bg2"/>
              </a:solidFill>
            </a:endParaRPr>
          </a:p>
          <a:p>
            <a:pPr lvl="1">
              <a:spcBef>
                <a:spcPts val="300"/>
              </a:spcBef>
            </a:pPr>
            <a:r>
              <a:rPr lang="en-US" altLang="zh-CN" dirty="0">
                <a:solidFill>
                  <a:schemeClr val="bg2"/>
                </a:solidFill>
              </a:rPr>
              <a:t>3.1.8 GUI</a:t>
            </a:r>
            <a:r>
              <a:rPr lang="zh-CN" altLang="en-US" dirty="0">
                <a:solidFill>
                  <a:schemeClr val="bg2"/>
                </a:solidFill>
              </a:rPr>
              <a:t>实体模型</a:t>
            </a:r>
            <a:endParaRPr lang="zh-CN" altLang="en-US" dirty="0">
              <a:solidFill>
                <a:schemeClr val="bg2"/>
              </a:solidFill>
            </a:endParaRPr>
          </a:p>
        </p:txBody>
      </p:sp>
      <p:sp>
        <p:nvSpPr>
          <p:cNvPr id="4" name="内容占位符 3"/>
          <p:cNvSpPr>
            <a:spLocks noGrp="1"/>
          </p:cNvSpPr>
          <p:nvPr>
            <p:ph sz="half" idx="2"/>
          </p:nvPr>
        </p:nvSpPr>
        <p:spPr>
          <a:xfrm>
            <a:off x="3811352" y="1988840"/>
            <a:ext cx="5961298" cy="864096"/>
          </a:xfrm>
          <a:ln>
            <a:solidFill>
              <a:schemeClr val="tx1">
                <a:lumMod val="50000"/>
              </a:schemeClr>
            </a:solidFill>
          </a:ln>
        </p:spPr>
        <p:txBody>
          <a:bodyPr/>
          <a:lstStyle/>
          <a:p>
            <a:pPr lvl="1"/>
            <a:r>
              <a:rPr lang="zh-CN" altLang="en-US" dirty="0"/>
              <a:t>本小节包括与该组件设计相关的场景，但在下一个细节级别。</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5E27E6A7-4371-4F1C-A9B0-2ED3865C9612}" type="slidenum">
              <a:rPr lang="en-US" altLang="en-US" smtClean="0"/>
            </a:fld>
            <a:endParaRPr lang="en-US" altLang="en-US" dirty="0"/>
          </a:p>
        </p:txBody>
      </p:sp>
      <p:sp>
        <p:nvSpPr>
          <p:cNvPr id="3" name="标题 2"/>
          <p:cNvSpPr>
            <a:spLocks noGrp="1"/>
          </p:cNvSpPr>
          <p:nvPr>
            <p:ph type="title"/>
          </p:nvPr>
        </p:nvSpPr>
        <p:spPr/>
        <p:txBody>
          <a:bodyPr/>
          <a:lstStyle/>
          <a:p>
            <a:r>
              <a:rPr lang="zh-CN" altLang="en-US" dirty="0"/>
              <a:t>实验文档的格式说明</a:t>
            </a:r>
            <a:endParaRPr lang="zh-CN" altLang="en-US" dirty="0"/>
          </a:p>
        </p:txBody>
      </p:sp>
      <p:sp>
        <p:nvSpPr>
          <p:cNvPr id="4" name="内容占位符 3"/>
          <p:cNvSpPr>
            <a:spLocks noGrp="1"/>
          </p:cNvSpPr>
          <p:nvPr>
            <p:ph idx="1"/>
          </p:nvPr>
        </p:nvSpPr>
        <p:spPr/>
        <p:txBody>
          <a:bodyPr/>
          <a:lstStyle/>
          <a:p>
            <a:r>
              <a:rPr lang="zh-CN" altLang="en-US" dirty="0"/>
              <a:t>仅供参考</a:t>
            </a:r>
            <a:endParaRPr lang="en-US" altLang="zh-CN" dirty="0"/>
          </a:p>
          <a:p>
            <a:r>
              <a:rPr lang="zh-CN" altLang="en-US" dirty="0"/>
              <a:t>文档目录</a:t>
            </a:r>
            <a:endParaRPr lang="en-US" altLang="zh-CN" dirty="0"/>
          </a:p>
          <a:p>
            <a:pPr lvl="1"/>
            <a:r>
              <a:rPr lang="zh-CN" altLang="en-US" dirty="0"/>
              <a:t>仅列出 </a:t>
            </a:r>
            <a:r>
              <a:rPr lang="en-US" altLang="zh-CN" dirty="0"/>
              <a:t>2</a:t>
            </a:r>
            <a:r>
              <a:rPr lang="zh-CN" altLang="en-US" dirty="0"/>
              <a:t> 级目录</a:t>
            </a:r>
            <a:endParaRPr lang="en-US" altLang="zh-CN" dirty="0"/>
          </a:p>
          <a:p>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199284" y="1376772"/>
            <a:ext cx="6472052" cy="3672408"/>
          </a:xfrm>
          <a:prstGeom prst="rect">
            <a:avLst/>
          </a:prstGeom>
          <a:ln>
            <a:solidFill>
              <a:schemeClr val="tx1">
                <a:lumMod val="50000"/>
              </a:schemeClr>
            </a:solid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、组</a:t>
            </a:r>
            <a:r>
              <a:rPr lang="zh-CN" altLang="en-US" dirty="0"/>
              <a:t>件设计</a:t>
            </a:r>
            <a:endParaRPr lang="zh-CN" altLang="en-US" dirty="0"/>
          </a:p>
        </p:txBody>
      </p:sp>
      <p:sp>
        <p:nvSpPr>
          <p:cNvPr id="3" name="内容占位符 2"/>
          <p:cNvSpPr>
            <a:spLocks noGrp="1"/>
          </p:cNvSpPr>
          <p:nvPr>
            <p:ph sz="half" idx="1"/>
          </p:nvPr>
        </p:nvSpPr>
        <p:spPr>
          <a:xfrm>
            <a:off x="514350" y="1066800"/>
            <a:ext cx="3405014" cy="5181600"/>
          </a:xfrm>
        </p:spPr>
        <p:txBody>
          <a:bodyPr/>
          <a:lstStyle/>
          <a:p>
            <a:r>
              <a:rPr lang="en-US" altLang="zh-CN" dirty="0" smtClean="0">
                <a:solidFill>
                  <a:schemeClr val="bg2"/>
                </a:solidFill>
              </a:rPr>
              <a:t>3.1 </a:t>
            </a:r>
            <a:r>
              <a:rPr lang="zh-CN" altLang="en-US" dirty="0">
                <a:solidFill>
                  <a:schemeClr val="bg2"/>
                </a:solidFill>
              </a:rPr>
              <a:t>组件</a:t>
            </a:r>
            <a:r>
              <a:rPr lang="en-US" altLang="zh-CN" dirty="0">
                <a:solidFill>
                  <a:schemeClr val="bg2"/>
                </a:solidFill>
              </a:rPr>
              <a:t>-1 </a:t>
            </a:r>
            <a:r>
              <a:rPr lang="zh-CN" altLang="en-US" dirty="0">
                <a:solidFill>
                  <a:schemeClr val="bg2"/>
                </a:solidFill>
              </a:rPr>
              <a:t>设计描</a:t>
            </a:r>
            <a:r>
              <a:rPr lang="zh-CN" altLang="en-US" dirty="0" smtClean="0">
                <a:solidFill>
                  <a:schemeClr val="bg2"/>
                </a:solidFill>
              </a:rPr>
              <a:t>述</a:t>
            </a:r>
            <a:endParaRPr lang="en-US" altLang="zh-CN" dirty="0" smtClean="0">
              <a:solidFill>
                <a:schemeClr val="bg2"/>
              </a:solidFill>
            </a:endParaRPr>
          </a:p>
          <a:p>
            <a:pPr lvl="1">
              <a:spcBef>
                <a:spcPts val="300"/>
              </a:spcBef>
            </a:pPr>
            <a:r>
              <a:rPr lang="en-US" altLang="zh-CN" dirty="0">
                <a:solidFill>
                  <a:schemeClr val="bg2"/>
                </a:solidFill>
              </a:rPr>
              <a:t>3.1.1 </a:t>
            </a:r>
            <a:r>
              <a:rPr lang="zh-CN" altLang="en-US" dirty="0">
                <a:solidFill>
                  <a:schemeClr val="bg2"/>
                </a:solidFill>
              </a:rPr>
              <a:t>对象模型</a:t>
            </a:r>
            <a:endParaRPr lang="zh-CN" altLang="en-US" dirty="0">
              <a:solidFill>
                <a:schemeClr val="bg2"/>
              </a:solidFill>
            </a:endParaRPr>
          </a:p>
          <a:p>
            <a:pPr lvl="1">
              <a:spcBef>
                <a:spcPts val="300"/>
              </a:spcBef>
            </a:pPr>
            <a:r>
              <a:rPr lang="en-US" altLang="zh-CN" dirty="0">
                <a:solidFill>
                  <a:schemeClr val="bg2"/>
                </a:solidFill>
              </a:rPr>
              <a:t>3.1.2 </a:t>
            </a:r>
            <a:r>
              <a:rPr lang="zh-CN" altLang="en-US" dirty="0">
                <a:solidFill>
                  <a:schemeClr val="bg2"/>
                </a:solidFill>
              </a:rPr>
              <a:t>场景</a:t>
            </a:r>
            <a:endParaRPr lang="zh-CN" altLang="en-US" dirty="0">
              <a:solidFill>
                <a:schemeClr val="bg2"/>
              </a:solidFill>
            </a:endParaRPr>
          </a:p>
          <a:p>
            <a:pPr lvl="1">
              <a:spcBef>
                <a:spcPts val="300"/>
              </a:spcBef>
            </a:pPr>
            <a:r>
              <a:rPr lang="en-US" altLang="zh-CN" b="1" dirty="0">
                <a:solidFill>
                  <a:srgbClr val="FF0000"/>
                </a:solidFill>
              </a:rPr>
              <a:t>3.1.3 </a:t>
            </a:r>
            <a:r>
              <a:rPr lang="zh-CN" altLang="en-US" b="1" dirty="0">
                <a:solidFill>
                  <a:srgbClr val="FF0000"/>
                </a:solidFill>
              </a:rPr>
              <a:t>组件类设计</a:t>
            </a:r>
            <a:endParaRPr lang="zh-CN" altLang="en-US" b="1" dirty="0">
              <a:solidFill>
                <a:srgbClr val="FF0000"/>
              </a:solidFill>
            </a:endParaRPr>
          </a:p>
          <a:p>
            <a:pPr lvl="2">
              <a:spcBef>
                <a:spcPts val="300"/>
              </a:spcBef>
            </a:pPr>
            <a:r>
              <a:rPr lang="en-US" altLang="zh-CN" dirty="0">
                <a:solidFill>
                  <a:schemeClr val="bg2"/>
                </a:solidFill>
              </a:rPr>
              <a:t>3.1.3.1 </a:t>
            </a:r>
            <a:r>
              <a:rPr lang="zh-CN" altLang="en-US" dirty="0">
                <a:solidFill>
                  <a:schemeClr val="bg2"/>
                </a:solidFill>
              </a:rPr>
              <a:t>类</a:t>
            </a:r>
            <a:r>
              <a:rPr lang="en-US" altLang="zh-CN" dirty="0">
                <a:solidFill>
                  <a:schemeClr val="bg2"/>
                </a:solidFill>
              </a:rPr>
              <a:t>1</a:t>
            </a:r>
            <a:r>
              <a:rPr lang="zh-CN" altLang="en-US" dirty="0">
                <a:solidFill>
                  <a:schemeClr val="bg2"/>
                </a:solidFill>
              </a:rPr>
              <a:t>设计</a:t>
            </a:r>
            <a:endParaRPr lang="zh-CN" altLang="en-US" dirty="0">
              <a:solidFill>
                <a:schemeClr val="bg2"/>
              </a:solidFill>
            </a:endParaRPr>
          </a:p>
          <a:p>
            <a:pPr lvl="2">
              <a:spcBef>
                <a:spcPts val="300"/>
              </a:spcBef>
            </a:pPr>
            <a:r>
              <a:rPr lang="en-US" altLang="zh-CN" dirty="0">
                <a:solidFill>
                  <a:schemeClr val="bg2"/>
                </a:solidFill>
              </a:rPr>
              <a:t>3.1.3.2 </a:t>
            </a:r>
            <a:r>
              <a:rPr lang="zh-CN" altLang="en-US" dirty="0">
                <a:solidFill>
                  <a:schemeClr val="bg2"/>
                </a:solidFill>
              </a:rPr>
              <a:t>类</a:t>
            </a:r>
            <a:r>
              <a:rPr lang="en-US" altLang="zh-CN" dirty="0">
                <a:solidFill>
                  <a:schemeClr val="bg2"/>
                </a:solidFill>
              </a:rPr>
              <a:t>2</a:t>
            </a:r>
            <a:r>
              <a:rPr lang="zh-CN" altLang="en-US" dirty="0">
                <a:solidFill>
                  <a:schemeClr val="bg2"/>
                </a:solidFill>
              </a:rPr>
              <a:t>设计</a:t>
            </a:r>
            <a:endParaRPr lang="zh-CN" altLang="en-US" dirty="0">
              <a:solidFill>
                <a:schemeClr val="bg2"/>
              </a:solidFill>
            </a:endParaRPr>
          </a:p>
          <a:p>
            <a:pPr lvl="2">
              <a:spcBef>
                <a:spcPts val="300"/>
              </a:spcBef>
            </a:pPr>
            <a:r>
              <a:rPr lang="en-US" altLang="zh-CN" dirty="0">
                <a:solidFill>
                  <a:schemeClr val="bg2"/>
                </a:solidFill>
              </a:rPr>
              <a:t>3.1.3.3 </a:t>
            </a:r>
            <a:endParaRPr lang="zh-CN" altLang="en-US" dirty="0">
              <a:solidFill>
                <a:schemeClr val="bg2"/>
              </a:solidFill>
            </a:endParaRPr>
          </a:p>
          <a:p>
            <a:pPr lvl="1">
              <a:spcBef>
                <a:spcPts val="300"/>
              </a:spcBef>
            </a:pPr>
            <a:r>
              <a:rPr lang="en-US" altLang="zh-CN" dirty="0">
                <a:solidFill>
                  <a:schemeClr val="bg2"/>
                </a:solidFill>
              </a:rPr>
              <a:t>3.1.4 </a:t>
            </a:r>
            <a:r>
              <a:rPr lang="zh-CN" altLang="en-US" dirty="0">
                <a:solidFill>
                  <a:schemeClr val="bg2"/>
                </a:solidFill>
              </a:rPr>
              <a:t>算法</a:t>
            </a:r>
            <a:endParaRPr lang="zh-CN" altLang="en-US" dirty="0">
              <a:solidFill>
                <a:schemeClr val="bg2"/>
              </a:solidFill>
            </a:endParaRPr>
          </a:p>
          <a:p>
            <a:pPr lvl="1">
              <a:spcBef>
                <a:spcPts val="300"/>
              </a:spcBef>
            </a:pPr>
            <a:r>
              <a:rPr lang="en-US" altLang="zh-CN" dirty="0">
                <a:solidFill>
                  <a:schemeClr val="bg2"/>
                </a:solidFill>
              </a:rPr>
              <a:t>3.1.5 </a:t>
            </a:r>
            <a:r>
              <a:rPr lang="zh-CN" altLang="en-US" dirty="0">
                <a:solidFill>
                  <a:schemeClr val="bg2"/>
                </a:solidFill>
              </a:rPr>
              <a:t>接口</a:t>
            </a:r>
            <a:endParaRPr lang="zh-CN" altLang="en-US" dirty="0">
              <a:solidFill>
                <a:schemeClr val="bg2"/>
              </a:solidFill>
            </a:endParaRPr>
          </a:p>
          <a:p>
            <a:pPr lvl="1">
              <a:spcBef>
                <a:spcPts val="300"/>
              </a:spcBef>
            </a:pPr>
            <a:r>
              <a:rPr lang="en-US" altLang="zh-CN" dirty="0">
                <a:solidFill>
                  <a:schemeClr val="bg2"/>
                </a:solidFill>
              </a:rPr>
              <a:t>3.1.6 </a:t>
            </a:r>
            <a:r>
              <a:rPr lang="zh-CN" altLang="en-US" dirty="0">
                <a:solidFill>
                  <a:schemeClr val="bg2"/>
                </a:solidFill>
              </a:rPr>
              <a:t>依赖（相关性）</a:t>
            </a:r>
            <a:endParaRPr lang="zh-CN" altLang="en-US" dirty="0">
              <a:solidFill>
                <a:schemeClr val="bg2"/>
              </a:solidFill>
            </a:endParaRPr>
          </a:p>
          <a:p>
            <a:pPr lvl="1">
              <a:spcBef>
                <a:spcPts val="300"/>
              </a:spcBef>
            </a:pPr>
            <a:r>
              <a:rPr lang="en-US" altLang="zh-CN" dirty="0">
                <a:solidFill>
                  <a:schemeClr val="bg2"/>
                </a:solidFill>
              </a:rPr>
              <a:t>3.1.7 </a:t>
            </a:r>
            <a:r>
              <a:rPr lang="zh-CN" altLang="en-US" dirty="0">
                <a:solidFill>
                  <a:schemeClr val="bg2"/>
                </a:solidFill>
              </a:rPr>
              <a:t>错误处理</a:t>
            </a:r>
            <a:endParaRPr lang="zh-CN" altLang="en-US" dirty="0">
              <a:solidFill>
                <a:schemeClr val="bg2"/>
              </a:solidFill>
            </a:endParaRPr>
          </a:p>
          <a:p>
            <a:pPr lvl="1">
              <a:spcBef>
                <a:spcPts val="300"/>
              </a:spcBef>
            </a:pPr>
            <a:r>
              <a:rPr lang="en-US" altLang="zh-CN" dirty="0">
                <a:solidFill>
                  <a:schemeClr val="bg2"/>
                </a:solidFill>
              </a:rPr>
              <a:t>3.1.8 GUI</a:t>
            </a:r>
            <a:r>
              <a:rPr lang="zh-CN" altLang="en-US" dirty="0">
                <a:solidFill>
                  <a:schemeClr val="bg2"/>
                </a:solidFill>
              </a:rPr>
              <a:t>实体模型</a:t>
            </a:r>
            <a:endParaRPr lang="zh-CN" altLang="en-US" dirty="0">
              <a:solidFill>
                <a:schemeClr val="bg2"/>
              </a:solidFill>
            </a:endParaRPr>
          </a:p>
        </p:txBody>
      </p:sp>
      <p:sp>
        <p:nvSpPr>
          <p:cNvPr id="4" name="内容占位符 3"/>
          <p:cNvSpPr>
            <a:spLocks noGrp="1"/>
          </p:cNvSpPr>
          <p:nvPr>
            <p:ph sz="half" idx="2"/>
          </p:nvPr>
        </p:nvSpPr>
        <p:spPr>
          <a:xfrm>
            <a:off x="3811352" y="2492896"/>
            <a:ext cx="5868652" cy="2736304"/>
          </a:xfrm>
          <a:ln>
            <a:solidFill>
              <a:schemeClr val="tx1">
                <a:lumMod val="50000"/>
              </a:schemeClr>
            </a:solidFill>
          </a:ln>
        </p:spPr>
        <p:txBody>
          <a:bodyPr/>
          <a:lstStyle/>
          <a:p>
            <a:pPr lvl="1"/>
            <a:r>
              <a:rPr lang="zh-CN" altLang="en-US" dirty="0"/>
              <a:t>本小节包括对每个类的完整描述：方法、属性、操作。此外，对于已经存在的类，请在此处突出显示所做的更改。</a:t>
            </a:r>
            <a:endParaRPr lang="zh-CN" altLang="en-US" dirty="0"/>
          </a:p>
          <a:p>
            <a:pPr lvl="1"/>
            <a:r>
              <a:rPr lang="zh-CN" altLang="en-US" dirty="0" smtClean="0"/>
              <a:t>对</a:t>
            </a:r>
            <a:r>
              <a:rPr lang="zh-CN" altLang="en-US" dirty="0"/>
              <a:t>每个类别重</a:t>
            </a:r>
            <a:r>
              <a:rPr lang="zh-CN" altLang="en-US" dirty="0" smtClean="0"/>
              <a:t>复，</a:t>
            </a:r>
            <a:r>
              <a:rPr lang="zh-CN" altLang="en-US" b="1" dirty="0" smtClean="0">
                <a:solidFill>
                  <a:srgbClr val="FF0000"/>
                </a:solidFill>
              </a:rPr>
              <a:t>注意</a:t>
            </a:r>
            <a:endParaRPr lang="en-US" altLang="zh-CN" b="1" dirty="0" smtClean="0">
              <a:solidFill>
                <a:srgbClr val="FF0000"/>
              </a:solidFill>
            </a:endParaRPr>
          </a:p>
          <a:p>
            <a:pPr lvl="2"/>
            <a:r>
              <a:rPr lang="en-US" altLang="zh-CN" b="1" dirty="0">
                <a:solidFill>
                  <a:srgbClr val="0000FF"/>
                </a:solidFill>
              </a:rPr>
              <a:t>使用真实的类名，替换“类-1</a:t>
            </a:r>
            <a:r>
              <a:rPr lang="en-US" altLang="zh-CN" b="1" dirty="0" smtClean="0">
                <a:solidFill>
                  <a:srgbClr val="0000FF"/>
                </a:solidFill>
              </a:rPr>
              <a:t>”</a:t>
            </a:r>
            <a:endParaRPr lang="en-US" altLang="zh-CN" b="1" dirty="0" smtClean="0">
              <a:solidFill>
                <a:srgbClr val="0000FF"/>
              </a:solidFill>
            </a:endParaRPr>
          </a:p>
          <a:p>
            <a:pPr lvl="2"/>
            <a:r>
              <a:rPr lang="zh-CN" altLang="zh-CN" b="1" dirty="0">
                <a:solidFill>
                  <a:srgbClr val="0000FF"/>
                </a:solidFill>
              </a:rPr>
              <a:t>根据</a:t>
            </a:r>
            <a:r>
              <a:rPr lang="en-US" altLang="zh-CN" b="1" dirty="0">
                <a:solidFill>
                  <a:srgbClr val="0000FF"/>
                </a:solidFill>
              </a:rPr>
              <a:t>项目需求</a:t>
            </a:r>
            <a:r>
              <a:rPr lang="zh-CN" altLang="zh-CN" b="1" dirty="0">
                <a:solidFill>
                  <a:srgbClr val="0000FF"/>
                </a:solidFill>
              </a:rPr>
              <a:t>，</a:t>
            </a:r>
            <a:r>
              <a:rPr lang="en-US" altLang="zh-CN" b="1" dirty="0">
                <a:solidFill>
                  <a:srgbClr val="0000FF"/>
                </a:solidFill>
              </a:rPr>
              <a:t>依次扩展 3.2</a:t>
            </a:r>
            <a:r>
              <a:rPr lang="zh-CN" altLang="zh-CN" b="1" dirty="0">
                <a:solidFill>
                  <a:srgbClr val="0000FF"/>
                </a:solidFill>
              </a:rPr>
              <a:t>，</a:t>
            </a:r>
            <a:r>
              <a:rPr lang="en-US" altLang="zh-CN" b="1" dirty="0">
                <a:solidFill>
                  <a:srgbClr val="0000FF"/>
                </a:solidFill>
              </a:rPr>
              <a:t>3.3</a:t>
            </a:r>
            <a:r>
              <a:rPr lang="zh-CN" altLang="zh-CN" b="1" dirty="0">
                <a:solidFill>
                  <a:srgbClr val="0000FF"/>
                </a:solidFill>
              </a:rPr>
              <a:t>，</a:t>
            </a:r>
            <a:r>
              <a:rPr lang="en-US" altLang="zh-CN" b="1" dirty="0">
                <a:solidFill>
                  <a:srgbClr val="0000FF"/>
                </a:solidFill>
              </a:rPr>
              <a:t>......</a:t>
            </a:r>
            <a:endParaRPr lang="zh-CN" altLang="en-US" b="1" dirty="0">
              <a:solidFill>
                <a:srgbClr val="0000FF"/>
              </a:solidFill>
            </a:endParaRPr>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、组</a:t>
            </a:r>
            <a:r>
              <a:rPr lang="zh-CN" altLang="en-US" dirty="0"/>
              <a:t>件设计</a:t>
            </a:r>
            <a:endParaRPr lang="zh-CN" altLang="en-US" dirty="0"/>
          </a:p>
        </p:txBody>
      </p:sp>
      <p:sp>
        <p:nvSpPr>
          <p:cNvPr id="3" name="内容占位符 2"/>
          <p:cNvSpPr>
            <a:spLocks noGrp="1"/>
          </p:cNvSpPr>
          <p:nvPr>
            <p:ph sz="half" idx="1"/>
          </p:nvPr>
        </p:nvSpPr>
        <p:spPr>
          <a:xfrm>
            <a:off x="514350" y="1066800"/>
            <a:ext cx="3405014" cy="5181600"/>
          </a:xfrm>
        </p:spPr>
        <p:txBody>
          <a:bodyPr/>
          <a:lstStyle/>
          <a:p>
            <a:r>
              <a:rPr lang="en-US" altLang="zh-CN" dirty="0" smtClean="0">
                <a:solidFill>
                  <a:schemeClr val="bg2"/>
                </a:solidFill>
              </a:rPr>
              <a:t>3.1 </a:t>
            </a:r>
            <a:r>
              <a:rPr lang="zh-CN" altLang="en-US" dirty="0">
                <a:solidFill>
                  <a:schemeClr val="bg2"/>
                </a:solidFill>
              </a:rPr>
              <a:t>组件</a:t>
            </a:r>
            <a:r>
              <a:rPr lang="en-US" altLang="zh-CN" dirty="0">
                <a:solidFill>
                  <a:schemeClr val="bg2"/>
                </a:solidFill>
              </a:rPr>
              <a:t>-1 </a:t>
            </a:r>
            <a:r>
              <a:rPr lang="zh-CN" altLang="en-US" dirty="0">
                <a:solidFill>
                  <a:schemeClr val="bg2"/>
                </a:solidFill>
              </a:rPr>
              <a:t>设计描</a:t>
            </a:r>
            <a:r>
              <a:rPr lang="zh-CN" altLang="en-US" dirty="0" smtClean="0">
                <a:solidFill>
                  <a:schemeClr val="bg2"/>
                </a:solidFill>
              </a:rPr>
              <a:t>述</a:t>
            </a:r>
            <a:endParaRPr lang="en-US" altLang="zh-CN" dirty="0" smtClean="0">
              <a:solidFill>
                <a:schemeClr val="bg2"/>
              </a:solidFill>
            </a:endParaRPr>
          </a:p>
          <a:p>
            <a:pPr lvl="1">
              <a:spcBef>
                <a:spcPts val="300"/>
              </a:spcBef>
            </a:pPr>
            <a:r>
              <a:rPr lang="en-US" altLang="zh-CN" dirty="0">
                <a:solidFill>
                  <a:schemeClr val="bg2"/>
                </a:solidFill>
              </a:rPr>
              <a:t>3.1.1 </a:t>
            </a:r>
            <a:r>
              <a:rPr lang="zh-CN" altLang="en-US" dirty="0">
                <a:solidFill>
                  <a:schemeClr val="bg2"/>
                </a:solidFill>
              </a:rPr>
              <a:t>对象模型</a:t>
            </a:r>
            <a:endParaRPr lang="zh-CN" altLang="en-US" dirty="0">
              <a:solidFill>
                <a:schemeClr val="bg2"/>
              </a:solidFill>
            </a:endParaRPr>
          </a:p>
          <a:p>
            <a:pPr lvl="1">
              <a:spcBef>
                <a:spcPts val="300"/>
              </a:spcBef>
            </a:pPr>
            <a:r>
              <a:rPr lang="en-US" altLang="zh-CN" dirty="0">
                <a:solidFill>
                  <a:schemeClr val="bg2"/>
                </a:solidFill>
              </a:rPr>
              <a:t>3.1.2 </a:t>
            </a:r>
            <a:r>
              <a:rPr lang="zh-CN" altLang="en-US" dirty="0">
                <a:solidFill>
                  <a:schemeClr val="bg2"/>
                </a:solidFill>
              </a:rPr>
              <a:t>场景</a:t>
            </a:r>
            <a:endParaRPr lang="zh-CN" altLang="en-US" dirty="0">
              <a:solidFill>
                <a:schemeClr val="bg2"/>
              </a:solidFill>
            </a:endParaRPr>
          </a:p>
          <a:p>
            <a:pPr lvl="1">
              <a:spcBef>
                <a:spcPts val="300"/>
              </a:spcBef>
            </a:pPr>
            <a:r>
              <a:rPr lang="en-US" altLang="zh-CN" b="1" dirty="0">
                <a:solidFill>
                  <a:srgbClr val="FF0000"/>
                </a:solidFill>
              </a:rPr>
              <a:t>3.1.3 </a:t>
            </a:r>
            <a:r>
              <a:rPr lang="zh-CN" altLang="en-US" b="1" dirty="0">
                <a:solidFill>
                  <a:srgbClr val="FF0000"/>
                </a:solidFill>
              </a:rPr>
              <a:t>组件类设计</a:t>
            </a:r>
            <a:endParaRPr lang="zh-CN" altLang="en-US" b="1" dirty="0">
              <a:solidFill>
                <a:srgbClr val="FF0000"/>
              </a:solidFill>
            </a:endParaRPr>
          </a:p>
          <a:p>
            <a:pPr lvl="2">
              <a:spcBef>
                <a:spcPts val="300"/>
              </a:spcBef>
            </a:pPr>
            <a:r>
              <a:rPr lang="en-US" altLang="zh-CN" b="1" dirty="0">
                <a:solidFill>
                  <a:srgbClr val="FF0000"/>
                </a:solidFill>
              </a:rPr>
              <a:t>3.1.3.1 </a:t>
            </a:r>
            <a:r>
              <a:rPr lang="zh-CN" altLang="en-US" b="1" dirty="0">
                <a:solidFill>
                  <a:srgbClr val="FF0000"/>
                </a:solidFill>
              </a:rPr>
              <a:t>类</a:t>
            </a:r>
            <a:r>
              <a:rPr lang="en-US" altLang="zh-CN" b="1" dirty="0">
                <a:solidFill>
                  <a:srgbClr val="FF0000"/>
                </a:solidFill>
              </a:rPr>
              <a:t>1</a:t>
            </a:r>
            <a:r>
              <a:rPr lang="zh-CN" altLang="en-US" b="1" dirty="0">
                <a:solidFill>
                  <a:srgbClr val="FF0000"/>
                </a:solidFill>
              </a:rPr>
              <a:t>设计</a:t>
            </a:r>
            <a:endParaRPr lang="zh-CN" altLang="en-US" b="1" dirty="0">
              <a:solidFill>
                <a:srgbClr val="FF0000"/>
              </a:solidFill>
            </a:endParaRPr>
          </a:p>
          <a:p>
            <a:pPr lvl="2">
              <a:spcBef>
                <a:spcPts val="300"/>
              </a:spcBef>
            </a:pPr>
            <a:r>
              <a:rPr lang="en-US" altLang="zh-CN" dirty="0">
                <a:solidFill>
                  <a:schemeClr val="bg2"/>
                </a:solidFill>
              </a:rPr>
              <a:t>3.1.3.2 </a:t>
            </a:r>
            <a:r>
              <a:rPr lang="zh-CN" altLang="en-US" dirty="0">
                <a:solidFill>
                  <a:schemeClr val="bg2"/>
                </a:solidFill>
              </a:rPr>
              <a:t>类</a:t>
            </a:r>
            <a:r>
              <a:rPr lang="en-US" altLang="zh-CN" dirty="0">
                <a:solidFill>
                  <a:schemeClr val="bg2"/>
                </a:solidFill>
              </a:rPr>
              <a:t>2</a:t>
            </a:r>
            <a:r>
              <a:rPr lang="zh-CN" altLang="en-US" dirty="0">
                <a:solidFill>
                  <a:schemeClr val="bg2"/>
                </a:solidFill>
              </a:rPr>
              <a:t>设计</a:t>
            </a:r>
            <a:endParaRPr lang="zh-CN" altLang="en-US" dirty="0">
              <a:solidFill>
                <a:schemeClr val="bg2"/>
              </a:solidFill>
            </a:endParaRPr>
          </a:p>
          <a:p>
            <a:pPr lvl="2">
              <a:spcBef>
                <a:spcPts val="300"/>
              </a:spcBef>
            </a:pPr>
            <a:r>
              <a:rPr lang="en-US" altLang="zh-CN" dirty="0">
                <a:solidFill>
                  <a:schemeClr val="bg2"/>
                </a:solidFill>
              </a:rPr>
              <a:t>3.1.3.3 </a:t>
            </a:r>
            <a:endParaRPr lang="zh-CN" altLang="en-US" dirty="0">
              <a:solidFill>
                <a:schemeClr val="bg2"/>
              </a:solidFill>
            </a:endParaRPr>
          </a:p>
          <a:p>
            <a:pPr lvl="1">
              <a:spcBef>
                <a:spcPts val="300"/>
              </a:spcBef>
            </a:pPr>
            <a:r>
              <a:rPr lang="en-US" altLang="zh-CN" dirty="0">
                <a:solidFill>
                  <a:schemeClr val="bg2"/>
                </a:solidFill>
              </a:rPr>
              <a:t>3.1.4 </a:t>
            </a:r>
            <a:r>
              <a:rPr lang="zh-CN" altLang="en-US" dirty="0">
                <a:solidFill>
                  <a:schemeClr val="bg2"/>
                </a:solidFill>
              </a:rPr>
              <a:t>算法</a:t>
            </a:r>
            <a:endParaRPr lang="zh-CN" altLang="en-US" dirty="0">
              <a:solidFill>
                <a:schemeClr val="bg2"/>
              </a:solidFill>
            </a:endParaRPr>
          </a:p>
          <a:p>
            <a:pPr lvl="1">
              <a:spcBef>
                <a:spcPts val="300"/>
              </a:spcBef>
            </a:pPr>
            <a:r>
              <a:rPr lang="en-US" altLang="zh-CN" dirty="0">
                <a:solidFill>
                  <a:schemeClr val="bg2"/>
                </a:solidFill>
              </a:rPr>
              <a:t>3.1.5 </a:t>
            </a:r>
            <a:r>
              <a:rPr lang="zh-CN" altLang="en-US" dirty="0">
                <a:solidFill>
                  <a:schemeClr val="bg2"/>
                </a:solidFill>
              </a:rPr>
              <a:t>接口</a:t>
            </a:r>
            <a:endParaRPr lang="zh-CN" altLang="en-US" dirty="0">
              <a:solidFill>
                <a:schemeClr val="bg2"/>
              </a:solidFill>
            </a:endParaRPr>
          </a:p>
          <a:p>
            <a:pPr lvl="1">
              <a:spcBef>
                <a:spcPts val="300"/>
              </a:spcBef>
            </a:pPr>
            <a:r>
              <a:rPr lang="en-US" altLang="zh-CN" dirty="0">
                <a:solidFill>
                  <a:schemeClr val="bg2"/>
                </a:solidFill>
              </a:rPr>
              <a:t>3.1.6 </a:t>
            </a:r>
            <a:r>
              <a:rPr lang="zh-CN" altLang="en-US" dirty="0">
                <a:solidFill>
                  <a:schemeClr val="bg2"/>
                </a:solidFill>
              </a:rPr>
              <a:t>依赖（相关性）</a:t>
            </a:r>
            <a:endParaRPr lang="zh-CN" altLang="en-US" dirty="0">
              <a:solidFill>
                <a:schemeClr val="bg2"/>
              </a:solidFill>
            </a:endParaRPr>
          </a:p>
          <a:p>
            <a:pPr lvl="1">
              <a:spcBef>
                <a:spcPts val="300"/>
              </a:spcBef>
            </a:pPr>
            <a:r>
              <a:rPr lang="en-US" altLang="zh-CN" dirty="0">
                <a:solidFill>
                  <a:schemeClr val="bg2"/>
                </a:solidFill>
              </a:rPr>
              <a:t>3.1.7 </a:t>
            </a:r>
            <a:r>
              <a:rPr lang="zh-CN" altLang="en-US" dirty="0">
                <a:solidFill>
                  <a:schemeClr val="bg2"/>
                </a:solidFill>
              </a:rPr>
              <a:t>错误处理</a:t>
            </a:r>
            <a:endParaRPr lang="zh-CN" altLang="en-US" dirty="0">
              <a:solidFill>
                <a:schemeClr val="bg2"/>
              </a:solidFill>
            </a:endParaRPr>
          </a:p>
          <a:p>
            <a:pPr lvl="1">
              <a:spcBef>
                <a:spcPts val="300"/>
              </a:spcBef>
            </a:pPr>
            <a:r>
              <a:rPr lang="en-US" altLang="zh-CN" dirty="0">
                <a:solidFill>
                  <a:schemeClr val="bg2"/>
                </a:solidFill>
              </a:rPr>
              <a:t>3.1.8 GUI</a:t>
            </a:r>
            <a:r>
              <a:rPr lang="zh-CN" altLang="en-US" dirty="0">
                <a:solidFill>
                  <a:schemeClr val="bg2"/>
                </a:solidFill>
              </a:rPr>
              <a:t>实体模型</a:t>
            </a:r>
            <a:endParaRPr lang="zh-CN" altLang="en-US" dirty="0">
              <a:solidFill>
                <a:schemeClr val="bg2"/>
              </a:solidFill>
            </a:endParaRPr>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pic>
        <p:nvPicPr>
          <p:cNvPr id="6" name="图片 5"/>
          <p:cNvPicPr>
            <a:picLocks noChangeAspect="1"/>
          </p:cNvPicPr>
          <p:nvPr/>
        </p:nvPicPr>
        <p:blipFill>
          <a:blip r:embed="rId1"/>
          <a:stretch>
            <a:fillRect/>
          </a:stretch>
        </p:blipFill>
        <p:spPr>
          <a:xfrm>
            <a:off x="3451312" y="1855787"/>
            <a:ext cx="6735096" cy="4021485"/>
          </a:xfrm>
          <a:prstGeom prst="rect">
            <a:avLst/>
          </a:prstGeom>
          <a:ln>
            <a:solidFill>
              <a:schemeClr val="tx1">
                <a:lumMod val="50000"/>
              </a:schemeClr>
            </a:solidFill>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、组</a:t>
            </a:r>
            <a:r>
              <a:rPr lang="zh-CN" altLang="en-US" dirty="0"/>
              <a:t>件设计</a:t>
            </a:r>
            <a:endParaRPr lang="zh-CN" altLang="en-US" dirty="0"/>
          </a:p>
        </p:txBody>
      </p:sp>
      <p:sp>
        <p:nvSpPr>
          <p:cNvPr id="3" name="内容占位符 2"/>
          <p:cNvSpPr>
            <a:spLocks noGrp="1"/>
          </p:cNvSpPr>
          <p:nvPr>
            <p:ph sz="half" idx="1"/>
          </p:nvPr>
        </p:nvSpPr>
        <p:spPr>
          <a:xfrm>
            <a:off x="514350" y="1066800"/>
            <a:ext cx="3405014" cy="5181600"/>
          </a:xfrm>
        </p:spPr>
        <p:txBody>
          <a:bodyPr/>
          <a:lstStyle/>
          <a:p>
            <a:r>
              <a:rPr lang="en-US" altLang="zh-CN" dirty="0" smtClean="0">
                <a:solidFill>
                  <a:schemeClr val="bg2"/>
                </a:solidFill>
              </a:rPr>
              <a:t>3.1 </a:t>
            </a:r>
            <a:r>
              <a:rPr lang="zh-CN" altLang="en-US" dirty="0">
                <a:solidFill>
                  <a:schemeClr val="bg2"/>
                </a:solidFill>
              </a:rPr>
              <a:t>组件</a:t>
            </a:r>
            <a:r>
              <a:rPr lang="en-US" altLang="zh-CN" dirty="0">
                <a:solidFill>
                  <a:schemeClr val="bg2"/>
                </a:solidFill>
              </a:rPr>
              <a:t>-1 </a:t>
            </a:r>
            <a:r>
              <a:rPr lang="zh-CN" altLang="en-US" dirty="0">
                <a:solidFill>
                  <a:schemeClr val="bg2"/>
                </a:solidFill>
              </a:rPr>
              <a:t>设计描</a:t>
            </a:r>
            <a:r>
              <a:rPr lang="zh-CN" altLang="en-US" dirty="0" smtClean="0">
                <a:solidFill>
                  <a:schemeClr val="bg2"/>
                </a:solidFill>
              </a:rPr>
              <a:t>述</a:t>
            </a:r>
            <a:endParaRPr lang="en-US" altLang="zh-CN" dirty="0" smtClean="0">
              <a:solidFill>
                <a:schemeClr val="bg2"/>
              </a:solidFill>
            </a:endParaRPr>
          </a:p>
          <a:p>
            <a:pPr lvl="1">
              <a:spcBef>
                <a:spcPts val="300"/>
              </a:spcBef>
            </a:pPr>
            <a:r>
              <a:rPr lang="en-US" altLang="zh-CN" dirty="0">
                <a:solidFill>
                  <a:schemeClr val="bg2"/>
                </a:solidFill>
              </a:rPr>
              <a:t>3.1.1 </a:t>
            </a:r>
            <a:r>
              <a:rPr lang="zh-CN" altLang="en-US" dirty="0">
                <a:solidFill>
                  <a:schemeClr val="bg2"/>
                </a:solidFill>
              </a:rPr>
              <a:t>对象模型</a:t>
            </a:r>
            <a:endParaRPr lang="zh-CN" altLang="en-US" dirty="0">
              <a:solidFill>
                <a:schemeClr val="bg2"/>
              </a:solidFill>
            </a:endParaRPr>
          </a:p>
          <a:p>
            <a:pPr lvl="1">
              <a:spcBef>
                <a:spcPts val="300"/>
              </a:spcBef>
            </a:pPr>
            <a:r>
              <a:rPr lang="en-US" altLang="zh-CN" dirty="0">
                <a:solidFill>
                  <a:schemeClr val="bg2"/>
                </a:solidFill>
              </a:rPr>
              <a:t>3.1.2 </a:t>
            </a:r>
            <a:r>
              <a:rPr lang="zh-CN" altLang="en-US" dirty="0">
                <a:solidFill>
                  <a:schemeClr val="bg2"/>
                </a:solidFill>
              </a:rPr>
              <a:t>场景</a:t>
            </a:r>
            <a:endParaRPr lang="zh-CN" altLang="en-US" dirty="0">
              <a:solidFill>
                <a:schemeClr val="bg2"/>
              </a:solidFill>
            </a:endParaRPr>
          </a:p>
          <a:p>
            <a:pPr lvl="1">
              <a:spcBef>
                <a:spcPts val="300"/>
              </a:spcBef>
            </a:pPr>
            <a:r>
              <a:rPr lang="en-US" altLang="zh-CN" dirty="0">
                <a:solidFill>
                  <a:schemeClr val="bg2"/>
                </a:solidFill>
              </a:rPr>
              <a:t>3.1.3 </a:t>
            </a:r>
            <a:r>
              <a:rPr lang="zh-CN" altLang="en-US" dirty="0">
                <a:solidFill>
                  <a:schemeClr val="bg2"/>
                </a:solidFill>
              </a:rPr>
              <a:t>组件类设计</a:t>
            </a:r>
            <a:endParaRPr lang="zh-CN" altLang="en-US" dirty="0">
              <a:solidFill>
                <a:schemeClr val="bg2"/>
              </a:solidFill>
            </a:endParaRPr>
          </a:p>
          <a:p>
            <a:pPr lvl="2">
              <a:spcBef>
                <a:spcPts val="300"/>
              </a:spcBef>
            </a:pPr>
            <a:r>
              <a:rPr lang="en-US" altLang="zh-CN" dirty="0">
                <a:solidFill>
                  <a:schemeClr val="bg2"/>
                </a:solidFill>
              </a:rPr>
              <a:t>3.1.3.1 </a:t>
            </a:r>
            <a:r>
              <a:rPr lang="zh-CN" altLang="en-US" dirty="0">
                <a:solidFill>
                  <a:schemeClr val="bg2"/>
                </a:solidFill>
              </a:rPr>
              <a:t>类</a:t>
            </a:r>
            <a:r>
              <a:rPr lang="en-US" altLang="zh-CN" dirty="0">
                <a:solidFill>
                  <a:schemeClr val="bg2"/>
                </a:solidFill>
              </a:rPr>
              <a:t>1</a:t>
            </a:r>
            <a:r>
              <a:rPr lang="zh-CN" altLang="en-US" dirty="0">
                <a:solidFill>
                  <a:schemeClr val="bg2"/>
                </a:solidFill>
              </a:rPr>
              <a:t>设计</a:t>
            </a:r>
            <a:endParaRPr lang="zh-CN" altLang="en-US" dirty="0">
              <a:solidFill>
                <a:schemeClr val="bg2"/>
              </a:solidFill>
            </a:endParaRPr>
          </a:p>
          <a:p>
            <a:pPr lvl="2">
              <a:spcBef>
                <a:spcPts val="300"/>
              </a:spcBef>
            </a:pPr>
            <a:r>
              <a:rPr lang="en-US" altLang="zh-CN" dirty="0">
                <a:solidFill>
                  <a:schemeClr val="bg2"/>
                </a:solidFill>
              </a:rPr>
              <a:t>3.1.3.2 </a:t>
            </a:r>
            <a:r>
              <a:rPr lang="zh-CN" altLang="en-US" dirty="0">
                <a:solidFill>
                  <a:schemeClr val="bg2"/>
                </a:solidFill>
              </a:rPr>
              <a:t>类</a:t>
            </a:r>
            <a:r>
              <a:rPr lang="en-US" altLang="zh-CN" dirty="0">
                <a:solidFill>
                  <a:schemeClr val="bg2"/>
                </a:solidFill>
              </a:rPr>
              <a:t>2</a:t>
            </a:r>
            <a:r>
              <a:rPr lang="zh-CN" altLang="en-US" dirty="0">
                <a:solidFill>
                  <a:schemeClr val="bg2"/>
                </a:solidFill>
              </a:rPr>
              <a:t>设计</a:t>
            </a:r>
            <a:endParaRPr lang="zh-CN" altLang="en-US" dirty="0">
              <a:solidFill>
                <a:schemeClr val="bg2"/>
              </a:solidFill>
            </a:endParaRPr>
          </a:p>
          <a:p>
            <a:pPr lvl="2">
              <a:spcBef>
                <a:spcPts val="300"/>
              </a:spcBef>
            </a:pPr>
            <a:r>
              <a:rPr lang="en-US" altLang="zh-CN" dirty="0">
                <a:solidFill>
                  <a:schemeClr val="bg2"/>
                </a:solidFill>
              </a:rPr>
              <a:t>3.1.3.3 </a:t>
            </a:r>
            <a:endParaRPr lang="zh-CN" altLang="en-US" dirty="0">
              <a:solidFill>
                <a:schemeClr val="bg2"/>
              </a:solidFill>
            </a:endParaRPr>
          </a:p>
          <a:p>
            <a:pPr lvl="1">
              <a:spcBef>
                <a:spcPts val="300"/>
              </a:spcBef>
            </a:pPr>
            <a:r>
              <a:rPr lang="en-US" altLang="zh-CN" b="1" dirty="0">
                <a:solidFill>
                  <a:srgbClr val="FF0000"/>
                </a:solidFill>
              </a:rPr>
              <a:t>3.1.4 </a:t>
            </a:r>
            <a:r>
              <a:rPr lang="zh-CN" altLang="en-US" b="1" dirty="0">
                <a:solidFill>
                  <a:srgbClr val="FF0000"/>
                </a:solidFill>
              </a:rPr>
              <a:t>算法</a:t>
            </a:r>
            <a:endParaRPr lang="zh-CN" altLang="en-US" b="1" dirty="0">
              <a:solidFill>
                <a:srgbClr val="FF0000"/>
              </a:solidFill>
            </a:endParaRPr>
          </a:p>
          <a:p>
            <a:pPr lvl="1">
              <a:spcBef>
                <a:spcPts val="300"/>
              </a:spcBef>
            </a:pPr>
            <a:r>
              <a:rPr lang="en-US" altLang="zh-CN" dirty="0">
                <a:solidFill>
                  <a:schemeClr val="bg2"/>
                </a:solidFill>
              </a:rPr>
              <a:t>3.1.5 </a:t>
            </a:r>
            <a:r>
              <a:rPr lang="zh-CN" altLang="en-US" dirty="0">
                <a:solidFill>
                  <a:schemeClr val="bg2"/>
                </a:solidFill>
              </a:rPr>
              <a:t>接口</a:t>
            </a:r>
            <a:endParaRPr lang="zh-CN" altLang="en-US" dirty="0">
              <a:solidFill>
                <a:schemeClr val="bg2"/>
              </a:solidFill>
            </a:endParaRPr>
          </a:p>
          <a:p>
            <a:pPr lvl="1">
              <a:spcBef>
                <a:spcPts val="300"/>
              </a:spcBef>
            </a:pPr>
            <a:r>
              <a:rPr lang="en-US" altLang="zh-CN" dirty="0">
                <a:solidFill>
                  <a:schemeClr val="bg2"/>
                </a:solidFill>
              </a:rPr>
              <a:t>3.1.6 </a:t>
            </a:r>
            <a:r>
              <a:rPr lang="zh-CN" altLang="en-US" dirty="0">
                <a:solidFill>
                  <a:schemeClr val="bg2"/>
                </a:solidFill>
              </a:rPr>
              <a:t>依赖（相关性）</a:t>
            </a:r>
            <a:endParaRPr lang="zh-CN" altLang="en-US" dirty="0">
              <a:solidFill>
                <a:schemeClr val="bg2"/>
              </a:solidFill>
            </a:endParaRPr>
          </a:p>
          <a:p>
            <a:pPr lvl="1">
              <a:spcBef>
                <a:spcPts val="300"/>
              </a:spcBef>
            </a:pPr>
            <a:r>
              <a:rPr lang="en-US" altLang="zh-CN" dirty="0">
                <a:solidFill>
                  <a:schemeClr val="bg2"/>
                </a:solidFill>
              </a:rPr>
              <a:t>3.1.7 </a:t>
            </a:r>
            <a:r>
              <a:rPr lang="zh-CN" altLang="en-US" dirty="0">
                <a:solidFill>
                  <a:schemeClr val="bg2"/>
                </a:solidFill>
              </a:rPr>
              <a:t>错误处理</a:t>
            </a:r>
            <a:endParaRPr lang="zh-CN" altLang="en-US" dirty="0">
              <a:solidFill>
                <a:schemeClr val="bg2"/>
              </a:solidFill>
            </a:endParaRPr>
          </a:p>
          <a:p>
            <a:pPr lvl="1">
              <a:spcBef>
                <a:spcPts val="300"/>
              </a:spcBef>
            </a:pPr>
            <a:r>
              <a:rPr lang="en-US" altLang="zh-CN" dirty="0">
                <a:solidFill>
                  <a:schemeClr val="bg2"/>
                </a:solidFill>
              </a:rPr>
              <a:t>3.1.8 GUI</a:t>
            </a:r>
            <a:r>
              <a:rPr lang="zh-CN" altLang="en-US" dirty="0">
                <a:solidFill>
                  <a:schemeClr val="bg2"/>
                </a:solidFill>
              </a:rPr>
              <a:t>实体模型</a:t>
            </a:r>
            <a:endParaRPr lang="zh-CN" altLang="en-US" dirty="0">
              <a:solidFill>
                <a:schemeClr val="bg2"/>
              </a:solidFill>
            </a:endParaRPr>
          </a:p>
        </p:txBody>
      </p:sp>
      <p:sp>
        <p:nvSpPr>
          <p:cNvPr id="4" name="内容占位符 3"/>
          <p:cNvSpPr>
            <a:spLocks noGrp="1"/>
          </p:cNvSpPr>
          <p:nvPr>
            <p:ph sz="half" idx="2"/>
          </p:nvPr>
        </p:nvSpPr>
        <p:spPr>
          <a:xfrm>
            <a:off x="3811352" y="4185084"/>
            <a:ext cx="5508612" cy="756084"/>
          </a:xfrm>
          <a:ln>
            <a:solidFill>
              <a:schemeClr val="tx1">
                <a:lumMod val="50000"/>
              </a:schemeClr>
            </a:solidFill>
          </a:ln>
        </p:spPr>
        <p:txBody>
          <a:bodyPr/>
          <a:lstStyle/>
          <a:p>
            <a:pPr lvl="1"/>
            <a:r>
              <a:rPr lang="en-US" altLang="zh-CN" dirty="0"/>
              <a:t>包括对设计算法的描述</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、组</a:t>
            </a:r>
            <a:r>
              <a:rPr lang="zh-CN" altLang="en-US" dirty="0"/>
              <a:t>件设计</a:t>
            </a:r>
            <a:endParaRPr lang="zh-CN" altLang="en-US" dirty="0"/>
          </a:p>
        </p:txBody>
      </p:sp>
      <p:sp>
        <p:nvSpPr>
          <p:cNvPr id="3" name="内容占位符 2"/>
          <p:cNvSpPr>
            <a:spLocks noGrp="1"/>
          </p:cNvSpPr>
          <p:nvPr>
            <p:ph sz="half" idx="1"/>
          </p:nvPr>
        </p:nvSpPr>
        <p:spPr>
          <a:xfrm>
            <a:off x="514350" y="1066800"/>
            <a:ext cx="3405014" cy="5181600"/>
          </a:xfrm>
        </p:spPr>
        <p:txBody>
          <a:bodyPr/>
          <a:lstStyle/>
          <a:p>
            <a:r>
              <a:rPr lang="en-US" altLang="zh-CN" dirty="0" smtClean="0">
                <a:solidFill>
                  <a:schemeClr val="bg2"/>
                </a:solidFill>
              </a:rPr>
              <a:t>3.1 </a:t>
            </a:r>
            <a:r>
              <a:rPr lang="zh-CN" altLang="en-US" dirty="0">
                <a:solidFill>
                  <a:schemeClr val="bg2"/>
                </a:solidFill>
              </a:rPr>
              <a:t>组件</a:t>
            </a:r>
            <a:r>
              <a:rPr lang="en-US" altLang="zh-CN" dirty="0">
                <a:solidFill>
                  <a:schemeClr val="bg2"/>
                </a:solidFill>
              </a:rPr>
              <a:t>-1 </a:t>
            </a:r>
            <a:r>
              <a:rPr lang="zh-CN" altLang="en-US" dirty="0">
                <a:solidFill>
                  <a:schemeClr val="bg2"/>
                </a:solidFill>
              </a:rPr>
              <a:t>设计描</a:t>
            </a:r>
            <a:r>
              <a:rPr lang="zh-CN" altLang="en-US" dirty="0" smtClean="0">
                <a:solidFill>
                  <a:schemeClr val="bg2"/>
                </a:solidFill>
              </a:rPr>
              <a:t>述</a:t>
            </a:r>
            <a:endParaRPr lang="en-US" altLang="zh-CN" dirty="0" smtClean="0">
              <a:solidFill>
                <a:schemeClr val="bg2"/>
              </a:solidFill>
            </a:endParaRPr>
          </a:p>
          <a:p>
            <a:pPr lvl="1">
              <a:spcBef>
                <a:spcPts val="300"/>
              </a:spcBef>
            </a:pPr>
            <a:r>
              <a:rPr lang="en-US" altLang="zh-CN" dirty="0">
                <a:solidFill>
                  <a:schemeClr val="bg2"/>
                </a:solidFill>
              </a:rPr>
              <a:t>3.1.1 </a:t>
            </a:r>
            <a:r>
              <a:rPr lang="zh-CN" altLang="en-US" dirty="0">
                <a:solidFill>
                  <a:schemeClr val="bg2"/>
                </a:solidFill>
              </a:rPr>
              <a:t>对象模型</a:t>
            </a:r>
            <a:endParaRPr lang="zh-CN" altLang="en-US" dirty="0">
              <a:solidFill>
                <a:schemeClr val="bg2"/>
              </a:solidFill>
            </a:endParaRPr>
          </a:p>
          <a:p>
            <a:pPr lvl="1">
              <a:spcBef>
                <a:spcPts val="300"/>
              </a:spcBef>
            </a:pPr>
            <a:r>
              <a:rPr lang="en-US" altLang="zh-CN" dirty="0">
                <a:solidFill>
                  <a:schemeClr val="bg2"/>
                </a:solidFill>
              </a:rPr>
              <a:t>3.1.2 </a:t>
            </a:r>
            <a:r>
              <a:rPr lang="zh-CN" altLang="en-US" dirty="0">
                <a:solidFill>
                  <a:schemeClr val="bg2"/>
                </a:solidFill>
              </a:rPr>
              <a:t>场景</a:t>
            </a:r>
            <a:endParaRPr lang="zh-CN" altLang="en-US" dirty="0">
              <a:solidFill>
                <a:schemeClr val="bg2"/>
              </a:solidFill>
            </a:endParaRPr>
          </a:p>
          <a:p>
            <a:pPr lvl="1">
              <a:spcBef>
                <a:spcPts val="300"/>
              </a:spcBef>
            </a:pPr>
            <a:r>
              <a:rPr lang="en-US" altLang="zh-CN" dirty="0">
                <a:solidFill>
                  <a:schemeClr val="bg2"/>
                </a:solidFill>
              </a:rPr>
              <a:t>3.1.3 </a:t>
            </a:r>
            <a:r>
              <a:rPr lang="zh-CN" altLang="en-US" dirty="0">
                <a:solidFill>
                  <a:schemeClr val="bg2"/>
                </a:solidFill>
              </a:rPr>
              <a:t>组件类设计</a:t>
            </a:r>
            <a:endParaRPr lang="zh-CN" altLang="en-US" dirty="0">
              <a:solidFill>
                <a:schemeClr val="bg2"/>
              </a:solidFill>
            </a:endParaRPr>
          </a:p>
          <a:p>
            <a:pPr lvl="2">
              <a:spcBef>
                <a:spcPts val="300"/>
              </a:spcBef>
            </a:pPr>
            <a:r>
              <a:rPr lang="en-US" altLang="zh-CN" dirty="0">
                <a:solidFill>
                  <a:schemeClr val="bg2"/>
                </a:solidFill>
              </a:rPr>
              <a:t>3.1.3.1 </a:t>
            </a:r>
            <a:r>
              <a:rPr lang="zh-CN" altLang="en-US" dirty="0">
                <a:solidFill>
                  <a:schemeClr val="bg2"/>
                </a:solidFill>
              </a:rPr>
              <a:t>类</a:t>
            </a:r>
            <a:r>
              <a:rPr lang="en-US" altLang="zh-CN" dirty="0">
                <a:solidFill>
                  <a:schemeClr val="bg2"/>
                </a:solidFill>
              </a:rPr>
              <a:t>1</a:t>
            </a:r>
            <a:r>
              <a:rPr lang="zh-CN" altLang="en-US" dirty="0">
                <a:solidFill>
                  <a:schemeClr val="bg2"/>
                </a:solidFill>
              </a:rPr>
              <a:t>设计</a:t>
            </a:r>
            <a:endParaRPr lang="zh-CN" altLang="en-US" dirty="0">
              <a:solidFill>
                <a:schemeClr val="bg2"/>
              </a:solidFill>
            </a:endParaRPr>
          </a:p>
          <a:p>
            <a:pPr lvl="2">
              <a:spcBef>
                <a:spcPts val="300"/>
              </a:spcBef>
            </a:pPr>
            <a:r>
              <a:rPr lang="en-US" altLang="zh-CN" dirty="0">
                <a:solidFill>
                  <a:schemeClr val="bg2"/>
                </a:solidFill>
              </a:rPr>
              <a:t>3.1.3.2 </a:t>
            </a:r>
            <a:r>
              <a:rPr lang="zh-CN" altLang="en-US" dirty="0">
                <a:solidFill>
                  <a:schemeClr val="bg2"/>
                </a:solidFill>
              </a:rPr>
              <a:t>类</a:t>
            </a:r>
            <a:r>
              <a:rPr lang="en-US" altLang="zh-CN" dirty="0">
                <a:solidFill>
                  <a:schemeClr val="bg2"/>
                </a:solidFill>
              </a:rPr>
              <a:t>2</a:t>
            </a:r>
            <a:r>
              <a:rPr lang="zh-CN" altLang="en-US" dirty="0">
                <a:solidFill>
                  <a:schemeClr val="bg2"/>
                </a:solidFill>
              </a:rPr>
              <a:t>设计</a:t>
            </a:r>
            <a:endParaRPr lang="zh-CN" altLang="en-US" dirty="0">
              <a:solidFill>
                <a:schemeClr val="bg2"/>
              </a:solidFill>
            </a:endParaRPr>
          </a:p>
          <a:p>
            <a:pPr lvl="2">
              <a:spcBef>
                <a:spcPts val="300"/>
              </a:spcBef>
            </a:pPr>
            <a:r>
              <a:rPr lang="en-US" altLang="zh-CN" dirty="0">
                <a:solidFill>
                  <a:schemeClr val="bg2"/>
                </a:solidFill>
              </a:rPr>
              <a:t>3.1.3.3 </a:t>
            </a:r>
            <a:endParaRPr lang="zh-CN" altLang="en-US" dirty="0">
              <a:solidFill>
                <a:schemeClr val="bg2"/>
              </a:solidFill>
            </a:endParaRPr>
          </a:p>
          <a:p>
            <a:pPr lvl="1">
              <a:spcBef>
                <a:spcPts val="300"/>
              </a:spcBef>
            </a:pPr>
            <a:r>
              <a:rPr lang="en-US" altLang="zh-CN" dirty="0">
                <a:solidFill>
                  <a:schemeClr val="bg2"/>
                </a:solidFill>
              </a:rPr>
              <a:t>3.1.4 </a:t>
            </a:r>
            <a:r>
              <a:rPr lang="zh-CN" altLang="en-US" dirty="0">
                <a:solidFill>
                  <a:schemeClr val="bg2"/>
                </a:solidFill>
              </a:rPr>
              <a:t>算法</a:t>
            </a:r>
            <a:endParaRPr lang="zh-CN" altLang="en-US" dirty="0">
              <a:solidFill>
                <a:schemeClr val="bg2"/>
              </a:solidFill>
            </a:endParaRPr>
          </a:p>
          <a:p>
            <a:pPr lvl="1">
              <a:spcBef>
                <a:spcPts val="300"/>
              </a:spcBef>
            </a:pPr>
            <a:r>
              <a:rPr lang="en-US" altLang="zh-CN" b="1" dirty="0">
                <a:solidFill>
                  <a:srgbClr val="FF0000"/>
                </a:solidFill>
              </a:rPr>
              <a:t>3.1.5 </a:t>
            </a:r>
            <a:r>
              <a:rPr lang="zh-CN" altLang="en-US" b="1" dirty="0">
                <a:solidFill>
                  <a:srgbClr val="FF0000"/>
                </a:solidFill>
              </a:rPr>
              <a:t>接口</a:t>
            </a:r>
            <a:endParaRPr lang="zh-CN" altLang="en-US" b="1" dirty="0">
              <a:solidFill>
                <a:srgbClr val="FF0000"/>
              </a:solidFill>
            </a:endParaRPr>
          </a:p>
          <a:p>
            <a:pPr lvl="1">
              <a:spcBef>
                <a:spcPts val="300"/>
              </a:spcBef>
            </a:pPr>
            <a:r>
              <a:rPr lang="en-US" altLang="zh-CN" dirty="0">
                <a:solidFill>
                  <a:schemeClr val="bg2"/>
                </a:solidFill>
              </a:rPr>
              <a:t>3.1.6 </a:t>
            </a:r>
            <a:r>
              <a:rPr lang="zh-CN" altLang="en-US" dirty="0">
                <a:solidFill>
                  <a:schemeClr val="bg2"/>
                </a:solidFill>
              </a:rPr>
              <a:t>依赖（相关性）</a:t>
            </a:r>
            <a:endParaRPr lang="zh-CN" altLang="en-US" dirty="0">
              <a:solidFill>
                <a:schemeClr val="bg2"/>
              </a:solidFill>
            </a:endParaRPr>
          </a:p>
          <a:p>
            <a:pPr lvl="1">
              <a:spcBef>
                <a:spcPts val="300"/>
              </a:spcBef>
            </a:pPr>
            <a:r>
              <a:rPr lang="en-US" altLang="zh-CN" dirty="0">
                <a:solidFill>
                  <a:schemeClr val="bg2"/>
                </a:solidFill>
              </a:rPr>
              <a:t>3.1.7 </a:t>
            </a:r>
            <a:r>
              <a:rPr lang="zh-CN" altLang="en-US" dirty="0">
                <a:solidFill>
                  <a:schemeClr val="bg2"/>
                </a:solidFill>
              </a:rPr>
              <a:t>错误处理</a:t>
            </a:r>
            <a:endParaRPr lang="zh-CN" altLang="en-US" dirty="0">
              <a:solidFill>
                <a:schemeClr val="bg2"/>
              </a:solidFill>
            </a:endParaRPr>
          </a:p>
          <a:p>
            <a:pPr lvl="1">
              <a:spcBef>
                <a:spcPts val="300"/>
              </a:spcBef>
            </a:pPr>
            <a:r>
              <a:rPr lang="en-US" altLang="zh-CN" dirty="0">
                <a:solidFill>
                  <a:schemeClr val="bg2"/>
                </a:solidFill>
              </a:rPr>
              <a:t>3.1.8 GUI</a:t>
            </a:r>
            <a:r>
              <a:rPr lang="zh-CN" altLang="en-US" dirty="0">
                <a:solidFill>
                  <a:schemeClr val="bg2"/>
                </a:solidFill>
              </a:rPr>
              <a:t>实体模型</a:t>
            </a:r>
            <a:endParaRPr lang="zh-CN" altLang="en-US" dirty="0">
              <a:solidFill>
                <a:schemeClr val="bg2"/>
              </a:solidFill>
            </a:endParaRPr>
          </a:p>
        </p:txBody>
      </p:sp>
      <p:sp>
        <p:nvSpPr>
          <p:cNvPr id="4" name="内容占位符 3"/>
          <p:cNvSpPr>
            <a:spLocks noGrp="1"/>
          </p:cNvSpPr>
          <p:nvPr>
            <p:ph sz="half" idx="2"/>
          </p:nvPr>
        </p:nvSpPr>
        <p:spPr>
          <a:xfrm>
            <a:off x="3811352" y="4473116"/>
            <a:ext cx="5760640" cy="648072"/>
          </a:xfrm>
          <a:ln>
            <a:solidFill>
              <a:schemeClr val="tx1">
                <a:lumMod val="50000"/>
              </a:schemeClr>
            </a:solidFill>
          </a:ln>
        </p:spPr>
        <p:txBody>
          <a:bodyPr/>
          <a:lstStyle/>
          <a:p>
            <a:pPr lvl="1"/>
            <a:r>
              <a:rPr lang="en-US" altLang="zh-CN" dirty="0"/>
              <a:t>包括编码单元接口的说明</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、组</a:t>
            </a:r>
            <a:r>
              <a:rPr lang="zh-CN" altLang="en-US" dirty="0"/>
              <a:t>件设计</a:t>
            </a:r>
            <a:endParaRPr lang="zh-CN" altLang="en-US" dirty="0"/>
          </a:p>
        </p:txBody>
      </p:sp>
      <p:sp>
        <p:nvSpPr>
          <p:cNvPr id="3" name="内容占位符 2"/>
          <p:cNvSpPr>
            <a:spLocks noGrp="1"/>
          </p:cNvSpPr>
          <p:nvPr>
            <p:ph sz="half" idx="1"/>
          </p:nvPr>
        </p:nvSpPr>
        <p:spPr>
          <a:xfrm>
            <a:off x="514350" y="1066800"/>
            <a:ext cx="3405014" cy="5181600"/>
          </a:xfrm>
        </p:spPr>
        <p:txBody>
          <a:bodyPr/>
          <a:lstStyle/>
          <a:p>
            <a:r>
              <a:rPr lang="en-US" altLang="zh-CN" dirty="0" smtClean="0">
                <a:solidFill>
                  <a:schemeClr val="bg2"/>
                </a:solidFill>
              </a:rPr>
              <a:t>3.1 </a:t>
            </a:r>
            <a:r>
              <a:rPr lang="zh-CN" altLang="en-US" dirty="0">
                <a:solidFill>
                  <a:schemeClr val="bg2"/>
                </a:solidFill>
              </a:rPr>
              <a:t>组件</a:t>
            </a:r>
            <a:r>
              <a:rPr lang="en-US" altLang="zh-CN" dirty="0">
                <a:solidFill>
                  <a:schemeClr val="bg2"/>
                </a:solidFill>
              </a:rPr>
              <a:t>-1 </a:t>
            </a:r>
            <a:r>
              <a:rPr lang="zh-CN" altLang="en-US" dirty="0">
                <a:solidFill>
                  <a:schemeClr val="bg2"/>
                </a:solidFill>
              </a:rPr>
              <a:t>设计描</a:t>
            </a:r>
            <a:r>
              <a:rPr lang="zh-CN" altLang="en-US" dirty="0" smtClean="0">
                <a:solidFill>
                  <a:schemeClr val="bg2"/>
                </a:solidFill>
              </a:rPr>
              <a:t>述</a:t>
            </a:r>
            <a:endParaRPr lang="en-US" altLang="zh-CN" dirty="0" smtClean="0">
              <a:solidFill>
                <a:schemeClr val="bg2"/>
              </a:solidFill>
            </a:endParaRPr>
          </a:p>
          <a:p>
            <a:pPr lvl="1">
              <a:spcBef>
                <a:spcPts val="300"/>
              </a:spcBef>
            </a:pPr>
            <a:r>
              <a:rPr lang="en-US" altLang="zh-CN" dirty="0">
                <a:solidFill>
                  <a:schemeClr val="bg2"/>
                </a:solidFill>
              </a:rPr>
              <a:t>3.1.1 </a:t>
            </a:r>
            <a:r>
              <a:rPr lang="zh-CN" altLang="en-US" dirty="0">
                <a:solidFill>
                  <a:schemeClr val="bg2"/>
                </a:solidFill>
              </a:rPr>
              <a:t>对象模型</a:t>
            </a:r>
            <a:endParaRPr lang="zh-CN" altLang="en-US" dirty="0">
              <a:solidFill>
                <a:schemeClr val="bg2"/>
              </a:solidFill>
            </a:endParaRPr>
          </a:p>
          <a:p>
            <a:pPr lvl="1">
              <a:spcBef>
                <a:spcPts val="300"/>
              </a:spcBef>
            </a:pPr>
            <a:r>
              <a:rPr lang="en-US" altLang="zh-CN" dirty="0">
                <a:solidFill>
                  <a:schemeClr val="bg2"/>
                </a:solidFill>
              </a:rPr>
              <a:t>3.1.2 </a:t>
            </a:r>
            <a:r>
              <a:rPr lang="zh-CN" altLang="en-US" dirty="0">
                <a:solidFill>
                  <a:schemeClr val="bg2"/>
                </a:solidFill>
              </a:rPr>
              <a:t>场景</a:t>
            </a:r>
            <a:endParaRPr lang="zh-CN" altLang="en-US" dirty="0">
              <a:solidFill>
                <a:schemeClr val="bg2"/>
              </a:solidFill>
            </a:endParaRPr>
          </a:p>
          <a:p>
            <a:pPr lvl="1">
              <a:spcBef>
                <a:spcPts val="300"/>
              </a:spcBef>
            </a:pPr>
            <a:r>
              <a:rPr lang="en-US" altLang="zh-CN" dirty="0">
                <a:solidFill>
                  <a:schemeClr val="bg2"/>
                </a:solidFill>
              </a:rPr>
              <a:t>3.1.3 </a:t>
            </a:r>
            <a:r>
              <a:rPr lang="zh-CN" altLang="en-US" dirty="0">
                <a:solidFill>
                  <a:schemeClr val="bg2"/>
                </a:solidFill>
              </a:rPr>
              <a:t>组件类设计</a:t>
            </a:r>
            <a:endParaRPr lang="zh-CN" altLang="en-US" dirty="0">
              <a:solidFill>
                <a:schemeClr val="bg2"/>
              </a:solidFill>
            </a:endParaRPr>
          </a:p>
          <a:p>
            <a:pPr lvl="2">
              <a:spcBef>
                <a:spcPts val="300"/>
              </a:spcBef>
            </a:pPr>
            <a:r>
              <a:rPr lang="en-US" altLang="zh-CN" dirty="0">
                <a:solidFill>
                  <a:schemeClr val="bg2"/>
                </a:solidFill>
              </a:rPr>
              <a:t>3.1.3.1 </a:t>
            </a:r>
            <a:r>
              <a:rPr lang="zh-CN" altLang="en-US" dirty="0">
                <a:solidFill>
                  <a:schemeClr val="bg2"/>
                </a:solidFill>
              </a:rPr>
              <a:t>类</a:t>
            </a:r>
            <a:r>
              <a:rPr lang="en-US" altLang="zh-CN" dirty="0">
                <a:solidFill>
                  <a:schemeClr val="bg2"/>
                </a:solidFill>
              </a:rPr>
              <a:t>1</a:t>
            </a:r>
            <a:r>
              <a:rPr lang="zh-CN" altLang="en-US" dirty="0">
                <a:solidFill>
                  <a:schemeClr val="bg2"/>
                </a:solidFill>
              </a:rPr>
              <a:t>设计</a:t>
            </a:r>
            <a:endParaRPr lang="zh-CN" altLang="en-US" dirty="0">
              <a:solidFill>
                <a:schemeClr val="bg2"/>
              </a:solidFill>
            </a:endParaRPr>
          </a:p>
          <a:p>
            <a:pPr lvl="2">
              <a:spcBef>
                <a:spcPts val="300"/>
              </a:spcBef>
            </a:pPr>
            <a:r>
              <a:rPr lang="en-US" altLang="zh-CN" dirty="0">
                <a:solidFill>
                  <a:schemeClr val="bg2"/>
                </a:solidFill>
              </a:rPr>
              <a:t>3.1.3.2 </a:t>
            </a:r>
            <a:r>
              <a:rPr lang="zh-CN" altLang="en-US" dirty="0">
                <a:solidFill>
                  <a:schemeClr val="bg2"/>
                </a:solidFill>
              </a:rPr>
              <a:t>类</a:t>
            </a:r>
            <a:r>
              <a:rPr lang="en-US" altLang="zh-CN" dirty="0">
                <a:solidFill>
                  <a:schemeClr val="bg2"/>
                </a:solidFill>
              </a:rPr>
              <a:t>2</a:t>
            </a:r>
            <a:r>
              <a:rPr lang="zh-CN" altLang="en-US" dirty="0">
                <a:solidFill>
                  <a:schemeClr val="bg2"/>
                </a:solidFill>
              </a:rPr>
              <a:t>设计</a:t>
            </a:r>
            <a:endParaRPr lang="zh-CN" altLang="en-US" dirty="0">
              <a:solidFill>
                <a:schemeClr val="bg2"/>
              </a:solidFill>
            </a:endParaRPr>
          </a:p>
          <a:p>
            <a:pPr lvl="2">
              <a:spcBef>
                <a:spcPts val="300"/>
              </a:spcBef>
            </a:pPr>
            <a:r>
              <a:rPr lang="en-US" altLang="zh-CN" dirty="0">
                <a:solidFill>
                  <a:schemeClr val="bg2"/>
                </a:solidFill>
              </a:rPr>
              <a:t>3.1.3.3 </a:t>
            </a:r>
            <a:endParaRPr lang="zh-CN" altLang="en-US" dirty="0">
              <a:solidFill>
                <a:schemeClr val="bg2"/>
              </a:solidFill>
            </a:endParaRPr>
          </a:p>
          <a:p>
            <a:pPr lvl="1">
              <a:spcBef>
                <a:spcPts val="300"/>
              </a:spcBef>
            </a:pPr>
            <a:r>
              <a:rPr lang="en-US" altLang="zh-CN" dirty="0">
                <a:solidFill>
                  <a:schemeClr val="bg2"/>
                </a:solidFill>
              </a:rPr>
              <a:t>3.1.4 </a:t>
            </a:r>
            <a:r>
              <a:rPr lang="zh-CN" altLang="en-US" dirty="0">
                <a:solidFill>
                  <a:schemeClr val="bg2"/>
                </a:solidFill>
              </a:rPr>
              <a:t>算法</a:t>
            </a:r>
            <a:endParaRPr lang="zh-CN" altLang="en-US" dirty="0">
              <a:solidFill>
                <a:schemeClr val="bg2"/>
              </a:solidFill>
            </a:endParaRPr>
          </a:p>
          <a:p>
            <a:pPr lvl="1">
              <a:spcBef>
                <a:spcPts val="300"/>
              </a:spcBef>
            </a:pPr>
            <a:r>
              <a:rPr lang="en-US" altLang="zh-CN" dirty="0">
                <a:solidFill>
                  <a:schemeClr val="bg2"/>
                </a:solidFill>
              </a:rPr>
              <a:t>3.1.5 </a:t>
            </a:r>
            <a:r>
              <a:rPr lang="zh-CN" altLang="en-US" dirty="0">
                <a:solidFill>
                  <a:schemeClr val="bg2"/>
                </a:solidFill>
              </a:rPr>
              <a:t>接口</a:t>
            </a:r>
            <a:endParaRPr lang="zh-CN" altLang="en-US" dirty="0">
              <a:solidFill>
                <a:schemeClr val="bg2"/>
              </a:solidFill>
            </a:endParaRPr>
          </a:p>
          <a:p>
            <a:pPr lvl="1">
              <a:spcBef>
                <a:spcPts val="300"/>
              </a:spcBef>
            </a:pPr>
            <a:r>
              <a:rPr lang="en-US" altLang="zh-CN" b="1" dirty="0">
                <a:solidFill>
                  <a:srgbClr val="FF0000"/>
                </a:solidFill>
              </a:rPr>
              <a:t>3.1.6 </a:t>
            </a:r>
            <a:r>
              <a:rPr lang="zh-CN" altLang="en-US" b="1" dirty="0">
                <a:solidFill>
                  <a:srgbClr val="FF0000"/>
                </a:solidFill>
              </a:rPr>
              <a:t>依赖（相关性）</a:t>
            </a:r>
            <a:endParaRPr lang="zh-CN" altLang="en-US" b="1" dirty="0">
              <a:solidFill>
                <a:srgbClr val="FF0000"/>
              </a:solidFill>
            </a:endParaRPr>
          </a:p>
          <a:p>
            <a:pPr lvl="1">
              <a:spcBef>
                <a:spcPts val="300"/>
              </a:spcBef>
            </a:pPr>
            <a:r>
              <a:rPr lang="en-US" altLang="zh-CN" dirty="0">
                <a:solidFill>
                  <a:schemeClr val="bg2"/>
                </a:solidFill>
              </a:rPr>
              <a:t>3.1.7 </a:t>
            </a:r>
            <a:r>
              <a:rPr lang="zh-CN" altLang="en-US" dirty="0">
                <a:solidFill>
                  <a:schemeClr val="bg2"/>
                </a:solidFill>
              </a:rPr>
              <a:t>错误处理</a:t>
            </a:r>
            <a:endParaRPr lang="zh-CN" altLang="en-US" dirty="0">
              <a:solidFill>
                <a:schemeClr val="bg2"/>
              </a:solidFill>
            </a:endParaRPr>
          </a:p>
          <a:p>
            <a:pPr lvl="1">
              <a:spcBef>
                <a:spcPts val="300"/>
              </a:spcBef>
            </a:pPr>
            <a:r>
              <a:rPr lang="en-US" altLang="zh-CN" dirty="0">
                <a:solidFill>
                  <a:schemeClr val="bg2"/>
                </a:solidFill>
              </a:rPr>
              <a:t>3.1.8 GUI</a:t>
            </a:r>
            <a:r>
              <a:rPr lang="zh-CN" altLang="en-US" dirty="0">
                <a:solidFill>
                  <a:schemeClr val="bg2"/>
                </a:solidFill>
              </a:rPr>
              <a:t>实体模型</a:t>
            </a:r>
            <a:endParaRPr lang="zh-CN" altLang="en-US" dirty="0">
              <a:solidFill>
                <a:schemeClr val="bg2"/>
              </a:solidFill>
            </a:endParaRPr>
          </a:p>
        </p:txBody>
      </p:sp>
      <p:sp>
        <p:nvSpPr>
          <p:cNvPr id="4" name="内容占位符 3"/>
          <p:cNvSpPr>
            <a:spLocks noGrp="1"/>
          </p:cNvSpPr>
          <p:nvPr>
            <p:ph sz="half" idx="2"/>
          </p:nvPr>
        </p:nvSpPr>
        <p:spPr>
          <a:xfrm>
            <a:off x="3811352" y="4833156"/>
            <a:ext cx="5616624" cy="756084"/>
          </a:xfrm>
          <a:ln>
            <a:solidFill>
              <a:schemeClr val="tx1">
                <a:lumMod val="50000"/>
              </a:schemeClr>
            </a:solidFill>
          </a:ln>
        </p:spPr>
        <p:txBody>
          <a:bodyPr/>
          <a:lstStyle/>
          <a:p>
            <a:pPr lvl="1"/>
            <a:r>
              <a:rPr lang="en-US" altLang="zh-CN" dirty="0"/>
              <a:t>识别并描述依赖于此设计的其他组件或此功能所在的体系结构的其他区域的性质</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、组</a:t>
            </a:r>
            <a:r>
              <a:rPr lang="zh-CN" altLang="en-US" dirty="0"/>
              <a:t>件设计</a:t>
            </a:r>
            <a:endParaRPr lang="zh-CN" altLang="en-US" dirty="0"/>
          </a:p>
        </p:txBody>
      </p:sp>
      <p:sp>
        <p:nvSpPr>
          <p:cNvPr id="3" name="内容占位符 2"/>
          <p:cNvSpPr>
            <a:spLocks noGrp="1"/>
          </p:cNvSpPr>
          <p:nvPr>
            <p:ph sz="half" idx="1"/>
          </p:nvPr>
        </p:nvSpPr>
        <p:spPr>
          <a:xfrm>
            <a:off x="514350" y="1066800"/>
            <a:ext cx="3405014" cy="5181600"/>
          </a:xfrm>
        </p:spPr>
        <p:txBody>
          <a:bodyPr/>
          <a:lstStyle/>
          <a:p>
            <a:r>
              <a:rPr lang="en-US" altLang="zh-CN" dirty="0" smtClean="0">
                <a:solidFill>
                  <a:schemeClr val="bg2"/>
                </a:solidFill>
              </a:rPr>
              <a:t>3.1 </a:t>
            </a:r>
            <a:r>
              <a:rPr lang="zh-CN" altLang="en-US" dirty="0">
                <a:solidFill>
                  <a:schemeClr val="bg2"/>
                </a:solidFill>
              </a:rPr>
              <a:t>组件</a:t>
            </a:r>
            <a:r>
              <a:rPr lang="en-US" altLang="zh-CN" dirty="0">
                <a:solidFill>
                  <a:schemeClr val="bg2"/>
                </a:solidFill>
              </a:rPr>
              <a:t>-1 </a:t>
            </a:r>
            <a:r>
              <a:rPr lang="zh-CN" altLang="en-US" dirty="0">
                <a:solidFill>
                  <a:schemeClr val="bg2"/>
                </a:solidFill>
              </a:rPr>
              <a:t>设计描</a:t>
            </a:r>
            <a:r>
              <a:rPr lang="zh-CN" altLang="en-US" dirty="0" smtClean="0">
                <a:solidFill>
                  <a:schemeClr val="bg2"/>
                </a:solidFill>
              </a:rPr>
              <a:t>述</a:t>
            </a:r>
            <a:endParaRPr lang="en-US" altLang="zh-CN" dirty="0" smtClean="0">
              <a:solidFill>
                <a:schemeClr val="bg2"/>
              </a:solidFill>
            </a:endParaRPr>
          </a:p>
          <a:p>
            <a:pPr lvl="1">
              <a:spcBef>
                <a:spcPts val="300"/>
              </a:spcBef>
            </a:pPr>
            <a:r>
              <a:rPr lang="en-US" altLang="zh-CN" dirty="0">
                <a:solidFill>
                  <a:schemeClr val="bg2"/>
                </a:solidFill>
              </a:rPr>
              <a:t>3.1.1 </a:t>
            </a:r>
            <a:r>
              <a:rPr lang="zh-CN" altLang="en-US" dirty="0">
                <a:solidFill>
                  <a:schemeClr val="bg2"/>
                </a:solidFill>
              </a:rPr>
              <a:t>对象模型</a:t>
            </a:r>
            <a:endParaRPr lang="zh-CN" altLang="en-US" dirty="0">
              <a:solidFill>
                <a:schemeClr val="bg2"/>
              </a:solidFill>
            </a:endParaRPr>
          </a:p>
          <a:p>
            <a:pPr lvl="1">
              <a:spcBef>
                <a:spcPts val="300"/>
              </a:spcBef>
            </a:pPr>
            <a:r>
              <a:rPr lang="en-US" altLang="zh-CN" dirty="0">
                <a:solidFill>
                  <a:schemeClr val="bg2"/>
                </a:solidFill>
              </a:rPr>
              <a:t>3.1.2 </a:t>
            </a:r>
            <a:r>
              <a:rPr lang="zh-CN" altLang="en-US" dirty="0">
                <a:solidFill>
                  <a:schemeClr val="bg2"/>
                </a:solidFill>
              </a:rPr>
              <a:t>场景</a:t>
            </a:r>
            <a:endParaRPr lang="zh-CN" altLang="en-US" dirty="0">
              <a:solidFill>
                <a:schemeClr val="bg2"/>
              </a:solidFill>
            </a:endParaRPr>
          </a:p>
          <a:p>
            <a:pPr lvl="1">
              <a:spcBef>
                <a:spcPts val="300"/>
              </a:spcBef>
            </a:pPr>
            <a:r>
              <a:rPr lang="en-US" altLang="zh-CN" dirty="0">
                <a:solidFill>
                  <a:schemeClr val="bg2"/>
                </a:solidFill>
              </a:rPr>
              <a:t>3.1.3 </a:t>
            </a:r>
            <a:r>
              <a:rPr lang="zh-CN" altLang="en-US" dirty="0">
                <a:solidFill>
                  <a:schemeClr val="bg2"/>
                </a:solidFill>
              </a:rPr>
              <a:t>组件类设计</a:t>
            </a:r>
            <a:endParaRPr lang="zh-CN" altLang="en-US" dirty="0">
              <a:solidFill>
                <a:schemeClr val="bg2"/>
              </a:solidFill>
            </a:endParaRPr>
          </a:p>
          <a:p>
            <a:pPr lvl="2">
              <a:spcBef>
                <a:spcPts val="300"/>
              </a:spcBef>
            </a:pPr>
            <a:r>
              <a:rPr lang="en-US" altLang="zh-CN" dirty="0">
                <a:solidFill>
                  <a:schemeClr val="bg2"/>
                </a:solidFill>
              </a:rPr>
              <a:t>3.1.3.1 </a:t>
            </a:r>
            <a:r>
              <a:rPr lang="zh-CN" altLang="en-US" dirty="0">
                <a:solidFill>
                  <a:schemeClr val="bg2"/>
                </a:solidFill>
              </a:rPr>
              <a:t>类</a:t>
            </a:r>
            <a:r>
              <a:rPr lang="en-US" altLang="zh-CN" dirty="0">
                <a:solidFill>
                  <a:schemeClr val="bg2"/>
                </a:solidFill>
              </a:rPr>
              <a:t>1</a:t>
            </a:r>
            <a:r>
              <a:rPr lang="zh-CN" altLang="en-US" dirty="0">
                <a:solidFill>
                  <a:schemeClr val="bg2"/>
                </a:solidFill>
              </a:rPr>
              <a:t>设计</a:t>
            </a:r>
            <a:endParaRPr lang="zh-CN" altLang="en-US" dirty="0">
              <a:solidFill>
                <a:schemeClr val="bg2"/>
              </a:solidFill>
            </a:endParaRPr>
          </a:p>
          <a:p>
            <a:pPr lvl="2">
              <a:spcBef>
                <a:spcPts val="300"/>
              </a:spcBef>
            </a:pPr>
            <a:r>
              <a:rPr lang="en-US" altLang="zh-CN" dirty="0">
                <a:solidFill>
                  <a:schemeClr val="bg2"/>
                </a:solidFill>
              </a:rPr>
              <a:t>3.1.3.2 </a:t>
            </a:r>
            <a:r>
              <a:rPr lang="zh-CN" altLang="en-US" dirty="0">
                <a:solidFill>
                  <a:schemeClr val="bg2"/>
                </a:solidFill>
              </a:rPr>
              <a:t>类</a:t>
            </a:r>
            <a:r>
              <a:rPr lang="en-US" altLang="zh-CN" dirty="0">
                <a:solidFill>
                  <a:schemeClr val="bg2"/>
                </a:solidFill>
              </a:rPr>
              <a:t>2</a:t>
            </a:r>
            <a:r>
              <a:rPr lang="zh-CN" altLang="en-US" dirty="0">
                <a:solidFill>
                  <a:schemeClr val="bg2"/>
                </a:solidFill>
              </a:rPr>
              <a:t>设计</a:t>
            </a:r>
            <a:endParaRPr lang="zh-CN" altLang="en-US" dirty="0">
              <a:solidFill>
                <a:schemeClr val="bg2"/>
              </a:solidFill>
            </a:endParaRPr>
          </a:p>
          <a:p>
            <a:pPr lvl="2">
              <a:spcBef>
                <a:spcPts val="300"/>
              </a:spcBef>
            </a:pPr>
            <a:r>
              <a:rPr lang="en-US" altLang="zh-CN" dirty="0">
                <a:solidFill>
                  <a:schemeClr val="bg2"/>
                </a:solidFill>
              </a:rPr>
              <a:t>3.1.3.3 </a:t>
            </a:r>
            <a:endParaRPr lang="zh-CN" altLang="en-US" dirty="0">
              <a:solidFill>
                <a:schemeClr val="bg2"/>
              </a:solidFill>
            </a:endParaRPr>
          </a:p>
          <a:p>
            <a:pPr lvl="1">
              <a:spcBef>
                <a:spcPts val="300"/>
              </a:spcBef>
            </a:pPr>
            <a:r>
              <a:rPr lang="en-US" altLang="zh-CN" dirty="0">
                <a:solidFill>
                  <a:schemeClr val="bg2"/>
                </a:solidFill>
              </a:rPr>
              <a:t>3.1.4 </a:t>
            </a:r>
            <a:r>
              <a:rPr lang="zh-CN" altLang="en-US" dirty="0">
                <a:solidFill>
                  <a:schemeClr val="bg2"/>
                </a:solidFill>
              </a:rPr>
              <a:t>算法</a:t>
            </a:r>
            <a:endParaRPr lang="zh-CN" altLang="en-US" dirty="0">
              <a:solidFill>
                <a:schemeClr val="bg2"/>
              </a:solidFill>
            </a:endParaRPr>
          </a:p>
          <a:p>
            <a:pPr lvl="1">
              <a:spcBef>
                <a:spcPts val="300"/>
              </a:spcBef>
            </a:pPr>
            <a:r>
              <a:rPr lang="en-US" altLang="zh-CN" dirty="0">
                <a:solidFill>
                  <a:schemeClr val="bg2"/>
                </a:solidFill>
              </a:rPr>
              <a:t>3.1.5 </a:t>
            </a:r>
            <a:r>
              <a:rPr lang="zh-CN" altLang="en-US" dirty="0">
                <a:solidFill>
                  <a:schemeClr val="bg2"/>
                </a:solidFill>
              </a:rPr>
              <a:t>接口</a:t>
            </a:r>
            <a:endParaRPr lang="zh-CN" altLang="en-US" dirty="0">
              <a:solidFill>
                <a:schemeClr val="bg2"/>
              </a:solidFill>
            </a:endParaRPr>
          </a:p>
          <a:p>
            <a:pPr lvl="1">
              <a:spcBef>
                <a:spcPts val="300"/>
              </a:spcBef>
            </a:pPr>
            <a:r>
              <a:rPr lang="en-US" altLang="zh-CN" dirty="0">
                <a:solidFill>
                  <a:schemeClr val="bg2"/>
                </a:solidFill>
              </a:rPr>
              <a:t>3.1.6 </a:t>
            </a:r>
            <a:r>
              <a:rPr lang="zh-CN" altLang="en-US" dirty="0">
                <a:solidFill>
                  <a:schemeClr val="bg2"/>
                </a:solidFill>
              </a:rPr>
              <a:t>依赖（相关性）</a:t>
            </a:r>
            <a:endParaRPr lang="zh-CN" altLang="en-US" dirty="0">
              <a:solidFill>
                <a:schemeClr val="bg2"/>
              </a:solidFill>
            </a:endParaRPr>
          </a:p>
          <a:p>
            <a:pPr lvl="1">
              <a:spcBef>
                <a:spcPts val="300"/>
              </a:spcBef>
            </a:pPr>
            <a:r>
              <a:rPr lang="en-US" altLang="zh-CN" b="1" dirty="0">
                <a:solidFill>
                  <a:srgbClr val="FF0000"/>
                </a:solidFill>
              </a:rPr>
              <a:t>3.1.7 </a:t>
            </a:r>
            <a:r>
              <a:rPr lang="zh-CN" altLang="en-US" b="1" dirty="0">
                <a:solidFill>
                  <a:srgbClr val="FF0000"/>
                </a:solidFill>
              </a:rPr>
              <a:t>错误处理</a:t>
            </a:r>
            <a:endParaRPr lang="zh-CN" altLang="en-US" b="1" dirty="0">
              <a:solidFill>
                <a:srgbClr val="FF0000"/>
              </a:solidFill>
            </a:endParaRPr>
          </a:p>
          <a:p>
            <a:pPr lvl="1">
              <a:spcBef>
                <a:spcPts val="300"/>
              </a:spcBef>
            </a:pPr>
            <a:r>
              <a:rPr lang="en-US" altLang="zh-CN" dirty="0">
                <a:solidFill>
                  <a:schemeClr val="bg2"/>
                </a:solidFill>
              </a:rPr>
              <a:t>3.1.8 GUI</a:t>
            </a:r>
            <a:r>
              <a:rPr lang="zh-CN" altLang="en-US" dirty="0">
                <a:solidFill>
                  <a:schemeClr val="bg2"/>
                </a:solidFill>
              </a:rPr>
              <a:t>实体模型</a:t>
            </a:r>
            <a:endParaRPr lang="zh-CN" altLang="en-US" dirty="0">
              <a:solidFill>
                <a:schemeClr val="bg2"/>
              </a:solidFill>
            </a:endParaRPr>
          </a:p>
        </p:txBody>
      </p:sp>
      <p:sp>
        <p:nvSpPr>
          <p:cNvPr id="4" name="内容占位符 3"/>
          <p:cNvSpPr>
            <a:spLocks noGrp="1"/>
          </p:cNvSpPr>
          <p:nvPr>
            <p:ph sz="half" idx="2"/>
          </p:nvPr>
        </p:nvSpPr>
        <p:spPr>
          <a:xfrm>
            <a:off x="3811352" y="5337212"/>
            <a:ext cx="5868652" cy="648072"/>
          </a:xfrm>
          <a:ln>
            <a:solidFill>
              <a:schemeClr val="tx1">
                <a:lumMod val="50000"/>
              </a:schemeClr>
            </a:solidFill>
          </a:ln>
        </p:spPr>
        <p:txBody>
          <a:bodyPr/>
          <a:lstStyle/>
          <a:p>
            <a:pPr lvl="1"/>
            <a:r>
              <a:rPr lang="en-US" altLang="zh-CN" dirty="0"/>
              <a:t>包括任何调试命令、启用扩展调试信息的设置、错误消息和与此组件关联的日志文件</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、组</a:t>
            </a:r>
            <a:r>
              <a:rPr lang="zh-CN" altLang="en-US" dirty="0"/>
              <a:t>件设计</a:t>
            </a:r>
            <a:endParaRPr lang="zh-CN" altLang="en-US" dirty="0"/>
          </a:p>
        </p:txBody>
      </p:sp>
      <p:sp>
        <p:nvSpPr>
          <p:cNvPr id="3" name="内容占位符 2"/>
          <p:cNvSpPr>
            <a:spLocks noGrp="1"/>
          </p:cNvSpPr>
          <p:nvPr>
            <p:ph sz="half" idx="1"/>
          </p:nvPr>
        </p:nvSpPr>
        <p:spPr>
          <a:xfrm>
            <a:off x="514350" y="1066800"/>
            <a:ext cx="3405014" cy="5181600"/>
          </a:xfrm>
        </p:spPr>
        <p:txBody>
          <a:bodyPr/>
          <a:lstStyle/>
          <a:p>
            <a:r>
              <a:rPr lang="en-US" altLang="zh-CN" dirty="0" smtClean="0">
                <a:solidFill>
                  <a:schemeClr val="bg2"/>
                </a:solidFill>
              </a:rPr>
              <a:t>3.1 </a:t>
            </a:r>
            <a:r>
              <a:rPr lang="zh-CN" altLang="en-US" dirty="0">
                <a:solidFill>
                  <a:schemeClr val="bg2"/>
                </a:solidFill>
              </a:rPr>
              <a:t>组件</a:t>
            </a:r>
            <a:r>
              <a:rPr lang="en-US" altLang="zh-CN" dirty="0">
                <a:solidFill>
                  <a:schemeClr val="bg2"/>
                </a:solidFill>
              </a:rPr>
              <a:t>-1 </a:t>
            </a:r>
            <a:r>
              <a:rPr lang="zh-CN" altLang="en-US" dirty="0">
                <a:solidFill>
                  <a:schemeClr val="bg2"/>
                </a:solidFill>
              </a:rPr>
              <a:t>设计描</a:t>
            </a:r>
            <a:r>
              <a:rPr lang="zh-CN" altLang="en-US" dirty="0" smtClean="0">
                <a:solidFill>
                  <a:schemeClr val="bg2"/>
                </a:solidFill>
              </a:rPr>
              <a:t>述</a:t>
            </a:r>
            <a:endParaRPr lang="en-US" altLang="zh-CN" dirty="0" smtClean="0">
              <a:solidFill>
                <a:schemeClr val="bg2"/>
              </a:solidFill>
            </a:endParaRPr>
          </a:p>
          <a:p>
            <a:pPr lvl="1">
              <a:spcBef>
                <a:spcPts val="300"/>
              </a:spcBef>
            </a:pPr>
            <a:r>
              <a:rPr lang="en-US" altLang="zh-CN" dirty="0">
                <a:solidFill>
                  <a:schemeClr val="bg2"/>
                </a:solidFill>
              </a:rPr>
              <a:t>3.1.1 </a:t>
            </a:r>
            <a:r>
              <a:rPr lang="zh-CN" altLang="en-US" dirty="0">
                <a:solidFill>
                  <a:schemeClr val="bg2"/>
                </a:solidFill>
              </a:rPr>
              <a:t>对象模型</a:t>
            </a:r>
            <a:endParaRPr lang="zh-CN" altLang="en-US" dirty="0">
              <a:solidFill>
                <a:schemeClr val="bg2"/>
              </a:solidFill>
            </a:endParaRPr>
          </a:p>
          <a:p>
            <a:pPr lvl="1">
              <a:spcBef>
                <a:spcPts val="300"/>
              </a:spcBef>
            </a:pPr>
            <a:r>
              <a:rPr lang="en-US" altLang="zh-CN" dirty="0">
                <a:solidFill>
                  <a:schemeClr val="bg2"/>
                </a:solidFill>
              </a:rPr>
              <a:t>3.1.2 </a:t>
            </a:r>
            <a:r>
              <a:rPr lang="zh-CN" altLang="en-US" dirty="0">
                <a:solidFill>
                  <a:schemeClr val="bg2"/>
                </a:solidFill>
              </a:rPr>
              <a:t>场景</a:t>
            </a:r>
            <a:endParaRPr lang="zh-CN" altLang="en-US" dirty="0">
              <a:solidFill>
                <a:schemeClr val="bg2"/>
              </a:solidFill>
            </a:endParaRPr>
          </a:p>
          <a:p>
            <a:pPr lvl="1">
              <a:spcBef>
                <a:spcPts val="300"/>
              </a:spcBef>
            </a:pPr>
            <a:r>
              <a:rPr lang="en-US" altLang="zh-CN" dirty="0">
                <a:solidFill>
                  <a:schemeClr val="bg2"/>
                </a:solidFill>
              </a:rPr>
              <a:t>3.1.3 </a:t>
            </a:r>
            <a:r>
              <a:rPr lang="zh-CN" altLang="en-US" dirty="0">
                <a:solidFill>
                  <a:schemeClr val="bg2"/>
                </a:solidFill>
              </a:rPr>
              <a:t>组件类设计</a:t>
            </a:r>
            <a:endParaRPr lang="zh-CN" altLang="en-US" dirty="0">
              <a:solidFill>
                <a:schemeClr val="bg2"/>
              </a:solidFill>
            </a:endParaRPr>
          </a:p>
          <a:p>
            <a:pPr lvl="2">
              <a:spcBef>
                <a:spcPts val="300"/>
              </a:spcBef>
            </a:pPr>
            <a:r>
              <a:rPr lang="en-US" altLang="zh-CN" dirty="0">
                <a:solidFill>
                  <a:schemeClr val="bg2"/>
                </a:solidFill>
              </a:rPr>
              <a:t>3.1.3.1 </a:t>
            </a:r>
            <a:r>
              <a:rPr lang="zh-CN" altLang="en-US" dirty="0">
                <a:solidFill>
                  <a:schemeClr val="bg2"/>
                </a:solidFill>
              </a:rPr>
              <a:t>类</a:t>
            </a:r>
            <a:r>
              <a:rPr lang="en-US" altLang="zh-CN" dirty="0">
                <a:solidFill>
                  <a:schemeClr val="bg2"/>
                </a:solidFill>
              </a:rPr>
              <a:t>1</a:t>
            </a:r>
            <a:r>
              <a:rPr lang="zh-CN" altLang="en-US" dirty="0">
                <a:solidFill>
                  <a:schemeClr val="bg2"/>
                </a:solidFill>
              </a:rPr>
              <a:t>设计</a:t>
            </a:r>
            <a:endParaRPr lang="zh-CN" altLang="en-US" dirty="0">
              <a:solidFill>
                <a:schemeClr val="bg2"/>
              </a:solidFill>
            </a:endParaRPr>
          </a:p>
          <a:p>
            <a:pPr lvl="2">
              <a:spcBef>
                <a:spcPts val="300"/>
              </a:spcBef>
            </a:pPr>
            <a:r>
              <a:rPr lang="en-US" altLang="zh-CN" dirty="0">
                <a:solidFill>
                  <a:schemeClr val="bg2"/>
                </a:solidFill>
              </a:rPr>
              <a:t>3.1.3.2 </a:t>
            </a:r>
            <a:r>
              <a:rPr lang="zh-CN" altLang="en-US" dirty="0">
                <a:solidFill>
                  <a:schemeClr val="bg2"/>
                </a:solidFill>
              </a:rPr>
              <a:t>类</a:t>
            </a:r>
            <a:r>
              <a:rPr lang="en-US" altLang="zh-CN" dirty="0">
                <a:solidFill>
                  <a:schemeClr val="bg2"/>
                </a:solidFill>
              </a:rPr>
              <a:t>2</a:t>
            </a:r>
            <a:r>
              <a:rPr lang="zh-CN" altLang="en-US" dirty="0">
                <a:solidFill>
                  <a:schemeClr val="bg2"/>
                </a:solidFill>
              </a:rPr>
              <a:t>设计</a:t>
            </a:r>
            <a:endParaRPr lang="zh-CN" altLang="en-US" dirty="0">
              <a:solidFill>
                <a:schemeClr val="bg2"/>
              </a:solidFill>
            </a:endParaRPr>
          </a:p>
          <a:p>
            <a:pPr lvl="2">
              <a:spcBef>
                <a:spcPts val="300"/>
              </a:spcBef>
            </a:pPr>
            <a:r>
              <a:rPr lang="en-US" altLang="zh-CN" dirty="0">
                <a:solidFill>
                  <a:schemeClr val="bg2"/>
                </a:solidFill>
              </a:rPr>
              <a:t>3.1.3.3 </a:t>
            </a:r>
            <a:endParaRPr lang="zh-CN" altLang="en-US" dirty="0">
              <a:solidFill>
                <a:schemeClr val="bg2"/>
              </a:solidFill>
            </a:endParaRPr>
          </a:p>
          <a:p>
            <a:pPr lvl="1">
              <a:spcBef>
                <a:spcPts val="300"/>
              </a:spcBef>
            </a:pPr>
            <a:r>
              <a:rPr lang="en-US" altLang="zh-CN" dirty="0">
                <a:solidFill>
                  <a:schemeClr val="bg2"/>
                </a:solidFill>
              </a:rPr>
              <a:t>3.1.4 </a:t>
            </a:r>
            <a:r>
              <a:rPr lang="zh-CN" altLang="en-US" dirty="0">
                <a:solidFill>
                  <a:schemeClr val="bg2"/>
                </a:solidFill>
              </a:rPr>
              <a:t>算法</a:t>
            </a:r>
            <a:endParaRPr lang="zh-CN" altLang="en-US" dirty="0">
              <a:solidFill>
                <a:schemeClr val="bg2"/>
              </a:solidFill>
            </a:endParaRPr>
          </a:p>
          <a:p>
            <a:pPr lvl="1">
              <a:spcBef>
                <a:spcPts val="300"/>
              </a:spcBef>
            </a:pPr>
            <a:r>
              <a:rPr lang="en-US" altLang="zh-CN" dirty="0">
                <a:solidFill>
                  <a:schemeClr val="bg2"/>
                </a:solidFill>
              </a:rPr>
              <a:t>3.1.5 </a:t>
            </a:r>
            <a:r>
              <a:rPr lang="zh-CN" altLang="en-US" dirty="0">
                <a:solidFill>
                  <a:schemeClr val="bg2"/>
                </a:solidFill>
              </a:rPr>
              <a:t>接口</a:t>
            </a:r>
            <a:endParaRPr lang="zh-CN" altLang="en-US" dirty="0">
              <a:solidFill>
                <a:schemeClr val="bg2"/>
              </a:solidFill>
            </a:endParaRPr>
          </a:p>
          <a:p>
            <a:pPr lvl="1">
              <a:spcBef>
                <a:spcPts val="300"/>
              </a:spcBef>
            </a:pPr>
            <a:r>
              <a:rPr lang="en-US" altLang="zh-CN" dirty="0">
                <a:solidFill>
                  <a:schemeClr val="bg2"/>
                </a:solidFill>
              </a:rPr>
              <a:t>3.1.6 </a:t>
            </a:r>
            <a:r>
              <a:rPr lang="zh-CN" altLang="en-US" dirty="0">
                <a:solidFill>
                  <a:schemeClr val="bg2"/>
                </a:solidFill>
              </a:rPr>
              <a:t>依赖（相关性）</a:t>
            </a:r>
            <a:endParaRPr lang="zh-CN" altLang="en-US" dirty="0">
              <a:solidFill>
                <a:schemeClr val="bg2"/>
              </a:solidFill>
            </a:endParaRPr>
          </a:p>
          <a:p>
            <a:pPr lvl="1">
              <a:spcBef>
                <a:spcPts val="300"/>
              </a:spcBef>
            </a:pPr>
            <a:r>
              <a:rPr lang="en-US" altLang="zh-CN" dirty="0">
                <a:solidFill>
                  <a:schemeClr val="bg2"/>
                </a:solidFill>
              </a:rPr>
              <a:t>3.1.7 </a:t>
            </a:r>
            <a:r>
              <a:rPr lang="zh-CN" altLang="en-US" dirty="0">
                <a:solidFill>
                  <a:schemeClr val="bg2"/>
                </a:solidFill>
              </a:rPr>
              <a:t>错误处理</a:t>
            </a:r>
            <a:endParaRPr lang="zh-CN" altLang="en-US" dirty="0">
              <a:solidFill>
                <a:schemeClr val="bg2"/>
              </a:solidFill>
            </a:endParaRPr>
          </a:p>
          <a:p>
            <a:pPr lvl="1">
              <a:spcBef>
                <a:spcPts val="300"/>
              </a:spcBef>
            </a:pPr>
            <a:r>
              <a:rPr lang="en-US" altLang="zh-CN" b="1" dirty="0">
                <a:solidFill>
                  <a:srgbClr val="FF0000"/>
                </a:solidFill>
              </a:rPr>
              <a:t>3.1.8 GUI</a:t>
            </a:r>
            <a:r>
              <a:rPr lang="zh-CN" altLang="en-US" b="1" dirty="0">
                <a:solidFill>
                  <a:srgbClr val="FF0000"/>
                </a:solidFill>
              </a:rPr>
              <a:t>实体模型</a:t>
            </a:r>
            <a:endParaRPr lang="zh-CN" altLang="en-US" b="1" dirty="0">
              <a:solidFill>
                <a:srgbClr val="FF0000"/>
              </a:solidFill>
            </a:endParaRPr>
          </a:p>
        </p:txBody>
      </p:sp>
      <p:sp>
        <p:nvSpPr>
          <p:cNvPr id="4" name="内容占位符 3"/>
          <p:cNvSpPr>
            <a:spLocks noGrp="1"/>
          </p:cNvSpPr>
          <p:nvPr>
            <p:ph sz="half" idx="2"/>
          </p:nvPr>
        </p:nvSpPr>
        <p:spPr>
          <a:xfrm>
            <a:off x="3811352" y="5553236"/>
            <a:ext cx="5688632" cy="504056"/>
          </a:xfrm>
          <a:ln>
            <a:solidFill>
              <a:schemeClr val="tx1">
                <a:lumMod val="50000"/>
              </a:schemeClr>
            </a:solidFill>
          </a:ln>
        </p:spPr>
        <p:txBody>
          <a:bodyPr/>
          <a:lstStyle/>
          <a:p>
            <a:pPr lvl="1"/>
            <a:r>
              <a:rPr lang="en-US" altLang="zh-CN" dirty="0"/>
              <a:t>包括此组件的任何屏幕布局或用户界面模型</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5E27E6A7-4371-4F1C-A9B0-2ED3865C9612}" type="slidenum">
              <a:rPr lang="en-US" altLang="en-US" smtClean="0"/>
            </a:fld>
            <a:endParaRPr lang="en-US" altLang="en-US" dirty="0"/>
          </a:p>
        </p:txBody>
      </p:sp>
      <p:sp>
        <p:nvSpPr>
          <p:cNvPr id="3" name="标题 2"/>
          <p:cNvSpPr>
            <a:spLocks noGrp="1"/>
          </p:cNvSpPr>
          <p:nvPr>
            <p:ph type="title"/>
          </p:nvPr>
        </p:nvSpPr>
        <p:spPr/>
        <p:txBody>
          <a:bodyPr/>
          <a:lstStyle/>
          <a:p>
            <a:r>
              <a:rPr lang="en-US" altLang="zh-CN" dirty="0" smtClean="0"/>
              <a:t>4</a:t>
            </a:r>
            <a:r>
              <a:rPr lang="zh-CN" altLang="en-US" dirty="0" smtClean="0"/>
              <a:t>、未</a:t>
            </a:r>
            <a:r>
              <a:rPr lang="zh-CN" altLang="en-US" dirty="0"/>
              <a:t>解决问题列表</a:t>
            </a:r>
            <a:endParaRPr lang="zh-CN" altLang="en-US" dirty="0"/>
          </a:p>
        </p:txBody>
      </p:sp>
      <p:sp>
        <p:nvSpPr>
          <p:cNvPr id="4" name="内容占位符 3"/>
          <p:cNvSpPr>
            <a:spLocks noGrp="1"/>
          </p:cNvSpPr>
          <p:nvPr>
            <p:ph idx="1"/>
          </p:nvPr>
        </p:nvSpPr>
        <p:spPr/>
        <p:txBody>
          <a:bodyPr/>
          <a:lstStyle/>
          <a:p>
            <a:r>
              <a:rPr lang="en-US" altLang="zh-CN" dirty="0"/>
              <a:t>在此列出任何悬而未决的问题</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14350" y="980728"/>
            <a:ext cx="4029434" cy="5105401"/>
          </a:xfrm>
          <a:prstGeom prst="rect">
            <a:avLst/>
          </a:prstGeom>
          <a:ln>
            <a:solidFill>
              <a:schemeClr val="tx1">
                <a:lumMod val="50000"/>
              </a:schemeClr>
            </a:solidFill>
          </a:ln>
        </p:spPr>
      </p:pic>
      <p:sp>
        <p:nvSpPr>
          <p:cNvPr id="2" name="灯片编号占位符 1"/>
          <p:cNvSpPr>
            <a:spLocks noGrp="1"/>
          </p:cNvSpPr>
          <p:nvPr>
            <p:ph type="sldNum" sz="quarter" idx="11"/>
          </p:nvPr>
        </p:nvSpPr>
        <p:spPr/>
        <p:txBody>
          <a:bodyPr/>
          <a:lstStyle/>
          <a:p>
            <a:pPr>
              <a:defRPr/>
            </a:pPr>
            <a:fld id="{5E27E6A7-4371-4F1C-A9B0-2ED3865C9612}" type="slidenum">
              <a:rPr lang="en-US" altLang="en-US" smtClean="0"/>
            </a:fld>
            <a:endParaRPr lang="en-US" altLang="en-US" dirty="0"/>
          </a:p>
        </p:txBody>
      </p:sp>
      <p:sp>
        <p:nvSpPr>
          <p:cNvPr id="3" name="标题 2"/>
          <p:cNvSpPr>
            <a:spLocks noGrp="1"/>
          </p:cNvSpPr>
          <p:nvPr>
            <p:ph type="title"/>
          </p:nvPr>
        </p:nvSpPr>
        <p:spPr/>
        <p:txBody>
          <a:bodyPr/>
          <a:lstStyle/>
          <a:p>
            <a:r>
              <a:rPr lang="zh-CN" altLang="en-US" dirty="0"/>
              <a:t>封面</a:t>
            </a:r>
            <a:endParaRPr lang="zh-CN" altLang="en-US" dirty="0"/>
          </a:p>
        </p:txBody>
      </p:sp>
      <p:sp>
        <p:nvSpPr>
          <p:cNvPr id="4" name="内容占位符 3"/>
          <p:cNvSpPr>
            <a:spLocks noGrp="1"/>
          </p:cNvSpPr>
          <p:nvPr>
            <p:ph idx="1"/>
          </p:nvPr>
        </p:nvSpPr>
        <p:spPr>
          <a:xfrm>
            <a:off x="4543784" y="1143000"/>
            <a:ext cx="5228866" cy="5105400"/>
          </a:xfrm>
        </p:spPr>
        <p:txBody>
          <a:bodyPr/>
          <a:lstStyle/>
          <a:p>
            <a:r>
              <a:rPr lang="zh-CN" altLang="en-US" dirty="0"/>
              <a:t>项目名称</a:t>
            </a:r>
            <a:endParaRPr lang="en-US" altLang="zh-CN" dirty="0"/>
          </a:p>
          <a:p>
            <a:pPr lvl="1"/>
            <a:endParaRPr lang="en-US" altLang="zh-CN" dirty="0"/>
          </a:p>
          <a:p>
            <a:r>
              <a:rPr lang="zh-CN" altLang="en-US" dirty="0"/>
              <a:t>实验分组：</a:t>
            </a:r>
            <a:r>
              <a:rPr lang="en-US" altLang="zh-CN" dirty="0"/>
              <a:t>4</a:t>
            </a:r>
            <a:r>
              <a:rPr lang="zh-CN" altLang="en-US" dirty="0"/>
              <a:t>～</a:t>
            </a:r>
            <a:r>
              <a:rPr lang="en-US" altLang="zh-CN" dirty="0"/>
              <a:t>6 </a:t>
            </a:r>
            <a:r>
              <a:rPr lang="zh-CN" altLang="en-US" dirty="0"/>
              <a:t>人</a:t>
            </a:r>
            <a:endParaRPr lang="en-US" altLang="zh-CN" dirty="0"/>
          </a:p>
          <a:p>
            <a:pPr lvl="1"/>
            <a:r>
              <a:rPr lang="zh-CN" altLang="en-US" dirty="0"/>
              <a:t>组长</a:t>
            </a:r>
            <a:endParaRPr lang="en-US" altLang="zh-CN" dirty="0"/>
          </a:p>
          <a:p>
            <a:pPr lvl="1"/>
            <a:r>
              <a:rPr lang="zh-CN" altLang="en-US" dirty="0"/>
              <a:t>组员</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p>
            <a:pPr>
              <a:defRPr/>
            </a:pPr>
            <a:fld id="{5E27E6A7-4371-4F1C-A9B0-2ED3865C9612}" type="slidenum">
              <a:rPr lang="en-US" altLang="en-US" smtClean="0"/>
            </a:fld>
            <a:endParaRPr lang="en-US" altLang="en-US" dirty="0"/>
          </a:p>
        </p:txBody>
      </p:sp>
      <p:sp>
        <p:nvSpPr>
          <p:cNvPr id="3" name="标题 2"/>
          <p:cNvSpPr>
            <a:spLocks noGrp="1"/>
          </p:cNvSpPr>
          <p:nvPr>
            <p:ph type="title"/>
          </p:nvPr>
        </p:nvSpPr>
        <p:spPr/>
        <p:txBody>
          <a:bodyPr/>
          <a:lstStyle/>
          <a:p>
            <a:r>
              <a:rPr lang="zh-CN" altLang="en-US" dirty="0" smtClean="0"/>
              <a:t>版本变更记录</a:t>
            </a:r>
            <a:endParaRPr lang="zh-CN" altLang="en-US" dirty="0"/>
          </a:p>
        </p:txBody>
      </p:sp>
      <p:sp>
        <p:nvSpPr>
          <p:cNvPr id="4" name="内容占位符 3"/>
          <p:cNvSpPr>
            <a:spLocks noGrp="1"/>
          </p:cNvSpPr>
          <p:nvPr>
            <p:ph idx="1"/>
          </p:nvPr>
        </p:nvSpPr>
        <p:spPr/>
        <p:txBody>
          <a:bodyPr/>
          <a:lstStyle/>
          <a:p>
            <a:r>
              <a:rPr lang="zh-CN" altLang="en-US" dirty="0" smtClean="0"/>
              <a:t>记录文档书写中的版本变更</a:t>
            </a:r>
            <a:endParaRPr lang="zh-CN" altLang="en-US" dirty="0"/>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16309" y="1880828"/>
            <a:ext cx="8454381" cy="3893644"/>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、引</a:t>
            </a:r>
            <a:r>
              <a:rPr lang="zh-CN" altLang="en-US" dirty="0"/>
              <a:t>言</a:t>
            </a:r>
            <a:endParaRPr lang="zh-CN" altLang="en-US" dirty="0"/>
          </a:p>
        </p:txBody>
      </p:sp>
      <p:sp>
        <p:nvSpPr>
          <p:cNvPr id="3" name="内容占位符 2"/>
          <p:cNvSpPr>
            <a:spLocks noGrp="1"/>
          </p:cNvSpPr>
          <p:nvPr>
            <p:ph sz="half" idx="1"/>
          </p:nvPr>
        </p:nvSpPr>
        <p:spPr/>
        <p:txBody>
          <a:bodyPr/>
          <a:lstStyle/>
          <a:p>
            <a:r>
              <a:rPr lang="en-US" altLang="zh-CN" dirty="0" smtClean="0"/>
              <a:t>1.1 </a:t>
            </a:r>
            <a:r>
              <a:rPr lang="zh-CN" altLang="en-US" dirty="0"/>
              <a:t>目的</a:t>
            </a:r>
            <a:endParaRPr lang="zh-CN" altLang="en-US" dirty="0"/>
          </a:p>
          <a:p>
            <a:r>
              <a:rPr lang="en-US" altLang="zh-CN" dirty="0"/>
              <a:t>1.2 </a:t>
            </a:r>
            <a:r>
              <a:rPr lang="zh-CN" altLang="en-US" dirty="0"/>
              <a:t>范围</a:t>
            </a:r>
            <a:endParaRPr lang="zh-CN" altLang="en-US" dirty="0"/>
          </a:p>
          <a:p>
            <a:r>
              <a:rPr lang="en-US" altLang="zh-CN" dirty="0"/>
              <a:t>1.3 </a:t>
            </a:r>
            <a:r>
              <a:rPr lang="zh-CN" altLang="en-US" dirty="0"/>
              <a:t>定义与缩写</a:t>
            </a:r>
            <a:endParaRPr lang="zh-CN" altLang="en-US" dirty="0"/>
          </a:p>
          <a:p>
            <a:r>
              <a:rPr lang="en-US" altLang="zh-CN" dirty="0"/>
              <a:t>1.4 </a:t>
            </a:r>
            <a:r>
              <a:rPr lang="zh-CN" altLang="en-US" dirty="0"/>
              <a:t>参考文献</a:t>
            </a:r>
            <a:endParaRPr lang="zh-CN" altLang="en-US" dirty="0"/>
          </a:p>
        </p:txBody>
      </p:sp>
      <p:sp>
        <p:nvSpPr>
          <p:cNvPr id="4" name="内容占位符 3"/>
          <p:cNvSpPr>
            <a:spLocks noGrp="1"/>
          </p:cNvSpPr>
          <p:nvPr>
            <p:ph sz="half" idx="2"/>
          </p:nvPr>
        </p:nvSpPr>
        <p:spPr/>
        <p:txBody>
          <a:bodyPr/>
          <a:lstStyle/>
          <a:p>
            <a:endParaRPr lang="zh-CN" altLang="en-US"/>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、引</a:t>
            </a:r>
            <a:r>
              <a:rPr lang="zh-CN" altLang="en-US" dirty="0"/>
              <a:t>言</a:t>
            </a:r>
            <a:endParaRPr lang="zh-CN" altLang="en-US" dirty="0"/>
          </a:p>
        </p:txBody>
      </p:sp>
      <p:sp>
        <p:nvSpPr>
          <p:cNvPr id="3" name="内容占位符 2"/>
          <p:cNvSpPr>
            <a:spLocks noGrp="1"/>
          </p:cNvSpPr>
          <p:nvPr>
            <p:ph sz="half" idx="1"/>
          </p:nvPr>
        </p:nvSpPr>
        <p:spPr>
          <a:xfrm>
            <a:off x="514350" y="1066800"/>
            <a:ext cx="2900958" cy="5181600"/>
          </a:xfrm>
        </p:spPr>
        <p:txBody>
          <a:bodyPr/>
          <a:lstStyle/>
          <a:p>
            <a:r>
              <a:rPr lang="en-US" altLang="zh-CN" b="1" dirty="0" smtClean="0">
                <a:solidFill>
                  <a:srgbClr val="FF0000"/>
                </a:solidFill>
              </a:rPr>
              <a:t>1.1 </a:t>
            </a:r>
            <a:r>
              <a:rPr lang="zh-CN" altLang="en-US" b="1" dirty="0">
                <a:solidFill>
                  <a:srgbClr val="FF0000"/>
                </a:solidFill>
              </a:rPr>
              <a:t>目的</a:t>
            </a:r>
            <a:endParaRPr lang="zh-CN" altLang="en-US" b="1" dirty="0">
              <a:solidFill>
                <a:srgbClr val="FF0000"/>
              </a:solidFill>
            </a:endParaRPr>
          </a:p>
          <a:p>
            <a:r>
              <a:rPr lang="en-US" altLang="zh-CN" dirty="0"/>
              <a:t>1.2 </a:t>
            </a:r>
            <a:r>
              <a:rPr lang="zh-CN" altLang="en-US" dirty="0"/>
              <a:t>范围</a:t>
            </a:r>
            <a:endParaRPr lang="zh-CN" altLang="en-US" dirty="0"/>
          </a:p>
          <a:p>
            <a:r>
              <a:rPr lang="en-US" altLang="zh-CN" dirty="0"/>
              <a:t>1.3 </a:t>
            </a:r>
            <a:r>
              <a:rPr lang="zh-CN" altLang="en-US" dirty="0"/>
              <a:t>定义与缩写</a:t>
            </a:r>
            <a:endParaRPr lang="zh-CN" altLang="en-US" dirty="0"/>
          </a:p>
          <a:p>
            <a:r>
              <a:rPr lang="en-US" altLang="zh-CN" dirty="0"/>
              <a:t>1.4 </a:t>
            </a:r>
            <a:r>
              <a:rPr lang="zh-CN" altLang="en-US" dirty="0"/>
              <a:t>参考文献</a:t>
            </a:r>
            <a:endParaRPr lang="zh-CN" altLang="en-US" dirty="0"/>
          </a:p>
        </p:txBody>
      </p:sp>
      <p:sp>
        <p:nvSpPr>
          <p:cNvPr id="4" name="内容占位符 3"/>
          <p:cNvSpPr>
            <a:spLocks noGrp="1"/>
          </p:cNvSpPr>
          <p:nvPr>
            <p:ph sz="half" idx="2"/>
          </p:nvPr>
        </p:nvSpPr>
        <p:spPr>
          <a:xfrm>
            <a:off x="3415308" y="1066800"/>
            <a:ext cx="5688632" cy="3370312"/>
          </a:xfrm>
          <a:ln>
            <a:solidFill>
              <a:schemeClr val="tx1">
                <a:lumMod val="50000"/>
              </a:schemeClr>
            </a:solidFill>
          </a:ln>
        </p:spPr>
        <p:txBody>
          <a:bodyPr/>
          <a:lstStyle/>
          <a:p>
            <a:r>
              <a:rPr lang="zh-CN" altLang="en-US" dirty="0"/>
              <a:t>提供一份简要摘要，说明本文件的目的、范围和用途。</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、引</a:t>
            </a:r>
            <a:r>
              <a:rPr lang="zh-CN" altLang="en-US" dirty="0"/>
              <a:t>言</a:t>
            </a:r>
            <a:endParaRPr lang="zh-CN" altLang="en-US" dirty="0"/>
          </a:p>
        </p:txBody>
      </p:sp>
      <p:sp>
        <p:nvSpPr>
          <p:cNvPr id="3" name="内容占位符 2"/>
          <p:cNvSpPr>
            <a:spLocks noGrp="1"/>
          </p:cNvSpPr>
          <p:nvPr>
            <p:ph sz="half" idx="1"/>
          </p:nvPr>
        </p:nvSpPr>
        <p:spPr>
          <a:xfrm>
            <a:off x="514350" y="1066800"/>
            <a:ext cx="2900958" cy="5181600"/>
          </a:xfrm>
        </p:spPr>
        <p:txBody>
          <a:bodyPr/>
          <a:lstStyle/>
          <a:p>
            <a:r>
              <a:rPr lang="en-US" altLang="zh-CN" dirty="0" smtClean="0"/>
              <a:t>1.1 </a:t>
            </a:r>
            <a:r>
              <a:rPr lang="zh-CN" altLang="en-US" dirty="0"/>
              <a:t>目的</a:t>
            </a:r>
            <a:endParaRPr lang="zh-CN" altLang="en-US" dirty="0"/>
          </a:p>
          <a:p>
            <a:r>
              <a:rPr lang="en-US" altLang="zh-CN" b="1" dirty="0">
                <a:solidFill>
                  <a:srgbClr val="FF0000"/>
                </a:solidFill>
              </a:rPr>
              <a:t>1.2 </a:t>
            </a:r>
            <a:r>
              <a:rPr lang="zh-CN" altLang="en-US" b="1" dirty="0">
                <a:solidFill>
                  <a:srgbClr val="FF0000"/>
                </a:solidFill>
              </a:rPr>
              <a:t>范围</a:t>
            </a:r>
            <a:endParaRPr lang="zh-CN" altLang="en-US" b="1" dirty="0">
              <a:solidFill>
                <a:srgbClr val="FF0000"/>
              </a:solidFill>
            </a:endParaRPr>
          </a:p>
          <a:p>
            <a:r>
              <a:rPr lang="en-US" altLang="zh-CN" dirty="0"/>
              <a:t>1.3 </a:t>
            </a:r>
            <a:r>
              <a:rPr lang="zh-CN" altLang="en-US" dirty="0"/>
              <a:t>定义与缩写</a:t>
            </a:r>
            <a:endParaRPr lang="zh-CN" altLang="en-US" dirty="0"/>
          </a:p>
          <a:p>
            <a:r>
              <a:rPr lang="en-US" altLang="zh-CN" dirty="0"/>
              <a:t>1.4 </a:t>
            </a:r>
            <a:r>
              <a:rPr lang="zh-CN" altLang="en-US" dirty="0"/>
              <a:t>参考文献</a:t>
            </a:r>
            <a:endParaRPr lang="zh-CN" altLang="en-US" dirty="0"/>
          </a:p>
        </p:txBody>
      </p:sp>
      <p:sp>
        <p:nvSpPr>
          <p:cNvPr id="4" name="内容占位符 3"/>
          <p:cNvSpPr>
            <a:spLocks noGrp="1"/>
          </p:cNvSpPr>
          <p:nvPr>
            <p:ph sz="half" idx="2"/>
          </p:nvPr>
        </p:nvSpPr>
        <p:spPr>
          <a:xfrm>
            <a:off x="3415308" y="1592796"/>
            <a:ext cx="5760640" cy="2844316"/>
          </a:xfrm>
          <a:ln>
            <a:solidFill>
              <a:schemeClr val="tx1">
                <a:lumMod val="50000"/>
              </a:schemeClr>
            </a:solidFill>
          </a:ln>
        </p:spPr>
        <p:txBody>
          <a:bodyPr/>
          <a:lstStyle/>
          <a:p>
            <a:r>
              <a:rPr lang="zh-CN" altLang="en-US" dirty="0"/>
              <a:t>在此处描述设计的边界</a:t>
            </a:r>
            <a:r>
              <a:rPr lang="zh-CN" altLang="en-US" dirty="0" smtClean="0"/>
              <a:t>。</a:t>
            </a:r>
            <a:endParaRPr lang="en-US" altLang="zh-CN" dirty="0" smtClean="0"/>
          </a:p>
          <a:p>
            <a:r>
              <a:rPr lang="zh-CN" altLang="en-US" dirty="0" smtClean="0"/>
              <a:t>说</a:t>
            </a:r>
            <a:r>
              <a:rPr lang="zh-CN" altLang="en-US" dirty="0"/>
              <a:t>明包含哪些功能和排除哪些功能</a:t>
            </a:r>
            <a:r>
              <a:rPr lang="zh-CN" altLang="en-US" dirty="0" smtClean="0"/>
              <a:t>。</a:t>
            </a:r>
            <a:endParaRPr lang="en-US" altLang="zh-CN" dirty="0" smtClean="0"/>
          </a:p>
          <a:p>
            <a:r>
              <a:rPr lang="zh-CN" altLang="en-US" dirty="0" smtClean="0"/>
              <a:t>此</a:t>
            </a:r>
            <a:r>
              <a:rPr lang="zh-CN" altLang="en-US" dirty="0"/>
              <a:t>语句是根据业务功能给出的。</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、引</a:t>
            </a:r>
            <a:r>
              <a:rPr lang="zh-CN" altLang="en-US" dirty="0"/>
              <a:t>言</a:t>
            </a:r>
            <a:endParaRPr lang="zh-CN" altLang="en-US" dirty="0"/>
          </a:p>
        </p:txBody>
      </p:sp>
      <p:sp>
        <p:nvSpPr>
          <p:cNvPr id="3" name="内容占位符 2"/>
          <p:cNvSpPr>
            <a:spLocks noGrp="1"/>
          </p:cNvSpPr>
          <p:nvPr>
            <p:ph sz="half" idx="1"/>
          </p:nvPr>
        </p:nvSpPr>
        <p:spPr>
          <a:xfrm>
            <a:off x="514350" y="1066800"/>
            <a:ext cx="2900958" cy="5181600"/>
          </a:xfrm>
        </p:spPr>
        <p:txBody>
          <a:bodyPr/>
          <a:lstStyle/>
          <a:p>
            <a:r>
              <a:rPr lang="en-US" altLang="zh-CN" dirty="0" smtClean="0"/>
              <a:t>1.1 </a:t>
            </a:r>
            <a:r>
              <a:rPr lang="zh-CN" altLang="en-US" dirty="0"/>
              <a:t>目的</a:t>
            </a:r>
            <a:endParaRPr lang="zh-CN" altLang="en-US" dirty="0"/>
          </a:p>
          <a:p>
            <a:r>
              <a:rPr lang="en-US" altLang="zh-CN" dirty="0"/>
              <a:t>1.2 </a:t>
            </a:r>
            <a:r>
              <a:rPr lang="zh-CN" altLang="en-US" dirty="0"/>
              <a:t>范围</a:t>
            </a:r>
            <a:endParaRPr lang="zh-CN" altLang="en-US" dirty="0"/>
          </a:p>
          <a:p>
            <a:r>
              <a:rPr lang="en-US" altLang="zh-CN" b="1" dirty="0">
                <a:solidFill>
                  <a:srgbClr val="FF0000"/>
                </a:solidFill>
              </a:rPr>
              <a:t>1.3 </a:t>
            </a:r>
            <a:r>
              <a:rPr lang="zh-CN" altLang="en-US" b="1" dirty="0">
                <a:solidFill>
                  <a:srgbClr val="FF0000"/>
                </a:solidFill>
              </a:rPr>
              <a:t>定义与缩写</a:t>
            </a:r>
            <a:endParaRPr lang="zh-CN" altLang="en-US" b="1" dirty="0">
              <a:solidFill>
                <a:srgbClr val="FF0000"/>
              </a:solidFill>
            </a:endParaRPr>
          </a:p>
          <a:p>
            <a:r>
              <a:rPr lang="en-US" altLang="zh-CN" dirty="0"/>
              <a:t>1.4 </a:t>
            </a:r>
            <a:r>
              <a:rPr lang="zh-CN" altLang="en-US" dirty="0"/>
              <a:t>参考文献</a:t>
            </a:r>
            <a:endParaRPr lang="zh-CN" altLang="en-US" dirty="0"/>
          </a:p>
        </p:txBody>
      </p:sp>
      <p:sp>
        <p:nvSpPr>
          <p:cNvPr id="4" name="内容占位符 3"/>
          <p:cNvSpPr>
            <a:spLocks noGrp="1"/>
          </p:cNvSpPr>
          <p:nvPr>
            <p:ph sz="half" idx="2"/>
          </p:nvPr>
        </p:nvSpPr>
        <p:spPr>
          <a:xfrm>
            <a:off x="3415308" y="2204864"/>
            <a:ext cx="5652628" cy="2232248"/>
          </a:xfrm>
          <a:ln>
            <a:solidFill>
              <a:schemeClr val="tx1">
                <a:lumMod val="50000"/>
              </a:schemeClr>
            </a:solidFill>
          </a:ln>
        </p:spPr>
        <p:txBody>
          <a:bodyPr/>
          <a:lstStyle/>
          <a:p>
            <a:r>
              <a:rPr lang="zh-CN" altLang="en-US" dirty="0"/>
              <a:t>本节包括此处的术语与缩写词</a:t>
            </a:r>
            <a:endParaRPr lang="zh-CN" altLang="en-US" dirty="0"/>
          </a:p>
        </p:txBody>
      </p:sp>
      <p:sp>
        <p:nvSpPr>
          <p:cNvPr id="5" name="灯片编号占位符 4"/>
          <p:cNvSpPr>
            <a:spLocks noGrp="1"/>
          </p:cNvSpPr>
          <p:nvPr>
            <p:ph type="sldNum" sz="quarter" idx="11"/>
          </p:nvPr>
        </p:nvSpPr>
        <p:spPr/>
        <p:txBody>
          <a:bodyPr/>
          <a:lstStyle/>
          <a:p>
            <a:pPr>
              <a:defRPr/>
            </a:pPr>
            <a:fld id="{BFEF7B10-3743-4942-A448-7DADAE9922DC}" type="slidenum">
              <a:rPr lang="en-US" altLang="en-US" smtClean="0"/>
            </a:fld>
            <a:endParaRPr lang="en-US" altLang="en-US"/>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commondata" val="eyJoZGlkIjoiNzcxMjk2ODMwNTJmNjRjMGIwNmMzYjNhOTdjMGY1NmQifQ=="/>
</p:tagLst>
</file>

<file path=ppt/theme/theme1.xml><?xml version="1.0" encoding="utf-8"?>
<a:theme xmlns:a="http://schemas.openxmlformats.org/drawingml/2006/main" name="Edge">
  <a:themeElements>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fontScheme name="Edge">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9050" cap="flat" cmpd="sng" algn="ctr">
          <a:solidFill>
            <a:schemeClr val="hlink"/>
          </a:solidFill>
          <a:prstDash val="solid"/>
          <a:round/>
          <a:headEnd type="none" w="med" len="med"/>
          <a:tailEnd type="none" w="med" len="med"/>
        </a:ln>
      </a:spPr>
      <a:bodyPr vert="horz" wrap="square" lIns="91440" tIns="45720" rIns="91440" bIns="45720" numCol="1" anchor="t" anchorCtr="0" compatLnSpc="1"/>
      <a:lstStyle>
        <a:defPPr marL="342900" marR="0" indent="-34290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kumimoji="0" lang="en-US" sz="30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19050" cap="flat" cmpd="sng" algn="ctr">
          <a:solidFill>
            <a:schemeClr val="hlink"/>
          </a:solidFill>
          <a:prstDash val="solid"/>
          <a:round/>
          <a:headEnd type="none" w="med" len="med"/>
          <a:tailEnd type="none" w="med" len="med"/>
        </a:ln>
      </a:spPr>
      <a:bodyPr vert="horz" wrap="square" lIns="91440" tIns="45720" rIns="91440" bIns="45720" numCol="1" anchor="t" anchorCtr="0" compatLnSpc="1"/>
      <a:lstStyle>
        <a:defPPr marL="342900" marR="0" indent="-342900" algn="ctr"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n"/>
          <a:defRPr kumimoji="0" lang="en-US" sz="30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0</TotalTime>
  <Words>4991</Words>
  <Application>WPS 演示</Application>
  <PresentationFormat>35 毫米幻灯片</PresentationFormat>
  <Paragraphs>539</Paragraphs>
  <Slides>37</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37</vt:i4>
      </vt:variant>
    </vt:vector>
  </HeadingPairs>
  <TitlesOfParts>
    <vt:vector size="47" baseType="lpstr">
      <vt:lpstr>Arial</vt:lpstr>
      <vt:lpstr>宋体</vt:lpstr>
      <vt:lpstr>Wingdings</vt:lpstr>
      <vt:lpstr>楷体_GB2312</vt:lpstr>
      <vt:lpstr>新宋体</vt:lpstr>
      <vt:lpstr>Garamond</vt:lpstr>
      <vt:lpstr>微软雅黑</vt:lpstr>
      <vt:lpstr>Arial Unicode MS</vt:lpstr>
      <vt:lpstr>楷体_GB2312</vt:lpstr>
      <vt:lpstr>Edge</vt:lpstr>
      <vt:lpstr>实验 2 — 软件设计说明书                 的设计和撰写</vt:lpstr>
      <vt:lpstr>大纲</vt:lpstr>
      <vt:lpstr>实验文档的格式说明</vt:lpstr>
      <vt:lpstr>封面</vt:lpstr>
      <vt:lpstr>版本变更记录</vt:lpstr>
      <vt:lpstr>1、引言</vt:lpstr>
      <vt:lpstr>1、引言</vt:lpstr>
      <vt:lpstr>1、引言</vt:lpstr>
      <vt:lpstr>1、引言</vt:lpstr>
      <vt:lpstr>1、引言</vt:lpstr>
      <vt:lpstr>2、体系结构设计</vt:lpstr>
      <vt:lpstr>2、体系结构设计</vt:lpstr>
      <vt:lpstr>2、体系结构设计</vt:lpstr>
      <vt:lpstr>2、体系结构设计</vt:lpstr>
      <vt:lpstr>2、体系结构设计</vt:lpstr>
      <vt:lpstr>2、体系结构设计</vt:lpstr>
      <vt:lpstr>2、体系结构设计</vt:lpstr>
      <vt:lpstr>2、体系结构设计</vt:lpstr>
      <vt:lpstr>2、体系结构设计</vt:lpstr>
      <vt:lpstr>2、体系结构设计 —— 2.4 体系构件概述</vt:lpstr>
      <vt:lpstr>2、体系结构设计</vt:lpstr>
      <vt:lpstr>2、体系结构设计</vt:lpstr>
      <vt:lpstr>2、体系结构设计</vt:lpstr>
      <vt:lpstr>2、体系结构设计</vt:lpstr>
      <vt:lpstr>2、体系结构设计</vt:lpstr>
      <vt:lpstr>3、组件设计</vt:lpstr>
      <vt:lpstr>3、组件设计</vt:lpstr>
      <vt:lpstr>3、组件设计</vt:lpstr>
      <vt:lpstr>3、组件设计</vt:lpstr>
      <vt:lpstr>3、组件设计</vt:lpstr>
      <vt:lpstr>3、组件设计</vt:lpstr>
      <vt:lpstr>3、组件设计</vt:lpstr>
      <vt:lpstr>3、组件设计</vt:lpstr>
      <vt:lpstr>3、组件设计</vt:lpstr>
      <vt:lpstr>3、组件设计</vt:lpstr>
      <vt:lpstr>3、组件设计</vt:lpstr>
      <vt:lpstr>4、未解决问题列表</vt:lpstr>
    </vt:vector>
  </TitlesOfParts>
  <Company>NUPT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Unified Modeling Language</dc:title>
  <dc:creator>Chuandong Wang</dc:creator>
  <cp:lastModifiedBy>郑尚东</cp:lastModifiedBy>
  <cp:revision>3449</cp:revision>
  <dcterms:created xsi:type="dcterms:W3CDTF">2004-06-21T03:23:00Z</dcterms:created>
  <dcterms:modified xsi:type="dcterms:W3CDTF">2024-11-24T14:27:04Z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FBDF2AD3587642D397197D0ECAF27295_12</vt:lpwstr>
  </property>
  <property fmtid="{D5CDD505-2E9C-101B-9397-08002B2CF9AE}" pid="3" name="KSOProductBuildVer">
    <vt:lpwstr>2052-12.1.0.16250</vt:lpwstr>
  </property>
</Properties>
</file>