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Ubuntu Light"/>
      <p:regular r:id="rId16"/>
      <p:bold r:id="rId17"/>
      <p:italic r:id="rId18"/>
      <p:boldItalic r:id="rId19"/>
    </p:embeddedFon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NeK9lvWu2Zc+lrMCPx3V2TGv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6.xml"/><Relationship Id="rId22" Type="http://schemas.openxmlformats.org/officeDocument/2006/relationships/font" Target="fonts/Ubuntu-italic.fntdata"/><Relationship Id="rId10" Type="http://schemas.openxmlformats.org/officeDocument/2006/relationships/slide" Target="slides/slide5.xml"/><Relationship Id="rId21" Type="http://schemas.openxmlformats.org/officeDocument/2006/relationships/font" Target="fonts/Ubuntu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Light-bold.fntdata"/><Relationship Id="rId16" Type="http://schemas.openxmlformats.org/officeDocument/2006/relationships/font" Target="fonts/Ubuntu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Light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f2b7076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ef2b707648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8a2e31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ef8a2e316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8a2e31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ef8a2e316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8a2e31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ef8a2e316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8a2e31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ef8a2e3165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f8a2e31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ef8a2e3165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b="0" i="0" lang="es-CO" sz="18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b="0" i="0" sz="1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21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7310" t="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celular con la imagen de una caricatura&#10;&#10;Descripción generada automáticamente con confianza baja"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266959" y="711478"/>
            <a:ext cx="746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JavaScript </a:t>
            </a: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b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578444" y="397100"/>
            <a:ext cx="45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78458" y="1032950"/>
            <a:ext cx="5036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536212" y="1606373"/>
            <a:ext cx="111861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 es un paquete de NPM, para generar una serie de endpoints a partir de una simulación de una base de datos a partir de un archivo json. 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El archivo bd.json consiste en un archivo que simula ser una base de datos, el cual contiene listas las cuales hacen las veces de tablas con sus respectivos valores y propiedades.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Estas propiedades equivalen a las columnas de una tabla, o los atributos de la misma y los valores 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serían el equivalente a registros en la tabla de datos.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2b707648_1_1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1ef2b707648_1_1"/>
          <p:cNvPicPr preferRelativeResize="0"/>
          <p:nvPr/>
        </p:nvPicPr>
        <p:blipFill rotWithShape="1">
          <a:blip r:embed="rId3">
            <a:alphaModFix/>
          </a:blip>
          <a:srcRect b="0" l="0" r="29247" t="0"/>
          <a:stretch/>
        </p:blipFill>
        <p:spPr>
          <a:xfrm rot="10800000">
            <a:off x="-16624" y="1"/>
            <a:ext cx="505360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f2b707648_1_1"/>
          <p:cNvSpPr txBox="1"/>
          <p:nvPr/>
        </p:nvSpPr>
        <p:spPr>
          <a:xfrm>
            <a:off x="578434" y="397100"/>
            <a:ext cx="592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f2b707648_1_1"/>
          <p:cNvSpPr txBox="1"/>
          <p:nvPr/>
        </p:nvSpPr>
        <p:spPr>
          <a:xfrm>
            <a:off x="578458" y="1032949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5" name="Google Shape;115;g1ef2b707648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f2b707648_1_1"/>
          <p:cNvSpPr txBox="1"/>
          <p:nvPr/>
        </p:nvSpPr>
        <p:spPr>
          <a:xfrm>
            <a:off x="502946" y="4733293"/>
            <a:ext cx="11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ef2b707648_1_1"/>
          <p:cNvSpPr txBox="1"/>
          <p:nvPr/>
        </p:nvSpPr>
        <p:spPr>
          <a:xfrm>
            <a:off x="536212" y="1606373"/>
            <a:ext cx="11186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 primera instancia, se instala el paquete NPM para el JsonServer. Para esta tarea se ejecuta el siguiente comando.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8" name="Google Shape;118;g1ef2b707648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738" y="2992225"/>
            <a:ext cx="93059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8a2e3165_0_2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ef8a2e3165_0_2"/>
          <p:cNvPicPr preferRelativeResize="0"/>
          <p:nvPr/>
        </p:nvPicPr>
        <p:blipFill rotWithShape="1">
          <a:blip r:embed="rId3">
            <a:alphaModFix/>
          </a:blip>
          <a:srcRect b="0" l="0" r="29248" t="0"/>
          <a:stretch/>
        </p:blipFill>
        <p:spPr>
          <a:xfrm rot="10800000">
            <a:off x="-16622" y="2"/>
            <a:ext cx="50536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f8a2e3165_0_2"/>
          <p:cNvSpPr txBox="1"/>
          <p:nvPr/>
        </p:nvSpPr>
        <p:spPr>
          <a:xfrm>
            <a:off x="578434" y="397100"/>
            <a:ext cx="592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ef8a2e3165_0_2"/>
          <p:cNvSpPr txBox="1"/>
          <p:nvPr/>
        </p:nvSpPr>
        <p:spPr>
          <a:xfrm>
            <a:off x="578458" y="1032949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7" name="Google Shape;127;g1ef8a2e3165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3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ef8a2e3165_0_2"/>
          <p:cNvSpPr txBox="1"/>
          <p:nvPr/>
        </p:nvSpPr>
        <p:spPr>
          <a:xfrm>
            <a:off x="502946" y="4733293"/>
            <a:ext cx="11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ef8a2e3165_0_2"/>
          <p:cNvSpPr txBox="1"/>
          <p:nvPr/>
        </p:nvSpPr>
        <p:spPr>
          <a:xfrm>
            <a:off x="486337" y="1192761"/>
            <a:ext cx="11186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Luego se crea un archivo json, con nombre db.json.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 el se agregaran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las diferentes colecciones que vamos a trabajar.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Google Shape;130;g1ef8a2e3165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413" y="2306588"/>
            <a:ext cx="93059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f8a2e3165_0_14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ef8a2e3165_0_14"/>
          <p:cNvPicPr preferRelativeResize="0"/>
          <p:nvPr/>
        </p:nvPicPr>
        <p:blipFill rotWithShape="1">
          <a:blip r:embed="rId3">
            <a:alphaModFix/>
          </a:blip>
          <a:srcRect b="0" l="0" r="29248" t="0"/>
          <a:stretch/>
        </p:blipFill>
        <p:spPr>
          <a:xfrm rot="10800000">
            <a:off x="-16622" y="2"/>
            <a:ext cx="50536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f8a2e3165_0_14"/>
          <p:cNvSpPr txBox="1"/>
          <p:nvPr/>
        </p:nvSpPr>
        <p:spPr>
          <a:xfrm>
            <a:off x="578434" y="397100"/>
            <a:ext cx="592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ef8a2e3165_0_14"/>
          <p:cNvSpPr txBox="1"/>
          <p:nvPr/>
        </p:nvSpPr>
        <p:spPr>
          <a:xfrm>
            <a:off x="578458" y="1032949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9" name="Google Shape;139;g1ef8a2e3165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3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ef8a2e3165_0_14"/>
          <p:cNvSpPr txBox="1"/>
          <p:nvPr/>
        </p:nvSpPr>
        <p:spPr>
          <a:xfrm>
            <a:off x="502946" y="4733293"/>
            <a:ext cx="11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ef8a2e3165_0_14"/>
          <p:cNvSpPr txBox="1"/>
          <p:nvPr/>
        </p:nvSpPr>
        <p:spPr>
          <a:xfrm>
            <a:off x="486337" y="1192761"/>
            <a:ext cx="11186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Note que el contenido del archivo json contiene una estructura de datos, el cual relaciona unas colecciones con otras, de manera que permite interlazar datos. 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Bajo esta misma estructura podemos expandir este archivo como se desee. 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Agregar 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más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colecciones, 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más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registros o 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más</a:t>
            </a: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propiedades.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2" name="Google Shape;142;g1ef8a2e316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725" y="3629325"/>
            <a:ext cx="8191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8a2e3165_0_26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ef8a2e3165_0_26"/>
          <p:cNvPicPr preferRelativeResize="0"/>
          <p:nvPr/>
        </p:nvPicPr>
        <p:blipFill rotWithShape="1">
          <a:blip r:embed="rId3">
            <a:alphaModFix/>
          </a:blip>
          <a:srcRect b="0" l="0" r="29248" t="0"/>
          <a:stretch/>
        </p:blipFill>
        <p:spPr>
          <a:xfrm rot="10800000">
            <a:off x="-16622" y="2"/>
            <a:ext cx="50536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f8a2e3165_0_26"/>
          <p:cNvSpPr txBox="1"/>
          <p:nvPr/>
        </p:nvSpPr>
        <p:spPr>
          <a:xfrm>
            <a:off x="578434" y="397100"/>
            <a:ext cx="592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f8a2e3165_0_26"/>
          <p:cNvSpPr txBox="1"/>
          <p:nvPr/>
        </p:nvSpPr>
        <p:spPr>
          <a:xfrm>
            <a:off x="578458" y="1032949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1" name="Google Shape;151;g1ef8a2e3165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3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ef8a2e3165_0_26"/>
          <p:cNvSpPr txBox="1"/>
          <p:nvPr/>
        </p:nvSpPr>
        <p:spPr>
          <a:xfrm>
            <a:off x="502946" y="4733293"/>
            <a:ext cx="11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ef8a2e3165_0_26"/>
          <p:cNvSpPr txBox="1"/>
          <p:nvPr/>
        </p:nvSpPr>
        <p:spPr>
          <a:xfrm>
            <a:off x="578462" y="2094961"/>
            <a:ext cx="11186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Una vez se tiene el archivo como se desea, se procede a crear un servidor con esta serie de datos.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Para ello, hacemos uso del siguiente comando.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Este comando relaciona el paquete JsonServer con el archivo que acabamos de crear. De esta manera, se crea un servidor con endpoints relacionados a los datos agregados en el archivo json.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4" name="Google Shape;154;g1ef8a2e3165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325" y="4733300"/>
            <a:ext cx="3733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f8a2e3165_0_38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ef8a2e3165_0_38"/>
          <p:cNvPicPr preferRelativeResize="0"/>
          <p:nvPr/>
        </p:nvPicPr>
        <p:blipFill rotWithShape="1">
          <a:blip r:embed="rId3">
            <a:alphaModFix/>
          </a:blip>
          <a:srcRect b="0" l="0" r="29248" t="0"/>
          <a:stretch/>
        </p:blipFill>
        <p:spPr>
          <a:xfrm rot="10800000">
            <a:off x="-16622" y="2"/>
            <a:ext cx="50536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ef8a2e3165_0_38"/>
          <p:cNvSpPr txBox="1"/>
          <p:nvPr/>
        </p:nvSpPr>
        <p:spPr>
          <a:xfrm>
            <a:off x="578434" y="397100"/>
            <a:ext cx="592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ef8a2e3165_0_38"/>
          <p:cNvSpPr txBox="1"/>
          <p:nvPr/>
        </p:nvSpPr>
        <p:spPr>
          <a:xfrm>
            <a:off x="578458" y="1032949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3" name="Google Shape;163;g1ef8a2e3165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3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ef8a2e3165_0_38"/>
          <p:cNvSpPr txBox="1"/>
          <p:nvPr/>
        </p:nvSpPr>
        <p:spPr>
          <a:xfrm>
            <a:off x="502946" y="4733293"/>
            <a:ext cx="11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ef8a2e3165_0_38"/>
          <p:cNvSpPr txBox="1"/>
          <p:nvPr/>
        </p:nvSpPr>
        <p:spPr>
          <a:xfrm>
            <a:off x="502950" y="1166575"/>
            <a:ext cx="49296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El resultado del comando es la creación del servidor en el puerto especificado y una serie de rutas o endpoints generados.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 partir de aqui se puede hacer consumo de dichos endpoints.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6" name="Google Shape;166;g1ef8a2e3165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400" y="1284863"/>
            <a:ext cx="558165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ef8a2e3165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450" y="3429000"/>
            <a:ext cx="51435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f8a2e3165_0_51"/>
          <p:cNvSpPr/>
          <p:nvPr/>
        </p:nvSpPr>
        <p:spPr>
          <a:xfrm>
            <a:off x="-16627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1ef8a2e3165_0_51"/>
          <p:cNvPicPr preferRelativeResize="0"/>
          <p:nvPr/>
        </p:nvPicPr>
        <p:blipFill rotWithShape="1">
          <a:blip r:embed="rId3">
            <a:alphaModFix/>
          </a:blip>
          <a:srcRect b="0" l="0" r="29248" t="0"/>
          <a:stretch/>
        </p:blipFill>
        <p:spPr>
          <a:xfrm rot="10800000">
            <a:off x="-16622" y="2"/>
            <a:ext cx="50536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ef8a2e3165_0_51"/>
          <p:cNvSpPr txBox="1"/>
          <p:nvPr/>
        </p:nvSpPr>
        <p:spPr>
          <a:xfrm>
            <a:off x="578434" y="397100"/>
            <a:ext cx="592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JsonServer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ef8a2e3165_0_51"/>
          <p:cNvSpPr txBox="1"/>
          <p:nvPr/>
        </p:nvSpPr>
        <p:spPr>
          <a:xfrm>
            <a:off x="578458" y="1032949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Google Shape;176;g1ef8a2e3165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3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ef8a2e3165_0_51"/>
          <p:cNvSpPr txBox="1"/>
          <p:nvPr/>
        </p:nvSpPr>
        <p:spPr>
          <a:xfrm>
            <a:off x="502946" y="4733293"/>
            <a:ext cx="11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ef8a2e3165_0_51"/>
          <p:cNvSpPr txBox="1"/>
          <p:nvPr/>
        </p:nvSpPr>
        <p:spPr>
          <a:xfrm>
            <a:off x="502950" y="1166575"/>
            <a:ext cx="49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Google Shape;179;g1ef8a2e3165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50" y="1227425"/>
            <a:ext cx="55911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ef8a2e3165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713" y="2871013"/>
            <a:ext cx="57245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2023-04-19T20:56:41Z</dcterms:created>
  <dc:creator>Alejandra Maria Martinez Ocampo</dc:creator>
</cp:coreProperties>
</file>