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Ubuntu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8oLCJ/DmMuLSgc5/EYLUbt6s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896DE9-C6AA-4E70-85DC-6BA83BDB90FD}">
  <a:tblStyle styleId="{CA896DE9-C6AA-4E70-85DC-6BA83BDB90F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9FF"/>
          </a:solidFill>
        </a:fill>
      </a:tcStyle>
    </a:wholeTbl>
    <a:band1H>
      <a:tcTxStyle/>
      <a:tcStyle>
        <a:fill>
          <a:solidFill>
            <a:srgbClr val="D3D1FF"/>
          </a:solidFill>
        </a:fill>
      </a:tcStyle>
    </a:band1H>
    <a:band2H>
      <a:tcTxStyle/>
    </a:band2H>
    <a:band1V>
      <a:tcTxStyle/>
      <a:tcStyle>
        <a:fill>
          <a:solidFill>
            <a:srgbClr val="D3D1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Ubuntu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1.png"/><Relationship Id="rId7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5" Type="http://schemas.openxmlformats.org/officeDocument/2006/relationships/image" Target="../media/image3.png"/><Relationship Id="rId6" Type="http://schemas.openxmlformats.org/officeDocument/2006/relationships/image" Target="../media/image6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5" Type="http://schemas.openxmlformats.org/officeDocument/2006/relationships/image" Target="../media/image3.png"/><Relationship Id="rId6" Type="http://schemas.openxmlformats.org/officeDocument/2006/relationships/image" Target="../media/image6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5" Type="http://schemas.openxmlformats.org/officeDocument/2006/relationships/image" Target="../media/image3.png"/><Relationship Id="rId6" Type="http://schemas.openxmlformats.org/officeDocument/2006/relationships/image" Target="../media/image6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3.png"/><Relationship Id="rId5" Type="http://schemas.openxmlformats.org/officeDocument/2006/relationships/image" Target="../media/image3.png"/><Relationship Id="rId6" Type="http://schemas.openxmlformats.org/officeDocument/2006/relationships/image" Target="../media/image6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2.png"/><Relationship Id="rId5" Type="http://schemas.openxmlformats.org/officeDocument/2006/relationships/image" Target="../media/image5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pn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2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Somos un </a:t>
            </a:r>
            <a:r>
              <a:rPr b="0" i="0" lang="es-CO" sz="1800" u="none" cap="none" strike="noStrike">
                <a:solidFill>
                  <a:schemeClr val="lt1"/>
                </a:solidFill>
                <a:highlight>
                  <a:srgbClr val="6B5CFF"/>
                </a:highlight>
                <a:latin typeface="Ubuntu"/>
                <a:ea typeface="Ubuntu"/>
                <a:cs typeface="Ubuntu"/>
                <a:sym typeface="Ubuntu"/>
              </a:rPr>
              <a:t>ecosistema</a:t>
            </a:r>
            <a:r>
              <a:rPr b="0" i="0" lang="es-CO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de desarrolladores de software</a:t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Añadir o eliminar elementos </a:t>
            </a:r>
            <a:endParaRPr/>
          </a:p>
        </p:txBody>
      </p:sp>
      <p:pic>
        <p:nvPicPr>
          <p:cNvPr id="177" name="Google Shape;17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3652" y="1665511"/>
            <a:ext cx="10024696" cy="173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3652" y="3336735"/>
            <a:ext cx="10024697" cy="34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4762500" y="1041093"/>
            <a:ext cx="18549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Corregir encabezado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7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Alternativas para crear arrays</a:t>
            </a:r>
            <a:endParaRPr b="0" i="0" sz="2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89" name="Google Shape;189;p37"/>
          <p:cNvGraphicFramePr/>
          <p:nvPr/>
        </p:nvGraphicFramePr>
        <p:xfrm>
          <a:off x="2032000" y="179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{CA896DE9-C6AA-4E70-85DC-6BA83BDB90FD}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Método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Array.from(obj) 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Intenta convertir el obj en un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Array.from(obj, fmap) 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Idem, pero ejecuta la función fmap por cada elemento. Equivalente a .map()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Array.from({ length:</a:t>
                      </a:r>
                      <a:r>
                        <a:rPr b="0" i="0"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size</a:t>
                      </a: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})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Crea un array a partir de un OBJECT de tamaño size, relleno de UNDEFINED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.concat(e1, e2, e3...)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Devuelve los elementos pasados por parámetro concatenados al final 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STRING.join(sep)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Une los elementos del array mediante separadores sep en un 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Objeto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Convertir a Array.from</a:t>
            </a:r>
            <a:endParaRPr b="0" i="0" sz="2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9" name="Google Shape;19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6322" y="1562897"/>
            <a:ext cx="8379355" cy="518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Concatenar arrays</a:t>
            </a:r>
            <a:endParaRPr b="0" i="0" sz="2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9" name="Google Shape;209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678" y="2220874"/>
            <a:ext cx="10576443" cy="258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Concatenar arrays</a:t>
            </a:r>
            <a:endParaRPr b="0" i="0" sz="2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458" y="1660296"/>
            <a:ext cx="11254154" cy="485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1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 txBox="1"/>
          <p:nvPr/>
        </p:nvSpPr>
        <p:spPr>
          <a:xfrm>
            <a:off x="578458" y="397102"/>
            <a:ext cx="5146481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654658" y="966448"/>
            <a:ext cx="3675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Separar y unir strings</a:t>
            </a:r>
            <a:endParaRPr b="0" i="0" sz="20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9" name="Google Shape;22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550" y="1786806"/>
            <a:ext cx="110109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2"/>
          <p:cNvPicPr preferRelativeResize="0"/>
          <p:nvPr/>
        </p:nvPicPr>
        <p:blipFill rotWithShape="1">
          <a:blip r:embed="rId3">
            <a:alphaModFix/>
          </a:blip>
          <a:srcRect b="0" l="0" r="40739" t="0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578458" y="267386"/>
            <a:ext cx="2745034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578458" y="1036786"/>
            <a:ext cx="38880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Buscar elementos en un array</a:t>
            </a:r>
            <a:endParaRPr/>
          </a:p>
        </p:txBody>
      </p:sp>
      <p:graphicFrame>
        <p:nvGraphicFramePr>
          <p:cNvPr id="239" name="Google Shape;239;p42"/>
          <p:cNvGraphicFramePr/>
          <p:nvPr/>
        </p:nvGraphicFramePr>
        <p:xfrm>
          <a:off x="2032000" y="1990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{CA896DE9-C6AA-4E70-85DC-6BA83BDB90FD}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</a:rPr>
                        <a:t>Método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 BOOLEAN.includes(element) 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Comprueba si element está incluido en 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 BOOLEAN.includes(element, from) 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Idem, pero partiendo desde la posición from 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NUMBER .indexOf(element)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Devuelve la posición de la primera aparición de element. Devuelve -1 si no existe.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 NUMBER.indexOf(element, from)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Idem, pero partiendo desde la posición from 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 NUMBER.lastIndexOf(element)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Devuelve la posición de la última aparición de element. Devuelve -1 si no existe.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 NUMBER.lastIndexOf(element, from)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/>
                        <a:t>Idem, pero partiendo desde la posición from 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0" l="0" r="40739" t="0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578458" y="267386"/>
            <a:ext cx="215265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578458" y="1036786"/>
            <a:ext cx="37649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¿El elemento existe? (incluides)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4150" y="2219223"/>
            <a:ext cx="67437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4"/>
          <p:cNvPicPr preferRelativeResize="0"/>
          <p:nvPr/>
        </p:nvPicPr>
        <p:blipFill rotWithShape="1">
          <a:blip r:embed="rId3">
            <a:alphaModFix/>
          </a:blip>
          <a:srcRect b="0" l="0" r="40739" t="0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/>
          <p:nvPr/>
        </p:nvSpPr>
        <p:spPr>
          <a:xfrm>
            <a:off x="578458" y="267386"/>
            <a:ext cx="6402634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578458" y="1036786"/>
            <a:ext cx="44331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Buscar la posición (indexOf)</a:t>
            </a:r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85013" y="1825654"/>
            <a:ext cx="5821973" cy="465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/>
          <p:cNvPicPr preferRelativeResize="0"/>
          <p:nvPr/>
        </p:nvPicPr>
        <p:blipFill rotWithShape="1">
          <a:blip r:embed="rId3">
            <a:alphaModFix/>
          </a:blip>
          <a:srcRect b="0" l="0" r="40739" t="0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578458" y="267386"/>
            <a:ext cx="6402634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78458" y="1036786"/>
            <a:ext cx="44331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Buscar la posición (lastIndexOf)</a:t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4683" y="1472124"/>
            <a:ext cx="6402634" cy="511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21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7310" t="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celular con la imagen de una caricatura&#10;&#10;Descripción generada automáticamente con confianza baja"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266959" y="777980"/>
            <a:ext cx="3340765" cy="98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</a:t>
            </a:r>
            <a:b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0" l="0" r="40739" t="0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578458" y="267386"/>
            <a:ext cx="6402634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578458" y="1036786"/>
            <a:ext cx="3677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Buscar un elemento en array 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5828" y="1436896"/>
            <a:ext cx="6062353" cy="538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E4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578459" y="397102"/>
            <a:ext cx="2646880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78459" y="1032950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Propiedades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578459" y="1570649"/>
            <a:ext cx="1147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Un array es una colección o agrupación de elementos en una misma variable, cada uno de ellos ubicado por la posición que ocupa en el array. En algunas ocasiones también se les suelen llamar </a:t>
            </a:r>
            <a:r>
              <a:rPr b="1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arreglos</a:t>
            </a:r>
            <a:r>
              <a:rPr b="0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 o </a:t>
            </a:r>
            <a:r>
              <a:rPr b="1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vectores</a:t>
            </a:r>
            <a:r>
              <a:rPr b="0" i="0" lang="es-CO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2032000" y="3331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{CA896DE9-C6AA-4E70-85DC-6BA83BDB90FD}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Constructor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new Array( NUMBER size)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Crea un array vacío de tamaño size. Sus valores no están definidos, pero son UNDEFINIED.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new Array(e1, e2...)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Crea un array con los elementos indicados.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[e1, e2...]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Simplemente, los elementos dentro de corchetes: []. </a:t>
                      </a:r>
                      <a:r>
                        <a:rPr b="1"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Notación preferida</a:t>
                      </a:r>
                      <a:r>
                        <a:rPr lang="es-CO" sz="14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b="0" l="0" r="68704" t="753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578458" y="397102"/>
            <a:ext cx="429791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1" i="0" sz="4400" u="none" cap="none" strike="noStrike">
              <a:solidFill>
                <a:srgbClr val="181E4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578458" y="1032950"/>
            <a:ext cx="28505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Sintaxis y propiedades </a:t>
            </a:r>
            <a:endParaRPr/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342" y="2068908"/>
            <a:ext cx="11304194" cy="353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2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2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2"/>
          <p:cNvSpPr txBox="1"/>
          <p:nvPr/>
        </p:nvSpPr>
        <p:spPr>
          <a:xfrm>
            <a:off x="578457" y="1032950"/>
            <a:ext cx="37275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Acceso a elementos del array</a:t>
            </a:r>
            <a:endParaRPr/>
          </a:p>
        </p:txBody>
      </p:sp>
      <p:pic>
        <p:nvPicPr>
          <p:cNvPr id="125" name="Google Shape;1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32"/>
          <p:cNvGraphicFramePr/>
          <p:nvPr/>
        </p:nvGraphicFramePr>
        <p:xfrm>
          <a:off x="2032000" y="1915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{CA896DE9-C6AA-4E70-85DC-6BA83BDB90FD}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Forma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NUMBER .length</a:t>
                      </a:r>
                      <a:endParaRPr sz="1400" u="none" cap="none" strike="noStrike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Propiedad que devuelve el número de elementos 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OBJECT[pos]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Operador que devuelve (o modifica) el elemento número pos 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OBJECT.at(pos) 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Método que devuelve el elemento en la posición pos. Números negativos en orden inverso.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66503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3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El operador [ ]</a:t>
            </a:r>
            <a:endParaRPr/>
          </a:p>
        </p:txBody>
      </p:sp>
      <p:pic>
        <p:nvPicPr>
          <p:cNvPr id="135" name="Google Shape;1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6050" y="2199453"/>
            <a:ext cx="6819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4"/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El operador [ ]</a:t>
            </a:r>
            <a:endParaRPr/>
          </a:p>
        </p:txBody>
      </p:sp>
      <p:pic>
        <p:nvPicPr>
          <p:cNvPr id="145" name="Google Shape;14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14" y="2284073"/>
            <a:ext cx="11828571" cy="228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35"/>
          <p:cNvPicPr preferRelativeResize="0"/>
          <p:nvPr/>
        </p:nvPicPr>
        <p:blipFill rotWithShape="1">
          <a:blip r:embed="rId3">
            <a:alphaModFix/>
          </a:blip>
          <a:srcRect b="0" l="0" r="29251" t="0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5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Metodo .at( )</a:t>
            </a:r>
            <a:endParaRPr/>
          </a:p>
        </p:txBody>
      </p:sp>
      <p:pic>
        <p:nvPicPr>
          <p:cNvPr id="155" name="Google Shape;15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1957900"/>
            <a:ext cx="6096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9183" t="0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578459" y="397102"/>
            <a:ext cx="2674695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endParaRPr b="0" i="0" sz="1400" u="none" cap="none" strike="noStrike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578459" y="1032950"/>
            <a:ext cx="34627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Añadir o eliminar elementos</a:t>
            </a:r>
            <a:endParaRPr/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2032000" y="1802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{CA896DE9-C6AA-4E70-85DC-6BA83BDB90FD}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Método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400" u="none" cap="none" strike="noStrike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NUMBER.push(e1, e2, e3...) ⚠️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Añade uno o varios elementos al final del array. Devuelve el tamaño 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OBJECT.pop() ⚠️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Elimina el último elemento del array. Devuelve dicho elemento.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NUMBER.unshift(e1, e2, e3...) ⚠️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Añade uno o varios elementos al inicio del array. Devuelve el tamaño del array.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 OBJECT.shift() ⚠️</a:t>
                      </a:r>
                      <a:endParaRPr/>
                    </a:p>
                  </a:txBody>
                  <a:tcPr marT="60950" marB="60950" marR="60950" marL="609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Elimina el primer elemento del array. Devuelve dicho elemento.</a:t>
                      </a:r>
                      <a:endParaRPr/>
                    </a:p>
                  </a:txBody>
                  <a:tcPr marT="60950" marB="60950" marR="60950" marL="60950" anchor="ctr"/>
                </a:tc>
              </a:tr>
            </a:tbl>
          </a:graphicData>
        </a:graphic>
      </p:graphicFrame>
      <p:pic>
        <p:nvPicPr>
          <p:cNvPr id="167" name="Google Shape;16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671" y="4587201"/>
            <a:ext cx="10656277" cy="191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2023-04-19T20:56:41Z</dcterms:created>
  <dc:creator>Alejandra Maria Martinez Ocampo</dc:creator>
</cp:coreProperties>
</file>