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320" r:id="rId5"/>
    <p:sldId id="339" r:id="rId6"/>
    <p:sldId id="388" r:id="rId7"/>
    <p:sldId id="389" r:id="rId8"/>
    <p:sldId id="390" r:id="rId9"/>
    <p:sldId id="27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Ubuntu" panose="020B0504030602030204" pitchFamily="34" charset="0"/>
      <p:regular r:id="rId16"/>
      <p:bold r:id="rId17"/>
      <p:italic r:id="rId18"/>
      <p:boldItalic r:id="rId19"/>
    </p:embeddedFont>
    <p:embeddedFont>
      <p:font typeface="Ubuntu Light" panose="020B0304030602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gP6VT0DhK14j+2qMOJlRxpq4d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26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579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197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12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0535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214" y="225007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82905" y="412811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lang="es-CO" sz="1800" b="0" i="0" u="none" strike="noStrike" cap="non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sz="1800" b="0" i="0" u="none" strike="noStrike" cap="non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B6B8B64-097F-C966-CB2B-AD4ECBA9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2178" cy="6858000"/>
          </a:xfrm>
          <a:prstGeom prst="rect">
            <a:avLst/>
          </a:prstGeom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r="7310"/>
          <a:stretch/>
        </p:blipFill>
        <p:spPr>
          <a:xfrm flipH="1">
            <a:off x="413" y="0"/>
            <a:ext cx="929321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9505" y="466852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6868162" y="3035810"/>
            <a:ext cx="283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9;p4" descr="Imagen de la pantalla de un celular con la imagen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0568146C-0770-A088-0853-5AC1713E088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543156" y="2374118"/>
            <a:ext cx="5053608" cy="433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9640603D-AE98-3645-568B-5BBC26B1A96A}"/>
              </a:ext>
            </a:extLst>
          </p:cNvPr>
          <p:cNvSpPr txBox="1"/>
          <p:nvPr/>
        </p:nvSpPr>
        <p:spPr>
          <a:xfrm>
            <a:off x="266959" y="711478"/>
            <a:ext cx="7463877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Java Script </a:t>
            </a:r>
            <a:r>
              <a:rPr lang="es-CO" sz="44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POO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(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Document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Object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Model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b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t="753" r="68704"/>
          <a:stretch/>
        </p:blipFill>
        <p:spPr>
          <a:xfrm>
            <a:off x="7315630" y="0"/>
            <a:ext cx="4876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8D8CE8C3-1457-4569-08E6-A36FD8058B1D}"/>
              </a:ext>
            </a:extLst>
          </p:cNvPr>
          <p:cNvSpPr txBox="1"/>
          <p:nvPr/>
        </p:nvSpPr>
        <p:spPr>
          <a:xfrm>
            <a:off x="578458" y="397102"/>
            <a:ext cx="410991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err="1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localStorage</a:t>
            </a:r>
            <a:endParaRPr lang="es-CO" sz="4400" b="1" i="0" u="none" strike="noStrike" cap="none" dirty="0">
              <a:solidFill>
                <a:srgbClr val="181E4B"/>
              </a:solidFill>
              <a:latin typeface="Ubuntu"/>
              <a:ea typeface="Arial"/>
              <a:cs typeface="Arial"/>
              <a:sym typeface="Ubuntu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8580B1-EEC2-D7ED-87FD-A68E09399484}"/>
              </a:ext>
            </a:extLst>
          </p:cNvPr>
          <p:cNvSpPr txBox="1"/>
          <p:nvPr/>
        </p:nvSpPr>
        <p:spPr>
          <a:xfrm>
            <a:off x="578458" y="1032950"/>
            <a:ext cx="4109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localStorage</a:t>
            </a:r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 y 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sessionStorage</a:t>
            </a:r>
            <a:endParaRPr lang="es-CO" sz="20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681B77-AB94-5DB7-E8BF-E1DF909033E6}"/>
              </a:ext>
            </a:extLst>
          </p:cNvPr>
          <p:cNvSpPr txBox="1"/>
          <p:nvPr/>
        </p:nvSpPr>
        <p:spPr>
          <a:xfrm>
            <a:off x="578458" y="1793473"/>
            <a:ext cx="113918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La propiedad de sólo lectura </a:t>
            </a:r>
            <a:r>
              <a:rPr lang="es-MX" sz="2400" b="0" i="0" dirty="0" err="1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localStorage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 te permite acceder al objeto local Storage; los datos persisten almacenados entre de las diferentes sesiones de navegación. </a:t>
            </a:r>
            <a:r>
              <a:rPr lang="es-MX" sz="2400" b="0" i="0" dirty="0" err="1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localStorage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 es similar a </a:t>
            </a:r>
            <a:r>
              <a:rPr lang="es-MX" sz="2400" b="0" i="0" dirty="0" err="1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sessionStorage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. La única diferencia es que, mientras los datos almacenados en </a:t>
            </a:r>
            <a:r>
              <a:rPr lang="es-MX" sz="2400" b="0" i="0" dirty="0" err="1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localStorage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 no tienen fecha de expiración, los datos almacenados en </a:t>
            </a:r>
            <a:r>
              <a:rPr lang="es-MX" sz="2400" b="0" i="0" dirty="0" err="1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sessionStorage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 son eliminados cuando finaliza la </a:t>
            </a:r>
            <a:r>
              <a:rPr lang="es-MX" sz="2400" b="0" i="0" dirty="0" err="1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sesion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 de navegación - lo cual ocurre cuando se cierra la página.</a:t>
            </a:r>
          </a:p>
          <a:p>
            <a:pPr algn="l"/>
            <a:endParaRPr lang="es-MX" sz="2400" b="0" i="0" dirty="0">
              <a:solidFill>
                <a:srgbClr val="181E4B"/>
              </a:solidFill>
              <a:effectLst/>
              <a:latin typeface="Ubuntu" panose="020B0504030602030204" pitchFamily="34" charset="0"/>
            </a:endParaRPr>
          </a:p>
          <a:p>
            <a:pPr algn="l"/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Con </a:t>
            </a:r>
            <a:r>
              <a:rPr lang="es-MX" sz="2400" b="0" i="0" dirty="0" err="1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sessionStorage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 los datos persisten sólo en la ventana/</a:t>
            </a:r>
            <a:r>
              <a:rPr lang="es-MX" sz="2400" b="0" i="0" dirty="0" err="1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tab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 que los creó, mientras que con </a:t>
            </a:r>
            <a:r>
              <a:rPr lang="es-MX" sz="2400" b="0" i="0" dirty="0" err="1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localStorage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 los datos persisten entre ventanas/</a:t>
            </a:r>
            <a:r>
              <a:rPr lang="es-MX" sz="2400" b="0" i="0" dirty="0" err="1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tabs</a:t>
            </a:r>
            <a:r>
              <a:rPr lang="es-MX" sz="2400" b="0" i="0" dirty="0">
                <a:solidFill>
                  <a:srgbClr val="181E4B"/>
                </a:solidFill>
                <a:effectLst/>
                <a:latin typeface="Ubuntu" panose="020B0504030602030204" pitchFamily="34" charset="0"/>
              </a:rPr>
              <a:t> con el mismo origen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385286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localStorage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342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Propiedades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8827A70-751E-2E44-3F10-2350664BD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84336"/>
              </p:ext>
            </p:extLst>
          </p:nvPr>
        </p:nvGraphicFramePr>
        <p:xfrm>
          <a:off x="2032000" y="1865764"/>
          <a:ext cx="812800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969">
                  <a:extLst>
                    <a:ext uri="{9D8B030D-6E8A-4147-A177-3AD203B41FA5}">
                      <a16:colId xmlns:a16="http://schemas.microsoft.com/office/drawing/2014/main" val="1849483197"/>
                    </a:ext>
                  </a:extLst>
                </a:gridCol>
                <a:gridCol w="6010031">
                  <a:extLst>
                    <a:ext uri="{9D8B030D-6E8A-4147-A177-3AD203B41FA5}">
                      <a16:colId xmlns:a16="http://schemas.microsoft.com/office/drawing/2014/main" val="3044537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Métodos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Definición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9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Storege.length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Lectura, </a:t>
                      </a:r>
                      <a:r>
                        <a:rPr lang="es-MX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Retorna un entero que representa el número de elementos almacenados en el </a:t>
                      </a:r>
                      <a:r>
                        <a:rPr lang="es-MX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objeto</a:t>
                      </a:r>
                      <a:r>
                        <a:rPr lang="es-MX" dirty="0" err="1"/>
                        <a:t>Storage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71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Storage.key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Cuando se le pasa un número n, éste método retorna el nombre de la enésima clave en el almacenamiento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1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Storage.getItem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Cuando se le pasa un nombre de clave, retorna el valor de esa clave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56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Storage.setItem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Cuando se le pasa un nombre de clave y un valor, añade dicha clave al almacenamiento, o la actualiza el valor de la clave si ya existe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2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Storage.removeItem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Cuando se le pasa el nombre de una clave, eliminará dicha clave del almacenamiento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Storage.clear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Cuando es invocado vacía todas las claves del almacenamiento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3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8" y="397102"/>
            <a:ext cx="391041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 err="1">
                <a:solidFill>
                  <a:schemeClr val="lt1"/>
                </a:solidFill>
                <a:latin typeface="Ubuntu"/>
                <a:sym typeface="Ubuntu"/>
              </a:rPr>
              <a:t>LocalStorage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389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Html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ejemplo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48245B9-59FB-7F36-2E03-3B3034EAB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004" y="1433060"/>
            <a:ext cx="5289991" cy="51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2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8" y="397102"/>
            <a:ext cx="391041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 err="1">
                <a:solidFill>
                  <a:schemeClr val="lt1"/>
                </a:solidFill>
                <a:latin typeface="Ubuntu"/>
                <a:sym typeface="Ubuntu"/>
              </a:rPr>
              <a:t>LocalStorage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389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Storage.setItem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()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8F7B581-20C8-2E0C-327E-D94855866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02" y="1802351"/>
            <a:ext cx="10839796" cy="40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9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66503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8" y="397102"/>
            <a:ext cx="391041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 err="1">
                <a:solidFill>
                  <a:schemeClr val="lt1"/>
                </a:solidFill>
                <a:latin typeface="Ubuntu"/>
                <a:sym typeface="Ubuntu"/>
              </a:rPr>
              <a:t>LocalStorage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389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Storage.getItem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()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14F872-F02A-4C5D-A0F8-1FACC9926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925" y="2257425"/>
            <a:ext cx="7296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66503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8" y="397102"/>
            <a:ext cx="391041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 err="1">
                <a:solidFill>
                  <a:schemeClr val="lt1"/>
                </a:solidFill>
                <a:latin typeface="Ubuntu"/>
                <a:sym typeface="Ubuntu"/>
              </a:rPr>
              <a:t>LocalStorage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389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Storage.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removeItem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()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47BF4BA-93CD-3BA2-0A03-22FD8B13C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925" y="2066925"/>
            <a:ext cx="72961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9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167" y="2494344"/>
            <a:ext cx="5675666" cy="186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iw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26226</TotalTime>
  <Words>272</Words>
  <Application>Microsoft Office PowerPoint</Application>
  <PresentationFormat>Panorámica</PresentationFormat>
  <Paragraphs>31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Ubuntu Light</vt:lpstr>
      <vt:lpstr>Ubuntu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Maria Martinez Ocampo</dc:creator>
  <cp:lastModifiedBy>User</cp:lastModifiedBy>
  <cp:revision>33</cp:revision>
  <dcterms:created xsi:type="dcterms:W3CDTF">2023-04-19T20:56:41Z</dcterms:created>
  <dcterms:modified xsi:type="dcterms:W3CDTF">2024-01-04T00:26:38Z</dcterms:modified>
</cp:coreProperties>
</file>