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7" r:id="rId5"/>
    <p:sldId id="320" r:id="rId6"/>
    <p:sldId id="273" r:id="rId7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Ubuntu" panose="020B0504030602030204" pitchFamily="34" charset="0"/>
      <p:regular r:id="rId13"/>
      <p:bold r:id="rId14"/>
      <p:italic r:id="rId15"/>
      <p:boldItalic r:id="rId16"/>
    </p:embeddedFont>
    <p:embeddedFont>
      <p:font typeface="Ubuntu Light" panose="020B030403060203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9" roundtripDataSignature="AMtx7mgP6VT0DhK14j+2qMOJlRxpq4dn9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1E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7" autoAdjust="0"/>
    <p:restoredTop sz="94660"/>
  </p:normalViewPr>
  <p:slideViewPr>
    <p:cSldViewPr snapToGrid="0">
      <p:cViewPr varScale="1">
        <p:scale>
          <a:sx n="44" d="100"/>
          <a:sy n="44" d="100"/>
        </p:scale>
        <p:origin x="154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59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61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6" name="Google Shape;23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3262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8" name="Google Shape;29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E4B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95214" y="2250076"/>
            <a:ext cx="4333940" cy="187804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3282905" y="4128116"/>
            <a:ext cx="562619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18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Somos un </a:t>
            </a:r>
            <a:r>
              <a:rPr lang="es-CO" sz="1800" b="0" i="0" u="none" strike="noStrike" cap="none">
                <a:solidFill>
                  <a:schemeClr val="lt1"/>
                </a:solidFill>
                <a:highlight>
                  <a:srgbClr val="6B5CFF"/>
                </a:highlight>
                <a:latin typeface="Ubuntu Light"/>
                <a:ea typeface="Ubuntu Light"/>
                <a:cs typeface="Ubuntu Light"/>
                <a:sym typeface="Ubuntu Light"/>
              </a:rPr>
              <a:t>ecosistema</a:t>
            </a:r>
            <a:r>
              <a:rPr lang="es-CO" sz="18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 de desarrolladores de software</a:t>
            </a:r>
            <a:endParaRPr sz="1800" b="0" i="0" u="none" strike="noStrike" cap="none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B6B8B64-097F-C966-CB2B-AD4ECBA9A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22178" cy="6858000"/>
          </a:xfrm>
          <a:prstGeom prst="rect">
            <a:avLst/>
          </a:prstGeom>
        </p:spPr>
      </p:pic>
      <p:pic>
        <p:nvPicPr>
          <p:cNvPr id="91" name="Google Shape;91;p2"/>
          <p:cNvPicPr preferRelativeResize="0"/>
          <p:nvPr/>
        </p:nvPicPr>
        <p:blipFill rotWithShape="1">
          <a:blip r:embed="rId4">
            <a:alphaModFix/>
          </a:blip>
          <a:srcRect r="7310"/>
          <a:stretch/>
        </p:blipFill>
        <p:spPr>
          <a:xfrm flipH="1">
            <a:off x="413" y="0"/>
            <a:ext cx="929321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39505" y="4668520"/>
            <a:ext cx="3330258" cy="141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"/>
          <p:cNvSpPr txBox="1"/>
          <p:nvPr/>
        </p:nvSpPr>
        <p:spPr>
          <a:xfrm>
            <a:off x="6868162" y="3035810"/>
            <a:ext cx="2834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119;p4" descr="Imagen de la pantalla de un celular con la imagen de una caricatura&#10;&#10;Descripción generada automáticamente con confianza baja">
            <a:extLst>
              <a:ext uri="{FF2B5EF4-FFF2-40B4-BE49-F238E27FC236}">
                <a16:creationId xmlns:a16="http://schemas.microsoft.com/office/drawing/2014/main" id="{0568146C-0770-A088-0853-5AC1713E0889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flipH="1">
            <a:off x="543156" y="2374118"/>
            <a:ext cx="5053608" cy="43333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96;p2">
            <a:extLst>
              <a:ext uri="{FF2B5EF4-FFF2-40B4-BE49-F238E27FC236}">
                <a16:creationId xmlns:a16="http://schemas.microsoft.com/office/drawing/2014/main" id="{9640603D-AE98-3645-568B-5BBC26B1A96A}"/>
              </a:ext>
            </a:extLst>
          </p:cNvPr>
          <p:cNvSpPr txBox="1"/>
          <p:nvPr/>
        </p:nvSpPr>
        <p:spPr>
          <a:xfrm>
            <a:off x="266959" y="711478"/>
            <a:ext cx="7463877" cy="1661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i="0" u="none" strike="noStrike" cap="none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Java Script DOM (</a:t>
            </a:r>
            <a:r>
              <a:rPr lang="es-CO" sz="4400" b="1" i="0" u="none" strike="noStrike" cap="none" dirty="0" err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Document</a:t>
            </a:r>
            <a:r>
              <a:rPr lang="es-CO" sz="4400" b="1" i="0" u="none" strike="noStrike" cap="none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s-CO" sz="4400" b="1" i="0" u="none" strike="noStrike" cap="none" dirty="0" err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Object</a:t>
            </a:r>
            <a:r>
              <a:rPr lang="es-CO" sz="4400" b="1" i="0" u="none" strike="noStrike" cap="none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s-CO" sz="4400" b="1" i="0" u="none" strike="noStrike" cap="none" dirty="0" err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Model</a:t>
            </a:r>
            <a:r>
              <a:rPr lang="es-CO" sz="4400" b="1" i="0" u="none" strike="noStrike" cap="none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)</a:t>
            </a:r>
            <a:br>
              <a:rPr lang="es-CO" sz="4400" b="1" i="0" u="none" strike="noStrike" cap="none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endParaRPr lang="es-CO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49;p13">
            <a:extLst>
              <a:ext uri="{FF2B5EF4-FFF2-40B4-BE49-F238E27FC236}">
                <a16:creationId xmlns:a16="http://schemas.microsoft.com/office/drawing/2014/main" id="{CADCE867-C36A-72BB-698F-1DCDCB57C2D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81E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CO"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 r="29251"/>
          <a:stretch/>
        </p:blipFill>
        <p:spPr>
          <a:xfrm rot="10800000">
            <a:off x="-16626" y="0"/>
            <a:ext cx="505360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578459" y="397102"/>
            <a:ext cx="264688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dirty="0">
                <a:solidFill>
                  <a:schemeClr val="lt1"/>
                </a:solidFill>
                <a:latin typeface="Ubuntu"/>
                <a:sym typeface="Ubuntu"/>
              </a:rPr>
              <a:t>DOM</a:t>
            </a:r>
            <a:endParaRPr lang="es-CO" sz="4400" b="1" i="0" u="none" strike="noStrike" cap="none" dirty="0">
              <a:solidFill>
                <a:schemeClr val="lt1"/>
              </a:solidFill>
              <a:latin typeface="Ubuntu"/>
              <a:ea typeface="Arial"/>
              <a:cs typeface="Arial"/>
              <a:sym typeface="Ubuntu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59D3517-4C00-63DD-E657-F5F73109AE18}"/>
              </a:ext>
            </a:extLst>
          </p:cNvPr>
          <p:cNvSpPr txBox="1"/>
          <p:nvPr/>
        </p:nvSpPr>
        <p:spPr>
          <a:xfrm>
            <a:off x="578458" y="1032950"/>
            <a:ext cx="2447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¿</a:t>
            </a:r>
            <a:r>
              <a:rPr lang="es-CO" sz="2000" dirty="0" err="1">
                <a:solidFill>
                  <a:schemeClr val="bg1"/>
                </a:solidFill>
                <a:latin typeface="Ubuntu" panose="020B0504030602030204" pitchFamily="34" charset="0"/>
              </a:rPr>
              <a:t>what</a:t>
            </a:r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 </a:t>
            </a:r>
            <a:r>
              <a:rPr lang="es-CO" sz="2000" dirty="0" err="1">
                <a:solidFill>
                  <a:schemeClr val="bg1"/>
                </a:solidFill>
                <a:latin typeface="Ubuntu" panose="020B0504030602030204" pitchFamily="34" charset="0"/>
              </a:rPr>
              <a:t>is</a:t>
            </a:r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 </a:t>
            </a:r>
            <a:r>
              <a:rPr lang="es-CO" sz="2000" dirty="0" err="1">
                <a:solidFill>
                  <a:schemeClr val="bg1"/>
                </a:solidFill>
                <a:latin typeface="Ubuntu" panose="020B0504030602030204" pitchFamily="34" charset="0"/>
              </a:rPr>
              <a:t>the</a:t>
            </a:r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 DOM?</a:t>
            </a:r>
          </a:p>
        </p:txBody>
      </p:sp>
      <p:pic>
        <p:nvPicPr>
          <p:cNvPr id="11" name="Google Shape;244;p12">
            <a:extLst>
              <a:ext uri="{FF2B5EF4-FFF2-40B4-BE49-F238E27FC236}">
                <a16:creationId xmlns:a16="http://schemas.microsoft.com/office/drawing/2014/main" id="{089D11A6-ABAD-67C9-6598-5E33A0F3017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4ADF587-6437-77C7-9A4B-A03A0C3E4D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458" y="1931540"/>
            <a:ext cx="6713802" cy="299492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0B59EAB-F48E-A007-0D65-16B72D63FC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9893" y="1416850"/>
            <a:ext cx="4450466" cy="362743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12"/>
          <p:cNvPicPr preferRelativeResize="0"/>
          <p:nvPr/>
        </p:nvPicPr>
        <p:blipFill rotWithShape="1">
          <a:blip r:embed="rId3">
            <a:alphaModFix/>
          </a:blip>
          <a:srcRect t="753" r="68704"/>
          <a:stretch/>
        </p:blipFill>
        <p:spPr>
          <a:xfrm>
            <a:off x="7315630" y="0"/>
            <a:ext cx="487636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20;p4">
            <a:extLst>
              <a:ext uri="{FF2B5EF4-FFF2-40B4-BE49-F238E27FC236}">
                <a16:creationId xmlns:a16="http://schemas.microsoft.com/office/drawing/2014/main" id="{8D8CE8C3-1457-4569-08E6-A36FD8058B1D}"/>
              </a:ext>
            </a:extLst>
          </p:cNvPr>
          <p:cNvSpPr txBox="1"/>
          <p:nvPr/>
        </p:nvSpPr>
        <p:spPr>
          <a:xfrm>
            <a:off x="578459" y="397102"/>
            <a:ext cx="2530502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i="0" u="none" strike="noStrike" cap="none" dirty="0">
                <a:solidFill>
                  <a:srgbClr val="181E4B"/>
                </a:solidFill>
                <a:latin typeface="Ubuntu"/>
                <a:ea typeface="Arial"/>
                <a:cs typeface="Arial"/>
                <a:sym typeface="Ubuntu"/>
              </a:rPr>
              <a:t>DOM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88580B1-EEC2-D7ED-87FD-A68E09399484}"/>
              </a:ext>
            </a:extLst>
          </p:cNvPr>
          <p:cNvSpPr txBox="1"/>
          <p:nvPr/>
        </p:nvSpPr>
        <p:spPr>
          <a:xfrm>
            <a:off x="578458" y="1032950"/>
            <a:ext cx="3411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err="1">
                <a:solidFill>
                  <a:srgbClr val="181E4B"/>
                </a:solidFill>
                <a:latin typeface="Ubuntu" panose="020B0504030602030204" pitchFamily="34" charset="0"/>
              </a:rPr>
              <a:t>The</a:t>
            </a:r>
            <a:r>
              <a:rPr lang="es-CO" sz="2000" b="1" dirty="0">
                <a:solidFill>
                  <a:srgbClr val="181E4B"/>
                </a:solidFill>
                <a:latin typeface="Ubuntu" panose="020B0504030602030204" pitchFamily="34" charset="0"/>
              </a:rPr>
              <a:t> dom </a:t>
            </a:r>
            <a:r>
              <a:rPr lang="es-CO" sz="2000" b="1" dirty="0" err="1">
                <a:solidFill>
                  <a:srgbClr val="181E4B"/>
                </a:solidFill>
                <a:latin typeface="Ubuntu" panose="020B0504030602030204" pitchFamily="34" charset="0"/>
              </a:rPr>
              <a:t>tree</a:t>
            </a:r>
            <a:r>
              <a:rPr lang="es-CO" sz="2000" b="1" dirty="0">
                <a:solidFill>
                  <a:srgbClr val="181E4B"/>
                </a:solidFill>
                <a:latin typeface="Ubuntu" panose="020B0504030602030204" pitchFamily="34" charset="0"/>
              </a:rPr>
              <a:t> </a:t>
            </a:r>
            <a:r>
              <a:rPr lang="es-CO" sz="2000" b="1" dirty="0" err="1">
                <a:solidFill>
                  <a:srgbClr val="181E4B"/>
                </a:solidFill>
                <a:latin typeface="Ubuntu" panose="020B0504030602030204" pitchFamily="34" charset="0"/>
              </a:rPr>
              <a:t>structure</a:t>
            </a:r>
            <a:r>
              <a:rPr lang="es-CO" sz="2000" b="1" dirty="0">
                <a:solidFill>
                  <a:srgbClr val="181E4B"/>
                </a:solidFill>
                <a:latin typeface="Ubuntu" panose="020B0504030602030204" pitchFamily="34" charset="0"/>
              </a:rPr>
              <a:t>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12D85EE-34DB-741A-8596-A57C1103CD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124" y="1607257"/>
            <a:ext cx="10973751" cy="500677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49;p13">
            <a:extLst>
              <a:ext uri="{FF2B5EF4-FFF2-40B4-BE49-F238E27FC236}">
                <a16:creationId xmlns:a16="http://schemas.microsoft.com/office/drawing/2014/main" id="{CADCE867-C36A-72BB-698F-1DCDCB57C2D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81E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 r="29251"/>
          <a:stretch/>
        </p:blipFill>
        <p:spPr>
          <a:xfrm rot="10800000">
            <a:off x="-16626" y="0"/>
            <a:ext cx="505360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578459" y="397102"/>
            <a:ext cx="2145692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i="0" u="none" strike="noStrike" cap="none" dirty="0">
                <a:solidFill>
                  <a:schemeClr val="lt1"/>
                </a:solidFill>
                <a:latin typeface="Ubuntu"/>
                <a:ea typeface="Arial"/>
                <a:cs typeface="Arial"/>
                <a:sym typeface="Ubuntu"/>
              </a:rPr>
              <a:t>DOM</a:t>
            </a:r>
            <a:endParaRPr lang="es-CO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59D3517-4C00-63DD-E657-F5F73109AE18}"/>
              </a:ext>
            </a:extLst>
          </p:cNvPr>
          <p:cNvSpPr txBox="1"/>
          <p:nvPr/>
        </p:nvSpPr>
        <p:spPr>
          <a:xfrm>
            <a:off x="578458" y="1032949"/>
            <a:ext cx="2613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>
                <a:solidFill>
                  <a:schemeClr val="bg1"/>
                </a:solidFill>
                <a:latin typeface="Ubuntu" panose="020B0504030602030204" pitchFamily="34" charset="0"/>
              </a:rPr>
              <a:t>DOM  !==</a:t>
            </a:r>
            <a:r>
              <a:rPr lang="es-CO" sz="2000" b="1" dirty="0" err="1">
                <a:solidFill>
                  <a:schemeClr val="bg1"/>
                </a:solidFill>
                <a:latin typeface="Ubuntu" panose="020B0504030602030204" pitchFamily="34" charset="0"/>
              </a:rPr>
              <a:t>Javascript</a:t>
            </a:r>
            <a:endParaRPr lang="es-CO" sz="2000" b="1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pic>
        <p:nvPicPr>
          <p:cNvPr id="11" name="Google Shape;244;p12">
            <a:extLst>
              <a:ext uri="{FF2B5EF4-FFF2-40B4-BE49-F238E27FC236}">
                <a16:creationId xmlns:a16="http://schemas.microsoft.com/office/drawing/2014/main" id="{089D11A6-ABAD-67C9-6598-5E33A0F3017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9AACCFA-33D9-6745-75F4-BA1FE22C44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0208" y="1433059"/>
            <a:ext cx="9731583" cy="522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329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E4B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58167" y="2494344"/>
            <a:ext cx="5675666" cy="1869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Riwi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B5CFF"/>
      </a:accent1>
      <a:accent2>
        <a:srgbClr val="5ACBA3"/>
      </a:accent2>
      <a:accent3>
        <a:srgbClr val="E5CA51"/>
      </a:accent3>
      <a:accent4>
        <a:srgbClr val="E9A1FC"/>
      </a:accent4>
      <a:accent5>
        <a:srgbClr val="FE654F"/>
      </a:accent5>
      <a:accent6>
        <a:srgbClr val="171E4A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15536</TotalTime>
  <Words>32</Words>
  <Application>Microsoft Office PowerPoint</Application>
  <PresentationFormat>Panorámica</PresentationFormat>
  <Paragraphs>8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Ubuntu Light</vt:lpstr>
      <vt:lpstr>Arial</vt:lpstr>
      <vt:lpstr>Ubuntu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Alejandra Maria Martinez Ocampo</dc:creator>
  <cp:lastModifiedBy>User</cp:lastModifiedBy>
  <cp:revision>31</cp:revision>
  <dcterms:created xsi:type="dcterms:W3CDTF">2023-04-19T20:56:41Z</dcterms:created>
  <dcterms:modified xsi:type="dcterms:W3CDTF">2023-12-05T02:05:46Z</dcterms:modified>
</cp:coreProperties>
</file>