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811E8-02A6-49C0-8502-ADCD904F038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F2DD6-5A3D-4337-8F72-973CFF63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8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F2DD6-5A3D-4337-8F72-973CFF63B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9853-469E-48E9-940F-24A27A57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A466B-16D1-4EA8-B12C-86F86D286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5F0A-3ADA-4C1B-A39F-8B1ACC76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8241-5510-4591-BD84-3FF58C08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093F-F41E-4D0C-AEAC-D03CDCED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E723-8185-4A63-AA07-DF72EB95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09556-07CC-4FD8-902E-7016581F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D86F-A2EE-4ADF-9191-2B08314C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47F4-4752-42B8-BE5E-550911C7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B71CB-508E-4E97-9EE8-1BCFEB44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8E522-CC4B-47FA-8B72-4BBEB1F63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292AF-FB86-4C34-8CBD-B4B8C08F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91F5-18DC-437D-B953-C69321EF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2506-6516-479A-AECB-7594AF88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1279-849B-4A3E-954E-DA21846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9F7B-4420-47DF-8E72-ECE02B04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BF35-68B1-49FE-ABAC-8EBC51EC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F708-F58B-48AF-920E-A32AF14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EAD2-8D38-4E9C-9C9B-D698C142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8808-2A13-4A9F-AD17-3660AE23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B130-5FCA-4A1F-971C-2C939445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41E2-2038-473C-9A30-38FE9940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89F70-50BB-43F1-B91E-62DDC925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A16ED-248B-47CC-B996-C9FBE40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847E-04F2-40CF-8EA3-BC6E9995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576-927F-403C-9CA5-AC292E38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B2B4-E682-49D3-9500-965208AC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8C57-F8F1-4410-A4D5-4DD8EE5D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C11F6-3518-4363-A5E7-C9E447A8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E97C6-B84A-4593-8F11-D1E12746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C8B37-C1FE-412E-A6B5-AC6B60C5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FB6B-AE41-4C5E-B0A4-0DC00863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11D31-168E-4506-9165-33FCEA68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D3427-BADD-442F-995E-AADD76C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10EC8-DA8A-41A4-AA12-E38671648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91DDC-923E-4B55-8774-AF7BAB72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3A470-6883-46B9-AB4A-7382D7A2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962CE-0854-479D-B7A0-336EAABD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1EE47-9CAD-48F6-AB31-A0696B7C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9440-B872-490C-949F-4980426E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98D0-B3E5-452A-A10E-CD0BA348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3D8A2-E833-42BC-9777-21AE42EF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2D4ED-C635-4592-895E-B5B66AC0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97156-6503-43F8-9BBB-C09F86F1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E8D2D-D6D9-4776-9EC4-C072309B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FFB6-2D8F-4983-A991-06245394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2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46DF-9313-4705-B49D-FE503C8C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48FA-A997-4646-9820-67E15013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50CD9-20BC-412A-942B-7116E145E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5B987-10BC-409A-BA2E-7EB58C48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5785-4457-498D-ADB8-4D138B2A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A94C-6B76-4A0C-A23C-2E990AD1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AA54-E40B-43BB-8630-BD30638B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FF809-258D-4560-AF9B-8025CFE8E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F4C30-978A-4478-B859-BCE7599A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75FE2-B8BE-45CB-ABD1-C5A65BCD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3B652-1DF3-40BA-9AF9-443991E6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7AE0-5896-4E1F-9701-EFC5C285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CDF86-7AB2-482B-8B28-FCC5714E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2F27-3E3D-45EB-89ED-A2E774EF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1CAE-0551-424A-AC57-7C4B64852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CD8A-9527-4536-8D8A-CA9E7498C61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0E28-3666-42CE-88DF-22FA29CB8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F4A9-5162-4E7B-9EBE-E805D2CB4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A2C-E1E3-46C6-B762-FA1013ED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1F9-E51D-4E70-BEC6-D358885E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Categorizational</a:t>
            </a:r>
            <a:r>
              <a:rPr lang="en-US" b="1" dirty="0"/>
              <a:t> Study on Commit Purpose For A Better Software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5732-090A-43C3-A691-790626D2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Software and Version Control System</a:t>
            </a:r>
          </a:p>
          <a:p>
            <a:r>
              <a:rPr lang="en-US" dirty="0"/>
              <a:t>Level of Commit Impacts</a:t>
            </a:r>
          </a:p>
          <a:p>
            <a:r>
              <a:rPr lang="en-US" dirty="0"/>
              <a:t>Purposes of Commits</a:t>
            </a:r>
          </a:p>
          <a:p>
            <a:r>
              <a:rPr lang="en-US" dirty="0"/>
              <a:t>Commit Message</a:t>
            </a:r>
          </a:p>
          <a:p>
            <a:r>
              <a:rPr lang="en-US" dirty="0"/>
              <a:t>Code Pattern</a:t>
            </a:r>
          </a:p>
          <a:p>
            <a:r>
              <a:rPr lang="en-US" dirty="0"/>
              <a:t>Software Quality</a:t>
            </a:r>
          </a:p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5437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Categorizational Study on Commit Purpose For A Better Software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Categorizational Study on Commit Purpose For A Better Software Quality</dc:title>
  <dc:creator>Jincheng He</dc:creator>
  <cp:lastModifiedBy>Jincheng He</cp:lastModifiedBy>
  <cp:revision>1</cp:revision>
  <dcterms:created xsi:type="dcterms:W3CDTF">2021-03-16T04:54:36Z</dcterms:created>
  <dcterms:modified xsi:type="dcterms:W3CDTF">2021-03-16T04:57:24Z</dcterms:modified>
</cp:coreProperties>
</file>