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8654794C-8E7C-4927-83CD-1C01701BFCC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D031C64-714C-43AF-859F-E1CFA2FD7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4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31C64-714C-43AF-859F-E1CFA2FD71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1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F3D-2D53-4D55-AAA5-0D8947C1C71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FABA-B7BC-4297-BE89-007724881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5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F3D-2D53-4D55-AAA5-0D8947C1C71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FABA-B7BC-4297-BE89-007724881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7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F3D-2D53-4D55-AAA5-0D8947C1C71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FABA-B7BC-4297-BE89-007724881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4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F3D-2D53-4D55-AAA5-0D8947C1C71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FABA-B7BC-4297-BE89-007724881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9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F3D-2D53-4D55-AAA5-0D8947C1C71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FABA-B7BC-4297-BE89-007724881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7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F3D-2D53-4D55-AAA5-0D8947C1C71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FABA-B7BC-4297-BE89-007724881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7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F3D-2D53-4D55-AAA5-0D8947C1C71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FABA-B7BC-4297-BE89-007724881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F3D-2D53-4D55-AAA5-0D8947C1C71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FABA-B7BC-4297-BE89-007724881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6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F3D-2D53-4D55-AAA5-0D8947C1C71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FABA-B7BC-4297-BE89-007724881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5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F3D-2D53-4D55-AAA5-0D8947C1C71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FABA-B7BC-4297-BE89-007724881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4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F3D-2D53-4D55-AAA5-0D8947C1C71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FABA-B7BC-4297-BE89-007724881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7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5DF3D-2D53-4D55-AAA5-0D8947C1C71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BFABA-B7BC-4297-BE89-007724881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6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55442" y="2069718"/>
            <a:ext cx="6397101" cy="2646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39423" y="3061153"/>
            <a:ext cx="5143661" cy="33719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257246" y="270779"/>
            <a:ext cx="2321094" cy="254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5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cp:lastPrinted>2019-01-30T16:54:40Z</cp:lastPrinted>
  <dcterms:created xsi:type="dcterms:W3CDTF">2019-01-30T16:45:42Z</dcterms:created>
  <dcterms:modified xsi:type="dcterms:W3CDTF">2019-01-30T16:55:14Z</dcterms:modified>
</cp:coreProperties>
</file>