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0" r:id="rId3"/>
    <p:sldId id="257" r:id="rId4"/>
    <p:sldId id="258" r:id="rId5"/>
    <p:sldId id="271" r:id="rId6"/>
    <p:sldId id="269" r:id="rId7"/>
    <p:sldId id="259" r:id="rId8"/>
    <p:sldId id="260" r:id="rId9"/>
    <p:sldId id="261" r:id="rId10"/>
    <p:sldId id="262" r:id="rId11"/>
    <p:sldId id="268" r:id="rId12"/>
    <p:sldId id="263" r:id="rId13"/>
    <p:sldId id="264" r:id="rId14"/>
    <p:sldId id="265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405D8C5-F34B-4C53-BAA2-B7801F1BE9A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8D69C27-37C8-4D75-9D26-B958ED8B2F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BSO Functional Tool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22960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Requirements Review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Jeremy McClellan</a:t>
            </a:r>
          </a:p>
          <a:p>
            <a:pPr algn="r"/>
            <a:r>
              <a:rPr lang="en-US" dirty="0" smtClean="0"/>
              <a:t>2.0 Contracts BSO</a:t>
            </a:r>
          </a:p>
          <a:p>
            <a:pPr algn="r"/>
            <a:r>
              <a:rPr lang="en-US" dirty="0" smtClean="0"/>
              <a:t>1/21/2016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9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Reassignment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shall provide the capability to update applied dates (FR-DR-1)</a:t>
            </a:r>
          </a:p>
          <a:p>
            <a:r>
              <a:rPr lang="en-US" dirty="0" smtClean="0"/>
              <a:t>The application shall provide the capability to update effective dates (FR-DR-2)</a:t>
            </a:r>
          </a:p>
          <a:p>
            <a:r>
              <a:rPr lang="en-US" dirty="0" smtClean="0"/>
              <a:t>The application shall record all usage of the date reassignment tool.(FR-DR-3)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0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/>
          </a:bodyPr>
          <a:lstStyle/>
          <a:p>
            <a:r>
              <a:rPr lang="en-US" dirty="0" smtClean="0"/>
              <a:t>Non-restricted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Document Description Updates</a:t>
            </a:r>
          </a:p>
          <a:p>
            <a:r>
              <a:rPr lang="en-US" dirty="0" smtClean="0"/>
              <a:t>Creator Reassignment</a:t>
            </a:r>
          </a:p>
          <a:p>
            <a:r>
              <a:rPr lang="en-US" dirty="0" smtClean="0"/>
              <a:t>Requestor Code Updates</a:t>
            </a:r>
          </a:p>
          <a:p>
            <a:r>
              <a:rPr lang="en-US" dirty="0" smtClean="0"/>
              <a:t>PALT Code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Description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shall provide the capability to update the description field for all document types (FR-DT-1)</a:t>
            </a:r>
          </a:p>
          <a:p>
            <a:r>
              <a:rPr lang="en-US" dirty="0" smtClean="0"/>
              <a:t>The application shall document all usage of the Description Tool (FR-DT-2)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0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Creator Reassignment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shall provide the capability to update the creator field (FR-CR-1)</a:t>
            </a:r>
          </a:p>
          <a:p>
            <a:r>
              <a:rPr lang="en-US" dirty="0" smtClean="0"/>
              <a:t>The application shall document all usage of the Creator Reassignment Tool(FR-CR-2)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5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Requestor Code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shall provide the capability to update the requestor code (FR-RC-1)</a:t>
            </a:r>
          </a:p>
          <a:p>
            <a:r>
              <a:rPr lang="en-US" dirty="0" smtClean="0"/>
              <a:t>The application shall document all usage of the Requestor Code update tool(FR-RC-2)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6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PALT Code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shall provide the capability to update the PALT Code (FR-PC-1)</a:t>
            </a:r>
          </a:p>
          <a:p>
            <a:r>
              <a:rPr lang="en-US" dirty="0" smtClean="0"/>
              <a:t>The application shall document all usage of the PALT Code Tool (FR-PC-2)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9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tool shall have it’s own page in order to maintain separate </a:t>
            </a:r>
            <a:r>
              <a:rPr lang="en-US" dirty="0" smtClean="0"/>
              <a:t>functionality</a:t>
            </a:r>
            <a:endParaRPr lang="en-US" dirty="0" smtClean="0"/>
          </a:p>
          <a:p>
            <a:r>
              <a:rPr lang="en-US" dirty="0" smtClean="0"/>
              <a:t>Pages shall be available via a tabbed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document number shall reset to a null value with every change of the page in order to minimize accidental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6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and Authentication</a:t>
            </a:r>
          </a:p>
          <a:p>
            <a:r>
              <a:rPr lang="en-US" dirty="0" smtClean="0"/>
              <a:t>Document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Audits and Logs</a:t>
            </a:r>
            <a:endParaRPr lang="en-US" dirty="0" smtClean="0"/>
          </a:p>
          <a:p>
            <a:r>
              <a:rPr lang="en-US" dirty="0" smtClean="0"/>
              <a:t>Restricted Functions (those available only BSO Functional and Technical personnel).</a:t>
            </a:r>
          </a:p>
          <a:p>
            <a:r>
              <a:rPr lang="en-US" dirty="0" smtClean="0"/>
              <a:t>Non-restricted Functions (those available to both BSO personnel and Contracts Specialists/PCO’s)</a:t>
            </a:r>
          </a:p>
          <a:p>
            <a:r>
              <a:rPr lang="en-US" dirty="0" smtClean="0"/>
              <a:t>Design Considerations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505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application shall authenticated the user based upon his/her PD2 account (FR-LA-1)</a:t>
            </a:r>
          </a:p>
          <a:p>
            <a:r>
              <a:rPr lang="en-US" dirty="0" smtClean="0"/>
              <a:t>The application shall lock the user account after the third unsuccessful login attempt (FR-LA-8)</a:t>
            </a:r>
          </a:p>
          <a:p>
            <a:r>
              <a:rPr lang="en-US" dirty="0" smtClean="0"/>
              <a:t>The application shall notify both the user and administrator of an account lockout (FR-LA-9)</a:t>
            </a:r>
          </a:p>
          <a:p>
            <a:r>
              <a:rPr lang="en-US" dirty="0" smtClean="0"/>
              <a:t>The application shall provide an authentication level for Contract </a:t>
            </a:r>
            <a:r>
              <a:rPr lang="en-US" dirty="0" smtClean="0"/>
              <a:t>Specialists/PCO’s(FR-LA-3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Contract Specialists shall have access to (FR-LA-5):</a:t>
            </a:r>
          </a:p>
          <a:p>
            <a:pPr lvl="2"/>
            <a:r>
              <a:rPr lang="en-US" dirty="0" smtClean="0"/>
              <a:t>Creator Reassignment</a:t>
            </a:r>
          </a:p>
          <a:p>
            <a:pPr lvl="2"/>
            <a:r>
              <a:rPr lang="en-US" dirty="0" smtClean="0"/>
              <a:t>PALT Reassignment</a:t>
            </a:r>
          </a:p>
          <a:p>
            <a:pPr lvl="2"/>
            <a:r>
              <a:rPr lang="en-US" dirty="0" smtClean="0"/>
              <a:t>Requestor Code Reassignment</a:t>
            </a:r>
          </a:p>
          <a:p>
            <a:pPr lvl="2"/>
            <a:r>
              <a:rPr lang="en-US" dirty="0" smtClean="0"/>
              <a:t>Description Tool</a:t>
            </a:r>
          </a:p>
          <a:p>
            <a:r>
              <a:rPr lang="en-US" dirty="0" smtClean="0"/>
              <a:t>The application shall provide an authentication level for Functional Analysts and Technical personnel(FR-LA-6)</a:t>
            </a:r>
            <a:endParaRPr lang="en-US" dirty="0"/>
          </a:p>
          <a:p>
            <a:pPr lvl="1"/>
            <a:r>
              <a:rPr lang="en-US" dirty="0" smtClean="0"/>
              <a:t>The Functional Analyst and BSO Technical personnel shall have access to all of the Contract Specialist tools as well as (FR-LA-7):</a:t>
            </a:r>
          </a:p>
          <a:p>
            <a:pPr lvl="2"/>
            <a:r>
              <a:rPr lang="en-US" dirty="0" smtClean="0"/>
              <a:t>Unrelease Tool</a:t>
            </a:r>
          </a:p>
          <a:p>
            <a:pPr lvl="2"/>
            <a:r>
              <a:rPr lang="en-US" dirty="0" smtClean="0"/>
              <a:t>Rerelease Tool</a:t>
            </a:r>
          </a:p>
          <a:p>
            <a:pPr lvl="2"/>
            <a:r>
              <a:rPr lang="en-US" dirty="0" smtClean="0"/>
              <a:t>Signature Reassignment</a:t>
            </a:r>
          </a:p>
          <a:p>
            <a:pPr lvl="2"/>
            <a:r>
              <a:rPr lang="en-US" dirty="0" smtClean="0"/>
              <a:t>Date Reassignment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0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application shall provide capability to search for the following document types:</a:t>
            </a:r>
          </a:p>
          <a:p>
            <a:pPr lvl="1"/>
            <a:r>
              <a:rPr lang="en-US" dirty="0" smtClean="0"/>
              <a:t>Purchase Request(FR-DS-1)</a:t>
            </a:r>
          </a:p>
          <a:p>
            <a:pPr lvl="1"/>
            <a:r>
              <a:rPr lang="en-US" dirty="0" smtClean="0"/>
              <a:t>Purchase Request Modification(FR-DS-2)</a:t>
            </a:r>
          </a:p>
          <a:p>
            <a:pPr lvl="1"/>
            <a:r>
              <a:rPr lang="en-US" dirty="0" smtClean="0"/>
              <a:t>Solicitation(FR-DS-3)</a:t>
            </a:r>
          </a:p>
          <a:p>
            <a:pPr lvl="1"/>
            <a:r>
              <a:rPr lang="en-US" dirty="0" smtClean="0"/>
              <a:t>Solicitation Amendment(FR-DS-4)</a:t>
            </a:r>
          </a:p>
          <a:p>
            <a:pPr lvl="1"/>
            <a:r>
              <a:rPr lang="en-US" dirty="0" smtClean="0"/>
              <a:t>Award (FR-DS-5)</a:t>
            </a:r>
          </a:p>
          <a:p>
            <a:pPr lvl="1"/>
            <a:r>
              <a:rPr lang="en-US" dirty="0" smtClean="0"/>
              <a:t>Award Modification (FR-DS-6)</a:t>
            </a:r>
          </a:p>
          <a:p>
            <a:pPr lvl="1"/>
            <a:r>
              <a:rPr lang="en-US" dirty="0" smtClean="0"/>
              <a:t>Delivery Order(FR-DS-7)</a:t>
            </a:r>
          </a:p>
          <a:p>
            <a:pPr lvl="1"/>
            <a:r>
              <a:rPr lang="en-US" dirty="0" smtClean="0"/>
              <a:t>Delivery Order Modification (FR-DS-8)</a:t>
            </a:r>
          </a:p>
          <a:p>
            <a:pPr lvl="1"/>
            <a:r>
              <a:rPr lang="en-US" dirty="0" smtClean="0"/>
              <a:t>Wild-card searches (N68936-08-D-0016-P%)(FR-DS-9)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934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Audits and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application shall maintain a log file for the following:</a:t>
            </a:r>
          </a:p>
          <a:p>
            <a:pPr lvl="1"/>
            <a:r>
              <a:rPr lang="en-US" dirty="0" smtClean="0"/>
              <a:t>Logins Per Week (FR-ADT-1)</a:t>
            </a:r>
          </a:p>
          <a:p>
            <a:pPr lvl="1"/>
            <a:r>
              <a:rPr lang="en-US" dirty="0" smtClean="0"/>
              <a:t>The number of uses per week per function(FR-ADT-2)</a:t>
            </a:r>
          </a:p>
          <a:p>
            <a:pPr lvl="1"/>
            <a:r>
              <a:rPr lang="en-US" dirty="0" smtClean="0"/>
              <a:t>Failed login attempts(FR-ADT-3)</a:t>
            </a:r>
          </a:p>
          <a:p>
            <a:pPr lvl="1"/>
            <a:r>
              <a:rPr lang="en-US" dirty="0" smtClean="0"/>
              <a:t>Suspicious activity (SQL injection attempts etc.)(FR-ADT-4)</a:t>
            </a:r>
          </a:p>
          <a:p>
            <a:pPr lvl="1"/>
            <a:r>
              <a:rPr lang="en-US" dirty="0" smtClean="0"/>
              <a:t>Database connection failure(FR-ADT-5)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13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Restricted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Unrelease Documents</a:t>
            </a:r>
          </a:p>
          <a:p>
            <a:r>
              <a:rPr lang="en-US" dirty="0" smtClean="0"/>
              <a:t>Rerelease Documents</a:t>
            </a:r>
          </a:p>
          <a:p>
            <a:r>
              <a:rPr lang="en-US" dirty="0" smtClean="0"/>
              <a:t>Signature Reassignment</a:t>
            </a:r>
          </a:p>
          <a:p>
            <a:r>
              <a:rPr lang="en-US" dirty="0" smtClean="0"/>
              <a:t>Date Reassignment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3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Unrelease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application shall provide the capability to Unrelease Documents(FR-UR-1)</a:t>
            </a:r>
          </a:p>
          <a:p>
            <a:r>
              <a:rPr lang="en-US" dirty="0" smtClean="0"/>
              <a:t>The application shall notify the associated warrant holder and contract specialist of document </a:t>
            </a:r>
            <a:r>
              <a:rPr lang="en-US" dirty="0" err="1" smtClean="0"/>
              <a:t>unrelease</a:t>
            </a:r>
            <a:r>
              <a:rPr lang="en-US" dirty="0" smtClean="0"/>
              <a:t>.(FR-UR-2)</a:t>
            </a:r>
          </a:p>
          <a:p>
            <a:r>
              <a:rPr lang="en-US" dirty="0" smtClean="0"/>
              <a:t>The application shall only </a:t>
            </a:r>
            <a:r>
              <a:rPr lang="en-US" dirty="0" err="1" smtClean="0"/>
              <a:t>unrelease</a:t>
            </a:r>
            <a:r>
              <a:rPr lang="en-US" dirty="0" smtClean="0"/>
              <a:t> documents in the case of an IDIQ, or a Clause fix.(FR-UR-3)</a:t>
            </a:r>
          </a:p>
          <a:p>
            <a:r>
              <a:rPr lang="en-US" dirty="0" smtClean="0"/>
              <a:t>The application shall document all usage of the </a:t>
            </a:r>
            <a:r>
              <a:rPr lang="en-US" dirty="0" err="1" smtClean="0"/>
              <a:t>unrelease</a:t>
            </a:r>
            <a:r>
              <a:rPr lang="en-US" dirty="0" smtClean="0"/>
              <a:t> tool (pre-</a:t>
            </a:r>
            <a:r>
              <a:rPr lang="en-US" dirty="0" err="1" smtClean="0"/>
              <a:t>unrelease</a:t>
            </a:r>
            <a:r>
              <a:rPr lang="en-US" dirty="0" smtClean="0"/>
              <a:t> data).(FR-UR-4)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5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Rerelease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application shall provide the capability to Rerelease documents(FR-RR-1)</a:t>
            </a:r>
          </a:p>
          <a:p>
            <a:r>
              <a:rPr lang="en-US" dirty="0" smtClean="0"/>
              <a:t>Upon rerelease of a document the application shall notify the contract specialist and the warrant holder of the rerelease and signature reassignment(FR-RR-2)</a:t>
            </a:r>
          </a:p>
          <a:p>
            <a:r>
              <a:rPr lang="en-US" dirty="0" smtClean="0"/>
              <a:t>The application shall not allow rerelease of documents unreleased due to IDIQ’s (IDIQ’s shall be rereleased from the PD2 interface.)(FR-RR-3)</a:t>
            </a:r>
          </a:p>
          <a:p>
            <a:r>
              <a:rPr lang="en-US" dirty="0" smtClean="0"/>
              <a:t>The application shall only allow rereleased of documents that were unreleased via the Unrelease tool and due to a clause fix.(FR-RR-4)</a:t>
            </a:r>
          </a:p>
          <a:p>
            <a:r>
              <a:rPr lang="en-US" dirty="0" smtClean="0"/>
              <a:t>The application shall document all usage of the rerelease tool (FR-RR-5)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8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Reassignment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shall provide the capability to reassign the warrant holder signature</a:t>
            </a:r>
            <a:r>
              <a:rPr lang="en-US" dirty="0"/>
              <a:t> </a:t>
            </a:r>
            <a:r>
              <a:rPr lang="en-US" dirty="0" smtClean="0"/>
              <a:t>(FR-SR-1)</a:t>
            </a:r>
          </a:p>
          <a:p>
            <a:r>
              <a:rPr lang="en-US" dirty="0" smtClean="0"/>
              <a:t>The application shall notify the warrant holder that their signature was reassigned to the document)(FR-SR-2)</a:t>
            </a:r>
          </a:p>
          <a:p>
            <a:r>
              <a:rPr lang="en-US" dirty="0" smtClean="0"/>
              <a:t>The application shall document all usage of the signature reassignment tool(FR-SR-3)</a:t>
            </a:r>
          </a:p>
        </p:txBody>
      </p:sp>
    </p:spTree>
    <p:extLst>
      <p:ext uri="{BB962C8B-B14F-4D97-AF65-F5344CB8AC3E}">
        <p14:creationId xmlns:p14="http://schemas.microsoft.com/office/powerpoint/2010/main" val="995910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449</TotalTime>
  <Words>712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BSO Functional Tool</vt:lpstr>
      <vt:lpstr>Agenda</vt:lpstr>
      <vt:lpstr>Login/Authentication</vt:lpstr>
      <vt:lpstr>Document Search</vt:lpstr>
      <vt:lpstr>Audits and Logs</vt:lpstr>
      <vt:lpstr>Restricted Functions</vt:lpstr>
      <vt:lpstr>Unrelease Documents</vt:lpstr>
      <vt:lpstr>Rerelease Documents</vt:lpstr>
      <vt:lpstr>Signature Reassignment</vt:lpstr>
      <vt:lpstr>Date Reassignment</vt:lpstr>
      <vt:lpstr>Non-restricted Functions</vt:lpstr>
      <vt:lpstr>Document Description Updates</vt:lpstr>
      <vt:lpstr>Creator Reassignment</vt:lpstr>
      <vt:lpstr>Requestor Code Update</vt:lpstr>
      <vt:lpstr>PALT Code Updates</vt:lpstr>
      <vt:lpstr>Design Considerations</vt:lpstr>
      <vt:lpstr>Questions?</vt:lpstr>
    </vt:vector>
  </TitlesOfParts>
  <Company>NMCI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McClellan, Jeremy R CTR Contracts, 254E00D</dc:creator>
  <cp:lastModifiedBy>McClellan, Jeremy R CTR Contracts, 254E00D</cp:lastModifiedBy>
  <cp:revision>12</cp:revision>
  <dcterms:created xsi:type="dcterms:W3CDTF">2016-01-21T14:38:15Z</dcterms:created>
  <dcterms:modified xsi:type="dcterms:W3CDTF">2016-01-25T19:52:09Z</dcterms:modified>
</cp:coreProperties>
</file>