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3A792-321E-4A5D-8AC8-F71B58780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ROS  TF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4A504-515D-499F-9014-81A079A10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6C57-227D-4497-AD07-3F9FE680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 </a:t>
            </a:r>
            <a:r>
              <a:rPr lang="zh-CN" altLang="en-US" dirty="0"/>
              <a:t>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19ECB-2917-4C95-B426-760AD8ED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0575"/>
            <a:ext cx="9905999" cy="3541714"/>
          </a:xfrm>
        </p:spPr>
        <p:txBody>
          <a:bodyPr/>
          <a:lstStyle/>
          <a:p>
            <a:r>
              <a:rPr lang="zh-CN" altLang="en-US" dirty="0"/>
              <a:t>有多种方法可以表示</a:t>
            </a:r>
            <a:r>
              <a:rPr lang="en-US" altLang="zh-CN" dirty="0"/>
              <a:t>rotation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欧拉角 </a:t>
            </a:r>
            <a:r>
              <a:rPr lang="en-US" altLang="zh-CN" dirty="0"/>
              <a:t>roll</a:t>
            </a:r>
            <a:r>
              <a:rPr lang="zh-CN" altLang="en-US" dirty="0"/>
              <a:t>、</a:t>
            </a:r>
            <a:r>
              <a:rPr lang="en-US" altLang="zh-CN" dirty="0"/>
              <a:t>pitch</a:t>
            </a:r>
            <a:r>
              <a:rPr lang="zh-CN" altLang="en-US" dirty="0"/>
              <a:t>、</a:t>
            </a:r>
            <a:r>
              <a:rPr lang="en-US" altLang="zh-CN" dirty="0"/>
              <a:t>yaw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旋转矩阵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四元素</a:t>
            </a:r>
            <a:r>
              <a:rPr lang="en-US" altLang="zh-CN" dirty="0"/>
              <a:t>Quaternions</a:t>
            </a:r>
            <a:endParaRPr lang="zh-CN" altLang="en-US" dirty="0"/>
          </a:p>
        </p:txBody>
      </p:sp>
      <p:pic>
        <p:nvPicPr>
          <p:cNvPr id="4" name="Picture 6" descr="http://upload.wikimedia.org/wikipedia/commons/thumb/c/c1/Yaw_Axis_Corrected.svg/375px-Yaw_Axis_Corrected.svg.png">
            <a:extLst>
              <a:ext uri="{FF2B5EF4-FFF2-40B4-BE49-F238E27FC236}">
                <a16:creationId xmlns:a16="http://schemas.microsoft.com/office/drawing/2014/main" id="{2F4FA43A-5B61-44A0-A24D-CD44C0A5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901" y="2753487"/>
            <a:ext cx="3571875" cy="2686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47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DEAA8-7B38-4539-8B48-28CA2B06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85216"/>
            <a:ext cx="9905999" cy="5205985"/>
          </a:xfrm>
        </p:spPr>
        <p:txBody>
          <a:bodyPr/>
          <a:lstStyle/>
          <a:p>
            <a:r>
              <a:rPr lang="zh-CN" altLang="en-US" dirty="0"/>
              <a:t>出现 </a:t>
            </a:r>
            <a:r>
              <a:rPr lang="en-US" altLang="zh-CN" dirty="0"/>
              <a:t>quaternions </a:t>
            </a:r>
            <a:r>
              <a:rPr lang="zh-CN" altLang="en-US" dirty="0"/>
              <a:t>表示方法是因为欧拉角表示法存在万向死锁问题。在使用欧拉角的旋转操作中，实际是按一定的顺序依次独立地旋转。例如：首先绕</a:t>
            </a:r>
            <a:r>
              <a:rPr lang="en-US" altLang="zh-CN" dirty="0"/>
              <a:t>X</a:t>
            </a:r>
            <a:r>
              <a:rPr lang="zh-CN" altLang="en-US" dirty="0"/>
              <a:t>轴旋转，然后绕</a:t>
            </a:r>
            <a:r>
              <a:rPr lang="en-US" altLang="zh-CN" dirty="0"/>
              <a:t>Y</a:t>
            </a:r>
            <a:r>
              <a:rPr lang="zh-CN" altLang="en-US" dirty="0"/>
              <a:t>轴旋转，最后再绕</a:t>
            </a:r>
            <a:r>
              <a:rPr lang="en-US" altLang="zh-CN" dirty="0"/>
              <a:t>Z</a:t>
            </a:r>
            <a:r>
              <a:rPr lang="zh-CN" altLang="en-US" dirty="0"/>
              <a:t>轴旋转从而完成一个旋转操作。当绕 </a:t>
            </a:r>
            <a:r>
              <a:rPr lang="en-US" altLang="zh-CN" dirty="0"/>
              <a:t>Y </a:t>
            </a:r>
            <a:r>
              <a:rPr lang="zh-CN" altLang="en-US" dirty="0"/>
              <a:t>轴旋转 </a:t>
            </a:r>
            <a:r>
              <a:rPr lang="en-US" altLang="zh-CN" dirty="0"/>
              <a:t>90° </a:t>
            </a:r>
            <a:r>
              <a:rPr lang="zh-CN" altLang="en-US" dirty="0"/>
              <a:t>之后，万向锁问题就出现了，因为</a:t>
            </a:r>
            <a:r>
              <a:rPr lang="en-US" altLang="zh-CN" dirty="0"/>
              <a:t>X</a:t>
            </a:r>
            <a:r>
              <a:rPr lang="zh-CN" altLang="en-US" dirty="0"/>
              <a:t>轴已经在这之前被求值了，它不再随同其它两个轴旋转，这样，</a:t>
            </a:r>
            <a:r>
              <a:rPr lang="en-US" altLang="zh-CN" dirty="0"/>
              <a:t>X </a:t>
            </a:r>
            <a:r>
              <a:rPr lang="zh-CN" altLang="en-US" dirty="0"/>
              <a:t>轴 与 </a:t>
            </a:r>
            <a:r>
              <a:rPr lang="en-US" altLang="zh-CN" dirty="0"/>
              <a:t>Z </a:t>
            </a:r>
            <a:r>
              <a:rPr lang="zh-CN" altLang="en-US" dirty="0"/>
              <a:t>轴就指向同一个方向了。</a:t>
            </a:r>
            <a:r>
              <a:rPr lang="en-US" altLang="zh-CN" dirty="0"/>
              <a:t>ROS</a:t>
            </a:r>
            <a:r>
              <a:rPr lang="zh-CN" altLang="en-US" dirty="0"/>
              <a:t>中使用</a:t>
            </a:r>
            <a:r>
              <a:rPr lang="en-US" altLang="zh-CN" dirty="0"/>
              <a:t>quaternions</a:t>
            </a:r>
            <a:r>
              <a:rPr lang="zh-CN" altLang="en-US" dirty="0"/>
              <a:t>来表示旋转量。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1678B-E51A-4DF0-A9BC-21A41663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3331083"/>
            <a:ext cx="3505200" cy="3314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6834CA-EC0D-4C60-AC66-3E97B517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736" y="3259645"/>
            <a:ext cx="4000500" cy="3238500"/>
          </a:xfrm>
          <a:prstGeom prst="rect">
            <a:avLst/>
          </a:prstGeom>
        </p:spPr>
      </p:pic>
      <p:pic>
        <p:nvPicPr>
          <p:cNvPr id="3074" name="Picture 2" descr="https://pic2.zhimg.com/80/v2-78acd2f7074ed777c9b18e37d77252f6_hd.jpg">
            <a:extLst>
              <a:ext uri="{FF2B5EF4-FFF2-40B4-BE49-F238E27FC236}">
                <a16:creationId xmlns:a16="http://schemas.microsoft.com/office/drawing/2014/main" id="{F8AC2DE5-C339-4497-ACB7-60BB7098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22" y="3331083"/>
            <a:ext cx="31051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1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250EF-5BFF-42C7-8D77-77A2C11D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64" y="1249743"/>
            <a:ext cx="9905999" cy="3541714"/>
          </a:xfrm>
        </p:spPr>
        <p:txBody>
          <a:bodyPr/>
          <a:lstStyle/>
          <a:p>
            <a:r>
              <a:rPr lang="en-US" altLang="zh-CN" dirty="0"/>
              <a:t>Quaternions </a:t>
            </a:r>
            <a:r>
              <a:rPr lang="zh-CN" altLang="en-US" dirty="0"/>
              <a:t>转欧拉角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欧拉角转</a:t>
            </a:r>
            <a:r>
              <a:rPr lang="en-US" altLang="zh-CN" dirty="0"/>
              <a:t>quaternions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8DC94-6814-4DCA-993E-04303AAD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79" y="1311218"/>
            <a:ext cx="2392033" cy="1501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521BB2-70CE-4552-ACAC-664A7A54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68" y="3521443"/>
            <a:ext cx="6813016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E7874-498B-43E1-B039-0FF6AA37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4" y="1200975"/>
            <a:ext cx="9905999" cy="3541714"/>
          </a:xfrm>
        </p:spPr>
        <p:txBody>
          <a:bodyPr/>
          <a:lstStyle/>
          <a:p>
            <a:r>
              <a:rPr lang="zh-CN" altLang="en-US" dirty="0"/>
              <a:t>欧拉角转</a:t>
            </a:r>
            <a:r>
              <a:rPr lang="en-US" altLang="zh-CN" dirty="0"/>
              <a:t>quaternions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geometry_msgs::Quaternion tf::createQuaternionMsgFromRollPitchYaw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Quaternions</a:t>
            </a:r>
            <a:r>
              <a:rPr lang="zh-CN" altLang="en-US" dirty="0"/>
              <a:t>转欧拉角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double </a:t>
            </a:r>
            <a:r>
              <a:rPr lang="en-US" altLang="zh-CN" dirty="0"/>
              <a:t>yaw</a:t>
            </a:r>
            <a:r>
              <a:rPr lang="zh-CN" altLang="zh-CN" dirty="0"/>
              <a:t> = tf::getYaw(transform.getRotation()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08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A239-592C-4520-8471-CBC21516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92" y="798638"/>
            <a:ext cx="9905999" cy="568750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tf</a:t>
            </a:r>
            <a:r>
              <a:rPr lang="zh-CN" altLang="en-US" dirty="0"/>
              <a:t>获取</a:t>
            </a:r>
            <a:r>
              <a:rPr lang="en-US" altLang="zh-CN" dirty="0"/>
              <a:t>link</a:t>
            </a:r>
            <a:r>
              <a:rPr lang="zh-CN" altLang="en-US" dirty="0"/>
              <a:t>的位置、欧拉角及</a:t>
            </a:r>
            <a:r>
              <a:rPr lang="en-US" altLang="zh-CN" dirty="0"/>
              <a:t>quaternions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tf</a:t>
            </a:r>
            <a:r>
              <a:rPr lang="en-US" altLang="zh-CN" dirty="0"/>
              <a:t>::</a:t>
            </a:r>
            <a:r>
              <a:rPr lang="en-US" altLang="zh-CN" dirty="0" err="1"/>
              <a:t>StampedTransform</a:t>
            </a:r>
            <a:r>
              <a:rPr lang="en-US" altLang="zh-CN" dirty="0"/>
              <a:t> transform </a:t>
            </a:r>
            <a:r>
              <a:rPr lang="en-US" altLang="zh-CN" dirty="0" err="1"/>
              <a:t>tf</a:t>
            </a:r>
            <a:r>
              <a:rPr lang="en-US" altLang="zh-CN" dirty="0"/>
              <a:t>_;</a:t>
            </a:r>
          </a:p>
          <a:p>
            <a:pPr marL="457200" lvl="1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监听</a:t>
            </a:r>
            <a:r>
              <a:rPr lang="en-US" altLang="zh-CN" dirty="0" err="1"/>
              <a:t>source_frameid</a:t>
            </a:r>
            <a:r>
              <a:rPr lang="zh-CN" altLang="en-US" dirty="0"/>
              <a:t>到</a:t>
            </a:r>
            <a:r>
              <a:rPr lang="en-US" altLang="zh-CN" dirty="0" err="1"/>
              <a:t>target_frameid</a:t>
            </a:r>
            <a:r>
              <a:rPr lang="zh-CN" altLang="en-US" dirty="0"/>
              <a:t>之间的转换*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 err="1"/>
              <a:t>tf</a:t>
            </a:r>
            <a:r>
              <a:rPr lang="en-US" altLang="zh-CN" dirty="0"/>
              <a:t>_.</a:t>
            </a:r>
            <a:r>
              <a:rPr lang="en-US" altLang="zh-CN" dirty="0" err="1"/>
              <a:t>lookupTransform</a:t>
            </a:r>
            <a:r>
              <a:rPr lang="en-US" altLang="zh-CN" dirty="0"/>
              <a:t>(</a:t>
            </a:r>
            <a:r>
              <a:rPr lang="en-US" altLang="zh-CN" dirty="0" err="1"/>
              <a:t>source_frameid</a:t>
            </a:r>
            <a:r>
              <a:rPr lang="en-US" altLang="zh-CN" dirty="0"/>
              <a:t>, </a:t>
            </a:r>
            <a:r>
              <a:rPr lang="en-US" altLang="zh-CN" dirty="0" err="1"/>
              <a:t>target_frameid</a:t>
            </a:r>
            <a:r>
              <a:rPr lang="en-US" altLang="zh-CN" dirty="0"/>
              <a:t>, ros::Time(), transform);</a:t>
            </a:r>
          </a:p>
          <a:p>
            <a:pPr marL="457200" lvl="1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获取欧拉角方向数据*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 err="1"/>
              <a:t>transform.getBasis</a:t>
            </a:r>
            <a:r>
              <a:rPr lang="en-US" altLang="zh-CN" dirty="0"/>
              <a:t>().</a:t>
            </a:r>
            <a:r>
              <a:rPr lang="en-US" altLang="zh-CN" dirty="0" err="1"/>
              <a:t>getRPY</a:t>
            </a:r>
            <a:r>
              <a:rPr lang="en-US" altLang="zh-CN" dirty="0"/>
              <a:t>(roll, pitch, yaw);</a:t>
            </a:r>
          </a:p>
          <a:p>
            <a:pPr marL="457200" lvl="1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获取四元组方向数据</a:t>
            </a:r>
            <a:r>
              <a:rPr lang="en-US" altLang="zh-CN" dirty="0" err="1"/>
              <a:t>q.getX</a:t>
            </a:r>
            <a:r>
              <a:rPr lang="en-US" altLang="zh-CN" dirty="0"/>
              <a:t>()~~~</a:t>
            </a:r>
            <a:r>
              <a:rPr lang="en-US" altLang="zh-CN" dirty="0" err="1"/>
              <a:t>q.getW</a:t>
            </a:r>
            <a:r>
              <a:rPr lang="en-US" altLang="zh-CN" dirty="0"/>
              <a:t>()*/</a:t>
            </a:r>
          </a:p>
          <a:p>
            <a:pPr marL="457200" lvl="1" indent="0">
              <a:buNone/>
            </a:pPr>
            <a:r>
              <a:rPr lang="en-US" altLang="zh-CN" dirty="0" err="1"/>
              <a:t>tf</a:t>
            </a:r>
            <a:r>
              <a:rPr lang="en-US" altLang="zh-CN" dirty="0"/>
              <a:t>::Quaternion q = </a:t>
            </a:r>
            <a:r>
              <a:rPr lang="en-US" altLang="zh-CN" dirty="0" err="1"/>
              <a:t>transform.getRotation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获取位置数据*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 err="1"/>
              <a:t>tf</a:t>
            </a:r>
            <a:r>
              <a:rPr lang="en-US" altLang="zh-CN" dirty="0"/>
              <a:t>::Vector3 v = </a:t>
            </a:r>
            <a:r>
              <a:rPr lang="en-US" altLang="zh-CN" dirty="0" err="1"/>
              <a:t>transform.getOrigin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获取位置坐标值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)*/</a:t>
            </a:r>
          </a:p>
          <a:p>
            <a:pPr marL="457200" lvl="1" indent="0">
              <a:buNone/>
            </a:pPr>
            <a:r>
              <a:rPr lang="en-US" altLang="zh-CN" dirty="0"/>
              <a:t>double  x = </a:t>
            </a:r>
            <a:r>
              <a:rPr lang="en-US" altLang="zh-CN" dirty="0" err="1"/>
              <a:t>v.getX</a:t>
            </a:r>
            <a:r>
              <a:rPr lang="en-US" altLang="zh-CN" dirty="0"/>
              <a:t>(); </a:t>
            </a:r>
          </a:p>
          <a:p>
            <a:pPr marL="457200" lvl="1" indent="0">
              <a:buNone/>
            </a:pPr>
            <a:r>
              <a:rPr lang="en-US" altLang="zh-CN" dirty="0"/>
              <a:t>double  y = </a:t>
            </a:r>
            <a:r>
              <a:rPr lang="en-US" altLang="zh-CN" dirty="0" err="1"/>
              <a:t>v.getY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double  z = </a:t>
            </a:r>
            <a:r>
              <a:rPr lang="en-US" altLang="zh-CN" dirty="0" err="1"/>
              <a:t>v.getZ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FD3AF-4EB0-4C0B-AC03-CDE815E0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7370"/>
          </a:xfrm>
        </p:spPr>
        <p:txBody>
          <a:bodyPr/>
          <a:lstStyle/>
          <a:p>
            <a:r>
              <a:rPr lang="en-US" altLang="zh-CN" dirty="0"/>
              <a:t>TF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8D49-07A7-457F-A90B-5324B8AD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5888"/>
            <a:ext cx="9905999" cy="44053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机器人系统通常有许多会随时间变化的坐标系，例如：</a:t>
            </a:r>
            <a:r>
              <a:rPr lang="en-US" altLang="zh-CN" dirty="0"/>
              <a:t>base frame</a:t>
            </a:r>
            <a:r>
              <a:rPr lang="zh-CN" altLang="en-US" dirty="0"/>
              <a:t>、</a:t>
            </a:r>
            <a:r>
              <a:rPr lang="en-US" altLang="zh-CN" dirty="0"/>
              <a:t>head frame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zh-CN" altLang="en-US" dirty="0"/>
              <a:t>是一个转换系统，根据时间缓存并维护多个参考坐标系之间的坐标变换关系，可以帮助用户在任意时间，将位姿点等其它坐标数据，在两个参考坐标系中完成坐标转换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TF</a:t>
            </a:r>
            <a:r>
              <a:rPr lang="zh-CN" altLang="en-US" dirty="0"/>
              <a:t>可以实现如下功能：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 </a:t>
            </a:r>
            <a:r>
              <a:rPr lang="zh-CN" altLang="en-US" dirty="0"/>
              <a:t>机器人的</a:t>
            </a:r>
            <a:r>
              <a:rPr lang="en-US" altLang="zh-CN" dirty="0"/>
              <a:t>base frame(</a:t>
            </a:r>
            <a:r>
              <a:rPr lang="zh-CN" altLang="en-US" dirty="0"/>
              <a:t>即机器人的位姿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map</a:t>
            </a:r>
            <a:r>
              <a:rPr lang="zh-CN" altLang="en-US" dirty="0"/>
              <a:t>坐标系的坐标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 </a:t>
            </a:r>
            <a:r>
              <a:rPr lang="zh-CN" altLang="en-US" dirty="0"/>
              <a:t>机器人手臂抓取的物体相对于机器人 </a:t>
            </a:r>
            <a:r>
              <a:rPr lang="en-US" altLang="zh-CN" dirty="0"/>
              <a:t>base </a:t>
            </a:r>
            <a:r>
              <a:rPr lang="zh-CN" altLang="en-US" dirty="0"/>
              <a:t>坐标系的相对位置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- 5s</a:t>
            </a:r>
            <a:r>
              <a:rPr lang="zh-CN" altLang="en-US" dirty="0"/>
              <a:t>前，机器人相对于现在的位置。例如：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92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73EBA-05C4-47B0-B734-237F2FE5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2938"/>
            <a:ext cx="9905999" cy="5148263"/>
          </a:xfrm>
        </p:spPr>
        <p:txBody>
          <a:bodyPr>
            <a:normAutofit/>
          </a:bodyPr>
          <a:lstStyle/>
          <a:p>
            <a:r>
              <a:rPr lang="en-US" altLang="zh-CN" dirty="0"/>
              <a:t>try{</a:t>
            </a:r>
            <a:endParaRPr lang="zh-CN" altLang="en-US" dirty="0"/>
          </a:p>
          <a:p>
            <a:r>
              <a:rPr lang="en-US" altLang="zh-CN" dirty="0"/>
              <a:t>    ros::Time past = ros::Time::now() - ros::Duration(5.0);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listener.waitForTransform</a:t>
            </a:r>
            <a:r>
              <a:rPr lang="en-US" altLang="zh-CN" dirty="0"/>
              <a:t>("/turtle2", ros::Time::now() ,</a:t>
            </a:r>
            <a:endParaRPr lang="zh-CN" altLang="en-US" dirty="0"/>
          </a:p>
          <a:p>
            <a:r>
              <a:rPr lang="zh-CN" altLang="en-US" dirty="0"/>
              <a:t>                              </a:t>
            </a:r>
            <a:r>
              <a:rPr lang="en-US" altLang="zh-CN" dirty="0"/>
              <a:t>"/turtle1", past,</a:t>
            </a:r>
            <a:endParaRPr lang="zh-CN" altLang="en-US" dirty="0"/>
          </a:p>
          <a:p>
            <a:r>
              <a:rPr lang="zh-CN" altLang="en-US" dirty="0"/>
              <a:t>                              </a:t>
            </a:r>
            <a:r>
              <a:rPr lang="en-US" altLang="zh-CN" dirty="0"/>
              <a:t>"/world", ros::Duration(1.0));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listener.lookupTransform</a:t>
            </a:r>
            <a:r>
              <a:rPr lang="en-US" altLang="zh-CN" dirty="0"/>
              <a:t>("/turtle2", ros::Time::now() ,</a:t>
            </a:r>
            <a:endParaRPr lang="zh-CN" altLang="en-US" dirty="0"/>
          </a:p>
          <a:p>
            <a:r>
              <a:rPr lang="zh-CN" altLang="en-US" dirty="0"/>
              <a:t>                             </a:t>
            </a:r>
            <a:r>
              <a:rPr lang="en-US" altLang="zh-CN" dirty="0"/>
              <a:t>"/turtle1", past,</a:t>
            </a:r>
            <a:endParaRPr lang="zh-CN" altLang="en-US" dirty="0"/>
          </a:p>
          <a:p>
            <a:r>
              <a:rPr lang="zh-CN" altLang="en-US" dirty="0"/>
              <a:t>                             </a:t>
            </a:r>
            <a:r>
              <a:rPr lang="en-US" altLang="zh-CN" dirty="0"/>
              <a:t>"/world", transform);</a:t>
            </a:r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0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2C739-EA80-468F-A330-F4538E9E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7552"/>
            <a:ext cx="9905999" cy="4803649"/>
          </a:xfrm>
        </p:spPr>
        <p:txBody>
          <a:bodyPr>
            <a:normAutofit/>
          </a:bodyPr>
          <a:lstStyle/>
          <a:p>
            <a:r>
              <a:rPr lang="zh-CN" altLang="en-US" dirty="0"/>
              <a:t>测试：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）首先安装相应包：</a:t>
            </a:r>
            <a:endParaRPr lang="en-US" altLang="zh-CN" dirty="0"/>
          </a:p>
          <a:p>
            <a:r>
              <a:rPr lang="zh-CN" altLang="zh-CN" dirty="0"/>
              <a:t>sudo apt-get install ros-jade-ros-tutorials ros-jade-geometry-tutorials ros-jade-rviz ros-jade-rosbash ros-jade-rqt-tf-tree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）启动测试</a:t>
            </a:r>
            <a:r>
              <a:rPr lang="en-US" altLang="zh-CN" dirty="0"/>
              <a:t>demo</a:t>
            </a:r>
          </a:p>
          <a:p>
            <a:r>
              <a:rPr lang="en-US" altLang="zh-CN" dirty="0" err="1"/>
              <a:t>roslaunch</a:t>
            </a:r>
            <a:r>
              <a:rPr lang="en-US" altLang="zh-CN" dirty="0"/>
              <a:t> </a:t>
            </a:r>
            <a:r>
              <a:rPr lang="en-US" altLang="zh-CN" dirty="0" err="1"/>
              <a:t>turtle_tf</a:t>
            </a:r>
            <a:r>
              <a:rPr lang="en-US" altLang="zh-CN" dirty="0"/>
              <a:t> </a:t>
            </a:r>
            <a:r>
              <a:rPr lang="en-US" altLang="zh-CN" dirty="0" err="1"/>
              <a:t>turtle_tf_demo.launch</a:t>
            </a:r>
            <a:endParaRPr lang="en-US" altLang="zh-CN" dirty="0"/>
          </a:p>
          <a:p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turtle_tf</a:t>
            </a:r>
            <a:r>
              <a:rPr lang="en-US" altLang="zh-CN" dirty="0"/>
              <a:t> </a:t>
            </a:r>
            <a:r>
              <a:rPr lang="en-US" altLang="zh-CN" dirty="0" err="1"/>
              <a:t>turtle_tf_listener</a:t>
            </a:r>
            <a:endParaRPr lang="en-US" altLang="zh-CN" dirty="0"/>
          </a:p>
          <a:p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turtlesim</a:t>
            </a:r>
            <a:r>
              <a:rPr lang="en-US" altLang="zh-CN" dirty="0"/>
              <a:t> </a:t>
            </a:r>
            <a:r>
              <a:rPr lang="en-US" altLang="zh-CN" dirty="0" err="1"/>
              <a:t>turtle_teleop_key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3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D9D50-DA0C-4520-8AEA-2F9739C2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</a:t>
            </a:r>
            <a:r>
              <a:rPr lang="zh-CN" altLang="en-US" dirty="0"/>
              <a:t>的利弊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C45E5-E08F-4DC7-9447-081997EF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、分布式系统 </a:t>
            </a:r>
            <a:r>
              <a:rPr lang="en-US" altLang="zh-CN" dirty="0"/>
              <a:t>– </a:t>
            </a:r>
            <a:r>
              <a:rPr lang="zh-CN" altLang="en-US" dirty="0"/>
              <a:t>机器人系统中所有参考坐标系的变换关系，对所有节点都是可用的，所有订阅 </a:t>
            </a:r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zh-CN" altLang="en-US" dirty="0"/>
              <a:t>消息的节点都会缓存一份所有参考系的变换关系数据，所以不需要中心服务来存储任何数据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2)</a:t>
            </a:r>
            <a:r>
              <a:rPr lang="zh-CN" altLang="en-US" dirty="0"/>
              <a:t>、用户无需关心数据在哪个坐标系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、会存储和访问已走过的位置的信息</a:t>
            </a:r>
          </a:p>
        </p:txBody>
      </p:sp>
    </p:spTree>
    <p:extLst>
      <p:ext uri="{BB962C8B-B14F-4D97-AF65-F5344CB8AC3E}">
        <p14:creationId xmlns:p14="http://schemas.microsoft.com/office/powerpoint/2010/main" val="422702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B6DD-20A7-4CA2-AFC4-F05E969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 </a:t>
            </a:r>
            <a:r>
              <a:rPr lang="zh-CN" altLang="en-US" dirty="0"/>
              <a:t>使用流程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C6EE0-4A87-45DC-ADA0-D20AFB0E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要使用</a:t>
            </a:r>
            <a:r>
              <a:rPr lang="en-US" altLang="zh-CN" dirty="0" err="1"/>
              <a:t>tf</a:t>
            </a:r>
            <a:r>
              <a:rPr lang="zh-CN" altLang="en-US" dirty="0"/>
              <a:t>功能包，总体可分为两个步骤</a:t>
            </a:r>
            <a:endParaRPr lang="en-US" altLang="zh-CN" dirty="0"/>
          </a:p>
          <a:p>
            <a:r>
              <a:rPr lang="zh-CN" altLang="en-US" dirty="0"/>
              <a:t>①、监听</a:t>
            </a:r>
            <a:r>
              <a:rPr lang="en-US" altLang="zh-CN" dirty="0" err="1"/>
              <a:t>tf</a:t>
            </a:r>
            <a:r>
              <a:rPr lang="zh-CN" altLang="en-US" dirty="0"/>
              <a:t>变换</a:t>
            </a:r>
            <a:endParaRPr lang="en-US" altLang="zh-CN" dirty="0"/>
          </a:p>
          <a:p>
            <a:r>
              <a:rPr lang="zh-CN" altLang="en-US" dirty="0"/>
              <a:t>    接收并缓存系统中发布的所有坐标系，并查询特定坐标系的转换</a:t>
            </a:r>
            <a:endParaRPr lang="en-US" altLang="zh-CN" dirty="0"/>
          </a:p>
          <a:p>
            <a:r>
              <a:rPr lang="zh-CN" altLang="en-US" dirty="0"/>
              <a:t>②、广播</a:t>
            </a:r>
            <a:r>
              <a:rPr lang="en-US" altLang="zh-CN" dirty="0" err="1"/>
              <a:t>tf</a:t>
            </a:r>
            <a:r>
              <a:rPr lang="zh-CN" altLang="en-US" dirty="0"/>
              <a:t>变换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向系统中广播坐标系之间的坐标变换关系。系统中更可能会存在多个不同部分的tf变换广播，每个广播都可以直接将参考系变换关系直接插入tf树中，不需要再进行同步。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17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713E-C144-481B-A755-D8F3D202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 </a:t>
            </a:r>
            <a:r>
              <a:rPr lang="zh-CN" altLang="en-US" dirty="0"/>
              <a:t>常用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41AAA-84D5-4176-8A04-7831F6DE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</a:t>
            </a:r>
            <a:r>
              <a:rPr lang="zh-CN" altLang="zh-CN" dirty="0"/>
              <a:t>ookupTransform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获取指定坐标系之间的转换</a:t>
            </a:r>
            <a:endParaRPr lang="en-US" altLang="zh-CN" dirty="0"/>
          </a:p>
          <a:p>
            <a:r>
              <a:rPr lang="zh-CN" altLang="zh-CN" dirty="0"/>
              <a:t>waitForTransform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阻塞直到</a:t>
            </a:r>
            <a:r>
              <a:rPr lang="en-US" altLang="zh-CN" dirty="0"/>
              <a:t>transform</a:t>
            </a:r>
            <a:r>
              <a:rPr lang="zh-CN" altLang="en-US" dirty="0"/>
              <a:t>可用或超时</a:t>
            </a:r>
            <a:endParaRPr lang="en-US" altLang="zh-CN" dirty="0"/>
          </a:p>
          <a:p>
            <a:r>
              <a:rPr lang="en-US" altLang="zh-CN" dirty="0" err="1"/>
              <a:t>canTransform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测试是否可以在坐标框架之间进行转换</a:t>
            </a:r>
          </a:p>
        </p:txBody>
      </p:sp>
    </p:spTree>
    <p:extLst>
      <p:ext uri="{BB962C8B-B14F-4D97-AF65-F5344CB8AC3E}">
        <p14:creationId xmlns:p14="http://schemas.microsoft.com/office/powerpoint/2010/main" val="232915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C37CB-DFDF-497F-B016-4DF74264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9616"/>
            <a:ext cx="9905999" cy="4291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使用注意：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）不能在回调函数中定义 </a:t>
            </a:r>
            <a:r>
              <a:rPr lang="en-US" altLang="zh-CN" dirty="0" err="1"/>
              <a:t>TransformListener</a:t>
            </a:r>
            <a:r>
              <a:rPr lang="en-US" altLang="zh-CN" dirty="0"/>
              <a:t> </a:t>
            </a:r>
            <a:r>
              <a:rPr lang="zh-CN" altLang="en-US" dirty="0"/>
              <a:t>对象，否则无法找到 </a:t>
            </a:r>
            <a:r>
              <a:rPr lang="en-US" altLang="zh-CN" dirty="0"/>
              <a:t>link</a:t>
            </a:r>
            <a:r>
              <a:rPr lang="zh-CN" altLang="en-US" dirty="0"/>
              <a:t>，</a:t>
            </a:r>
            <a:r>
              <a:rPr lang="en-US" altLang="zh-CN" dirty="0" err="1"/>
              <a:t>TransformListener</a:t>
            </a:r>
            <a:r>
              <a:rPr lang="en-US" altLang="zh-CN" dirty="0"/>
              <a:t> </a:t>
            </a:r>
            <a:r>
              <a:rPr lang="zh-CN" altLang="en-US" dirty="0"/>
              <a:t>对象通常定义在主函数中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TransformListener</a:t>
            </a:r>
            <a:r>
              <a:rPr lang="zh-CN" altLang="en-US" dirty="0"/>
              <a:t>实例化之后，不能立即进行监听，否则会存在坐标系不存在的问题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14475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65848-9F40-440E-A1D0-BEEE4200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zh-CN" altLang="en-US" dirty="0"/>
              <a:t>常用工具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5B5B2-4540-46C6-BD4D-599F1CB3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View_frames</a:t>
            </a:r>
            <a:r>
              <a:rPr lang="zh-CN" altLang="en-US" dirty="0"/>
              <a:t>：可视化完整的</a:t>
            </a:r>
            <a:r>
              <a:rPr lang="en-US" altLang="zh-CN" dirty="0" err="1"/>
              <a:t>tf</a:t>
            </a:r>
            <a:r>
              <a:rPr lang="zh-CN" altLang="en-US" dirty="0"/>
              <a:t>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en-US" altLang="zh-CN" dirty="0" err="1"/>
              <a:t>view_frames</a:t>
            </a:r>
            <a:endParaRPr lang="en-US" altLang="zh-CN" dirty="0"/>
          </a:p>
          <a:p>
            <a:r>
              <a:rPr lang="en-US" altLang="zh-CN" dirty="0" err="1"/>
              <a:t>Tf_monitor</a:t>
            </a:r>
            <a:r>
              <a:rPr lang="en-US" altLang="zh-CN" dirty="0"/>
              <a:t>:</a:t>
            </a:r>
            <a:r>
              <a:rPr lang="zh-CN" altLang="en-US" dirty="0"/>
              <a:t>监听指定坐标系之间的转换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err="1"/>
              <a:t>Tf_echo</a:t>
            </a:r>
            <a:r>
              <a:rPr lang="en-US" altLang="zh-CN" dirty="0"/>
              <a:t>:</a:t>
            </a:r>
            <a:r>
              <a:rPr lang="zh-CN" altLang="en-US" dirty="0"/>
              <a:t>显示指定的转换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Nao Urdf">
            <a:extLst>
              <a:ext uri="{FF2B5EF4-FFF2-40B4-BE49-F238E27FC236}">
                <a16:creationId xmlns:a16="http://schemas.microsoft.com/office/drawing/2014/main" id="{1EC9C2E5-B1FD-45E0-949B-FAC4A6BD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1473" y="1517087"/>
            <a:ext cx="6314966" cy="4895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019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209</TotalTime>
  <Words>855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Tw Cen MT</vt:lpstr>
      <vt:lpstr>电路</vt:lpstr>
      <vt:lpstr>ROS  TF system</vt:lpstr>
      <vt:lpstr>TF是什么？</vt:lpstr>
      <vt:lpstr>PowerPoint 演示文稿</vt:lpstr>
      <vt:lpstr>PowerPoint 演示文稿</vt:lpstr>
      <vt:lpstr>TF的利弊</vt:lpstr>
      <vt:lpstr>TF 使用流程</vt:lpstr>
      <vt:lpstr>TF 常用API</vt:lpstr>
      <vt:lpstr>PowerPoint 演示文稿</vt:lpstr>
      <vt:lpstr>Tf 常用工具</vt:lpstr>
      <vt:lpstr>Rotation 表示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封帛</dc:creator>
  <cp:lastModifiedBy>W 封帛</cp:lastModifiedBy>
  <cp:revision>73</cp:revision>
  <dcterms:created xsi:type="dcterms:W3CDTF">2019-06-22T03:06:43Z</dcterms:created>
  <dcterms:modified xsi:type="dcterms:W3CDTF">2019-06-22T06:35:44Z</dcterms:modified>
</cp:coreProperties>
</file>