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505" r:id="rId3"/>
    <p:sldId id="477" r:id="rId4"/>
    <p:sldId id="504" r:id="rId5"/>
    <p:sldId id="260" r:id="rId6"/>
    <p:sldId id="507" r:id="rId7"/>
    <p:sldId id="295" r:id="rId8"/>
    <p:sldId id="506" r:id="rId9"/>
    <p:sldId id="508" r:id="rId10"/>
    <p:sldId id="509" r:id="rId11"/>
    <p:sldId id="516" r:id="rId12"/>
    <p:sldId id="510" r:id="rId13"/>
    <p:sldId id="517" r:id="rId14"/>
    <p:sldId id="511" r:id="rId15"/>
    <p:sldId id="512" r:id="rId16"/>
    <p:sldId id="513" r:id="rId17"/>
    <p:sldId id="514" r:id="rId18"/>
    <p:sldId id="518" r:id="rId19"/>
    <p:sldId id="51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BEF27-D5FE-49CD-88C6-1D6EDB37036B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MY"/>
        </a:p>
      </dgm:t>
    </dgm:pt>
    <dgm:pt modelId="{1342D3ED-406B-4CE0-94FC-E4CDF7FDFCD9}">
      <dgm:prSet phldrT="[Text]"/>
      <dgm:spPr>
        <a:solidFill>
          <a:schemeClr val="accent2"/>
        </a:solidFill>
      </dgm:spPr>
      <dgm:t>
        <a:bodyPr/>
        <a:lstStyle/>
        <a:p>
          <a:r>
            <a:rPr lang="en-MY" dirty="0"/>
            <a:t>Machine learning algorithm</a:t>
          </a:r>
        </a:p>
      </dgm:t>
    </dgm:pt>
    <dgm:pt modelId="{0CE90921-2A88-49ED-825A-83FB23645710}" type="parTrans" cxnId="{C5D694D7-7D58-471A-89A0-8543017DA661}">
      <dgm:prSet/>
      <dgm:spPr/>
      <dgm:t>
        <a:bodyPr/>
        <a:lstStyle/>
        <a:p>
          <a:endParaRPr lang="en-MY"/>
        </a:p>
      </dgm:t>
    </dgm:pt>
    <dgm:pt modelId="{B6888470-0874-43DA-9528-21D007B0096E}" type="sibTrans" cxnId="{C5D694D7-7D58-471A-89A0-8543017DA661}">
      <dgm:prSet/>
      <dgm:spPr/>
      <dgm:t>
        <a:bodyPr/>
        <a:lstStyle/>
        <a:p>
          <a:endParaRPr lang="en-MY"/>
        </a:p>
      </dgm:t>
    </dgm:pt>
    <dgm:pt modelId="{36EC78BD-C880-4B0E-A980-5195CAF67DD0}">
      <dgm:prSet phldrT="[Text]"/>
      <dgm:spPr>
        <a:solidFill>
          <a:schemeClr val="accent2"/>
        </a:solidFill>
      </dgm:spPr>
      <dgm:t>
        <a:bodyPr/>
        <a:lstStyle/>
        <a:p>
          <a:r>
            <a:rPr lang="en-MY" dirty="0"/>
            <a:t>Supervised</a:t>
          </a:r>
        </a:p>
      </dgm:t>
    </dgm:pt>
    <dgm:pt modelId="{14209D79-E008-448E-ADFE-08782060F499}" type="parTrans" cxnId="{A4D55DF3-5E73-4FF3-9817-E1A968D1BD9B}">
      <dgm:prSet/>
      <dgm:spPr/>
      <dgm:t>
        <a:bodyPr/>
        <a:lstStyle/>
        <a:p>
          <a:endParaRPr lang="en-MY"/>
        </a:p>
      </dgm:t>
    </dgm:pt>
    <dgm:pt modelId="{F8C5D4E2-F73E-475B-93EA-A26A5CA67743}" type="sibTrans" cxnId="{A4D55DF3-5E73-4FF3-9817-E1A968D1BD9B}">
      <dgm:prSet/>
      <dgm:spPr/>
      <dgm:t>
        <a:bodyPr/>
        <a:lstStyle/>
        <a:p>
          <a:endParaRPr lang="en-MY"/>
        </a:p>
      </dgm:t>
    </dgm:pt>
    <dgm:pt modelId="{056911A8-0282-4E07-83E2-5E8F54F9F3F3}">
      <dgm:prSet phldrT="[Text]"/>
      <dgm:spPr/>
      <dgm:t>
        <a:bodyPr/>
        <a:lstStyle/>
        <a:p>
          <a:r>
            <a:rPr lang="en-MY" dirty="0"/>
            <a:t>Unsupervised</a:t>
          </a:r>
        </a:p>
      </dgm:t>
    </dgm:pt>
    <dgm:pt modelId="{BDAD06B0-1982-4298-866C-B0B8254C0905}" type="parTrans" cxnId="{3E72956E-2E56-4024-8937-64CF0F412767}">
      <dgm:prSet/>
      <dgm:spPr/>
      <dgm:t>
        <a:bodyPr/>
        <a:lstStyle/>
        <a:p>
          <a:endParaRPr lang="en-MY"/>
        </a:p>
      </dgm:t>
    </dgm:pt>
    <dgm:pt modelId="{2CA91DF4-6687-47B5-AE63-AF6FD57CCCFB}" type="sibTrans" cxnId="{3E72956E-2E56-4024-8937-64CF0F412767}">
      <dgm:prSet/>
      <dgm:spPr/>
      <dgm:t>
        <a:bodyPr/>
        <a:lstStyle/>
        <a:p>
          <a:endParaRPr lang="en-MY"/>
        </a:p>
      </dgm:t>
    </dgm:pt>
    <dgm:pt modelId="{A4AB8B4A-A0B0-45D8-AE1E-7F9D97246A5F}">
      <dgm:prSet phldrT="[Text]"/>
      <dgm:spPr/>
      <dgm:t>
        <a:bodyPr/>
        <a:lstStyle/>
        <a:p>
          <a:r>
            <a:rPr lang="en-MY" dirty="0"/>
            <a:t>Reinforced</a:t>
          </a:r>
        </a:p>
      </dgm:t>
    </dgm:pt>
    <dgm:pt modelId="{7F2B6013-CF20-4FBC-98E4-4C9BC1BCDE61}" type="parTrans" cxnId="{71502625-9D1E-4426-A3D9-3F9F52D1A264}">
      <dgm:prSet/>
      <dgm:spPr/>
      <dgm:t>
        <a:bodyPr/>
        <a:lstStyle/>
        <a:p>
          <a:endParaRPr lang="en-MY"/>
        </a:p>
      </dgm:t>
    </dgm:pt>
    <dgm:pt modelId="{81CA2F70-C3C2-448E-B638-9B032DCAF2EC}" type="sibTrans" cxnId="{71502625-9D1E-4426-A3D9-3F9F52D1A264}">
      <dgm:prSet/>
      <dgm:spPr/>
      <dgm:t>
        <a:bodyPr/>
        <a:lstStyle/>
        <a:p>
          <a:endParaRPr lang="en-MY"/>
        </a:p>
      </dgm:t>
    </dgm:pt>
    <dgm:pt modelId="{2BA06D0B-E3AB-40A6-8E11-31E57B887C70}">
      <dgm:prSet phldrT="[Text]"/>
      <dgm:spPr/>
      <dgm:t>
        <a:bodyPr/>
        <a:lstStyle/>
        <a:p>
          <a:r>
            <a:rPr lang="en-MY" dirty="0"/>
            <a:t>Regression</a:t>
          </a:r>
        </a:p>
      </dgm:t>
    </dgm:pt>
    <dgm:pt modelId="{51D94AFA-0CD6-46EF-8CEA-7615605E3757}" type="parTrans" cxnId="{2128475B-C927-4E72-9975-C2AFB47CFBCE}">
      <dgm:prSet/>
      <dgm:spPr/>
      <dgm:t>
        <a:bodyPr/>
        <a:lstStyle/>
        <a:p>
          <a:endParaRPr lang="en-MY"/>
        </a:p>
      </dgm:t>
    </dgm:pt>
    <dgm:pt modelId="{58145D1F-48CA-439F-A5BB-2ADC6C343E47}" type="sibTrans" cxnId="{2128475B-C927-4E72-9975-C2AFB47CFBCE}">
      <dgm:prSet/>
      <dgm:spPr/>
      <dgm:t>
        <a:bodyPr/>
        <a:lstStyle/>
        <a:p>
          <a:endParaRPr lang="en-MY"/>
        </a:p>
      </dgm:t>
    </dgm:pt>
    <dgm:pt modelId="{CF0A123D-C4FD-4B06-B6F4-81CD66E38D57}">
      <dgm:prSet phldrT="[Text]"/>
      <dgm:spPr>
        <a:solidFill>
          <a:schemeClr val="accent2"/>
        </a:solidFill>
      </dgm:spPr>
      <dgm:t>
        <a:bodyPr/>
        <a:lstStyle/>
        <a:p>
          <a:r>
            <a:rPr lang="en-MY" dirty="0"/>
            <a:t>Classification</a:t>
          </a:r>
        </a:p>
      </dgm:t>
    </dgm:pt>
    <dgm:pt modelId="{8374649C-7860-44BD-8694-09391D6C2122}" type="parTrans" cxnId="{C7041ACA-6261-47F1-A340-E5506CDD9CC2}">
      <dgm:prSet/>
      <dgm:spPr/>
      <dgm:t>
        <a:bodyPr/>
        <a:lstStyle/>
        <a:p>
          <a:endParaRPr lang="en-MY"/>
        </a:p>
      </dgm:t>
    </dgm:pt>
    <dgm:pt modelId="{E15FB590-37A7-4DCA-9015-F8241CBF4EB5}" type="sibTrans" cxnId="{C7041ACA-6261-47F1-A340-E5506CDD9CC2}">
      <dgm:prSet/>
      <dgm:spPr/>
      <dgm:t>
        <a:bodyPr/>
        <a:lstStyle/>
        <a:p>
          <a:endParaRPr lang="en-MY"/>
        </a:p>
      </dgm:t>
    </dgm:pt>
    <dgm:pt modelId="{51006995-CC11-40C4-A5B1-466EC8F60F18}">
      <dgm:prSet phldrT="[Text]"/>
      <dgm:spPr>
        <a:solidFill>
          <a:schemeClr val="accent2"/>
        </a:solidFill>
      </dgm:spPr>
      <dgm:t>
        <a:bodyPr/>
        <a:lstStyle/>
        <a:p>
          <a:r>
            <a:rPr lang="en-MY" dirty="0"/>
            <a:t>Binary</a:t>
          </a:r>
        </a:p>
      </dgm:t>
    </dgm:pt>
    <dgm:pt modelId="{36D16A54-1467-4EA9-9C24-3131481527B0}" type="parTrans" cxnId="{A5768864-3909-4817-9234-F894D30D8962}">
      <dgm:prSet/>
      <dgm:spPr/>
      <dgm:t>
        <a:bodyPr/>
        <a:lstStyle/>
        <a:p>
          <a:endParaRPr lang="en-MY"/>
        </a:p>
      </dgm:t>
    </dgm:pt>
    <dgm:pt modelId="{AB0A67DA-10BF-44E1-A93B-7C9E5CB46C81}" type="sibTrans" cxnId="{A5768864-3909-4817-9234-F894D30D8962}">
      <dgm:prSet/>
      <dgm:spPr/>
      <dgm:t>
        <a:bodyPr/>
        <a:lstStyle/>
        <a:p>
          <a:endParaRPr lang="en-MY"/>
        </a:p>
      </dgm:t>
    </dgm:pt>
    <dgm:pt modelId="{1A68F433-0713-4FB4-8519-19DC1E5F45E6}">
      <dgm:prSet phldrT="[Text]"/>
      <dgm:spPr/>
      <dgm:t>
        <a:bodyPr/>
        <a:lstStyle/>
        <a:p>
          <a:r>
            <a:rPr lang="en-MY" dirty="0"/>
            <a:t>Multiclass</a:t>
          </a:r>
        </a:p>
      </dgm:t>
    </dgm:pt>
    <dgm:pt modelId="{8F98EC37-1BF9-4C98-BBB8-1A2BB9358C82}" type="parTrans" cxnId="{EA099178-C8E8-4CDC-9171-863EA53D85FD}">
      <dgm:prSet/>
      <dgm:spPr/>
      <dgm:t>
        <a:bodyPr/>
        <a:lstStyle/>
        <a:p>
          <a:endParaRPr lang="en-MY"/>
        </a:p>
      </dgm:t>
    </dgm:pt>
    <dgm:pt modelId="{2B0BE98E-5123-4960-BDCF-EB2DE94A4396}" type="sibTrans" cxnId="{EA099178-C8E8-4CDC-9171-863EA53D85FD}">
      <dgm:prSet/>
      <dgm:spPr/>
      <dgm:t>
        <a:bodyPr/>
        <a:lstStyle/>
        <a:p>
          <a:endParaRPr lang="en-MY"/>
        </a:p>
      </dgm:t>
    </dgm:pt>
    <dgm:pt modelId="{8F5B3281-BE3E-45DC-8181-C84F062A42EF}">
      <dgm:prSet phldrT="[Text]"/>
      <dgm:spPr/>
      <dgm:t>
        <a:bodyPr/>
        <a:lstStyle/>
        <a:p>
          <a:r>
            <a:rPr lang="en-MY" dirty="0"/>
            <a:t>Multilabel</a:t>
          </a:r>
        </a:p>
      </dgm:t>
    </dgm:pt>
    <dgm:pt modelId="{270EC36A-F9B5-4EE0-B4F6-9766AFFAEE2F}" type="parTrans" cxnId="{333331A3-7FEF-4203-B3AE-CB78BD7E5C14}">
      <dgm:prSet/>
      <dgm:spPr/>
      <dgm:t>
        <a:bodyPr/>
        <a:lstStyle/>
        <a:p>
          <a:endParaRPr lang="en-MY"/>
        </a:p>
      </dgm:t>
    </dgm:pt>
    <dgm:pt modelId="{2DF64E21-6130-4CF3-A1E5-44C4F37D689F}" type="sibTrans" cxnId="{333331A3-7FEF-4203-B3AE-CB78BD7E5C14}">
      <dgm:prSet/>
      <dgm:spPr/>
      <dgm:t>
        <a:bodyPr/>
        <a:lstStyle/>
        <a:p>
          <a:endParaRPr lang="en-MY"/>
        </a:p>
      </dgm:t>
    </dgm:pt>
    <dgm:pt modelId="{3B823DA5-FC63-44CD-9877-71C5FF8CEF1A}" type="pres">
      <dgm:prSet presAssocID="{9B2BEF27-D5FE-49CD-88C6-1D6EDB37036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0C31E9-7C2A-4D1A-9AE7-1B8FEB3641B8}" type="pres">
      <dgm:prSet presAssocID="{1342D3ED-406B-4CE0-94FC-E4CDF7FDFCD9}" presName="root1" presStyleCnt="0"/>
      <dgm:spPr/>
    </dgm:pt>
    <dgm:pt modelId="{17105A88-B007-4483-B4E2-B3C84F18C4DB}" type="pres">
      <dgm:prSet presAssocID="{1342D3ED-406B-4CE0-94FC-E4CDF7FDFCD9}" presName="LevelOneTextNode" presStyleLbl="node0" presStyleIdx="0" presStyleCnt="1">
        <dgm:presLayoutVars>
          <dgm:chPref val="3"/>
        </dgm:presLayoutVars>
      </dgm:prSet>
      <dgm:spPr/>
    </dgm:pt>
    <dgm:pt modelId="{5C1D1A0A-54F0-41F7-95B2-2F9297803355}" type="pres">
      <dgm:prSet presAssocID="{1342D3ED-406B-4CE0-94FC-E4CDF7FDFCD9}" presName="level2hierChild" presStyleCnt="0"/>
      <dgm:spPr/>
    </dgm:pt>
    <dgm:pt modelId="{BDEE3870-7A7F-4E3A-9C27-9C129E7E8EB1}" type="pres">
      <dgm:prSet presAssocID="{14209D79-E008-448E-ADFE-08782060F499}" presName="conn2-1" presStyleLbl="parChTrans1D2" presStyleIdx="0" presStyleCnt="3"/>
      <dgm:spPr/>
    </dgm:pt>
    <dgm:pt modelId="{EB000C59-FDEC-44E2-9E2F-8A92A4B76D06}" type="pres">
      <dgm:prSet presAssocID="{14209D79-E008-448E-ADFE-08782060F499}" presName="connTx" presStyleLbl="parChTrans1D2" presStyleIdx="0" presStyleCnt="3"/>
      <dgm:spPr/>
    </dgm:pt>
    <dgm:pt modelId="{D11551ED-40BA-41F4-84EB-E48EBA828FC9}" type="pres">
      <dgm:prSet presAssocID="{36EC78BD-C880-4B0E-A980-5195CAF67DD0}" presName="root2" presStyleCnt="0"/>
      <dgm:spPr/>
    </dgm:pt>
    <dgm:pt modelId="{1DFF1EBA-313E-4F30-8A7E-4A54B38D883F}" type="pres">
      <dgm:prSet presAssocID="{36EC78BD-C880-4B0E-A980-5195CAF67DD0}" presName="LevelTwoTextNode" presStyleLbl="node2" presStyleIdx="0" presStyleCnt="3">
        <dgm:presLayoutVars>
          <dgm:chPref val="3"/>
        </dgm:presLayoutVars>
      </dgm:prSet>
      <dgm:spPr/>
    </dgm:pt>
    <dgm:pt modelId="{935CF770-1E4F-4617-84DE-A17480A4D47A}" type="pres">
      <dgm:prSet presAssocID="{36EC78BD-C880-4B0E-A980-5195CAF67DD0}" presName="level3hierChild" presStyleCnt="0"/>
      <dgm:spPr/>
    </dgm:pt>
    <dgm:pt modelId="{9E0CE674-790B-4974-9B46-8EA4B494D530}" type="pres">
      <dgm:prSet presAssocID="{51D94AFA-0CD6-46EF-8CEA-7615605E3757}" presName="conn2-1" presStyleLbl="parChTrans1D3" presStyleIdx="0" presStyleCnt="2"/>
      <dgm:spPr/>
    </dgm:pt>
    <dgm:pt modelId="{C7F981D4-B845-4418-A04B-2770DF138E25}" type="pres">
      <dgm:prSet presAssocID="{51D94AFA-0CD6-46EF-8CEA-7615605E3757}" presName="connTx" presStyleLbl="parChTrans1D3" presStyleIdx="0" presStyleCnt="2"/>
      <dgm:spPr/>
    </dgm:pt>
    <dgm:pt modelId="{9755EC6C-B7AA-4EC2-B40B-BB95884F8FF1}" type="pres">
      <dgm:prSet presAssocID="{2BA06D0B-E3AB-40A6-8E11-31E57B887C70}" presName="root2" presStyleCnt="0"/>
      <dgm:spPr/>
    </dgm:pt>
    <dgm:pt modelId="{8EE831E0-562C-46B4-8117-10BEC50E2927}" type="pres">
      <dgm:prSet presAssocID="{2BA06D0B-E3AB-40A6-8E11-31E57B887C70}" presName="LevelTwoTextNode" presStyleLbl="node3" presStyleIdx="0" presStyleCnt="2">
        <dgm:presLayoutVars>
          <dgm:chPref val="3"/>
        </dgm:presLayoutVars>
      </dgm:prSet>
      <dgm:spPr/>
    </dgm:pt>
    <dgm:pt modelId="{CAC82393-9E76-4A6C-993B-6DC59037E0F8}" type="pres">
      <dgm:prSet presAssocID="{2BA06D0B-E3AB-40A6-8E11-31E57B887C70}" presName="level3hierChild" presStyleCnt="0"/>
      <dgm:spPr/>
    </dgm:pt>
    <dgm:pt modelId="{8B61B784-9F26-4164-B4F3-E99D97A5C0EF}" type="pres">
      <dgm:prSet presAssocID="{8374649C-7860-44BD-8694-09391D6C2122}" presName="conn2-1" presStyleLbl="parChTrans1D3" presStyleIdx="1" presStyleCnt="2"/>
      <dgm:spPr/>
    </dgm:pt>
    <dgm:pt modelId="{61F5E44B-22EA-4B06-9436-711D18569453}" type="pres">
      <dgm:prSet presAssocID="{8374649C-7860-44BD-8694-09391D6C2122}" presName="connTx" presStyleLbl="parChTrans1D3" presStyleIdx="1" presStyleCnt="2"/>
      <dgm:spPr/>
    </dgm:pt>
    <dgm:pt modelId="{D94A6206-A1EB-445D-80C1-2A5FDC7A96D4}" type="pres">
      <dgm:prSet presAssocID="{CF0A123D-C4FD-4B06-B6F4-81CD66E38D57}" presName="root2" presStyleCnt="0"/>
      <dgm:spPr/>
    </dgm:pt>
    <dgm:pt modelId="{D5E8FC2B-EFB1-4885-9559-7A9ABC423B59}" type="pres">
      <dgm:prSet presAssocID="{CF0A123D-C4FD-4B06-B6F4-81CD66E38D57}" presName="LevelTwoTextNode" presStyleLbl="node3" presStyleIdx="1" presStyleCnt="2">
        <dgm:presLayoutVars>
          <dgm:chPref val="3"/>
        </dgm:presLayoutVars>
      </dgm:prSet>
      <dgm:spPr/>
    </dgm:pt>
    <dgm:pt modelId="{B373E17E-962F-4604-A83D-924E3A43BE67}" type="pres">
      <dgm:prSet presAssocID="{CF0A123D-C4FD-4B06-B6F4-81CD66E38D57}" presName="level3hierChild" presStyleCnt="0"/>
      <dgm:spPr/>
    </dgm:pt>
    <dgm:pt modelId="{F48E5941-0DF9-4A4D-B391-5E92B9E99C3A}" type="pres">
      <dgm:prSet presAssocID="{36D16A54-1467-4EA9-9C24-3131481527B0}" presName="conn2-1" presStyleLbl="parChTrans1D4" presStyleIdx="0" presStyleCnt="3"/>
      <dgm:spPr/>
    </dgm:pt>
    <dgm:pt modelId="{50DE3CF8-CE97-40F7-8592-26905BCF1FE5}" type="pres">
      <dgm:prSet presAssocID="{36D16A54-1467-4EA9-9C24-3131481527B0}" presName="connTx" presStyleLbl="parChTrans1D4" presStyleIdx="0" presStyleCnt="3"/>
      <dgm:spPr/>
    </dgm:pt>
    <dgm:pt modelId="{0D36120A-6860-4652-B490-D553D18694A7}" type="pres">
      <dgm:prSet presAssocID="{51006995-CC11-40C4-A5B1-466EC8F60F18}" presName="root2" presStyleCnt="0"/>
      <dgm:spPr/>
    </dgm:pt>
    <dgm:pt modelId="{49D58A83-B26C-44DD-9702-A99EEC408BCE}" type="pres">
      <dgm:prSet presAssocID="{51006995-CC11-40C4-A5B1-466EC8F60F18}" presName="LevelTwoTextNode" presStyleLbl="node4" presStyleIdx="0" presStyleCnt="3">
        <dgm:presLayoutVars>
          <dgm:chPref val="3"/>
        </dgm:presLayoutVars>
      </dgm:prSet>
      <dgm:spPr/>
    </dgm:pt>
    <dgm:pt modelId="{C3B243FC-E170-497E-9605-9C090F587C57}" type="pres">
      <dgm:prSet presAssocID="{51006995-CC11-40C4-A5B1-466EC8F60F18}" presName="level3hierChild" presStyleCnt="0"/>
      <dgm:spPr/>
    </dgm:pt>
    <dgm:pt modelId="{CB8FE841-18E6-4B7B-952C-7473F3898703}" type="pres">
      <dgm:prSet presAssocID="{8F98EC37-1BF9-4C98-BBB8-1A2BB9358C82}" presName="conn2-1" presStyleLbl="parChTrans1D4" presStyleIdx="1" presStyleCnt="3"/>
      <dgm:spPr/>
    </dgm:pt>
    <dgm:pt modelId="{26FE7D55-38F0-45F7-930C-04C1B63D43E7}" type="pres">
      <dgm:prSet presAssocID="{8F98EC37-1BF9-4C98-BBB8-1A2BB9358C82}" presName="connTx" presStyleLbl="parChTrans1D4" presStyleIdx="1" presStyleCnt="3"/>
      <dgm:spPr/>
    </dgm:pt>
    <dgm:pt modelId="{3529C9B2-5A78-4E5B-8151-559407B01674}" type="pres">
      <dgm:prSet presAssocID="{1A68F433-0713-4FB4-8519-19DC1E5F45E6}" presName="root2" presStyleCnt="0"/>
      <dgm:spPr/>
    </dgm:pt>
    <dgm:pt modelId="{39354C77-E7EE-4EE3-B806-1D5E95856348}" type="pres">
      <dgm:prSet presAssocID="{1A68F433-0713-4FB4-8519-19DC1E5F45E6}" presName="LevelTwoTextNode" presStyleLbl="node4" presStyleIdx="1" presStyleCnt="3">
        <dgm:presLayoutVars>
          <dgm:chPref val="3"/>
        </dgm:presLayoutVars>
      </dgm:prSet>
      <dgm:spPr/>
    </dgm:pt>
    <dgm:pt modelId="{C835F017-390C-487F-A97B-A3DD2AE33AF0}" type="pres">
      <dgm:prSet presAssocID="{1A68F433-0713-4FB4-8519-19DC1E5F45E6}" presName="level3hierChild" presStyleCnt="0"/>
      <dgm:spPr/>
    </dgm:pt>
    <dgm:pt modelId="{DE5CAF74-850F-452B-AA5F-C0D972AABDC4}" type="pres">
      <dgm:prSet presAssocID="{270EC36A-F9B5-4EE0-B4F6-9766AFFAEE2F}" presName="conn2-1" presStyleLbl="parChTrans1D4" presStyleIdx="2" presStyleCnt="3"/>
      <dgm:spPr/>
    </dgm:pt>
    <dgm:pt modelId="{4ED8F227-96F5-401F-84B6-14C7762BAD6C}" type="pres">
      <dgm:prSet presAssocID="{270EC36A-F9B5-4EE0-B4F6-9766AFFAEE2F}" presName="connTx" presStyleLbl="parChTrans1D4" presStyleIdx="2" presStyleCnt="3"/>
      <dgm:spPr/>
    </dgm:pt>
    <dgm:pt modelId="{5D3E20A4-EDA8-4525-82FD-1F38F6AFC1BB}" type="pres">
      <dgm:prSet presAssocID="{8F5B3281-BE3E-45DC-8181-C84F062A42EF}" presName="root2" presStyleCnt="0"/>
      <dgm:spPr/>
    </dgm:pt>
    <dgm:pt modelId="{57D9A6FF-2919-4630-9FE1-C6BCB0CE760F}" type="pres">
      <dgm:prSet presAssocID="{8F5B3281-BE3E-45DC-8181-C84F062A42EF}" presName="LevelTwoTextNode" presStyleLbl="node4" presStyleIdx="2" presStyleCnt="3">
        <dgm:presLayoutVars>
          <dgm:chPref val="3"/>
        </dgm:presLayoutVars>
      </dgm:prSet>
      <dgm:spPr/>
    </dgm:pt>
    <dgm:pt modelId="{9126032D-1D6A-4D9B-812E-5F9CCEC9C37F}" type="pres">
      <dgm:prSet presAssocID="{8F5B3281-BE3E-45DC-8181-C84F062A42EF}" presName="level3hierChild" presStyleCnt="0"/>
      <dgm:spPr/>
    </dgm:pt>
    <dgm:pt modelId="{1E5BEA69-EF8E-46A9-8243-4B8042761757}" type="pres">
      <dgm:prSet presAssocID="{BDAD06B0-1982-4298-866C-B0B8254C0905}" presName="conn2-1" presStyleLbl="parChTrans1D2" presStyleIdx="1" presStyleCnt="3"/>
      <dgm:spPr/>
    </dgm:pt>
    <dgm:pt modelId="{490ECE36-513E-4171-BA1D-0C409F1A6CF3}" type="pres">
      <dgm:prSet presAssocID="{BDAD06B0-1982-4298-866C-B0B8254C0905}" presName="connTx" presStyleLbl="parChTrans1D2" presStyleIdx="1" presStyleCnt="3"/>
      <dgm:spPr/>
    </dgm:pt>
    <dgm:pt modelId="{E94E656A-FBEE-4CA9-8067-483B79A73958}" type="pres">
      <dgm:prSet presAssocID="{056911A8-0282-4E07-83E2-5E8F54F9F3F3}" presName="root2" presStyleCnt="0"/>
      <dgm:spPr/>
    </dgm:pt>
    <dgm:pt modelId="{B7518B7D-3E87-47DC-A2AE-8AD9E46CAFF4}" type="pres">
      <dgm:prSet presAssocID="{056911A8-0282-4E07-83E2-5E8F54F9F3F3}" presName="LevelTwoTextNode" presStyleLbl="node2" presStyleIdx="1" presStyleCnt="3">
        <dgm:presLayoutVars>
          <dgm:chPref val="3"/>
        </dgm:presLayoutVars>
      </dgm:prSet>
      <dgm:spPr/>
    </dgm:pt>
    <dgm:pt modelId="{7006E0A1-DCAF-4968-8F23-769782CB2AF2}" type="pres">
      <dgm:prSet presAssocID="{056911A8-0282-4E07-83E2-5E8F54F9F3F3}" presName="level3hierChild" presStyleCnt="0"/>
      <dgm:spPr/>
    </dgm:pt>
    <dgm:pt modelId="{445DEFD7-2784-4334-97F2-60EC503FC7B5}" type="pres">
      <dgm:prSet presAssocID="{7F2B6013-CF20-4FBC-98E4-4C9BC1BCDE61}" presName="conn2-1" presStyleLbl="parChTrans1D2" presStyleIdx="2" presStyleCnt="3"/>
      <dgm:spPr/>
    </dgm:pt>
    <dgm:pt modelId="{C5EC079B-759B-4C70-AA88-4DD39FE352F5}" type="pres">
      <dgm:prSet presAssocID="{7F2B6013-CF20-4FBC-98E4-4C9BC1BCDE61}" presName="connTx" presStyleLbl="parChTrans1D2" presStyleIdx="2" presStyleCnt="3"/>
      <dgm:spPr/>
    </dgm:pt>
    <dgm:pt modelId="{B2ADE6B2-EDD3-47B2-9081-5A3D33D776EA}" type="pres">
      <dgm:prSet presAssocID="{A4AB8B4A-A0B0-45D8-AE1E-7F9D97246A5F}" presName="root2" presStyleCnt="0"/>
      <dgm:spPr/>
    </dgm:pt>
    <dgm:pt modelId="{CC34EF6D-E1DF-46A3-BBEF-07CC6A7A0982}" type="pres">
      <dgm:prSet presAssocID="{A4AB8B4A-A0B0-45D8-AE1E-7F9D97246A5F}" presName="LevelTwoTextNode" presStyleLbl="node2" presStyleIdx="2" presStyleCnt="3">
        <dgm:presLayoutVars>
          <dgm:chPref val="3"/>
        </dgm:presLayoutVars>
      </dgm:prSet>
      <dgm:spPr/>
    </dgm:pt>
    <dgm:pt modelId="{33AD060A-CC05-4F24-BB21-E8B8DABC1B29}" type="pres">
      <dgm:prSet presAssocID="{A4AB8B4A-A0B0-45D8-AE1E-7F9D97246A5F}" presName="level3hierChild" presStyleCnt="0"/>
      <dgm:spPr/>
    </dgm:pt>
  </dgm:ptLst>
  <dgm:cxnLst>
    <dgm:cxn modelId="{12F70309-3553-4423-A35B-7408BD35CF90}" type="presOf" srcId="{BDAD06B0-1982-4298-866C-B0B8254C0905}" destId="{490ECE36-513E-4171-BA1D-0C409F1A6CF3}" srcOrd="1" destOrd="0" presId="urn:microsoft.com/office/officeart/2008/layout/HorizontalMultiLevelHierarchy"/>
    <dgm:cxn modelId="{D43DF511-E2DE-4A25-970D-289D70D1FCF9}" type="presOf" srcId="{36D16A54-1467-4EA9-9C24-3131481527B0}" destId="{F48E5941-0DF9-4A4D-B391-5E92B9E99C3A}" srcOrd="0" destOrd="0" presId="urn:microsoft.com/office/officeart/2008/layout/HorizontalMultiLevelHierarchy"/>
    <dgm:cxn modelId="{25BC8914-275B-40B8-A198-836A38BF876A}" type="presOf" srcId="{8374649C-7860-44BD-8694-09391D6C2122}" destId="{61F5E44B-22EA-4B06-9436-711D18569453}" srcOrd="1" destOrd="0" presId="urn:microsoft.com/office/officeart/2008/layout/HorizontalMultiLevelHierarchy"/>
    <dgm:cxn modelId="{58B31D16-3CDD-410B-B28B-92A170855D6E}" type="presOf" srcId="{2BA06D0B-E3AB-40A6-8E11-31E57B887C70}" destId="{8EE831E0-562C-46B4-8117-10BEC50E2927}" srcOrd="0" destOrd="0" presId="urn:microsoft.com/office/officeart/2008/layout/HorizontalMultiLevelHierarchy"/>
    <dgm:cxn modelId="{543F7A19-FE96-432C-B050-0DE270A7EA8D}" type="presOf" srcId="{14209D79-E008-448E-ADFE-08782060F499}" destId="{EB000C59-FDEC-44E2-9E2F-8A92A4B76D06}" srcOrd="1" destOrd="0" presId="urn:microsoft.com/office/officeart/2008/layout/HorizontalMultiLevelHierarchy"/>
    <dgm:cxn modelId="{9A15EA1E-2A96-43FF-8744-C478FE057D7B}" type="presOf" srcId="{7F2B6013-CF20-4FBC-98E4-4C9BC1BCDE61}" destId="{445DEFD7-2784-4334-97F2-60EC503FC7B5}" srcOrd="0" destOrd="0" presId="urn:microsoft.com/office/officeart/2008/layout/HorizontalMultiLevelHierarchy"/>
    <dgm:cxn modelId="{71502625-9D1E-4426-A3D9-3F9F52D1A264}" srcId="{1342D3ED-406B-4CE0-94FC-E4CDF7FDFCD9}" destId="{A4AB8B4A-A0B0-45D8-AE1E-7F9D97246A5F}" srcOrd="2" destOrd="0" parTransId="{7F2B6013-CF20-4FBC-98E4-4C9BC1BCDE61}" sibTransId="{81CA2F70-C3C2-448E-B638-9B032DCAF2EC}"/>
    <dgm:cxn modelId="{6369E52A-7A2A-4CB7-9FFE-79C7E6CD3D1B}" type="presOf" srcId="{270EC36A-F9B5-4EE0-B4F6-9766AFFAEE2F}" destId="{4ED8F227-96F5-401F-84B6-14C7762BAD6C}" srcOrd="1" destOrd="0" presId="urn:microsoft.com/office/officeart/2008/layout/HorizontalMultiLevelHierarchy"/>
    <dgm:cxn modelId="{2128475B-C927-4E72-9975-C2AFB47CFBCE}" srcId="{36EC78BD-C880-4B0E-A980-5195CAF67DD0}" destId="{2BA06D0B-E3AB-40A6-8E11-31E57B887C70}" srcOrd="0" destOrd="0" parTransId="{51D94AFA-0CD6-46EF-8CEA-7615605E3757}" sibTransId="{58145D1F-48CA-439F-A5BB-2ADC6C343E47}"/>
    <dgm:cxn modelId="{A5768864-3909-4817-9234-F894D30D8962}" srcId="{CF0A123D-C4FD-4B06-B6F4-81CD66E38D57}" destId="{51006995-CC11-40C4-A5B1-466EC8F60F18}" srcOrd="0" destOrd="0" parTransId="{36D16A54-1467-4EA9-9C24-3131481527B0}" sibTransId="{AB0A67DA-10BF-44E1-A93B-7C9E5CB46C81}"/>
    <dgm:cxn modelId="{963A4545-F812-4571-BDF5-67E4E7ACBC81}" type="presOf" srcId="{51D94AFA-0CD6-46EF-8CEA-7615605E3757}" destId="{9E0CE674-790B-4974-9B46-8EA4B494D530}" srcOrd="0" destOrd="0" presId="urn:microsoft.com/office/officeart/2008/layout/HorizontalMultiLevelHierarchy"/>
    <dgm:cxn modelId="{F5B0B468-06E3-43E2-B5FE-E4D43985670A}" type="presOf" srcId="{36EC78BD-C880-4B0E-A980-5195CAF67DD0}" destId="{1DFF1EBA-313E-4F30-8A7E-4A54B38D883F}" srcOrd="0" destOrd="0" presId="urn:microsoft.com/office/officeart/2008/layout/HorizontalMultiLevelHierarchy"/>
    <dgm:cxn modelId="{3E72956E-2E56-4024-8937-64CF0F412767}" srcId="{1342D3ED-406B-4CE0-94FC-E4CDF7FDFCD9}" destId="{056911A8-0282-4E07-83E2-5E8F54F9F3F3}" srcOrd="1" destOrd="0" parTransId="{BDAD06B0-1982-4298-866C-B0B8254C0905}" sibTransId="{2CA91DF4-6687-47B5-AE63-AF6FD57CCCFB}"/>
    <dgm:cxn modelId="{A1FAC971-2738-4FBE-A48E-F30B355037D8}" type="presOf" srcId="{51006995-CC11-40C4-A5B1-466EC8F60F18}" destId="{49D58A83-B26C-44DD-9702-A99EEC408BCE}" srcOrd="0" destOrd="0" presId="urn:microsoft.com/office/officeart/2008/layout/HorizontalMultiLevelHierarchy"/>
    <dgm:cxn modelId="{EA099178-C8E8-4CDC-9171-863EA53D85FD}" srcId="{CF0A123D-C4FD-4B06-B6F4-81CD66E38D57}" destId="{1A68F433-0713-4FB4-8519-19DC1E5F45E6}" srcOrd="1" destOrd="0" parTransId="{8F98EC37-1BF9-4C98-BBB8-1A2BB9358C82}" sibTransId="{2B0BE98E-5123-4960-BDCF-EB2DE94A4396}"/>
    <dgm:cxn modelId="{FF1FE881-DDBD-40C6-94EE-A139B351ED3B}" type="presOf" srcId="{8F98EC37-1BF9-4C98-BBB8-1A2BB9358C82}" destId="{CB8FE841-18E6-4B7B-952C-7473F3898703}" srcOrd="0" destOrd="0" presId="urn:microsoft.com/office/officeart/2008/layout/HorizontalMultiLevelHierarchy"/>
    <dgm:cxn modelId="{8A370189-FEC2-4532-BDB7-2BE569D8C2A5}" type="presOf" srcId="{51D94AFA-0CD6-46EF-8CEA-7615605E3757}" destId="{C7F981D4-B845-4418-A04B-2770DF138E25}" srcOrd="1" destOrd="0" presId="urn:microsoft.com/office/officeart/2008/layout/HorizontalMultiLevelHierarchy"/>
    <dgm:cxn modelId="{AE59A68B-F345-4E36-8374-E39064F66516}" type="presOf" srcId="{056911A8-0282-4E07-83E2-5E8F54F9F3F3}" destId="{B7518B7D-3E87-47DC-A2AE-8AD9E46CAFF4}" srcOrd="0" destOrd="0" presId="urn:microsoft.com/office/officeart/2008/layout/HorizontalMultiLevelHierarchy"/>
    <dgm:cxn modelId="{4E95C290-71A6-4E61-B559-7558B33F747D}" type="presOf" srcId="{8F98EC37-1BF9-4C98-BBB8-1A2BB9358C82}" destId="{26FE7D55-38F0-45F7-930C-04C1B63D43E7}" srcOrd="1" destOrd="0" presId="urn:microsoft.com/office/officeart/2008/layout/HorizontalMultiLevelHierarchy"/>
    <dgm:cxn modelId="{E97B5198-0B15-4D72-A89D-0EC5931DBA7D}" type="presOf" srcId="{8F5B3281-BE3E-45DC-8181-C84F062A42EF}" destId="{57D9A6FF-2919-4630-9FE1-C6BCB0CE760F}" srcOrd="0" destOrd="0" presId="urn:microsoft.com/office/officeart/2008/layout/HorizontalMultiLevelHierarchy"/>
    <dgm:cxn modelId="{A6569998-A6E4-4D88-A9B2-B80A1DC5B906}" type="presOf" srcId="{1A68F433-0713-4FB4-8519-19DC1E5F45E6}" destId="{39354C77-E7EE-4EE3-B806-1D5E95856348}" srcOrd="0" destOrd="0" presId="urn:microsoft.com/office/officeart/2008/layout/HorizontalMultiLevelHierarchy"/>
    <dgm:cxn modelId="{333331A3-7FEF-4203-B3AE-CB78BD7E5C14}" srcId="{CF0A123D-C4FD-4B06-B6F4-81CD66E38D57}" destId="{8F5B3281-BE3E-45DC-8181-C84F062A42EF}" srcOrd="2" destOrd="0" parTransId="{270EC36A-F9B5-4EE0-B4F6-9766AFFAEE2F}" sibTransId="{2DF64E21-6130-4CF3-A1E5-44C4F37D689F}"/>
    <dgm:cxn modelId="{5E04AAAE-1B1A-4832-8829-756CC173A64A}" type="presOf" srcId="{7F2B6013-CF20-4FBC-98E4-4C9BC1BCDE61}" destId="{C5EC079B-759B-4C70-AA88-4DD39FE352F5}" srcOrd="1" destOrd="0" presId="urn:microsoft.com/office/officeart/2008/layout/HorizontalMultiLevelHierarchy"/>
    <dgm:cxn modelId="{4BBF02AF-68E2-45D9-914C-986640346F0B}" type="presOf" srcId="{8374649C-7860-44BD-8694-09391D6C2122}" destId="{8B61B784-9F26-4164-B4F3-E99D97A5C0EF}" srcOrd="0" destOrd="0" presId="urn:microsoft.com/office/officeart/2008/layout/HorizontalMultiLevelHierarchy"/>
    <dgm:cxn modelId="{EE04D3B0-C239-4B88-B0EA-DE3902C95A84}" type="presOf" srcId="{BDAD06B0-1982-4298-866C-B0B8254C0905}" destId="{1E5BEA69-EF8E-46A9-8243-4B8042761757}" srcOrd="0" destOrd="0" presId="urn:microsoft.com/office/officeart/2008/layout/HorizontalMultiLevelHierarchy"/>
    <dgm:cxn modelId="{EC1CCAC1-0803-4DEA-B878-627A6B7F2CB1}" type="presOf" srcId="{14209D79-E008-448E-ADFE-08782060F499}" destId="{BDEE3870-7A7F-4E3A-9C27-9C129E7E8EB1}" srcOrd="0" destOrd="0" presId="urn:microsoft.com/office/officeart/2008/layout/HorizontalMultiLevelHierarchy"/>
    <dgm:cxn modelId="{C7041ACA-6261-47F1-A340-E5506CDD9CC2}" srcId="{36EC78BD-C880-4B0E-A980-5195CAF67DD0}" destId="{CF0A123D-C4FD-4B06-B6F4-81CD66E38D57}" srcOrd="1" destOrd="0" parTransId="{8374649C-7860-44BD-8694-09391D6C2122}" sibTransId="{E15FB590-37A7-4DCA-9015-F8241CBF4EB5}"/>
    <dgm:cxn modelId="{584A1FD3-75D3-47E5-99F1-4E3FDF2E5517}" type="presOf" srcId="{9B2BEF27-D5FE-49CD-88C6-1D6EDB37036B}" destId="{3B823DA5-FC63-44CD-9877-71C5FF8CEF1A}" srcOrd="0" destOrd="0" presId="urn:microsoft.com/office/officeart/2008/layout/HorizontalMultiLevelHierarchy"/>
    <dgm:cxn modelId="{BAC452D4-5488-4B3A-8396-916BDE63C14D}" type="presOf" srcId="{270EC36A-F9B5-4EE0-B4F6-9766AFFAEE2F}" destId="{DE5CAF74-850F-452B-AA5F-C0D972AABDC4}" srcOrd="0" destOrd="0" presId="urn:microsoft.com/office/officeart/2008/layout/HorizontalMultiLevelHierarchy"/>
    <dgm:cxn modelId="{C5D694D7-7D58-471A-89A0-8543017DA661}" srcId="{9B2BEF27-D5FE-49CD-88C6-1D6EDB37036B}" destId="{1342D3ED-406B-4CE0-94FC-E4CDF7FDFCD9}" srcOrd="0" destOrd="0" parTransId="{0CE90921-2A88-49ED-825A-83FB23645710}" sibTransId="{B6888470-0874-43DA-9528-21D007B0096E}"/>
    <dgm:cxn modelId="{61E014E9-3CA0-4866-BFA5-8CACAE7537B6}" type="presOf" srcId="{CF0A123D-C4FD-4B06-B6F4-81CD66E38D57}" destId="{D5E8FC2B-EFB1-4885-9559-7A9ABC423B59}" srcOrd="0" destOrd="0" presId="urn:microsoft.com/office/officeart/2008/layout/HorizontalMultiLevelHierarchy"/>
    <dgm:cxn modelId="{A4D55DF3-5E73-4FF3-9817-E1A968D1BD9B}" srcId="{1342D3ED-406B-4CE0-94FC-E4CDF7FDFCD9}" destId="{36EC78BD-C880-4B0E-A980-5195CAF67DD0}" srcOrd="0" destOrd="0" parTransId="{14209D79-E008-448E-ADFE-08782060F499}" sibTransId="{F8C5D4E2-F73E-475B-93EA-A26A5CA67743}"/>
    <dgm:cxn modelId="{8B2E01F7-C0DA-4DB8-B8A5-3640312FE2AC}" type="presOf" srcId="{A4AB8B4A-A0B0-45D8-AE1E-7F9D97246A5F}" destId="{CC34EF6D-E1DF-46A3-BBEF-07CC6A7A0982}" srcOrd="0" destOrd="0" presId="urn:microsoft.com/office/officeart/2008/layout/HorizontalMultiLevelHierarchy"/>
    <dgm:cxn modelId="{2826BBF8-D5CB-4427-80F2-2306C4D52609}" type="presOf" srcId="{1342D3ED-406B-4CE0-94FC-E4CDF7FDFCD9}" destId="{17105A88-B007-4483-B4E2-B3C84F18C4DB}" srcOrd="0" destOrd="0" presId="urn:microsoft.com/office/officeart/2008/layout/HorizontalMultiLevelHierarchy"/>
    <dgm:cxn modelId="{F02A98F9-34A2-4E05-98AC-D4CB84E1FEBB}" type="presOf" srcId="{36D16A54-1467-4EA9-9C24-3131481527B0}" destId="{50DE3CF8-CE97-40F7-8592-26905BCF1FE5}" srcOrd="1" destOrd="0" presId="urn:microsoft.com/office/officeart/2008/layout/HorizontalMultiLevelHierarchy"/>
    <dgm:cxn modelId="{1EF75950-8053-45B2-9646-75979A1059CE}" type="presParOf" srcId="{3B823DA5-FC63-44CD-9877-71C5FF8CEF1A}" destId="{E30C31E9-7C2A-4D1A-9AE7-1B8FEB3641B8}" srcOrd="0" destOrd="0" presId="urn:microsoft.com/office/officeart/2008/layout/HorizontalMultiLevelHierarchy"/>
    <dgm:cxn modelId="{511EE041-C0FF-4FEF-A585-2F9DDC4BA66E}" type="presParOf" srcId="{E30C31E9-7C2A-4D1A-9AE7-1B8FEB3641B8}" destId="{17105A88-B007-4483-B4E2-B3C84F18C4DB}" srcOrd="0" destOrd="0" presId="urn:microsoft.com/office/officeart/2008/layout/HorizontalMultiLevelHierarchy"/>
    <dgm:cxn modelId="{A18476C7-2C58-49C9-B32B-13A7AF477BDE}" type="presParOf" srcId="{E30C31E9-7C2A-4D1A-9AE7-1B8FEB3641B8}" destId="{5C1D1A0A-54F0-41F7-95B2-2F9297803355}" srcOrd="1" destOrd="0" presId="urn:microsoft.com/office/officeart/2008/layout/HorizontalMultiLevelHierarchy"/>
    <dgm:cxn modelId="{EF777927-F838-41A1-95D8-BC4FB7A3CF27}" type="presParOf" srcId="{5C1D1A0A-54F0-41F7-95B2-2F9297803355}" destId="{BDEE3870-7A7F-4E3A-9C27-9C129E7E8EB1}" srcOrd="0" destOrd="0" presId="urn:microsoft.com/office/officeart/2008/layout/HorizontalMultiLevelHierarchy"/>
    <dgm:cxn modelId="{A823210F-CE59-415C-995B-AED7EA0F2459}" type="presParOf" srcId="{BDEE3870-7A7F-4E3A-9C27-9C129E7E8EB1}" destId="{EB000C59-FDEC-44E2-9E2F-8A92A4B76D06}" srcOrd="0" destOrd="0" presId="urn:microsoft.com/office/officeart/2008/layout/HorizontalMultiLevelHierarchy"/>
    <dgm:cxn modelId="{F47316F5-5E94-4B3D-81E8-7F9ABBC0370A}" type="presParOf" srcId="{5C1D1A0A-54F0-41F7-95B2-2F9297803355}" destId="{D11551ED-40BA-41F4-84EB-E48EBA828FC9}" srcOrd="1" destOrd="0" presId="urn:microsoft.com/office/officeart/2008/layout/HorizontalMultiLevelHierarchy"/>
    <dgm:cxn modelId="{9E63C260-0876-4949-9F4C-8E421D4D3B29}" type="presParOf" srcId="{D11551ED-40BA-41F4-84EB-E48EBA828FC9}" destId="{1DFF1EBA-313E-4F30-8A7E-4A54B38D883F}" srcOrd="0" destOrd="0" presId="urn:microsoft.com/office/officeart/2008/layout/HorizontalMultiLevelHierarchy"/>
    <dgm:cxn modelId="{D7AD1ED0-95C6-4448-A2B9-DBBFB9DCA175}" type="presParOf" srcId="{D11551ED-40BA-41F4-84EB-E48EBA828FC9}" destId="{935CF770-1E4F-4617-84DE-A17480A4D47A}" srcOrd="1" destOrd="0" presId="urn:microsoft.com/office/officeart/2008/layout/HorizontalMultiLevelHierarchy"/>
    <dgm:cxn modelId="{A5811DEF-4937-4F13-A378-9AD09AAEB4B7}" type="presParOf" srcId="{935CF770-1E4F-4617-84DE-A17480A4D47A}" destId="{9E0CE674-790B-4974-9B46-8EA4B494D530}" srcOrd="0" destOrd="0" presId="urn:microsoft.com/office/officeart/2008/layout/HorizontalMultiLevelHierarchy"/>
    <dgm:cxn modelId="{5714956E-474A-48AF-A28C-270087A9860A}" type="presParOf" srcId="{9E0CE674-790B-4974-9B46-8EA4B494D530}" destId="{C7F981D4-B845-4418-A04B-2770DF138E25}" srcOrd="0" destOrd="0" presId="urn:microsoft.com/office/officeart/2008/layout/HorizontalMultiLevelHierarchy"/>
    <dgm:cxn modelId="{95F52FF7-168F-4362-9C80-6D47CA010D7B}" type="presParOf" srcId="{935CF770-1E4F-4617-84DE-A17480A4D47A}" destId="{9755EC6C-B7AA-4EC2-B40B-BB95884F8FF1}" srcOrd="1" destOrd="0" presId="urn:microsoft.com/office/officeart/2008/layout/HorizontalMultiLevelHierarchy"/>
    <dgm:cxn modelId="{CD2D2096-087B-4400-9817-4A1575996127}" type="presParOf" srcId="{9755EC6C-B7AA-4EC2-B40B-BB95884F8FF1}" destId="{8EE831E0-562C-46B4-8117-10BEC50E2927}" srcOrd="0" destOrd="0" presId="urn:microsoft.com/office/officeart/2008/layout/HorizontalMultiLevelHierarchy"/>
    <dgm:cxn modelId="{9BD6701A-5193-4BA7-AE07-0B9E0A505C8B}" type="presParOf" srcId="{9755EC6C-B7AA-4EC2-B40B-BB95884F8FF1}" destId="{CAC82393-9E76-4A6C-993B-6DC59037E0F8}" srcOrd="1" destOrd="0" presId="urn:microsoft.com/office/officeart/2008/layout/HorizontalMultiLevelHierarchy"/>
    <dgm:cxn modelId="{BC659426-57A1-4A78-AF4F-04D06B0031AE}" type="presParOf" srcId="{935CF770-1E4F-4617-84DE-A17480A4D47A}" destId="{8B61B784-9F26-4164-B4F3-E99D97A5C0EF}" srcOrd="2" destOrd="0" presId="urn:microsoft.com/office/officeart/2008/layout/HorizontalMultiLevelHierarchy"/>
    <dgm:cxn modelId="{E1BBA8E0-EE0B-4194-8E72-C3A993AFF4E2}" type="presParOf" srcId="{8B61B784-9F26-4164-B4F3-E99D97A5C0EF}" destId="{61F5E44B-22EA-4B06-9436-711D18569453}" srcOrd="0" destOrd="0" presId="urn:microsoft.com/office/officeart/2008/layout/HorizontalMultiLevelHierarchy"/>
    <dgm:cxn modelId="{64229929-27D3-44D3-9E16-A39C6F8CEF8F}" type="presParOf" srcId="{935CF770-1E4F-4617-84DE-A17480A4D47A}" destId="{D94A6206-A1EB-445D-80C1-2A5FDC7A96D4}" srcOrd="3" destOrd="0" presId="urn:microsoft.com/office/officeart/2008/layout/HorizontalMultiLevelHierarchy"/>
    <dgm:cxn modelId="{DF8E17B5-E79C-472C-8EF6-C74882656475}" type="presParOf" srcId="{D94A6206-A1EB-445D-80C1-2A5FDC7A96D4}" destId="{D5E8FC2B-EFB1-4885-9559-7A9ABC423B59}" srcOrd="0" destOrd="0" presId="urn:microsoft.com/office/officeart/2008/layout/HorizontalMultiLevelHierarchy"/>
    <dgm:cxn modelId="{B7D1EE75-D851-475C-BC2D-D0805BA35139}" type="presParOf" srcId="{D94A6206-A1EB-445D-80C1-2A5FDC7A96D4}" destId="{B373E17E-962F-4604-A83D-924E3A43BE67}" srcOrd="1" destOrd="0" presId="urn:microsoft.com/office/officeart/2008/layout/HorizontalMultiLevelHierarchy"/>
    <dgm:cxn modelId="{F360B84C-56F9-417C-86C4-A68243373542}" type="presParOf" srcId="{B373E17E-962F-4604-A83D-924E3A43BE67}" destId="{F48E5941-0DF9-4A4D-B391-5E92B9E99C3A}" srcOrd="0" destOrd="0" presId="urn:microsoft.com/office/officeart/2008/layout/HorizontalMultiLevelHierarchy"/>
    <dgm:cxn modelId="{46D11D48-D0CC-4232-9AF4-0B863B153D65}" type="presParOf" srcId="{F48E5941-0DF9-4A4D-B391-5E92B9E99C3A}" destId="{50DE3CF8-CE97-40F7-8592-26905BCF1FE5}" srcOrd="0" destOrd="0" presId="urn:microsoft.com/office/officeart/2008/layout/HorizontalMultiLevelHierarchy"/>
    <dgm:cxn modelId="{7F013778-D828-49C5-B84F-257123079690}" type="presParOf" srcId="{B373E17E-962F-4604-A83D-924E3A43BE67}" destId="{0D36120A-6860-4652-B490-D553D18694A7}" srcOrd="1" destOrd="0" presId="urn:microsoft.com/office/officeart/2008/layout/HorizontalMultiLevelHierarchy"/>
    <dgm:cxn modelId="{4486F17E-E0E6-4E18-81F3-F4AC02398791}" type="presParOf" srcId="{0D36120A-6860-4652-B490-D553D18694A7}" destId="{49D58A83-B26C-44DD-9702-A99EEC408BCE}" srcOrd="0" destOrd="0" presId="urn:microsoft.com/office/officeart/2008/layout/HorizontalMultiLevelHierarchy"/>
    <dgm:cxn modelId="{1D71B814-4F0A-4898-918F-4A93A7D17B3B}" type="presParOf" srcId="{0D36120A-6860-4652-B490-D553D18694A7}" destId="{C3B243FC-E170-497E-9605-9C090F587C57}" srcOrd="1" destOrd="0" presId="urn:microsoft.com/office/officeart/2008/layout/HorizontalMultiLevelHierarchy"/>
    <dgm:cxn modelId="{4D4808D1-6A7A-4A40-8164-A7E162A97717}" type="presParOf" srcId="{B373E17E-962F-4604-A83D-924E3A43BE67}" destId="{CB8FE841-18E6-4B7B-952C-7473F3898703}" srcOrd="2" destOrd="0" presId="urn:microsoft.com/office/officeart/2008/layout/HorizontalMultiLevelHierarchy"/>
    <dgm:cxn modelId="{8E19DC25-99F9-430E-B735-6A39B879B32A}" type="presParOf" srcId="{CB8FE841-18E6-4B7B-952C-7473F3898703}" destId="{26FE7D55-38F0-45F7-930C-04C1B63D43E7}" srcOrd="0" destOrd="0" presId="urn:microsoft.com/office/officeart/2008/layout/HorizontalMultiLevelHierarchy"/>
    <dgm:cxn modelId="{F6896C46-E0D9-4D45-9C3D-815D551C1F8A}" type="presParOf" srcId="{B373E17E-962F-4604-A83D-924E3A43BE67}" destId="{3529C9B2-5A78-4E5B-8151-559407B01674}" srcOrd="3" destOrd="0" presId="urn:microsoft.com/office/officeart/2008/layout/HorizontalMultiLevelHierarchy"/>
    <dgm:cxn modelId="{9B780D62-DF47-4D3C-8F0F-8DB1BDBD4F90}" type="presParOf" srcId="{3529C9B2-5A78-4E5B-8151-559407B01674}" destId="{39354C77-E7EE-4EE3-B806-1D5E95856348}" srcOrd="0" destOrd="0" presId="urn:microsoft.com/office/officeart/2008/layout/HorizontalMultiLevelHierarchy"/>
    <dgm:cxn modelId="{D54D39DB-A051-465E-8433-93AEF7DE3775}" type="presParOf" srcId="{3529C9B2-5A78-4E5B-8151-559407B01674}" destId="{C835F017-390C-487F-A97B-A3DD2AE33AF0}" srcOrd="1" destOrd="0" presId="urn:microsoft.com/office/officeart/2008/layout/HorizontalMultiLevelHierarchy"/>
    <dgm:cxn modelId="{BF8C09F6-D9D2-4B73-A528-26C104B7555C}" type="presParOf" srcId="{B373E17E-962F-4604-A83D-924E3A43BE67}" destId="{DE5CAF74-850F-452B-AA5F-C0D972AABDC4}" srcOrd="4" destOrd="0" presId="urn:microsoft.com/office/officeart/2008/layout/HorizontalMultiLevelHierarchy"/>
    <dgm:cxn modelId="{30E8577D-5655-473E-9E3D-C61756E92038}" type="presParOf" srcId="{DE5CAF74-850F-452B-AA5F-C0D972AABDC4}" destId="{4ED8F227-96F5-401F-84B6-14C7762BAD6C}" srcOrd="0" destOrd="0" presId="urn:microsoft.com/office/officeart/2008/layout/HorizontalMultiLevelHierarchy"/>
    <dgm:cxn modelId="{AD1E5597-E838-4303-A5BA-73D5211E465D}" type="presParOf" srcId="{B373E17E-962F-4604-A83D-924E3A43BE67}" destId="{5D3E20A4-EDA8-4525-82FD-1F38F6AFC1BB}" srcOrd="5" destOrd="0" presId="urn:microsoft.com/office/officeart/2008/layout/HorizontalMultiLevelHierarchy"/>
    <dgm:cxn modelId="{6DA9A0DF-F9E7-4228-B419-0123494A4509}" type="presParOf" srcId="{5D3E20A4-EDA8-4525-82FD-1F38F6AFC1BB}" destId="{57D9A6FF-2919-4630-9FE1-C6BCB0CE760F}" srcOrd="0" destOrd="0" presId="urn:microsoft.com/office/officeart/2008/layout/HorizontalMultiLevelHierarchy"/>
    <dgm:cxn modelId="{2A90286A-BD5B-4644-928F-8608FCD4CA3C}" type="presParOf" srcId="{5D3E20A4-EDA8-4525-82FD-1F38F6AFC1BB}" destId="{9126032D-1D6A-4D9B-812E-5F9CCEC9C37F}" srcOrd="1" destOrd="0" presId="urn:microsoft.com/office/officeart/2008/layout/HorizontalMultiLevelHierarchy"/>
    <dgm:cxn modelId="{F8C815D1-7A6D-471A-AB22-BBFD9C92C1E9}" type="presParOf" srcId="{5C1D1A0A-54F0-41F7-95B2-2F9297803355}" destId="{1E5BEA69-EF8E-46A9-8243-4B8042761757}" srcOrd="2" destOrd="0" presId="urn:microsoft.com/office/officeart/2008/layout/HorizontalMultiLevelHierarchy"/>
    <dgm:cxn modelId="{FDC436A5-F9A0-4941-BB3A-8914475C2506}" type="presParOf" srcId="{1E5BEA69-EF8E-46A9-8243-4B8042761757}" destId="{490ECE36-513E-4171-BA1D-0C409F1A6CF3}" srcOrd="0" destOrd="0" presId="urn:microsoft.com/office/officeart/2008/layout/HorizontalMultiLevelHierarchy"/>
    <dgm:cxn modelId="{8BC44FE9-EA45-4C10-97AE-E1E500B64819}" type="presParOf" srcId="{5C1D1A0A-54F0-41F7-95B2-2F9297803355}" destId="{E94E656A-FBEE-4CA9-8067-483B79A73958}" srcOrd="3" destOrd="0" presId="urn:microsoft.com/office/officeart/2008/layout/HorizontalMultiLevelHierarchy"/>
    <dgm:cxn modelId="{4A870CA1-8374-485E-9073-5E6A2F0540E4}" type="presParOf" srcId="{E94E656A-FBEE-4CA9-8067-483B79A73958}" destId="{B7518B7D-3E87-47DC-A2AE-8AD9E46CAFF4}" srcOrd="0" destOrd="0" presId="urn:microsoft.com/office/officeart/2008/layout/HorizontalMultiLevelHierarchy"/>
    <dgm:cxn modelId="{27554311-C8DB-41B4-939A-F6F7CF0A8B02}" type="presParOf" srcId="{E94E656A-FBEE-4CA9-8067-483B79A73958}" destId="{7006E0A1-DCAF-4968-8F23-769782CB2AF2}" srcOrd="1" destOrd="0" presId="urn:microsoft.com/office/officeart/2008/layout/HorizontalMultiLevelHierarchy"/>
    <dgm:cxn modelId="{CD476EA2-A4A0-4899-B6C7-793ACCECAD2E}" type="presParOf" srcId="{5C1D1A0A-54F0-41F7-95B2-2F9297803355}" destId="{445DEFD7-2784-4334-97F2-60EC503FC7B5}" srcOrd="4" destOrd="0" presId="urn:microsoft.com/office/officeart/2008/layout/HorizontalMultiLevelHierarchy"/>
    <dgm:cxn modelId="{78F94F28-4ADA-40A9-B834-6091DF984AF3}" type="presParOf" srcId="{445DEFD7-2784-4334-97F2-60EC503FC7B5}" destId="{C5EC079B-759B-4C70-AA88-4DD39FE352F5}" srcOrd="0" destOrd="0" presId="urn:microsoft.com/office/officeart/2008/layout/HorizontalMultiLevelHierarchy"/>
    <dgm:cxn modelId="{7C428FB0-6305-4A09-839F-47D72E57EFFE}" type="presParOf" srcId="{5C1D1A0A-54F0-41F7-95B2-2F9297803355}" destId="{B2ADE6B2-EDD3-47B2-9081-5A3D33D776EA}" srcOrd="5" destOrd="0" presId="urn:microsoft.com/office/officeart/2008/layout/HorizontalMultiLevelHierarchy"/>
    <dgm:cxn modelId="{A56991E0-BC0E-4BA6-A25B-9F77874AA956}" type="presParOf" srcId="{B2ADE6B2-EDD3-47B2-9081-5A3D33D776EA}" destId="{CC34EF6D-E1DF-46A3-BBEF-07CC6A7A0982}" srcOrd="0" destOrd="0" presId="urn:microsoft.com/office/officeart/2008/layout/HorizontalMultiLevelHierarchy"/>
    <dgm:cxn modelId="{5510D52C-6581-4800-98AD-070A872C15FA}" type="presParOf" srcId="{B2ADE6B2-EDD3-47B2-9081-5A3D33D776EA}" destId="{33AD060A-CC05-4F24-BB21-E8B8DABC1B29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D92F6-05BF-4863-9FB2-3BE4AA4E0449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</dgm:pt>
    <dgm:pt modelId="{E055BE64-3158-4FE8-ACFE-66914F4DB0E4}">
      <dgm:prSet phldrT="[Text]"/>
      <dgm:spPr/>
      <dgm:t>
        <a:bodyPr/>
        <a:lstStyle/>
        <a:p>
          <a:r>
            <a:rPr lang="en-SG"/>
            <a:t>Data Preparation </a:t>
          </a:r>
        </a:p>
      </dgm:t>
    </dgm:pt>
    <dgm:pt modelId="{4A375C3F-BACB-421C-A115-7A4DF6C55A43}" type="parTrans" cxnId="{018111F9-EE95-4597-BD41-368D92439814}">
      <dgm:prSet/>
      <dgm:spPr/>
      <dgm:t>
        <a:bodyPr/>
        <a:lstStyle/>
        <a:p>
          <a:endParaRPr lang="en-SG" sz="3200"/>
        </a:p>
      </dgm:t>
    </dgm:pt>
    <dgm:pt modelId="{89292855-E7AD-4B34-A8F4-84DE76D98934}" type="sibTrans" cxnId="{018111F9-EE95-4597-BD41-368D92439814}">
      <dgm:prSet/>
      <dgm:spPr/>
      <dgm:t>
        <a:bodyPr/>
        <a:lstStyle/>
        <a:p>
          <a:endParaRPr lang="en-SG"/>
        </a:p>
      </dgm:t>
    </dgm:pt>
    <dgm:pt modelId="{CEC953CB-F69B-4557-B5B4-77EDA930AD89}">
      <dgm:prSet phldrT="[Text]"/>
      <dgm:spPr/>
      <dgm:t>
        <a:bodyPr/>
        <a:lstStyle/>
        <a:p>
          <a:r>
            <a:rPr lang="en-SG"/>
            <a:t>Data Splitting (Train/Test)</a:t>
          </a:r>
        </a:p>
      </dgm:t>
    </dgm:pt>
    <dgm:pt modelId="{C78034D3-172F-4D6B-BA50-AEC7087BB42A}" type="parTrans" cxnId="{213890D4-68C4-4E06-86E9-429B4C60773D}">
      <dgm:prSet/>
      <dgm:spPr/>
      <dgm:t>
        <a:bodyPr/>
        <a:lstStyle/>
        <a:p>
          <a:endParaRPr lang="en-SG" sz="3200"/>
        </a:p>
      </dgm:t>
    </dgm:pt>
    <dgm:pt modelId="{62FD9AC1-0997-4318-8C1A-EDA9DE597075}" type="sibTrans" cxnId="{213890D4-68C4-4E06-86E9-429B4C60773D}">
      <dgm:prSet/>
      <dgm:spPr/>
      <dgm:t>
        <a:bodyPr/>
        <a:lstStyle/>
        <a:p>
          <a:endParaRPr lang="en-SG"/>
        </a:p>
      </dgm:t>
    </dgm:pt>
    <dgm:pt modelId="{C839B40A-F8E1-4668-BD67-CF109AD9A8A2}">
      <dgm:prSet phldrT="[Text]"/>
      <dgm:spPr/>
      <dgm:t>
        <a:bodyPr/>
        <a:lstStyle/>
        <a:p>
          <a:r>
            <a:rPr lang="en-SG"/>
            <a:t>Model Training</a:t>
          </a:r>
        </a:p>
      </dgm:t>
    </dgm:pt>
    <dgm:pt modelId="{BF9C8266-3A83-4C3C-9C92-AA78AE2AE8B1}" type="parTrans" cxnId="{E66FF346-F326-4F19-A3E7-10631E429260}">
      <dgm:prSet/>
      <dgm:spPr/>
      <dgm:t>
        <a:bodyPr/>
        <a:lstStyle/>
        <a:p>
          <a:endParaRPr lang="en-SG" sz="3200"/>
        </a:p>
      </dgm:t>
    </dgm:pt>
    <dgm:pt modelId="{83BE1E90-523E-4D23-9B43-B88DE5B53BA5}" type="sibTrans" cxnId="{E66FF346-F326-4F19-A3E7-10631E429260}">
      <dgm:prSet/>
      <dgm:spPr/>
      <dgm:t>
        <a:bodyPr/>
        <a:lstStyle/>
        <a:p>
          <a:endParaRPr lang="en-SG"/>
        </a:p>
      </dgm:t>
    </dgm:pt>
    <dgm:pt modelId="{D5804D63-33AF-47C5-AD69-0CE282F0F10F}">
      <dgm:prSet phldrT="[Text]"/>
      <dgm:spPr/>
      <dgm:t>
        <a:bodyPr/>
        <a:lstStyle/>
        <a:p>
          <a:r>
            <a:rPr lang="en-SG"/>
            <a:t>Model Evaluation </a:t>
          </a:r>
        </a:p>
      </dgm:t>
    </dgm:pt>
    <dgm:pt modelId="{8CD240CA-242E-40B7-B282-4529B1D888D8}" type="parTrans" cxnId="{1E36EF96-C4F1-4E90-80A5-EB614F0CD215}">
      <dgm:prSet/>
      <dgm:spPr/>
      <dgm:t>
        <a:bodyPr/>
        <a:lstStyle/>
        <a:p>
          <a:endParaRPr lang="en-SG" sz="3200"/>
        </a:p>
      </dgm:t>
    </dgm:pt>
    <dgm:pt modelId="{F5549FCD-808D-4C28-A540-DE8897C9F667}" type="sibTrans" cxnId="{1E36EF96-C4F1-4E90-80A5-EB614F0CD215}">
      <dgm:prSet/>
      <dgm:spPr/>
      <dgm:t>
        <a:bodyPr/>
        <a:lstStyle/>
        <a:p>
          <a:endParaRPr lang="en-SG"/>
        </a:p>
      </dgm:t>
    </dgm:pt>
    <dgm:pt modelId="{C776FB5E-4275-40A8-B825-5092D1C806B2}" type="pres">
      <dgm:prSet presAssocID="{B0AD92F6-05BF-4863-9FB2-3BE4AA4E0449}" presName="outerComposite" presStyleCnt="0">
        <dgm:presLayoutVars>
          <dgm:chMax val="5"/>
          <dgm:dir/>
          <dgm:resizeHandles val="exact"/>
        </dgm:presLayoutVars>
      </dgm:prSet>
      <dgm:spPr/>
    </dgm:pt>
    <dgm:pt modelId="{813E7915-4111-4ABD-9632-016603E06087}" type="pres">
      <dgm:prSet presAssocID="{B0AD92F6-05BF-4863-9FB2-3BE4AA4E0449}" presName="dummyMaxCanvas" presStyleCnt="0">
        <dgm:presLayoutVars/>
      </dgm:prSet>
      <dgm:spPr/>
    </dgm:pt>
    <dgm:pt modelId="{76FFF52E-5ABE-4158-B781-B938AAB3D767}" type="pres">
      <dgm:prSet presAssocID="{B0AD92F6-05BF-4863-9FB2-3BE4AA4E0449}" presName="FourNodes_1" presStyleLbl="node1" presStyleIdx="0" presStyleCnt="4">
        <dgm:presLayoutVars>
          <dgm:bulletEnabled val="1"/>
        </dgm:presLayoutVars>
      </dgm:prSet>
      <dgm:spPr/>
    </dgm:pt>
    <dgm:pt modelId="{3472814D-E8BA-4BD8-B59B-77BE44A2D839}" type="pres">
      <dgm:prSet presAssocID="{B0AD92F6-05BF-4863-9FB2-3BE4AA4E0449}" presName="FourNodes_2" presStyleLbl="node1" presStyleIdx="1" presStyleCnt="4">
        <dgm:presLayoutVars>
          <dgm:bulletEnabled val="1"/>
        </dgm:presLayoutVars>
      </dgm:prSet>
      <dgm:spPr/>
    </dgm:pt>
    <dgm:pt modelId="{D46224E6-344A-4C01-8358-32FCC4B10FCF}" type="pres">
      <dgm:prSet presAssocID="{B0AD92F6-05BF-4863-9FB2-3BE4AA4E0449}" presName="FourNodes_3" presStyleLbl="node1" presStyleIdx="2" presStyleCnt="4">
        <dgm:presLayoutVars>
          <dgm:bulletEnabled val="1"/>
        </dgm:presLayoutVars>
      </dgm:prSet>
      <dgm:spPr/>
    </dgm:pt>
    <dgm:pt modelId="{1C8493CE-4D0F-471C-A593-40DB7685DBA0}" type="pres">
      <dgm:prSet presAssocID="{B0AD92F6-05BF-4863-9FB2-3BE4AA4E0449}" presName="FourNodes_4" presStyleLbl="node1" presStyleIdx="3" presStyleCnt="4">
        <dgm:presLayoutVars>
          <dgm:bulletEnabled val="1"/>
        </dgm:presLayoutVars>
      </dgm:prSet>
      <dgm:spPr/>
    </dgm:pt>
    <dgm:pt modelId="{8ADB63AE-84CD-4AAE-AB22-F5A89FE5453A}" type="pres">
      <dgm:prSet presAssocID="{B0AD92F6-05BF-4863-9FB2-3BE4AA4E0449}" presName="FourConn_1-2" presStyleLbl="fgAccFollowNode1" presStyleIdx="0" presStyleCnt="3">
        <dgm:presLayoutVars>
          <dgm:bulletEnabled val="1"/>
        </dgm:presLayoutVars>
      </dgm:prSet>
      <dgm:spPr/>
    </dgm:pt>
    <dgm:pt modelId="{838DF45C-16C0-43C1-9BB2-33118D3E5959}" type="pres">
      <dgm:prSet presAssocID="{B0AD92F6-05BF-4863-9FB2-3BE4AA4E0449}" presName="FourConn_2-3" presStyleLbl="fgAccFollowNode1" presStyleIdx="1" presStyleCnt="3">
        <dgm:presLayoutVars>
          <dgm:bulletEnabled val="1"/>
        </dgm:presLayoutVars>
      </dgm:prSet>
      <dgm:spPr/>
    </dgm:pt>
    <dgm:pt modelId="{65178A59-B050-48B5-BE04-94FEC7E6D61C}" type="pres">
      <dgm:prSet presAssocID="{B0AD92F6-05BF-4863-9FB2-3BE4AA4E0449}" presName="FourConn_3-4" presStyleLbl="fgAccFollowNode1" presStyleIdx="2" presStyleCnt="3">
        <dgm:presLayoutVars>
          <dgm:bulletEnabled val="1"/>
        </dgm:presLayoutVars>
      </dgm:prSet>
      <dgm:spPr/>
    </dgm:pt>
    <dgm:pt modelId="{8DF41D2B-D502-4A3F-B5A1-7A9581E612F1}" type="pres">
      <dgm:prSet presAssocID="{B0AD92F6-05BF-4863-9FB2-3BE4AA4E0449}" presName="FourNodes_1_text" presStyleLbl="node1" presStyleIdx="3" presStyleCnt="4">
        <dgm:presLayoutVars>
          <dgm:bulletEnabled val="1"/>
        </dgm:presLayoutVars>
      </dgm:prSet>
      <dgm:spPr/>
    </dgm:pt>
    <dgm:pt modelId="{48C84807-DCA8-4349-A3BF-F5461BDA0BE2}" type="pres">
      <dgm:prSet presAssocID="{B0AD92F6-05BF-4863-9FB2-3BE4AA4E0449}" presName="FourNodes_2_text" presStyleLbl="node1" presStyleIdx="3" presStyleCnt="4">
        <dgm:presLayoutVars>
          <dgm:bulletEnabled val="1"/>
        </dgm:presLayoutVars>
      </dgm:prSet>
      <dgm:spPr/>
    </dgm:pt>
    <dgm:pt modelId="{F46E2FFB-D3AC-4DDE-97A9-8D24C6F832F8}" type="pres">
      <dgm:prSet presAssocID="{B0AD92F6-05BF-4863-9FB2-3BE4AA4E0449}" presName="FourNodes_3_text" presStyleLbl="node1" presStyleIdx="3" presStyleCnt="4">
        <dgm:presLayoutVars>
          <dgm:bulletEnabled val="1"/>
        </dgm:presLayoutVars>
      </dgm:prSet>
      <dgm:spPr/>
    </dgm:pt>
    <dgm:pt modelId="{D08C8517-5173-46AE-9A1E-5221824B13D4}" type="pres">
      <dgm:prSet presAssocID="{B0AD92F6-05BF-4863-9FB2-3BE4AA4E044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E9A8C08-F2AC-454F-98B6-8242C8E0CD32}" type="presOf" srcId="{83BE1E90-523E-4D23-9B43-B88DE5B53BA5}" destId="{65178A59-B050-48B5-BE04-94FEC7E6D61C}" srcOrd="0" destOrd="0" presId="urn:microsoft.com/office/officeart/2005/8/layout/vProcess5"/>
    <dgm:cxn modelId="{5FE57619-C181-4851-8D24-5DD64AF90957}" type="presOf" srcId="{C839B40A-F8E1-4668-BD67-CF109AD9A8A2}" destId="{D46224E6-344A-4C01-8358-32FCC4B10FCF}" srcOrd="0" destOrd="0" presId="urn:microsoft.com/office/officeart/2005/8/layout/vProcess5"/>
    <dgm:cxn modelId="{2FBEAC31-ADC8-492C-AE53-9A13B16FEEB1}" type="presOf" srcId="{89292855-E7AD-4B34-A8F4-84DE76D98934}" destId="{8ADB63AE-84CD-4AAE-AB22-F5A89FE5453A}" srcOrd="0" destOrd="0" presId="urn:microsoft.com/office/officeart/2005/8/layout/vProcess5"/>
    <dgm:cxn modelId="{9CBFFA42-A504-43D8-AB99-A8A1C2488D0B}" type="presOf" srcId="{CEC953CB-F69B-4557-B5B4-77EDA930AD89}" destId="{3472814D-E8BA-4BD8-B59B-77BE44A2D839}" srcOrd="0" destOrd="0" presId="urn:microsoft.com/office/officeart/2005/8/layout/vProcess5"/>
    <dgm:cxn modelId="{41102866-DA5A-4364-9242-7ED1E443AB07}" type="presOf" srcId="{E055BE64-3158-4FE8-ACFE-66914F4DB0E4}" destId="{8DF41D2B-D502-4A3F-B5A1-7A9581E612F1}" srcOrd="1" destOrd="0" presId="urn:microsoft.com/office/officeart/2005/8/layout/vProcess5"/>
    <dgm:cxn modelId="{E66FF346-F326-4F19-A3E7-10631E429260}" srcId="{B0AD92F6-05BF-4863-9FB2-3BE4AA4E0449}" destId="{C839B40A-F8E1-4668-BD67-CF109AD9A8A2}" srcOrd="2" destOrd="0" parTransId="{BF9C8266-3A83-4C3C-9C92-AA78AE2AE8B1}" sibTransId="{83BE1E90-523E-4D23-9B43-B88DE5B53BA5}"/>
    <dgm:cxn modelId="{403F2A71-5946-47EB-94DF-5DCD346E136A}" type="presOf" srcId="{D5804D63-33AF-47C5-AD69-0CE282F0F10F}" destId="{D08C8517-5173-46AE-9A1E-5221824B13D4}" srcOrd="1" destOrd="0" presId="urn:microsoft.com/office/officeart/2005/8/layout/vProcess5"/>
    <dgm:cxn modelId="{9C70177D-6B38-4D1C-8B4A-182B19C93F47}" type="presOf" srcId="{C839B40A-F8E1-4668-BD67-CF109AD9A8A2}" destId="{F46E2FFB-D3AC-4DDE-97A9-8D24C6F832F8}" srcOrd="1" destOrd="0" presId="urn:microsoft.com/office/officeart/2005/8/layout/vProcess5"/>
    <dgm:cxn modelId="{1E36EF96-C4F1-4E90-80A5-EB614F0CD215}" srcId="{B0AD92F6-05BF-4863-9FB2-3BE4AA4E0449}" destId="{D5804D63-33AF-47C5-AD69-0CE282F0F10F}" srcOrd="3" destOrd="0" parTransId="{8CD240CA-242E-40B7-B282-4529B1D888D8}" sibTransId="{F5549FCD-808D-4C28-A540-DE8897C9F667}"/>
    <dgm:cxn modelId="{642DD69D-EFF2-4A16-9DD4-1CB01BB1CA4D}" type="presOf" srcId="{CEC953CB-F69B-4557-B5B4-77EDA930AD89}" destId="{48C84807-DCA8-4349-A3BF-F5461BDA0BE2}" srcOrd="1" destOrd="0" presId="urn:microsoft.com/office/officeart/2005/8/layout/vProcess5"/>
    <dgm:cxn modelId="{3C54AC9E-072A-4CB9-A212-03343FC953A2}" type="presOf" srcId="{B0AD92F6-05BF-4863-9FB2-3BE4AA4E0449}" destId="{C776FB5E-4275-40A8-B825-5092D1C806B2}" srcOrd="0" destOrd="0" presId="urn:microsoft.com/office/officeart/2005/8/layout/vProcess5"/>
    <dgm:cxn modelId="{0994B2A7-145C-433F-838D-8E48DA9A7CCB}" type="presOf" srcId="{E055BE64-3158-4FE8-ACFE-66914F4DB0E4}" destId="{76FFF52E-5ABE-4158-B781-B938AAB3D767}" srcOrd="0" destOrd="0" presId="urn:microsoft.com/office/officeart/2005/8/layout/vProcess5"/>
    <dgm:cxn modelId="{213890D4-68C4-4E06-86E9-429B4C60773D}" srcId="{B0AD92F6-05BF-4863-9FB2-3BE4AA4E0449}" destId="{CEC953CB-F69B-4557-B5B4-77EDA930AD89}" srcOrd="1" destOrd="0" parTransId="{C78034D3-172F-4D6B-BA50-AEC7087BB42A}" sibTransId="{62FD9AC1-0997-4318-8C1A-EDA9DE597075}"/>
    <dgm:cxn modelId="{257388DB-AFB5-4ABC-BB97-9A924395CBB6}" type="presOf" srcId="{62FD9AC1-0997-4318-8C1A-EDA9DE597075}" destId="{838DF45C-16C0-43C1-9BB2-33118D3E5959}" srcOrd="0" destOrd="0" presId="urn:microsoft.com/office/officeart/2005/8/layout/vProcess5"/>
    <dgm:cxn modelId="{6FEC1DEA-731C-4E19-B681-FB51BA361F42}" type="presOf" srcId="{D5804D63-33AF-47C5-AD69-0CE282F0F10F}" destId="{1C8493CE-4D0F-471C-A593-40DB7685DBA0}" srcOrd="0" destOrd="0" presId="urn:microsoft.com/office/officeart/2005/8/layout/vProcess5"/>
    <dgm:cxn modelId="{018111F9-EE95-4597-BD41-368D92439814}" srcId="{B0AD92F6-05BF-4863-9FB2-3BE4AA4E0449}" destId="{E055BE64-3158-4FE8-ACFE-66914F4DB0E4}" srcOrd="0" destOrd="0" parTransId="{4A375C3F-BACB-421C-A115-7A4DF6C55A43}" sibTransId="{89292855-E7AD-4B34-A8F4-84DE76D98934}"/>
    <dgm:cxn modelId="{087FC58C-A02F-4556-BEB8-F3134350C34C}" type="presParOf" srcId="{C776FB5E-4275-40A8-B825-5092D1C806B2}" destId="{813E7915-4111-4ABD-9632-016603E06087}" srcOrd="0" destOrd="0" presId="urn:microsoft.com/office/officeart/2005/8/layout/vProcess5"/>
    <dgm:cxn modelId="{FF5A7F17-23BA-43E8-A16E-EF110BFB5FB7}" type="presParOf" srcId="{C776FB5E-4275-40A8-B825-5092D1C806B2}" destId="{76FFF52E-5ABE-4158-B781-B938AAB3D767}" srcOrd="1" destOrd="0" presId="urn:microsoft.com/office/officeart/2005/8/layout/vProcess5"/>
    <dgm:cxn modelId="{6E135B84-94DF-4C0A-9DE5-714130BA16BF}" type="presParOf" srcId="{C776FB5E-4275-40A8-B825-5092D1C806B2}" destId="{3472814D-E8BA-4BD8-B59B-77BE44A2D839}" srcOrd="2" destOrd="0" presId="urn:microsoft.com/office/officeart/2005/8/layout/vProcess5"/>
    <dgm:cxn modelId="{09F3B34C-9352-46F0-BBBD-75938B1F3A78}" type="presParOf" srcId="{C776FB5E-4275-40A8-B825-5092D1C806B2}" destId="{D46224E6-344A-4C01-8358-32FCC4B10FCF}" srcOrd="3" destOrd="0" presId="urn:microsoft.com/office/officeart/2005/8/layout/vProcess5"/>
    <dgm:cxn modelId="{F8572EE7-4294-49E2-93EC-B6AD09A94058}" type="presParOf" srcId="{C776FB5E-4275-40A8-B825-5092D1C806B2}" destId="{1C8493CE-4D0F-471C-A593-40DB7685DBA0}" srcOrd="4" destOrd="0" presId="urn:microsoft.com/office/officeart/2005/8/layout/vProcess5"/>
    <dgm:cxn modelId="{0571D5E3-CD12-436A-900D-7F7E769048EF}" type="presParOf" srcId="{C776FB5E-4275-40A8-B825-5092D1C806B2}" destId="{8ADB63AE-84CD-4AAE-AB22-F5A89FE5453A}" srcOrd="5" destOrd="0" presId="urn:microsoft.com/office/officeart/2005/8/layout/vProcess5"/>
    <dgm:cxn modelId="{C696F8E8-E6DB-448E-A13D-7EA615DAF1FE}" type="presParOf" srcId="{C776FB5E-4275-40A8-B825-5092D1C806B2}" destId="{838DF45C-16C0-43C1-9BB2-33118D3E5959}" srcOrd="6" destOrd="0" presId="urn:microsoft.com/office/officeart/2005/8/layout/vProcess5"/>
    <dgm:cxn modelId="{530266DB-2DAF-443E-9A8D-425D571BAFF6}" type="presParOf" srcId="{C776FB5E-4275-40A8-B825-5092D1C806B2}" destId="{65178A59-B050-48B5-BE04-94FEC7E6D61C}" srcOrd="7" destOrd="0" presId="urn:microsoft.com/office/officeart/2005/8/layout/vProcess5"/>
    <dgm:cxn modelId="{9680F457-5396-475E-A4B0-BD54E11F7F05}" type="presParOf" srcId="{C776FB5E-4275-40A8-B825-5092D1C806B2}" destId="{8DF41D2B-D502-4A3F-B5A1-7A9581E612F1}" srcOrd="8" destOrd="0" presId="urn:microsoft.com/office/officeart/2005/8/layout/vProcess5"/>
    <dgm:cxn modelId="{5A9246D6-4861-4E37-809B-95E58069B091}" type="presParOf" srcId="{C776FB5E-4275-40A8-B825-5092D1C806B2}" destId="{48C84807-DCA8-4349-A3BF-F5461BDA0BE2}" srcOrd="9" destOrd="0" presId="urn:microsoft.com/office/officeart/2005/8/layout/vProcess5"/>
    <dgm:cxn modelId="{D296F2A2-C083-4C11-8CCF-8DFBDE4A55E7}" type="presParOf" srcId="{C776FB5E-4275-40A8-B825-5092D1C806B2}" destId="{F46E2FFB-D3AC-4DDE-97A9-8D24C6F832F8}" srcOrd="10" destOrd="0" presId="urn:microsoft.com/office/officeart/2005/8/layout/vProcess5"/>
    <dgm:cxn modelId="{B2F0736C-85BF-4EC2-8058-25CA5C182D11}" type="presParOf" srcId="{C776FB5E-4275-40A8-B825-5092D1C806B2}" destId="{D08C8517-5173-46AE-9A1E-5221824B13D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C5D8C5-3985-4AA7-9AE0-CFE416BFD711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AC9C0B-113E-49EA-B79F-EB2FFDD248DA}">
      <dgm:prSet/>
      <dgm:spPr/>
      <dgm:t>
        <a:bodyPr/>
        <a:lstStyle/>
        <a:p>
          <a:r>
            <a:rPr lang="en-MY"/>
            <a:t>Cannot handle string</a:t>
          </a:r>
          <a:endParaRPr lang="en-US"/>
        </a:p>
      </dgm:t>
    </dgm:pt>
    <dgm:pt modelId="{68B1627C-4776-4180-B097-285C5E2B3ED7}" type="parTrans" cxnId="{E33CE2B3-F0A8-409C-BAD3-8FCA9589221D}">
      <dgm:prSet/>
      <dgm:spPr/>
      <dgm:t>
        <a:bodyPr/>
        <a:lstStyle/>
        <a:p>
          <a:endParaRPr lang="en-US"/>
        </a:p>
      </dgm:t>
    </dgm:pt>
    <dgm:pt modelId="{7178EF2A-4561-403D-A47C-124338815DE4}" type="sibTrans" cxnId="{E33CE2B3-F0A8-409C-BAD3-8FCA9589221D}">
      <dgm:prSet/>
      <dgm:spPr/>
      <dgm:t>
        <a:bodyPr/>
        <a:lstStyle/>
        <a:p>
          <a:endParaRPr lang="en-US"/>
        </a:p>
      </dgm:t>
    </dgm:pt>
    <dgm:pt modelId="{FD4C8D40-4F47-48B6-B7A2-744310B05DA0}">
      <dgm:prSet/>
      <dgm:spPr/>
      <dgm:t>
        <a:bodyPr/>
        <a:lstStyle/>
        <a:p>
          <a:r>
            <a:rPr lang="en-MY"/>
            <a:t>Need to be converted</a:t>
          </a:r>
          <a:endParaRPr lang="en-US"/>
        </a:p>
      </dgm:t>
    </dgm:pt>
    <dgm:pt modelId="{13C5527F-78FF-41E4-8C3A-328EF03ED380}" type="parTrans" cxnId="{01C77EEE-A4E1-4B2D-9E3E-F680C97C5FDA}">
      <dgm:prSet/>
      <dgm:spPr/>
      <dgm:t>
        <a:bodyPr/>
        <a:lstStyle/>
        <a:p>
          <a:endParaRPr lang="en-US"/>
        </a:p>
      </dgm:t>
    </dgm:pt>
    <dgm:pt modelId="{35354813-FADD-4890-8E70-F50A1798E419}" type="sibTrans" cxnId="{01C77EEE-A4E1-4B2D-9E3E-F680C97C5FDA}">
      <dgm:prSet/>
      <dgm:spPr/>
      <dgm:t>
        <a:bodyPr/>
        <a:lstStyle/>
        <a:p>
          <a:endParaRPr lang="en-US"/>
        </a:p>
      </dgm:t>
    </dgm:pt>
    <dgm:pt modelId="{DD4F5327-F5FE-45A6-BFD8-48F990438B62}">
      <dgm:prSet/>
      <dgm:spPr/>
      <dgm:t>
        <a:bodyPr/>
        <a:lstStyle/>
        <a:p>
          <a:r>
            <a:rPr lang="en-MY"/>
            <a:t>One hot encoder</a:t>
          </a:r>
          <a:endParaRPr lang="en-US"/>
        </a:p>
      </dgm:t>
    </dgm:pt>
    <dgm:pt modelId="{FEACC0A2-7EE9-4EE2-B408-8AA589567BBA}" type="parTrans" cxnId="{C48DC2B7-2A4D-4893-B19C-6C878EE814B1}">
      <dgm:prSet/>
      <dgm:spPr/>
      <dgm:t>
        <a:bodyPr/>
        <a:lstStyle/>
        <a:p>
          <a:endParaRPr lang="en-US"/>
        </a:p>
      </dgm:t>
    </dgm:pt>
    <dgm:pt modelId="{AD05F6DE-2CB5-49E8-9424-D2B6163545C7}" type="sibTrans" cxnId="{C48DC2B7-2A4D-4893-B19C-6C878EE814B1}">
      <dgm:prSet/>
      <dgm:spPr/>
      <dgm:t>
        <a:bodyPr/>
        <a:lstStyle/>
        <a:p>
          <a:endParaRPr lang="en-US"/>
        </a:p>
      </dgm:t>
    </dgm:pt>
    <dgm:pt modelId="{0F062797-2398-4EC6-9D93-D2A9EE84476D}">
      <dgm:prSet/>
      <dgm:spPr/>
      <dgm:t>
        <a:bodyPr/>
        <a:lstStyle/>
        <a:p>
          <a:r>
            <a:rPr lang="en-MY"/>
            <a:t>Label encoder</a:t>
          </a:r>
          <a:endParaRPr lang="en-US"/>
        </a:p>
      </dgm:t>
    </dgm:pt>
    <dgm:pt modelId="{1CC8F288-9A60-4157-843E-ED3C222FD850}" type="parTrans" cxnId="{AD3B415B-1C9F-4841-81C3-8A442437B373}">
      <dgm:prSet/>
      <dgm:spPr/>
      <dgm:t>
        <a:bodyPr/>
        <a:lstStyle/>
        <a:p>
          <a:endParaRPr lang="en-US"/>
        </a:p>
      </dgm:t>
    </dgm:pt>
    <dgm:pt modelId="{F84F5126-F122-4A53-A307-5C163D74B321}" type="sibTrans" cxnId="{AD3B415B-1C9F-4841-81C3-8A442437B373}">
      <dgm:prSet/>
      <dgm:spPr/>
      <dgm:t>
        <a:bodyPr/>
        <a:lstStyle/>
        <a:p>
          <a:endParaRPr lang="en-US"/>
        </a:p>
      </dgm:t>
    </dgm:pt>
    <dgm:pt modelId="{BCDBEEE4-AF95-41D5-9A46-3F21C74541B8}">
      <dgm:prSet/>
      <dgm:spPr/>
      <dgm:t>
        <a:bodyPr/>
        <a:lstStyle/>
        <a:p>
          <a:r>
            <a:rPr lang="en-MY"/>
            <a:t>Manually done in other format such as .csv, .dta etc.</a:t>
          </a:r>
          <a:endParaRPr lang="en-US"/>
        </a:p>
      </dgm:t>
    </dgm:pt>
    <dgm:pt modelId="{76D7148D-977F-4E14-B66A-1B50EB3BBB91}" type="parTrans" cxnId="{06513E7D-50A5-482D-82B2-393B069A2178}">
      <dgm:prSet/>
      <dgm:spPr/>
      <dgm:t>
        <a:bodyPr/>
        <a:lstStyle/>
        <a:p>
          <a:endParaRPr lang="en-US"/>
        </a:p>
      </dgm:t>
    </dgm:pt>
    <dgm:pt modelId="{CACD287D-C36F-4E7B-B6E3-DE2E56C444A9}" type="sibTrans" cxnId="{06513E7D-50A5-482D-82B2-393B069A2178}">
      <dgm:prSet/>
      <dgm:spPr/>
      <dgm:t>
        <a:bodyPr/>
        <a:lstStyle/>
        <a:p>
          <a:endParaRPr lang="en-US"/>
        </a:p>
      </dgm:t>
    </dgm:pt>
    <dgm:pt modelId="{C7CAA0D2-22E4-4DBD-B9ED-383C1C3585EC}" type="pres">
      <dgm:prSet presAssocID="{F3C5D8C5-3985-4AA7-9AE0-CFE416BFD711}" presName="linear" presStyleCnt="0">
        <dgm:presLayoutVars>
          <dgm:animLvl val="lvl"/>
          <dgm:resizeHandles val="exact"/>
        </dgm:presLayoutVars>
      </dgm:prSet>
      <dgm:spPr/>
    </dgm:pt>
    <dgm:pt modelId="{3BEB67D3-EBBF-4DD5-82D7-865915029FE3}" type="pres">
      <dgm:prSet presAssocID="{B4AC9C0B-113E-49EA-B79F-EB2FFDD248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242153-574E-454D-AF02-3495012A334E}" type="pres">
      <dgm:prSet presAssocID="{7178EF2A-4561-403D-A47C-124338815DE4}" presName="spacer" presStyleCnt="0"/>
      <dgm:spPr/>
    </dgm:pt>
    <dgm:pt modelId="{E276513B-1B8D-4053-A02D-0500F452AABB}" type="pres">
      <dgm:prSet presAssocID="{FD4C8D40-4F47-48B6-B7A2-744310B05DA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33EBD43-982E-4261-A653-D92130DF01D5}" type="pres">
      <dgm:prSet presAssocID="{FD4C8D40-4F47-48B6-B7A2-744310B05DA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D3B415B-1C9F-4841-81C3-8A442437B373}" srcId="{FD4C8D40-4F47-48B6-B7A2-744310B05DA0}" destId="{0F062797-2398-4EC6-9D93-D2A9EE84476D}" srcOrd="1" destOrd="0" parTransId="{1CC8F288-9A60-4157-843E-ED3C222FD850}" sibTransId="{F84F5126-F122-4A53-A307-5C163D74B321}"/>
    <dgm:cxn modelId="{D962ED42-414F-4F52-B2EC-E10610E5525D}" type="presOf" srcId="{B4AC9C0B-113E-49EA-B79F-EB2FFDD248DA}" destId="{3BEB67D3-EBBF-4DD5-82D7-865915029FE3}" srcOrd="0" destOrd="0" presId="urn:microsoft.com/office/officeart/2005/8/layout/vList2"/>
    <dgm:cxn modelId="{06513E7D-50A5-482D-82B2-393B069A2178}" srcId="{FD4C8D40-4F47-48B6-B7A2-744310B05DA0}" destId="{BCDBEEE4-AF95-41D5-9A46-3F21C74541B8}" srcOrd="2" destOrd="0" parTransId="{76D7148D-977F-4E14-B66A-1B50EB3BBB91}" sibTransId="{CACD287D-C36F-4E7B-B6E3-DE2E56C444A9}"/>
    <dgm:cxn modelId="{B9A6CA8A-99A4-4EF8-8D12-403C6904ECB1}" type="presOf" srcId="{FD4C8D40-4F47-48B6-B7A2-744310B05DA0}" destId="{E276513B-1B8D-4053-A02D-0500F452AABB}" srcOrd="0" destOrd="0" presId="urn:microsoft.com/office/officeart/2005/8/layout/vList2"/>
    <dgm:cxn modelId="{56013B9B-5A7C-4CF6-9B8D-4FFD7F696680}" type="presOf" srcId="{BCDBEEE4-AF95-41D5-9A46-3F21C74541B8}" destId="{933EBD43-982E-4261-A653-D92130DF01D5}" srcOrd="0" destOrd="2" presId="urn:microsoft.com/office/officeart/2005/8/layout/vList2"/>
    <dgm:cxn modelId="{9FBBD3A2-5D8A-4F83-A28A-D26B6E3563A0}" type="presOf" srcId="{DD4F5327-F5FE-45A6-BFD8-48F990438B62}" destId="{933EBD43-982E-4261-A653-D92130DF01D5}" srcOrd="0" destOrd="0" presId="urn:microsoft.com/office/officeart/2005/8/layout/vList2"/>
    <dgm:cxn modelId="{BC2AF0A2-219E-474D-B479-2C07AF1A457C}" type="presOf" srcId="{F3C5D8C5-3985-4AA7-9AE0-CFE416BFD711}" destId="{C7CAA0D2-22E4-4DBD-B9ED-383C1C3585EC}" srcOrd="0" destOrd="0" presId="urn:microsoft.com/office/officeart/2005/8/layout/vList2"/>
    <dgm:cxn modelId="{E33CE2B3-F0A8-409C-BAD3-8FCA9589221D}" srcId="{F3C5D8C5-3985-4AA7-9AE0-CFE416BFD711}" destId="{B4AC9C0B-113E-49EA-B79F-EB2FFDD248DA}" srcOrd="0" destOrd="0" parTransId="{68B1627C-4776-4180-B097-285C5E2B3ED7}" sibTransId="{7178EF2A-4561-403D-A47C-124338815DE4}"/>
    <dgm:cxn modelId="{C48DC2B7-2A4D-4893-B19C-6C878EE814B1}" srcId="{FD4C8D40-4F47-48B6-B7A2-744310B05DA0}" destId="{DD4F5327-F5FE-45A6-BFD8-48F990438B62}" srcOrd="0" destOrd="0" parTransId="{FEACC0A2-7EE9-4EE2-B408-8AA589567BBA}" sibTransId="{AD05F6DE-2CB5-49E8-9424-D2B6163545C7}"/>
    <dgm:cxn modelId="{4950A3BB-4ECD-4583-B46D-3E4B756A4C8D}" type="presOf" srcId="{0F062797-2398-4EC6-9D93-D2A9EE84476D}" destId="{933EBD43-982E-4261-A653-D92130DF01D5}" srcOrd="0" destOrd="1" presId="urn:microsoft.com/office/officeart/2005/8/layout/vList2"/>
    <dgm:cxn modelId="{01C77EEE-A4E1-4B2D-9E3E-F680C97C5FDA}" srcId="{F3C5D8C5-3985-4AA7-9AE0-CFE416BFD711}" destId="{FD4C8D40-4F47-48B6-B7A2-744310B05DA0}" srcOrd="1" destOrd="0" parTransId="{13C5527F-78FF-41E4-8C3A-328EF03ED380}" sibTransId="{35354813-FADD-4890-8E70-F50A1798E419}"/>
    <dgm:cxn modelId="{340BDC0D-5A19-40EB-8CAB-E22CBB3B878D}" type="presParOf" srcId="{C7CAA0D2-22E4-4DBD-B9ED-383C1C3585EC}" destId="{3BEB67D3-EBBF-4DD5-82D7-865915029FE3}" srcOrd="0" destOrd="0" presId="urn:microsoft.com/office/officeart/2005/8/layout/vList2"/>
    <dgm:cxn modelId="{845C975A-A952-46CD-B129-A36E1AA3E769}" type="presParOf" srcId="{C7CAA0D2-22E4-4DBD-B9ED-383C1C3585EC}" destId="{85242153-574E-454D-AF02-3495012A334E}" srcOrd="1" destOrd="0" presId="urn:microsoft.com/office/officeart/2005/8/layout/vList2"/>
    <dgm:cxn modelId="{FBEEEA3B-3AC3-4F4B-BCA9-8BFA3A4DF05C}" type="presParOf" srcId="{C7CAA0D2-22E4-4DBD-B9ED-383C1C3585EC}" destId="{E276513B-1B8D-4053-A02D-0500F452AABB}" srcOrd="2" destOrd="0" presId="urn:microsoft.com/office/officeart/2005/8/layout/vList2"/>
    <dgm:cxn modelId="{1C74901C-2E6A-4DE3-8C91-5CC168654E86}" type="presParOf" srcId="{C7CAA0D2-22E4-4DBD-B9ED-383C1C3585EC}" destId="{933EBD43-982E-4261-A653-D92130DF01D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DEFD7-2784-4334-97F2-60EC503FC7B5}">
      <dsp:nvSpPr>
        <dsp:cNvPr id="0" name=""/>
        <dsp:cNvSpPr/>
      </dsp:nvSpPr>
      <dsp:spPr>
        <a:xfrm>
          <a:off x="824924" y="217566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1025369"/>
              </a:lnTo>
              <a:lnTo>
                <a:pt x="538113" y="1025369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1065031" y="2659403"/>
        <a:ext cx="57899" cy="57899"/>
      </dsp:txXfrm>
    </dsp:sp>
    <dsp:sp modelId="{1E5BEA69-EF8E-46A9-8243-4B8042761757}">
      <dsp:nvSpPr>
        <dsp:cNvPr id="0" name=""/>
        <dsp:cNvSpPr/>
      </dsp:nvSpPr>
      <dsp:spPr>
        <a:xfrm>
          <a:off x="824924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1080528" y="2162216"/>
        <a:ext cx="26905" cy="26905"/>
      </dsp:txXfrm>
    </dsp:sp>
    <dsp:sp modelId="{DE5CAF74-850F-452B-AA5F-C0D972AABDC4}">
      <dsp:nvSpPr>
        <dsp:cNvPr id="0" name=""/>
        <dsp:cNvSpPr/>
      </dsp:nvSpPr>
      <dsp:spPr>
        <a:xfrm>
          <a:off x="7282288" y="1662984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1025369"/>
              </a:lnTo>
              <a:lnTo>
                <a:pt x="538113" y="102536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7522395" y="2146719"/>
        <a:ext cx="57899" cy="57899"/>
      </dsp:txXfrm>
    </dsp:sp>
    <dsp:sp modelId="{CB8FE841-18E6-4B7B-952C-7473F3898703}">
      <dsp:nvSpPr>
        <dsp:cNvPr id="0" name=""/>
        <dsp:cNvSpPr/>
      </dsp:nvSpPr>
      <dsp:spPr>
        <a:xfrm>
          <a:off x="7282288" y="1617264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7537892" y="1649531"/>
        <a:ext cx="26905" cy="26905"/>
      </dsp:txXfrm>
    </dsp:sp>
    <dsp:sp modelId="{F48E5941-0DF9-4A4D-B391-5E92B9E99C3A}">
      <dsp:nvSpPr>
        <dsp:cNvPr id="0" name=""/>
        <dsp:cNvSpPr/>
      </dsp:nvSpPr>
      <dsp:spPr>
        <a:xfrm>
          <a:off x="7282288" y="637615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1025369"/>
              </a:moveTo>
              <a:lnTo>
                <a:pt x="269056" y="1025369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7522395" y="1121350"/>
        <a:ext cx="57899" cy="57899"/>
      </dsp:txXfrm>
    </dsp:sp>
    <dsp:sp modelId="{8B61B784-9F26-4164-B4F3-E99D97A5C0EF}">
      <dsp:nvSpPr>
        <dsp:cNvPr id="0" name=""/>
        <dsp:cNvSpPr/>
      </dsp:nvSpPr>
      <dsp:spPr>
        <a:xfrm>
          <a:off x="4053606" y="1150299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4304082" y="1388061"/>
        <a:ext cx="37162" cy="37162"/>
      </dsp:txXfrm>
    </dsp:sp>
    <dsp:sp modelId="{9E0CE674-790B-4974-9B46-8EA4B494D530}">
      <dsp:nvSpPr>
        <dsp:cNvPr id="0" name=""/>
        <dsp:cNvSpPr/>
      </dsp:nvSpPr>
      <dsp:spPr>
        <a:xfrm>
          <a:off x="4053606" y="637615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4304082" y="875376"/>
        <a:ext cx="37162" cy="37162"/>
      </dsp:txXfrm>
    </dsp:sp>
    <dsp:sp modelId="{BDEE3870-7A7F-4E3A-9C27-9C129E7E8EB1}">
      <dsp:nvSpPr>
        <dsp:cNvPr id="0" name=""/>
        <dsp:cNvSpPr/>
      </dsp:nvSpPr>
      <dsp:spPr>
        <a:xfrm>
          <a:off x="824924" y="115029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1025369"/>
              </a:moveTo>
              <a:lnTo>
                <a:pt x="269056" y="1025369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/>
        </a:p>
      </dsp:txBody>
      <dsp:txXfrm>
        <a:off x="1065031" y="1634034"/>
        <a:ext cx="57899" cy="57899"/>
      </dsp:txXfrm>
    </dsp:sp>
    <dsp:sp modelId="{17105A88-B007-4483-B4E2-B3C84F18C4DB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kern="1200" dirty="0"/>
            <a:t>Machine learning algorithm</a:t>
          </a:r>
        </a:p>
      </dsp:txBody>
      <dsp:txXfrm>
        <a:off x="-1743894" y="1765521"/>
        <a:ext cx="4317343" cy="820295"/>
      </dsp:txXfrm>
    </dsp:sp>
    <dsp:sp modelId="{1DFF1EBA-313E-4F30-8A7E-4A54B38D883F}">
      <dsp:nvSpPr>
        <dsp:cNvPr id="0" name=""/>
        <dsp:cNvSpPr/>
      </dsp:nvSpPr>
      <dsp:spPr>
        <a:xfrm>
          <a:off x="1363038" y="740152"/>
          <a:ext cx="2690568" cy="820295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kern="1200" dirty="0"/>
            <a:t>Supervised</a:t>
          </a:r>
        </a:p>
      </dsp:txBody>
      <dsp:txXfrm>
        <a:off x="1363038" y="740152"/>
        <a:ext cx="2690568" cy="820295"/>
      </dsp:txXfrm>
    </dsp:sp>
    <dsp:sp modelId="{8EE831E0-562C-46B4-8117-10BEC50E2927}">
      <dsp:nvSpPr>
        <dsp:cNvPr id="0" name=""/>
        <dsp:cNvSpPr/>
      </dsp:nvSpPr>
      <dsp:spPr>
        <a:xfrm>
          <a:off x="4591720" y="227467"/>
          <a:ext cx="2690568" cy="82029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kern="1200" dirty="0"/>
            <a:t>Regression</a:t>
          </a:r>
        </a:p>
      </dsp:txBody>
      <dsp:txXfrm>
        <a:off x="4591720" y="227467"/>
        <a:ext cx="2690568" cy="820295"/>
      </dsp:txXfrm>
    </dsp:sp>
    <dsp:sp modelId="{D5E8FC2B-EFB1-4885-9559-7A9ABC423B59}">
      <dsp:nvSpPr>
        <dsp:cNvPr id="0" name=""/>
        <dsp:cNvSpPr/>
      </dsp:nvSpPr>
      <dsp:spPr>
        <a:xfrm>
          <a:off x="4591720" y="1252836"/>
          <a:ext cx="2690568" cy="820295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kern="1200" dirty="0"/>
            <a:t>Classification</a:t>
          </a:r>
        </a:p>
      </dsp:txBody>
      <dsp:txXfrm>
        <a:off x="4591720" y="1252836"/>
        <a:ext cx="2690568" cy="820295"/>
      </dsp:txXfrm>
    </dsp:sp>
    <dsp:sp modelId="{49D58A83-B26C-44DD-9702-A99EEC408BCE}">
      <dsp:nvSpPr>
        <dsp:cNvPr id="0" name=""/>
        <dsp:cNvSpPr/>
      </dsp:nvSpPr>
      <dsp:spPr>
        <a:xfrm>
          <a:off x="7820402" y="227467"/>
          <a:ext cx="2690568" cy="820295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kern="1200" dirty="0"/>
            <a:t>Binary</a:t>
          </a:r>
        </a:p>
      </dsp:txBody>
      <dsp:txXfrm>
        <a:off x="7820402" y="227467"/>
        <a:ext cx="2690568" cy="820295"/>
      </dsp:txXfrm>
    </dsp:sp>
    <dsp:sp modelId="{39354C77-E7EE-4EE3-B806-1D5E95856348}">
      <dsp:nvSpPr>
        <dsp:cNvPr id="0" name=""/>
        <dsp:cNvSpPr/>
      </dsp:nvSpPr>
      <dsp:spPr>
        <a:xfrm>
          <a:off x="7820402" y="1252836"/>
          <a:ext cx="2690568" cy="82029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kern="1200" dirty="0"/>
            <a:t>Multiclass</a:t>
          </a:r>
        </a:p>
      </dsp:txBody>
      <dsp:txXfrm>
        <a:off x="7820402" y="1252836"/>
        <a:ext cx="2690568" cy="820295"/>
      </dsp:txXfrm>
    </dsp:sp>
    <dsp:sp modelId="{57D9A6FF-2919-4630-9FE1-C6BCB0CE760F}">
      <dsp:nvSpPr>
        <dsp:cNvPr id="0" name=""/>
        <dsp:cNvSpPr/>
      </dsp:nvSpPr>
      <dsp:spPr>
        <a:xfrm>
          <a:off x="7820402" y="2278205"/>
          <a:ext cx="2690568" cy="82029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kern="1200" dirty="0"/>
            <a:t>Multilabel</a:t>
          </a:r>
        </a:p>
      </dsp:txBody>
      <dsp:txXfrm>
        <a:off x="7820402" y="2278205"/>
        <a:ext cx="2690568" cy="820295"/>
      </dsp:txXfrm>
    </dsp:sp>
    <dsp:sp modelId="{B7518B7D-3E87-47DC-A2AE-8AD9E46CAFF4}">
      <dsp:nvSpPr>
        <dsp:cNvPr id="0" name=""/>
        <dsp:cNvSpPr/>
      </dsp:nvSpPr>
      <dsp:spPr>
        <a:xfrm>
          <a:off x="1363038" y="1765521"/>
          <a:ext cx="2690568" cy="82029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kern="1200" dirty="0"/>
            <a:t>Unsupervised</a:t>
          </a:r>
        </a:p>
      </dsp:txBody>
      <dsp:txXfrm>
        <a:off x="1363038" y="1765521"/>
        <a:ext cx="2690568" cy="820295"/>
      </dsp:txXfrm>
    </dsp:sp>
    <dsp:sp modelId="{CC34EF6D-E1DF-46A3-BBEF-07CC6A7A0982}">
      <dsp:nvSpPr>
        <dsp:cNvPr id="0" name=""/>
        <dsp:cNvSpPr/>
      </dsp:nvSpPr>
      <dsp:spPr>
        <a:xfrm>
          <a:off x="1363038" y="2790890"/>
          <a:ext cx="2690568" cy="82029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800" kern="1200" dirty="0"/>
            <a:t>Reinforced</a:t>
          </a:r>
        </a:p>
      </dsp:txBody>
      <dsp:txXfrm>
        <a:off x="1363038" y="2790890"/>
        <a:ext cx="2690568" cy="820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FF52E-5ABE-4158-B781-B938AAB3D767}">
      <dsp:nvSpPr>
        <dsp:cNvPr id="0" name=""/>
        <dsp:cNvSpPr/>
      </dsp:nvSpPr>
      <dsp:spPr>
        <a:xfrm>
          <a:off x="0" y="0"/>
          <a:ext cx="5010912" cy="12110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/>
            <a:t>Data Preparation </a:t>
          </a:r>
        </a:p>
      </dsp:txBody>
      <dsp:txXfrm>
        <a:off x="35470" y="35470"/>
        <a:ext cx="3601782" cy="1140091"/>
      </dsp:txXfrm>
    </dsp:sp>
    <dsp:sp modelId="{3472814D-E8BA-4BD8-B59B-77BE44A2D839}">
      <dsp:nvSpPr>
        <dsp:cNvPr id="0" name=""/>
        <dsp:cNvSpPr/>
      </dsp:nvSpPr>
      <dsp:spPr>
        <a:xfrm>
          <a:off x="419663" y="1431218"/>
          <a:ext cx="5010912" cy="1211031"/>
        </a:xfrm>
        <a:prstGeom prst="roundRect">
          <a:avLst>
            <a:gd name="adj" fmla="val 10000"/>
          </a:avLst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/>
            <a:t>Data Splitting (Train/Test)</a:t>
          </a:r>
        </a:p>
      </dsp:txBody>
      <dsp:txXfrm>
        <a:off x="455133" y="1466688"/>
        <a:ext cx="3733137" cy="1140091"/>
      </dsp:txXfrm>
    </dsp:sp>
    <dsp:sp modelId="{D46224E6-344A-4C01-8358-32FCC4B10FCF}">
      <dsp:nvSpPr>
        <dsp:cNvPr id="0" name=""/>
        <dsp:cNvSpPr/>
      </dsp:nvSpPr>
      <dsp:spPr>
        <a:xfrm>
          <a:off x="833064" y="2862437"/>
          <a:ext cx="5010912" cy="1211031"/>
        </a:xfrm>
        <a:prstGeom prst="roundRect">
          <a:avLst>
            <a:gd name="adj" fmla="val 10000"/>
          </a:avLst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/>
            <a:t>Model Training</a:t>
          </a:r>
        </a:p>
      </dsp:txBody>
      <dsp:txXfrm>
        <a:off x="868534" y="2897907"/>
        <a:ext cx="3739401" cy="1140091"/>
      </dsp:txXfrm>
    </dsp:sp>
    <dsp:sp modelId="{1C8493CE-4D0F-471C-A593-40DB7685DBA0}">
      <dsp:nvSpPr>
        <dsp:cNvPr id="0" name=""/>
        <dsp:cNvSpPr/>
      </dsp:nvSpPr>
      <dsp:spPr>
        <a:xfrm>
          <a:off x="1252728" y="4293656"/>
          <a:ext cx="5010912" cy="1211031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/>
            <a:t>Model Evaluation </a:t>
          </a:r>
        </a:p>
      </dsp:txBody>
      <dsp:txXfrm>
        <a:off x="1288198" y="4329126"/>
        <a:ext cx="3733137" cy="1140091"/>
      </dsp:txXfrm>
    </dsp:sp>
    <dsp:sp modelId="{8ADB63AE-84CD-4AAE-AB22-F5A89FE5453A}">
      <dsp:nvSpPr>
        <dsp:cNvPr id="0" name=""/>
        <dsp:cNvSpPr/>
      </dsp:nvSpPr>
      <dsp:spPr>
        <a:xfrm>
          <a:off x="4223741" y="927539"/>
          <a:ext cx="787170" cy="78717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500" kern="1200"/>
        </a:p>
      </dsp:txBody>
      <dsp:txXfrm>
        <a:off x="4400854" y="927539"/>
        <a:ext cx="432944" cy="592345"/>
      </dsp:txXfrm>
    </dsp:sp>
    <dsp:sp modelId="{838DF45C-16C0-43C1-9BB2-33118D3E5959}">
      <dsp:nvSpPr>
        <dsp:cNvPr id="0" name=""/>
        <dsp:cNvSpPr/>
      </dsp:nvSpPr>
      <dsp:spPr>
        <a:xfrm>
          <a:off x="4643405" y="2358758"/>
          <a:ext cx="787170" cy="78717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500" kern="1200"/>
        </a:p>
      </dsp:txBody>
      <dsp:txXfrm>
        <a:off x="4820518" y="2358758"/>
        <a:ext cx="432944" cy="592345"/>
      </dsp:txXfrm>
    </dsp:sp>
    <dsp:sp modelId="{65178A59-B050-48B5-BE04-94FEC7E6D61C}">
      <dsp:nvSpPr>
        <dsp:cNvPr id="0" name=""/>
        <dsp:cNvSpPr/>
      </dsp:nvSpPr>
      <dsp:spPr>
        <a:xfrm>
          <a:off x="5056805" y="3789977"/>
          <a:ext cx="787170" cy="78717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3500" kern="1200"/>
        </a:p>
      </dsp:txBody>
      <dsp:txXfrm>
        <a:off x="5233918" y="3789977"/>
        <a:ext cx="432944" cy="592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B67D3-EBBF-4DD5-82D7-865915029FE3}">
      <dsp:nvSpPr>
        <dsp:cNvPr id="0" name=""/>
        <dsp:cNvSpPr/>
      </dsp:nvSpPr>
      <dsp:spPr>
        <a:xfrm>
          <a:off x="0" y="235250"/>
          <a:ext cx="3429000" cy="638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kern="1200"/>
            <a:t>Cannot handle string</a:t>
          </a:r>
          <a:endParaRPr lang="en-US" sz="2600" kern="1200"/>
        </a:p>
      </dsp:txBody>
      <dsp:txXfrm>
        <a:off x="31185" y="266435"/>
        <a:ext cx="3366630" cy="576450"/>
      </dsp:txXfrm>
    </dsp:sp>
    <dsp:sp modelId="{E276513B-1B8D-4053-A02D-0500F452AABB}">
      <dsp:nvSpPr>
        <dsp:cNvPr id="0" name=""/>
        <dsp:cNvSpPr/>
      </dsp:nvSpPr>
      <dsp:spPr>
        <a:xfrm>
          <a:off x="0" y="948951"/>
          <a:ext cx="3429000" cy="6388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kern="1200"/>
            <a:t>Need to be converted</a:t>
          </a:r>
          <a:endParaRPr lang="en-US" sz="2600" kern="1200"/>
        </a:p>
      </dsp:txBody>
      <dsp:txXfrm>
        <a:off x="31185" y="980136"/>
        <a:ext cx="3366630" cy="576450"/>
      </dsp:txXfrm>
    </dsp:sp>
    <dsp:sp modelId="{933EBD43-982E-4261-A653-D92130DF01D5}">
      <dsp:nvSpPr>
        <dsp:cNvPr id="0" name=""/>
        <dsp:cNvSpPr/>
      </dsp:nvSpPr>
      <dsp:spPr>
        <a:xfrm>
          <a:off x="0" y="1587771"/>
          <a:ext cx="3429000" cy="158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7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2000" kern="1200"/>
            <a:t>One hot encoder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2000" kern="1200"/>
            <a:t>Label encoder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2000" kern="1200"/>
            <a:t>Manually done in other format such as .csv, .dta etc.</a:t>
          </a:r>
          <a:endParaRPr lang="en-US" sz="2000" kern="1200"/>
        </a:p>
      </dsp:txBody>
      <dsp:txXfrm>
        <a:off x="0" y="1587771"/>
        <a:ext cx="3429000" cy="158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3E55-0167-F117-7E89-986112232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E0536-5F16-E2EC-0950-8DB7A3E95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98603-E353-296A-8F06-CFC6A1F4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986-8EC4-4D55-9650-2D85E8EE84C3}" type="datetimeFigureOut">
              <a:rPr lang="en-MY" smtClean="0"/>
              <a:t>11/5/2024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CAE85-96DC-7955-A2A4-52C1BC2D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69C1A-EFBF-81E7-D8B8-C051B563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133-3F6E-4C7B-81BA-820666B7E5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599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9530-9DCD-BD24-F46F-A3C1A58A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C65CA-25A5-2912-14A8-2070C1997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62587-3CCC-7B23-B2F2-A3847FE5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986-8EC4-4D55-9650-2D85E8EE84C3}" type="datetimeFigureOut">
              <a:rPr lang="en-MY" smtClean="0"/>
              <a:t>11/5/2024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54A3-078D-2C36-399D-D031C498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F1BF-F81D-6972-0CEA-2988F39E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133-3F6E-4C7B-81BA-820666B7E5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874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B9163-B5E7-FDDF-E0E7-4EB988CF6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3AF3D-4040-CA38-D159-9CCBB27E6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25F6E-F926-A30C-AB03-4EF9D587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986-8EC4-4D55-9650-2D85E8EE84C3}" type="datetimeFigureOut">
              <a:rPr lang="en-MY" smtClean="0"/>
              <a:t>11/5/2024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B0C36-0BAC-FB71-7511-3EE82BFE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726A-9EC3-AEFA-D831-5345FBAB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133-3F6E-4C7B-81BA-820666B7E5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53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79DE-53B5-4772-F111-3EE21EDA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A4B7-E5FE-BEB7-C235-2F1B485C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AC03B-C771-2823-6C32-D0C57C4D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986-8EC4-4D55-9650-2D85E8EE84C3}" type="datetimeFigureOut">
              <a:rPr lang="en-MY" smtClean="0"/>
              <a:t>11/5/2024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68326-578B-4029-D4CA-3ED5018B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1285-4897-8C10-6DAD-EA976A2D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133-3F6E-4C7B-81BA-820666B7E5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753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2781-377C-3529-CD45-82F31E54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8AC9-3F19-3D0D-D74E-BB3E2E4A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D6E1-AE22-1EE1-AEC7-BF3470E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986-8EC4-4D55-9650-2D85E8EE84C3}" type="datetimeFigureOut">
              <a:rPr lang="en-MY" smtClean="0"/>
              <a:t>11/5/2024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DC739-338C-5ED4-FA8C-8C5AA05B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004DE-30EF-DCB3-7913-56194B55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133-3F6E-4C7B-81BA-820666B7E5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270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8576-C0AF-97A4-B837-64766DC4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1548-8D1B-626F-5E30-217F45802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C920-8453-AE91-1B03-4CD1B2436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BDF9F-9DEE-67FC-1B04-36F2B9BD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986-8EC4-4D55-9650-2D85E8EE84C3}" type="datetimeFigureOut">
              <a:rPr lang="en-MY" smtClean="0"/>
              <a:t>11/5/2024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81332-E1ED-BA47-FE01-920B4B02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B332C-F2F3-C90A-8C4D-603AE95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133-3F6E-4C7B-81BA-820666B7E5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558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B233-7385-495F-4274-521B5B6D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0EB48-A4B0-E20E-C171-476AF6799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94C31-8659-ECE5-D4DA-AC4FF8027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1BBE3-AD1A-2AB7-4B96-135E90277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697F8-CBA3-1620-1CBC-125AC4A90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DCAAC-A220-2A5F-EAB4-835F3C50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986-8EC4-4D55-9650-2D85E8EE84C3}" type="datetimeFigureOut">
              <a:rPr lang="en-MY" smtClean="0"/>
              <a:t>11/5/2024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FA0C0-824A-B030-22BA-4C9D152D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F59BF-0114-A06B-B6F5-31E08032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133-3F6E-4C7B-81BA-820666B7E5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295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01D2-F982-6090-96CB-A1F4690A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0773B-D8FE-9450-98EA-1A20C665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986-8EC4-4D55-9650-2D85E8EE84C3}" type="datetimeFigureOut">
              <a:rPr lang="en-MY" smtClean="0"/>
              <a:t>11/5/2024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BB381-BE57-0186-BD3A-C027BB6A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272DC-BB66-01ED-910B-6EBE4380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133-3F6E-4C7B-81BA-820666B7E5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811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FAA72-4CAE-C2C6-10F1-3D55929E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986-8EC4-4D55-9650-2D85E8EE84C3}" type="datetimeFigureOut">
              <a:rPr lang="en-MY" smtClean="0"/>
              <a:t>11/5/2024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68865-66FE-A2FC-5FE2-06A044E4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E2AA7-2342-FA37-B7E6-BDD2C380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133-3F6E-4C7B-81BA-820666B7E5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073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2575-1FE6-D81B-3EE8-A1CEFDA9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1039E-CAB4-1CB7-11D8-ACCA855B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CDDB5-72F6-6C04-C75A-6C811DFAC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98A45-4669-EB1C-F719-8FDE6EC6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986-8EC4-4D55-9650-2D85E8EE84C3}" type="datetimeFigureOut">
              <a:rPr lang="en-MY" smtClean="0"/>
              <a:t>11/5/2024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833F-CB62-BA89-D4DC-E25C7456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C1058-80C6-23A6-A75F-BF82057C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133-3F6E-4C7B-81BA-820666B7E5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89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3195-3549-6C73-982C-1286A96F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E059F-6498-7CF8-BA9E-92FEB1B7A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10C72-EAAE-E02A-8163-F8F3C7C19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E0EF6-A671-49F9-13EC-D1FED324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986-8EC4-4D55-9650-2D85E8EE84C3}" type="datetimeFigureOut">
              <a:rPr lang="en-MY" smtClean="0"/>
              <a:t>11/5/2024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4902A-9FC2-2894-6FE6-56F4E88D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9E6C7-A359-2A7A-DF8D-AC149A22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133-3F6E-4C7B-81BA-820666B7E5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78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6ED74-79F2-6805-16F7-212B6080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490A-6B19-5C1F-33BB-E3CB06FE3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53CB-55BC-2B2A-0D4A-2A568B443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B4986-8EC4-4D55-9650-2D85E8EE84C3}" type="datetimeFigureOut">
              <a:rPr lang="en-MY" smtClean="0"/>
              <a:t>11/5/2024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2FEBA-0F98-3008-5F6B-A7671FCA5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AEB0-1FA0-058D-6F59-8CC78B4FE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BC133-3F6E-4C7B-81BA-820666B7E5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015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FDDA8-5928-7DDB-3D7D-04363333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>
                <a:solidFill>
                  <a:srgbClr val="FFFFFF"/>
                </a:solidFill>
                <a:effectLst/>
                <a:latin typeface="pg-1ff3"/>
              </a:rPr>
              <a:t>Machine Learning Models</a:t>
            </a:r>
            <a:endParaRPr lang="en-MY" sz="480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EEA66-9688-7A8A-B603-D4D49C6CC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MY" sz="2000" dirty="0">
                <a:solidFill>
                  <a:srgbClr val="FFFFFF"/>
                </a:solidFill>
              </a:rPr>
              <a:t>MODELLING PUBLIC HEALTH DATA (MQB7046)</a:t>
            </a:r>
          </a:p>
          <a:p>
            <a:pPr algn="l"/>
            <a:r>
              <a:rPr lang="en-MY" sz="2000" dirty="0">
                <a:solidFill>
                  <a:srgbClr val="FFFFFF"/>
                </a:solidFill>
              </a:rPr>
              <a:t>DR MOHAMAD ZULFIKRIE BIN ABAS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40483B2D-8D24-A3AB-D288-9A1AEE9B2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188865"/>
            <a:ext cx="3737164" cy="249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A4F65-1501-156A-BA1F-07647007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Missing data imputation</a:t>
            </a:r>
          </a:p>
        </p:txBody>
      </p:sp>
      <p:sp>
        <p:nvSpPr>
          <p:cNvPr id="308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issForest: The Best Missing Data Imputation Algorithm? | by Andre Ye |  Towards Data Science">
            <a:extLst>
              <a:ext uri="{FF2B5EF4-FFF2-40B4-BE49-F238E27FC236}">
                <a16:creationId xmlns:a16="http://schemas.microsoft.com/office/drawing/2014/main" id="{1C3A1FF6-2A22-AA18-6CAC-66485007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5177" y="3172863"/>
            <a:ext cx="10118598" cy="280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21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Flowchart: Document 1024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FE2AD-5BBB-D586-161F-9DD450248FCE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https://appurl.io/ig6YaPMHhJ</a:t>
            </a:r>
          </a:p>
        </p:txBody>
      </p:sp>
      <p:pic>
        <p:nvPicPr>
          <p:cNvPr id="10242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D772EEC-DEB6-F483-8F43-76D3EE57C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2293" y="640080"/>
            <a:ext cx="5578816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FBFE4-3BBD-31DB-4D6F-98C20AC8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 validation</a:t>
            </a:r>
          </a:p>
        </p:txBody>
      </p:sp>
      <p:pic>
        <p:nvPicPr>
          <p:cNvPr id="4098" name="Picture 2" descr="Cross Validation, Explained - Sharp Sight">
            <a:extLst>
              <a:ext uri="{FF2B5EF4-FFF2-40B4-BE49-F238E27FC236}">
                <a16:creationId xmlns:a16="http://schemas.microsoft.com/office/drawing/2014/main" id="{CF5E36FC-1639-9A04-8F3F-29C0B7C92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935928"/>
            <a:ext cx="6780700" cy="498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16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Cross Validation. Cross-validation is a technique for… | by om pramod |  Medium">
            <a:extLst>
              <a:ext uri="{FF2B5EF4-FFF2-40B4-BE49-F238E27FC236}">
                <a16:creationId xmlns:a16="http://schemas.microsoft.com/office/drawing/2014/main" id="{0F8EECB5-BF29-3E7A-50A6-3DBB570E9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367" y="914400"/>
            <a:ext cx="7023066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0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Unleashing the Power of Feature Selection in Machine Learning">
            <a:extLst>
              <a:ext uri="{FF2B5EF4-FFF2-40B4-BE49-F238E27FC236}">
                <a16:creationId xmlns:a16="http://schemas.microsoft.com/office/drawing/2014/main" id="{335B1717-40A3-24E0-5F3E-BAB6CB10F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1496" y="643467"/>
            <a:ext cx="834900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08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6" name="Rectangle 616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68" name="Rectangle 616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4" name="Rectangle 617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5EB55-72C8-3F76-874D-3D088907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Handling class imbalance</a:t>
            </a:r>
          </a:p>
        </p:txBody>
      </p:sp>
      <p:pic>
        <p:nvPicPr>
          <p:cNvPr id="6146" name="Picture 2" descr="Undersampling and oversampling: An old and a new approach | by Nour  Al-Rahman Al-Serw | Analytics Vidhya | Medium">
            <a:extLst>
              <a:ext uri="{FF2B5EF4-FFF2-40B4-BE49-F238E27FC236}">
                <a16:creationId xmlns:a16="http://schemas.microsoft.com/office/drawing/2014/main" id="{3FCEB5BE-BAE4-60B7-7607-4F3B748F6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48" y="3423409"/>
            <a:ext cx="5131088" cy="151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MOTE(Synthetic Minority Over-sampling Technique) | by parth dholakiya |  Medium">
            <a:extLst>
              <a:ext uri="{FF2B5EF4-FFF2-40B4-BE49-F238E27FC236}">
                <a16:creationId xmlns:a16="http://schemas.microsoft.com/office/drawing/2014/main" id="{E5849658-8A15-ACE7-5FDC-DF1DFF25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165" y="3075064"/>
            <a:ext cx="5131087" cy="228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86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Normalizing, Scaling, and Standardizing Data: A Crucial Prelude to Machine  Learning Success | by Everton Gomede, PhD | 𝐀𝐈 𝐦𝐨𝐧𝐤𝐬.𝐢𝐨 | Medium">
            <a:extLst>
              <a:ext uri="{FF2B5EF4-FFF2-40B4-BE49-F238E27FC236}">
                <a16:creationId xmlns:a16="http://schemas.microsoft.com/office/drawing/2014/main" id="{554B393A-9ACF-28D4-0E34-28E5ED6AC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21453"/>
            <a:ext cx="5294716" cy="34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1" name="Straight Connector 718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Feature Scaling and Normalization | by Yash Baravaliya | Medium">
            <a:extLst>
              <a:ext uri="{FF2B5EF4-FFF2-40B4-BE49-F238E27FC236}">
                <a16:creationId xmlns:a16="http://schemas.microsoft.com/office/drawing/2014/main" id="{812AD24C-9862-E587-D64A-63AA362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1529521"/>
            <a:ext cx="5294715" cy="379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08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E2B91-C3FA-84BB-58A2-BB0F2A7D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Hyperparameter tuning</a:t>
            </a:r>
          </a:p>
        </p:txBody>
      </p:sp>
      <p:pic>
        <p:nvPicPr>
          <p:cNvPr id="8196" name="Picture 4" descr="Hyperparameter Tuning Black Magic - Alteryx Community">
            <a:extLst>
              <a:ext uri="{FF2B5EF4-FFF2-40B4-BE49-F238E27FC236}">
                <a16:creationId xmlns:a16="http://schemas.microsoft.com/office/drawing/2014/main" id="{6286E38A-DAA5-9B16-CEE0-BE62033CF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4403" y="1966293"/>
            <a:ext cx="7643192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1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lassification Threshold, Explained - Sharp Sight">
            <a:extLst>
              <a:ext uri="{FF2B5EF4-FFF2-40B4-BE49-F238E27FC236}">
                <a16:creationId xmlns:a16="http://schemas.microsoft.com/office/drawing/2014/main" id="{A862D86D-A3AF-F2C3-D034-4968DAF63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0"/>
            <a:ext cx="9113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3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lassification Threshold, Explained - Sharp Sight">
            <a:extLst>
              <a:ext uri="{FF2B5EF4-FFF2-40B4-BE49-F238E27FC236}">
                <a16:creationId xmlns:a16="http://schemas.microsoft.com/office/drawing/2014/main" id="{E115312A-68AF-1145-5073-5A1574F9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0"/>
            <a:ext cx="9083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0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04C9-D17D-5C91-4B53-EAD68A23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964C-3C8A-B4BB-E4AA-5E119BAE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Recap on previous lesson</a:t>
            </a:r>
          </a:p>
          <a:p>
            <a:r>
              <a:rPr lang="en-MY" dirty="0"/>
              <a:t>Hands on – introduction to python</a:t>
            </a:r>
          </a:p>
          <a:p>
            <a:r>
              <a:rPr lang="en-MY" dirty="0"/>
              <a:t>Hands on – building prediction model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8730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255645-75C0-D155-8BBC-8F92F202D74E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5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ython libraries for data analysis and modeling in Data science | by  Learnbay.co — Data Science Training in Bangalore | Medium">
            <a:extLst>
              <a:ext uri="{FF2B5EF4-FFF2-40B4-BE49-F238E27FC236}">
                <a16:creationId xmlns:a16="http://schemas.microsoft.com/office/drawing/2014/main" id="{DAB7B8F8-7A73-A1E9-B1DE-E73AEDE9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09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7B33F8-B92C-0C85-1B98-FB308ECF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MY" sz="5200" dirty="0"/>
              <a:t>Basic Steps in Model Building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7DAA13-AF23-FECE-F636-15840808BCD9}"/>
              </a:ext>
            </a:extLst>
          </p:cNvPr>
          <p:cNvGraphicFramePr/>
          <p:nvPr/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179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05F3D-C650-25A4-7FD6-BFD12444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MY" sz="4200"/>
              <a:t>Hands-on – introduction to python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25CC-9A5F-CA06-8EC8-CB24CE7C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5074920" cy="3320668"/>
          </a:xfrm>
        </p:spPr>
        <p:txBody>
          <a:bodyPr>
            <a:normAutofit/>
          </a:bodyPr>
          <a:lstStyle/>
          <a:p>
            <a:r>
              <a:rPr lang="en-MY" sz="2200" dirty="0"/>
              <a:t>Download anaconda navigator</a:t>
            </a:r>
          </a:p>
          <a:p>
            <a:pPr marL="0" indent="0">
              <a:buNone/>
            </a:pPr>
            <a:r>
              <a:rPr lang="en-MY" sz="2200" dirty="0"/>
              <a:t>https://www.anaconda.com/download</a:t>
            </a:r>
          </a:p>
          <a:p>
            <a:r>
              <a:rPr lang="en-MY" sz="2200" dirty="0"/>
              <a:t>While waiting, we use google </a:t>
            </a:r>
            <a:r>
              <a:rPr lang="en-MY" sz="2200" dirty="0" err="1"/>
              <a:t>colab</a:t>
            </a:r>
            <a:endParaRPr lang="en-MY" sz="2200" dirty="0"/>
          </a:p>
          <a:p>
            <a:endParaRPr lang="en-MY" sz="2200" dirty="0"/>
          </a:p>
        </p:txBody>
      </p:sp>
      <p:pic>
        <p:nvPicPr>
          <p:cNvPr id="1026" name="Picture 2" descr="Installing Navigator — Anaconda documentation">
            <a:extLst>
              <a:ext uri="{FF2B5EF4-FFF2-40B4-BE49-F238E27FC236}">
                <a16:creationId xmlns:a16="http://schemas.microsoft.com/office/drawing/2014/main" id="{0834BE59-6E01-4361-9B9E-71ACC9DDC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" b="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97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89BD-8679-FEC6-33B0-E1A6B67D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7" y="471942"/>
            <a:ext cx="4937859" cy="716778"/>
          </a:xfrm>
        </p:spPr>
        <p:txBody>
          <a:bodyPr anchor="ctr">
            <a:normAutofit fontScale="90000"/>
          </a:bodyPr>
          <a:lstStyle/>
          <a:p>
            <a:r>
              <a:rPr lang="en-MY" sz="4000" dirty="0"/>
              <a:t>Hands on – building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FCC0-06A8-918B-C829-BCA0C315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1188720"/>
            <a:ext cx="4730404" cy="5522458"/>
          </a:xfrm>
        </p:spPr>
        <p:txBody>
          <a:bodyPr anchor="ctr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Development of Prediction Models</a:t>
            </a:r>
          </a:p>
          <a:p>
            <a:pPr marL="742950" lvl="1">
              <a:spcAft>
                <a:spcPts val="600"/>
              </a:spcAft>
            </a:pPr>
            <a:r>
              <a:rPr lang="en-US" sz="2000" b="1" i="0" dirty="0">
                <a:effectLst/>
                <a:latin typeface="Söhne"/>
              </a:rPr>
              <a:t>Approach</a:t>
            </a:r>
            <a:r>
              <a:rPr lang="en-US" sz="2000" b="0" i="0" dirty="0">
                <a:effectLst/>
                <a:latin typeface="Söhne"/>
              </a:rPr>
              <a:t>: Use machine learning algorithms</a:t>
            </a:r>
          </a:p>
          <a:p>
            <a:pPr marL="1200150" lvl="2">
              <a:spcAft>
                <a:spcPts val="600"/>
              </a:spcAft>
            </a:pPr>
            <a:r>
              <a:rPr lang="en-US" dirty="0"/>
              <a:t>Random forest (RF)</a:t>
            </a:r>
          </a:p>
          <a:p>
            <a:pPr marL="1200150" lvl="2">
              <a:spcAft>
                <a:spcPts val="600"/>
              </a:spcAft>
            </a:pPr>
            <a:r>
              <a:rPr lang="en-US" dirty="0"/>
              <a:t>Light gradient boosting machine (LGBM)</a:t>
            </a:r>
          </a:p>
          <a:p>
            <a:pPr marL="742950" lvl="1">
              <a:spcAft>
                <a:spcPts val="600"/>
              </a:spcAft>
            </a:pPr>
            <a:r>
              <a:rPr lang="en-MY" sz="2000" b="1" i="0" dirty="0">
                <a:effectLst/>
                <a:latin typeface="Söhne"/>
              </a:rPr>
              <a:t>Performance Comparison</a:t>
            </a:r>
            <a:r>
              <a:rPr lang="en-MY" sz="2000" b="0" i="0" dirty="0">
                <a:effectLst/>
                <a:latin typeface="Söhne"/>
              </a:rPr>
              <a:t>: Using ROC-AUC</a:t>
            </a:r>
            <a:r>
              <a:rPr lang="en-MY" sz="2000" dirty="0">
                <a:latin typeface="Söhne"/>
              </a:rPr>
              <a:t>.</a:t>
            </a:r>
            <a:endParaRPr lang="en-US" sz="2000" dirty="0"/>
          </a:p>
        </p:txBody>
      </p:sp>
      <p:pic>
        <p:nvPicPr>
          <p:cNvPr id="4" name="Picture 3" descr="A diagram of a process flow&#10;&#10;Description automatically generated">
            <a:extLst>
              <a:ext uri="{FF2B5EF4-FFF2-40B4-BE49-F238E27FC236}">
                <a16:creationId xmlns:a16="http://schemas.microsoft.com/office/drawing/2014/main" id="{C9CD00DC-C41C-C2D6-7599-DC67A74F5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029" y="136525"/>
            <a:ext cx="5947028" cy="6490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864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cess flow&#10;&#10;Description automatically generated">
            <a:extLst>
              <a:ext uri="{FF2B5EF4-FFF2-40B4-BE49-F238E27FC236}">
                <a16:creationId xmlns:a16="http://schemas.microsoft.com/office/drawing/2014/main" id="{727AF4DA-D35B-B559-4E70-71DEA31E9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2486" y="288925"/>
            <a:ext cx="5947028" cy="6490997"/>
          </a:xfrm>
          <a:prstGeom prst="rect">
            <a:avLst/>
          </a:prstGeom>
          <a:noFill/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FDD2BA-C272-553E-6FDB-A136B9443FF6}"/>
              </a:ext>
            </a:extLst>
          </p:cNvPr>
          <p:cNvSpPr/>
          <p:nvPr/>
        </p:nvSpPr>
        <p:spPr>
          <a:xfrm>
            <a:off x="2917371" y="78078"/>
            <a:ext cx="4659086" cy="74923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29F55C-F1EA-3A24-31B6-A801C11DF8F5}"/>
              </a:ext>
            </a:extLst>
          </p:cNvPr>
          <p:cNvSpPr/>
          <p:nvPr/>
        </p:nvSpPr>
        <p:spPr>
          <a:xfrm>
            <a:off x="4767942" y="898525"/>
            <a:ext cx="4659086" cy="121330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81B464-BC44-60EE-DBBC-7DD9055436A5}"/>
              </a:ext>
            </a:extLst>
          </p:cNvPr>
          <p:cNvSpPr/>
          <p:nvPr/>
        </p:nvSpPr>
        <p:spPr>
          <a:xfrm>
            <a:off x="2764971" y="2167164"/>
            <a:ext cx="5486399" cy="2339522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8BB91D-B04F-96A6-89D6-20872EDEFEC4}"/>
              </a:ext>
            </a:extLst>
          </p:cNvPr>
          <p:cNvSpPr/>
          <p:nvPr/>
        </p:nvSpPr>
        <p:spPr>
          <a:xfrm>
            <a:off x="4767942" y="4562021"/>
            <a:ext cx="4332516" cy="869950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9916DD0-0EDB-2FAA-C88A-9AED407B72D8}"/>
              </a:ext>
            </a:extLst>
          </p:cNvPr>
          <p:cNvSpPr/>
          <p:nvPr/>
        </p:nvSpPr>
        <p:spPr>
          <a:xfrm>
            <a:off x="9818914" y="146372"/>
            <a:ext cx="1915886" cy="612648"/>
          </a:xfrm>
          <a:prstGeom prst="borderCallout1">
            <a:avLst>
              <a:gd name="adj1" fmla="val 18750"/>
              <a:gd name="adj2" fmla="val -8333"/>
              <a:gd name="adj3" fmla="val 53865"/>
              <a:gd name="adj4" fmla="val -1146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Data preparation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780E921A-0812-9168-A5BC-5BF1D8937A3D}"/>
              </a:ext>
            </a:extLst>
          </p:cNvPr>
          <p:cNvSpPr/>
          <p:nvPr/>
        </p:nvSpPr>
        <p:spPr>
          <a:xfrm>
            <a:off x="9960428" y="1198853"/>
            <a:ext cx="1915886" cy="612648"/>
          </a:xfrm>
          <a:prstGeom prst="borderCallout1">
            <a:avLst>
              <a:gd name="adj1" fmla="val 18750"/>
              <a:gd name="adj2" fmla="val -8333"/>
              <a:gd name="adj3" fmla="val 41427"/>
              <a:gd name="adj4" fmla="val -260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Data splitting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62E0D05-FD37-93AE-4DAA-FEF003390E4B}"/>
              </a:ext>
            </a:extLst>
          </p:cNvPr>
          <p:cNvSpPr/>
          <p:nvPr/>
        </p:nvSpPr>
        <p:spPr>
          <a:xfrm>
            <a:off x="8784771" y="3030601"/>
            <a:ext cx="1915886" cy="612648"/>
          </a:xfrm>
          <a:prstGeom prst="borderCallout1">
            <a:avLst>
              <a:gd name="adj1" fmla="val 18750"/>
              <a:gd name="adj2" fmla="val -8333"/>
              <a:gd name="adj3" fmla="val 41427"/>
              <a:gd name="adj4" fmla="val -260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Model training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2003D2D5-41D1-7C2A-80E2-CC93FCEF663C}"/>
              </a:ext>
            </a:extLst>
          </p:cNvPr>
          <p:cNvSpPr/>
          <p:nvPr/>
        </p:nvSpPr>
        <p:spPr>
          <a:xfrm>
            <a:off x="9601199" y="4740176"/>
            <a:ext cx="1915886" cy="612648"/>
          </a:xfrm>
          <a:prstGeom prst="borderCallout1">
            <a:avLst>
              <a:gd name="adj1" fmla="val 18750"/>
              <a:gd name="adj2" fmla="val -8333"/>
              <a:gd name="adj3" fmla="val 41427"/>
              <a:gd name="adj4" fmla="val -260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41192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6BDCB-817B-7C32-D6FD-D27B5CB0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MY" sz="3000"/>
              <a:t>Data cleaning – handling categorical variable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is One Hot Encoding and How to Do It | by Michael DelSole | Medium">
            <a:extLst>
              <a:ext uri="{FF2B5EF4-FFF2-40B4-BE49-F238E27FC236}">
                <a16:creationId xmlns:a16="http://schemas.microsoft.com/office/drawing/2014/main" id="{D09E2DA1-F267-D927-6F6F-C4D163D35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63317"/>
            <a:ext cx="6903720" cy="44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9EF7A7-BE22-70A8-8903-E74402302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478445"/>
              </p:ext>
            </p:extLst>
          </p:nvPr>
        </p:nvGraphicFramePr>
        <p:xfrm>
          <a:off x="630936" y="2807208"/>
          <a:ext cx="3429000" cy="341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43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176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pg-1ff3</vt:lpstr>
      <vt:lpstr>Söhne</vt:lpstr>
      <vt:lpstr>Office Theme</vt:lpstr>
      <vt:lpstr>Machine Learning Models</vt:lpstr>
      <vt:lpstr>Outline</vt:lpstr>
      <vt:lpstr>PowerPoint Presentation</vt:lpstr>
      <vt:lpstr>PowerPoint Presentation</vt:lpstr>
      <vt:lpstr>Basic Steps in Model Building </vt:lpstr>
      <vt:lpstr>Hands-on – introduction to python</vt:lpstr>
      <vt:lpstr>Hands on – building prediction model</vt:lpstr>
      <vt:lpstr>PowerPoint Presentation</vt:lpstr>
      <vt:lpstr>Data cleaning – handling categorical variable</vt:lpstr>
      <vt:lpstr>Missing data imputation</vt:lpstr>
      <vt:lpstr>PowerPoint Presentation</vt:lpstr>
      <vt:lpstr>Cross validation</vt:lpstr>
      <vt:lpstr>PowerPoint Presentation</vt:lpstr>
      <vt:lpstr>PowerPoint Presentation</vt:lpstr>
      <vt:lpstr>Handling class imbalance</vt:lpstr>
      <vt:lpstr>PowerPoint Presentation</vt:lpstr>
      <vt:lpstr>Hyperparameter tuning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Models</dc:title>
  <dc:creator>MOHAMAD ZULFIKRIE ABAS</dc:creator>
  <cp:lastModifiedBy>MOHAMAD ZULFIKRIE ABAS</cp:lastModifiedBy>
  <cp:revision>4</cp:revision>
  <dcterms:created xsi:type="dcterms:W3CDTF">2024-05-11T01:32:34Z</dcterms:created>
  <dcterms:modified xsi:type="dcterms:W3CDTF">2024-05-13T00:45:53Z</dcterms:modified>
</cp:coreProperties>
</file>