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93" r:id="rId2"/>
    <p:sldId id="518" r:id="rId3"/>
    <p:sldId id="519" r:id="rId4"/>
    <p:sldId id="520" r:id="rId5"/>
    <p:sldId id="521" r:id="rId6"/>
  </p:sldIdLst>
  <p:sldSz cx="9721850" cy="5400675"/>
  <p:notesSz cx="6858000" cy="9144000"/>
  <p:custDataLst>
    <p:tags r:id="rId9"/>
  </p:custDataLst>
  <p:defaultTextStyle>
    <a:defPPr>
      <a:defRPr lang="zh-CN"/>
    </a:defPPr>
    <a:lvl1pPr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82600" indent="-25400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66788" indent="-52388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450975" indent="-79375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935163" indent="-106363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ADDF"/>
    <a:srgbClr val="F4650A"/>
    <a:srgbClr val="FF9201"/>
    <a:srgbClr val="7030A0"/>
    <a:srgbClr val="E64D1B"/>
    <a:srgbClr val="83BD4D"/>
    <a:srgbClr val="C52156"/>
    <a:srgbClr val="2993A3"/>
    <a:srgbClr val="CC1E4A"/>
    <a:srgbClr val="F3B92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94" autoAdjust="0"/>
    <p:restoredTop sz="94660"/>
  </p:normalViewPr>
  <p:slideViewPr>
    <p:cSldViewPr>
      <p:cViewPr>
        <p:scale>
          <a:sx n="100" d="100"/>
          <a:sy n="100" d="100"/>
        </p:scale>
        <p:origin x="-360" y="54"/>
      </p:cViewPr>
      <p:guideLst>
        <p:guide orient="horz" pos="1701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CBFAF72-1563-47D6-B7E6-34529404EE30}" type="datetimeFigureOut">
              <a:rPr lang="zh-CN" altLang="en-US"/>
              <a:pPr>
                <a:defRPr/>
              </a:pPr>
              <a:t>2017/4/28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219187B-8851-4471-879F-35BFB0C031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5385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01866E4-F001-4660-AF58-DE5DC3ECCFA6}" type="datetimeFigureOut">
              <a:rPr lang="zh-CN" altLang="en-US"/>
              <a:pPr>
                <a:defRPr/>
              </a:pPr>
              <a:t>2017/4/28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7079287-648C-4B3D-8FE1-F0E0722F13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58465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2600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6788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0975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35163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19502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034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873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71204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070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48378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56075271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06116412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esktop\shutterstock_129456278 [转换].jpg"/>
          <p:cNvPicPr>
            <a:picLocks noChangeAspect="1" noChangeArrowheads="1"/>
          </p:cNvPicPr>
          <p:nvPr userDrawn="1"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0" y="1"/>
            <a:ext cx="972185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8" r:id="rId2"/>
    <p:sldLayoutId id="2147483659" r:id="rId3"/>
  </p:sldLayoutIdLst>
  <p:transition spd="med" advTm="0">
    <p:pull/>
  </p:transition>
  <p:timing>
    <p:tnLst>
      <p:par>
        <p:cTn id="1" dur="indefinite" restart="never" nodeType="tmRoot"/>
      </p:par>
    </p:tnLst>
  </p:timing>
  <p:txStyles>
    <p:titleStyle>
      <a:lvl1pPr algn="ctr" defTabSz="966788" rtl="0" fontAlgn="base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361950" indent="-36195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1625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6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22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463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1453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5353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9254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3154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900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801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5602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9502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3403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7303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1204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29859" y="823162"/>
            <a:ext cx="7727796" cy="271342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364477" y="3287000"/>
            <a:ext cx="4854347" cy="469467"/>
          </a:xfrm>
          <a:prstGeom prst="roundRect">
            <a:avLst>
              <a:gd name="adj" fmla="val 4227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1"/>
          <p:cNvSpPr txBox="1"/>
          <p:nvPr/>
        </p:nvSpPr>
        <p:spPr>
          <a:xfrm>
            <a:off x="2844701" y="3305758"/>
            <a:ext cx="4153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64477" y="3252499"/>
            <a:ext cx="677246" cy="503967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39565" y="1483454"/>
            <a:ext cx="1410410" cy="1410410"/>
            <a:chOff x="2353153" y="1332123"/>
            <a:chExt cx="1410410" cy="1410410"/>
          </a:xfrm>
        </p:grpSpPr>
        <p:pic>
          <p:nvPicPr>
            <p:cNvPr id="1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圆角矩形 1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0571" y="1733627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1443" y="1483454"/>
            <a:ext cx="1410410" cy="1410410"/>
            <a:chOff x="3535031" y="1332123"/>
            <a:chExt cx="1410410" cy="1410410"/>
          </a:xfrm>
        </p:grpSpPr>
        <p:pic>
          <p:nvPicPr>
            <p:cNvPr id="1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圆角矩形 1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018802" y="1748253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03321" y="1483517"/>
            <a:ext cx="1410410" cy="1410410"/>
            <a:chOff x="4716909" y="1332185"/>
            <a:chExt cx="1410410" cy="1410410"/>
          </a:xfrm>
        </p:grpSpPr>
        <p:pic>
          <p:nvPicPr>
            <p:cNvPr id="19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圆角矩形 19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07033" y="1762879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85199" y="1483454"/>
            <a:ext cx="1410410" cy="1410410"/>
            <a:chOff x="5898787" y="1332123"/>
            <a:chExt cx="1410410" cy="1410410"/>
          </a:xfrm>
        </p:grpSpPr>
        <p:pic>
          <p:nvPicPr>
            <p:cNvPr id="2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圆角矩形 23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95264" y="1777505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+mj-ea"/>
                  <a:ea typeface="+mj-ea"/>
                </a:rPr>
                <a:t>7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7906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67 0.00294 L -8.5565E-7 1.9400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3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6 0.00294 L -3.37035E-6 1.94004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6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33 0.00294 L -2.59308E-6 1.9400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99 0.00294 L 4.89223E-6 1.94004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8295E-6 1.75191E-6 L 0.45722 -0.0023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1" y="-11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7521" y="914387"/>
            <a:ext cx="7858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自己构建</a:t>
            </a:r>
          </a:p>
          <a:p>
            <a:r>
              <a:rPr lang="zh-CN" altLang="en-US" sz="1600" dirty="0" smtClean="0">
                <a:latin typeface="+mn-ea"/>
                <a:ea typeface="+mn-ea"/>
              </a:rPr>
              <a:t>如果需要使用 </a:t>
            </a:r>
            <a:r>
              <a:rPr lang="en-US" altLang="zh-CN" sz="1600" dirty="0" smtClean="0">
                <a:latin typeface="+mn-ea"/>
                <a:ea typeface="+mn-ea"/>
              </a:rPr>
              <a:t>dev </a:t>
            </a:r>
            <a:r>
              <a:rPr lang="zh-CN" altLang="en-US" sz="1600" dirty="0" smtClean="0">
                <a:latin typeface="+mn-ea"/>
                <a:ea typeface="+mn-ea"/>
              </a:rPr>
              <a:t>分支下的最新版本，您可以直接从 </a:t>
            </a:r>
            <a:r>
              <a:rPr lang="en-US" altLang="zh-CN" sz="1600" dirty="0" err="1" smtClean="0">
                <a:latin typeface="+mn-ea"/>
                <a:ea typeface="+mn-ea"/>
              </a:rPr>
              <a:t>GitHub</a:t>
            </a:r>
            <a:r>
              <a:rPr lang="en-US" altLang="zh-CN" sz="1600" dirty="0" smtClean="0">
                <a:latin typeface="+mn-ea"/>
                <a:ea typeface="+mn-ea"/>
              </a:rPr>
              <a:t> </a:t>
            </a:r>
            <a:r>
              <a:rPr lang="zh-CN" altLang="en-US" sz="1600" dirty="0" smtClean="0">
                <a:latin typeface="+mn-ea"/>
                <a:ea typeface="+mn-ea"/>
              </a:rPr>
              <a:t>上克隆代码并自己构建</a:t>
            </a:r>
            <a:r>
              <a:rPr lang="zh-CN" altLang="en-US" sz="1600" dirty="0" smtClean="0">
                <a:latin typeface="+mn-ea"/>
                <a:ea typeface="+mn-ea"/>
              </a:rPr>
              <a:t>。</a:t>
            </a:r>
            <a:endParaRPr lang="en-US" altLang="zh-CN" sz="1600" dirty="0" smtClean="0">
              <a:latin typeface="+mn-ea"/>
              <a:ea typeface="+mn-ea"/>
            </a:endParaRPr>
          </a:p>
          <a:p>
            <a:endParaRPr lang="zh-CN" altLang="en-US" sz="1600" dirty="0" smtClean="0">
              <a:latin typeface="+mn-ea"/>
              <a:ea typeface="+mn-ea"/>
            </a:endParaRPr>
          </a:p>
          <a:p>
            <a:r>
              <a:rPr lang="en-US" altLang="zh-CN" sz="1600" dirty="0" err="1" smtClean="0">
                <a:latin typeface="+mn-ea"/>
                <a:ea typeface="+mn-ea"/>
              </a:rPr>
              <a:t>git</a:t>
            </a:r>
            <a:r>
              <a:rPr lang="en-US" altLang="zh-CN" sz="1600" dirty="0" smtClean="0">
                <a:latin typeface="+mn-ea"/>
                <a:ea typeface="+mn-ea"/>
              </a:rPr>
              <a:t> clone https://github.com/vuejs/vuex.git </a:t>
            </a:r>
            <a:r>
              <a:rPr lang="en-US" altLang="zh-CN" sz="1600" dirty="0" err="1" smtClean="0">
                <a:latin typeface="+mn-ea"/>
                <a:ea typeface="+mn-ea"/>
              </a:rPr>
              <a:t>node_modules</a:t>
            </a:r>
            <a:r>
              <a:rPr lang="en-US" altLang="zh-CN" sz="1600" dirty="0" smtClean="0">
                <a:latin typeface="+mn-ea"/>
                <a:ea typeface="+mn-ea"/>
              </a:rPr>
              <a:t>/</a:t>
            </a:r>
            <a:r>
              <a:rPr lang="en-US" altLang="zh-CN" sz="1600" dirty="0" err="1" smtClean="0">
                <a:latin typeface="+mn-ea"/>
                <a:ea typeface="+mn-ea"/>
              </a:rPr>
              <a:t>vuex</a:t>
            </a:r>
            <a:r>
              <a:rPr lang="en-US" altLang="zh-CN" sz="1600" dirty="0" smtClean="0">
                <a:latin typeface="+mn-ea"/>
                <a:ea typeface="+mn-ea"/>
              </a:rPr>
              <a:t> </a:t>
            </a:r>
            <a:endParaRPr lang="en-US" altLang="zh-CN" sz="1600" dirty="0" smtClean="0">
              <a:latin typeface="+mn-ea"/>
              <a:ea typeface="+mn-ea"/>
            </a:endParaRPr>
          </a:p>
          <a:p>
            <a:r>
              <a:rPr lang="en-US" altLang="zh-CN" sz="1600" dirty="0" err="1" smtClean="0">
                <a:latin typeface="+mn-ea"/>
                <a:ea typeface="+mn-ea"/>
              </a:rPr>
              <a:t>cd</a:t>
            </a:r>
            <a:r>
              <a:rPr lang="en-US" altLang="zh-CN" sz="1600" dirty="0" smtClean="0">
                <a:latin typeface="+mn-ea"/>
                <a:ea typeface="+mn-ea"/>
              </a:rPr>
              <a:t> </a:t>
            </a:r>
            <a:r>
              <a:rPr lang="en-US" altLang="zh-CN" sz="1600" dirty="0" err="1" smtClean="0">
                <a:latin typeface="+mn-ea"/>
                <a:ea typeface="+mn-ea"/>
              </a:rPr>
              <a:t>node_modules</a:t>
            </a:r>
            <a:r>
              <a:rPr lang="en-US" altLang="zh-CN" sz="1600" dirty="0" smtClean="0">
                <a:latin typeface="+mn-ea"/>
                <a:ea typeface="+mn-ea"/>
              </a:rPr>
              <a:t>/</a:t>
            </a:r>
            <a:r>
              <a:rPr lang="en-US" altLang="zh-CN" sz="1600" dirty="0" err="1" smtClean="0">
                <a:latin typeface="+mn-ea"/>
                <a:ea typeface="+mn-ea"/>
              </a:rPr>
              <a:t>vuex</a:t>
            </a:r>
            <a:r>
              <a:rPr lang="en-US" altLang="zh-CN" sz="1600" dirty="0" smtClean="0">
                <a:latin typeface="+mn-ea"/>
                <a:ea typeface="+mn-ea"/>
              </a:rPr>
              <a:t> </a:t>
            </a:r>
            <a:endParaRPr lang="en-US" altLang="zh-CN" sz="1600" dirty="0" smtClean="0">
              <a:latin typeface="+mn-ea"/>
              <a:ea typeface="+mn-ea"/>
            </a:endParaRPr>
          </a:p>
          <a:p>
            <a:r>
              <a:rPr lang="en-US" altLang="zh-CN" sz="1600" dirty="0" err="1" smtClean="0">
                <a:latin typeface="+mn-ea"/>
                <a:ea typeface="+mn-ea"/>
              </a:rPr>
              <a:t>npm</a:t>
            </a:r>
            <a:r>
              <a:rPr lang="en-US" altLang="zh-CN" sz="1600" dirty="0" smtClean="0">
                <a:latin typeface="+mn-ea"/>
                <a:ea typeface="+mn-ea"/>
              </a:rPr>
              <a:t> </a:t>
            </a:r>
            <a:r>
              <a:rPr lang="en-US" altLang="zh-CN" sz="1600" dirty="0" smtClean="0">
                <a:latin typeface="+mn-ea"/>
                <a:ea typeface="+mn-ea"/>
              </a:rPr>
              <a:t>install </a:t>
            </a:r>
            <a:endParaRPr lang="en-US" altLang="zh-CN" sz="1600" dirty="0" smtClean="0">
              <a:latin typeface="+mn-ea"/>
              <a:ea typeface="+mn-ea"/>
            </a:endParaRPr>
          </a:p>
          <a:p>
            <a:r>
              <a:rPr lang="en-US" altLang="zh-CN" sz="1600" dirty="0" err="1" smtClean="0">
                <a:latin typeface="+mn-ea"/>
                <a:ea typeface="+mn-ea"/>
              </a:rPr>
              <a:t>npm</a:t>
            </a:r>
            <a:r>
              <a:rPr lang="en-US" altLang="zh-CN" sz="1600" dirty="0" smtClean="0">
                <a:latin typeface="+mn-ea"/>
                <a:ea typeface="+mn-ea"/>
              </a:rPr>
              <a:t> </a:t>
            </a:r>
            <a:r>
              <a:rPr lang="en-US" altLang="zh-CN" sz="1600" dirty="0" smtClean="0">
                <a:latin typeface="+mn-ea"/>
                <a:ea typeface="+mn-ea"/>
              </a:rPr>
              <a:t>run build</a:t>
            </a:r>
            <a:endParaRPr lang="zh-CN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pic>
        <p:nvPicPr>
          <p:cNvPr id="1026" name="Picture 2" descr="C:\Users\wanghuaibing\Desktop\fl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31" y="700073"/>
            <a:ext cx="2745331" cy="1857388"/>
          </a:xfrm>
          <a:prstGeom prst="rect">
            <a:avLst/>
          </a:prstGeom>
          <a:noFill/>
        </p:spPr>
      </p:pic>
      <p:pic>
        <p:nvPicPr>
          <p:cNvPr id="1027" name="Picture 3" descr="C:\Users\wanghuaibing\Desktop\vue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7917" y="771511"/>
            <a:ext cx="5747583" cy="4517715"/>
          </a:xfrm>
          <a:prstGeom prst="rect">
            <a:avLst/>
          </a:prstGeom>
          <a:noFill/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0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cf779f76140b889421db1ee92d38cd6ed4ffff"/>
  <p:tag name="ISPRING_RESOURCE_PATHS_HASH_PRESENTER" val="ecdd5e327c4efff999ae583afac36d791cae2b"/>
</p:tagLst>
</file>

<file path=ppt/theme/theme1.xml><?xml version="1.0" encoding="utf-8"?>
<a:theme xmlns:a="http://schemas.openxmlformats.org/drawingml/2006/main" name="第一PPT，www.1ppt.com">
  <a:themeElements>
    <a:clrScheme name="自定义 40">
      <a:dk1>
        <a:sysClr val="windowText" lastClr="000000"/>
      </a:dk1>
      <a:lt1>
        <a:sysClr val="window" lastClr="FFFFFF"/>
      </a:lt1>
      <a:dk2>
        <a:srgbClr val="C00000"/>
      </a:dk2>
      <a:lt2>
        <a:srgbClr val="FF0000"/>
      </a:lt2>
      <a:accent1>
        <a:srgbClr val="FF6600"/>
      </a:accent1>
      <a:accent2>
        <a:srgbClr val="FFC000"/>
      </a:accent2>
      <a:accent3>
        <a:srgbClr val="92D050"/>
      </a:accent3>
      <a:accent4>
        <a:srgbClr val="00B0F0"/>
      </a:accent4>
      <a:accent5>
        <a:srgbClr val="7F7F7F"/>
      </a:accent5>
      <a:accent6>
        <a:srgbClr val="262626"/>
      </a:accent6>
      <a:hlink>
        <a:srgbClr val="262626"/>
      </a:hlink>
      <a:folHlink>
        <a:srgbClr val="7F7F7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47</Words>
  <Application>Microsoft Office PowerPoint</Application>
  <PresentationFormat>自定义</PresentationFormat>
  <Paragraphs>16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第一PPT，www.1ppt.com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wanghuaibing</cp:lastModifiedBy>
  <cp:revision>579</cp:revision>
  <dcterms:created xsi:type="dcterms:W3CDTF">2013-07-25T03:25:48Z</dcterms:created>
  <dcterms:modified xsi:type="dcterms:W3CDTF">2017-04-28T09:29:42Z</dcterms:modified>
</cp:coreProperties>
</file>