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9" r:id="rId21"/>
    <p:sldId id="278" r:id="rId22"/>
    <p:sldId id="273" r:id="rId2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0817" autoAdjust="0"/>
  </p:normalViewPr>
  <p:slideViewPr>
    <p:cSldViewPr>
      <p:cViewPr varScale="1">
        <p:scale>
          <a:sx n="59" d="100"/>
          <a:sy n="59" d="100"/>
        </p:scale>
        <p:origin x="-16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5F86-2353-4FEE-8E37-5DF2C2C3EF1B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D099-BFBE-4869-9498-A6DC9DDD97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422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applic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Wikipedia:Citation_needed" TargetMode="External"/><Relationship Id="rId4" Type="http://schemas.openxmlformats.org/officeDocument/2006/relationships/hyperlink" Target="http://en.wikipedia.org/wiki/Web_hos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อธิบายแต่ละตัวให้ละเอียดๆด้วย</a:t>
            </a:r>
            <a:r>
              <a:rPr lang="th-TH" baseline="0" dirty="0" smtClean="0"/>
              <a:t> </a:t>
            </a:r>
            <a:r>
              <a:rPr lang="en-US" baseline="0" dirty="0" smtClean="0"/>
              <a:t>!!!</a:t>
            </a:r>
          </a:p>
          <a:p>
            <a:r>
              <a:rPr lang="th-TH" baseline="0" dirty="0" smtClean="0"/>
              <a:t>อย่าลืมบอกลินุกซ์คร่าวๆ</a:t>
            </a:r>
          </a:p>
          <a:p>
            <a:r>
              <a:rPr lang="en-US" baseline="0" dirty="0" smtClean="0"/>
              <a:t>Apache </a:t>
            </a:r>
            <a:r>
              <a:rPr lang="th-TH" baseline="0" dirty="0" smtClean="0"/>
              <a:t>ทำงานโปรโตคอลอะไร พอร์ตไหน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th-TH" dirty="0" smtClean="0"/>
              <a:t>ย่อมาจากอะไร บอกด้วย</a:t>
            </a:r>
          </a:p>
          <a:p>
            <a:r>
              <a:rPr lang="en-US" dirty="0" smtClean="0"/>
              <a:t>P </a:t>
            </a:r>
            <a:r>
              <a:rPr lang="th-TH" dirty="0" smtClean="0"/>
              <a:t>อธิบายการใช้งานควบกับภาษาอื่นๆ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D099-BFBE-4869-9498-A6DC9DDD97CA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144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code: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Novices can build something and get it up and running very quickly with PHP and MySQL.</a:t>
            </a:r>
          </a:p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deploy: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PHP is a standard Apache module, it is easy to deploy LAMP </a:t>
            </a:r>
            <a:r>
              <a:rPr lang="en-US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eb application"/>
              </a:rPr>
              <a:t>web applications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uploading </a:t>
            </a:r>
            <a:r>
              <a:rPr lang="en-US" sz="18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8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files to an Apache server and connecting to a MySQL database.</a:t>
            </a:r>
          </a:p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locally: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LAMP can be set up so an app can be built locally, then deployed to the Web.</a:t>
            </a:r>
          </a:p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Cheap and ubiquitous hosting: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Many inexpensive </a:t>
            </a:r>
            <a:r>
              <a:rPr lang="en-US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eb host"/>
              </a:rPr>
              <a:t>web hosts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PHP and MySQL services.</a:t>
            </a:r>
            <a:r>
              <a:rPr lang="en-US" sz="18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8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ikipedia:Citation needed"/>
              </a:rPr>
              <a:t>citation needed</a:t>
            </a:r>
            <a:endParaRPr lang="en-US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D099-BFBE-4869-9498-A6DC9DDD97CA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36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84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053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537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70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32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276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53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5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695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1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53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AD1C-4EAB-493C-B4B6-ECF92222CF82}" type="datetimeFigureOut">
              <a:rPr lang="th-TH" smtClean="0"/>
              <a:t>27/08/54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5899-40EE-4936-A9C2-90D4E15801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714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Setup LAMP </a:t>
            </a:r>
            <a:br>
              <a:rPr lang="en-US" dirty="0" smtClean="0"/>
            </a:br>
            <a:r>
              <a:rPr lang="en-US" dirty="0" smtClean="0"/>
              <a:t>on</a:t>
            </a:r>
            <a:r>
              <a:rPr lang="th-TH" dirty="0" smtClean="0"/>
              <a:t> </a:t>
            </a:r>
            <a:r>
              <a:rPr lang="en-US" dirty="0" smtClean="0"/>
              <a:t>Ubuntu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err="1" smtClean="0"/>
              <a:t>Yothin</a:t>
            </a:r>
            <a:r>
              <a:rPr lang="en-US" dirty="0" smtClean="0"/>
              <a:t> </a:t>
            </a:r>
            <a:r>
              <a:rPr lang="en-US" dirty="0" err="1" smtClean="0"/>
              <a:t>Muangsommuk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Computer System Administrator Group</a:t>
            </a:r>
          </a:p>
          <a:p>
            <a:r>
              <a:rPr lang="en-US" dirty="0" smtClean="0"/>
              <a:t>King </a:t>
            </a:r>
            <a:r>
              <a:rPr lang="en-US" dirty="0" err="1" smtClean="0"/>
              <a:t>Mongkut’s</a:t>
            </a:r>
            <a:r>
              <a:rPr lang="en-US" dirty="0" smtClean="0"/>
              <a:t> Institute of Technology </a:t>
            </a:r>
            <a:r>
              <a:rPr lang="en-US" dirty="0" err="1" smtClean="0"/>
              <a:t>Ladkrabang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84" y="260648"/>
            <a:ext cx="2571429" cy="17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Installing MySQL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and type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>
                <a:solidFill>
                  <a:srgbClr val="FF0000"/>
                </a:solidFill>
              </a:rPr>
              <a:t>-server”</a:t>
            </a:r>
          </a:p>
          <a:p>
            <a:r>
              <a:rPr lang="en-US" dirty="0" smtClean="0"/>
              <a:t>Installer will ask for root password type press enter</a:t>
            </a:r>
          </a:p>
          <a:p>
            <a:r>
              <a:rPr lang="en-US" dirty="0" err="1" smtClean="0"/>
              <a:t>Configurate</a:t>
            </a:r>
            <a:r>
              <a:rPr lang="en-US" dirty="0" smtClean="0"/>
              <a:t> php.ini in order to get PHP work with MySQL by type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gksudo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gedit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/php5/apache2/php.ini”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Installing MySQL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this line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  <a:r>
              <a:rPr lang="en-US" i="1" dirty="0" smtClean="0">
                <a:solidFill>
                  <a:srgbClr val="FF0000"/>
                </a:solidFill>
              </a:rPr>
              <a:t>extension=msql.so 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dirty="0" smtClean="0"/>
              <a:t>To </a:t>
            </a:r>
            <a:r>
              <a:rPr lang="en-US" dirty="0"/>
              <a:t>look like this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FF0000"/>
                </a:solidFill>
              </a:rPr>
              <a:t>extension=mysql.so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restart apache </a:t>
            </a:r>
            <a:r>
              <a:rPr lang="en-US" dirty="0" smtClean="0"/>
              <a:t>again by enter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init.d</a:t>
            </a:r>
            <a:r>
              <a:rPr lang="en-US" dirty="0">
                <a:solidFill>
                  <a:srgbClr val="FF0000"/>
                </a:solidFill>
              </a:rPr>
              <a:t>/apache2 restart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9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It’s Ready 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25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850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 it easier to  </a:t>
            </a:r>
            <a:r>
              <a:rPr lang="en-US" dirty="0" err="1" smtClean="0"/>
              <a:t>configurate</a:t>
            </a:r>
            <a:r>
              <a:rPr lang="en-US" dirty="0" smtClean="0"/>
              <a:t> MySQL in Graphic Mode ?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822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answer is </a:t>
            </a:r>
            <a:r>
              <a:rPr lang="en-US" dirty="0" err="1" smtClean="0">
                <a:solidFill>
                  <a:srgbClr val="FF0000"/>
                </a:solidFill>
              </a:rPr>
              <a:t>phpMyAdmin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Installing </a:t>
            </a:r>
            <a:r>
              <a:rPr lang="en-US" dirty="0" err="1" smtClean="0">
                <a:solidFill>
                  <a:schemeClr val="accent1"/>
                </a:solidFill>
              </a:rPr>
              <a:t>phpMyAdmin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and enter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libapache2-mod-auth-mysql php5-mysql </a:t>
            </a:r>
            <a:r>
              <a:rPr lang="en-US" dirty="0" err="1" smtClean="0">
                <a:solidFill>
                  <a:srgbClr val="FF0000"/>
                </a:solidFill>
              </a:rPr>
              <a:t>phpmyadmin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 smtClean="0"/>
              <a:t>Installer will ask for web server choose </a:t>
            </a:r>
            <a:r>
              <a:rPr lang="en-US" dirty="0" smtClean="0">
                <a:solidFill>
                  <a:srgbClr val="FF0000"/>
                </a:solidFill>
              </a:rPr>
              <a:t>apache2</a:t>
            </a:r>
            <a:r>
              <a:rPr lang="en-US" dirty="0" smtClean="0"/>
              <a:t> and </a:t>
            </a:r>
            <a:r>
              <a:rPr lang="en-US" dirty="0" smtClean="0"/>
              <a:t>enter ok</a:t>
            </a:r>
          </a:p>
          <a:p>
            <a:r>
              <a:rPr lang="en-US" dirty="0" smtClean="0"/>
              <a:t>Then it will ask for database’s administrative password , MySQL application password enter the same as root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Installing </a:t>
            </a:r>
            <a:r>
              <a:rPr lang="en-US" dirty="0" err="1" smtClean="0">
                <a:solidFill>
                  <a:schemeClr val="accent1"/>
                </a:solidFill>
              </a:rPr>
              <a:t>phpMyAdmin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that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en-US" dirty="0"/>
              <a:t>run correctly by open browser and type </a:t>
            </a:r>
            <a:r>
              <a:rPr lang="en-US" dirty="0">
                <a:solidFill>
                  <a:srgbClr val="FF0000"/>
                </a:solidFill>
              </a:rPr>
              <a:t>“http://</a:t>
            </a:r>
            <a:r>
              <a:rPr lang="en-US" dirty="0" smtClean="0">
                <a:solidFill>
                  <a:srgbClr val="FF0000"/>
                </a:solidFill>
              </a:rPr>
              <a:t>localhost/phpmyadmin”</a:t>
            </a:r>
            <a:r>
              <a:rPr lang="en-US" dirty="0" smtClean="0"/>
              <a:t> </a:t>
            </a:r>
            <a:r>
              <a:rPr lang="en-US" dirty="0"/>
              <a:t>on URL bar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Installing </a:t>
            </a:r>
            <a:r>
              <a:rPr lang="en-US" dirty="0" err="1" smtClean="0">
                <a:solidFill>
                  <a:schemeClr val="accent1"/>
                </a:solidFill>
              </a:rPr>
              <a:t>phpMyAdmin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err="1" smtClean="0"/>
              <a:t>gonna</a:t>
            </a:r>
            <a:r>
              <a:rPr lang="en-US" dirty="0" smtClean="0"/>
              <a:t> be like this</a:t>
            </a:r>
          </a:p>
          <a:p>
            <a:r>
              <a:rPr lang="en-US" dirty="0"/>
              <a:t>You can access </a:t>
            </a:r>
            <a:r>
              <a:rPr lang="en-US" dirty="0" err="1"/>
              <a:t>mySQL</a:t>
            </a:r>
            <a:r>
              <a:rPr lang="en-US" dirty="0"/>
              <a:t> configuration by log in with user “root” and password as you set</a:t>
            </a:r>
            <a:endParaRPr lang="th-TH" dirty="0"/>
          </a:p>
          <a:p>
            <a:endParaRPr lang="th-T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6701"/>
            <a:ext cx="4038600" cy="359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Installing </a:t>
            </a:r>
            <a:r>
              <a:rPr lang="en-US" dirty="0" err="1" smtClean="0">
                <a:solidFill>
                  <a:schemeClr val="accent1"/>
                </a:solidFill>
              </a:rPr>
              <a:t>phpMyAdmin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5510" y="5539118"/>
            <a:ext cx="6102170" cy="986226"/>
          </a:xfrm>
        </p:spPr>
        <p:txBody>
          <a:bodyPr>
            <a:normAutofit/>
          </a:bodyPr>
          <a:lstStyle/>
          <a:p>
            <a:r>
              <a:rPr lang="en-US" dirty="0" smtClean="0"/>
              <a:t>You can create , edit and monitor your SQL database on this page.</a:t>
            </a:r>
          </a:p>
        </p:txBody>
      </p:sp>
      <p:pic>
        <p:nvPicPr>
          <p:cNvPr id="5124" name="Picture 4" descr="http://wiki.amahi.org/images/9/92/Phpmyadmin_sc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0960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What is LAMP ?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solution stack of software components to build a  general purpose web server.</a:t>
            </a:r>
          </a:p>
          <a:p>
            <a:r>
              <a:rPr lang="en-US" dirty="0" smtClean="0"/>
              <a:t>L = Linux</a:t>
            </a:r>
          </a:p>
          <a:p>
            <a:r>
              <a:rPr lang="en-US" dirty="0" smtClean="0"/>
              <a:t>A = Apache HTTP Server</a:t>
            </a:r>
          </a:p>
          <a:p>
            <a:r>
              <a:rPr lang="en-US" dirty="0" smtClean="0"/>
              <a:t>M = MySQL</a:t>
            </a:r>
          </a:p>
          <a:p>
            <a:r>
              <a:rPr lang="en-US" dirty="0" smtClean="0"/>
              <a:t>P = Perl/Python/PHP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80928"/>
            <a:ext cx="172878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://www.gnutoolbox.com/wp-content/uploads/2010/05/apache_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282744"/>
            <a:ext cx="14287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kgnumb.com/wp-content/uploads/2011/06/mysq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06" y="4701970"/>
            <a:ext cx="1900238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comzuza.com/wp-content/uploads/2011/06/php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893660"/>
            <a:ext cx="1905000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9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?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384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coming today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46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Reference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help.ubuntu.com/community/ApacheMySQLPHP</a:t>
            </a:r>
          </a:p>
          <a:p>
            <a:r>
              <a:rPr lang="en-US" dirty="0"/>
              <a:t>http://</a:t>
            </a:r>
            <a:r>
              <a:rPr lang="en-US" dirty="0" smtClean="0"/>
              <a:t>www.howtoforge.com/ubuntu_lamp_for_newbies</a:t>
            </a:r>
          </a:p>
          <a:p>
            <a:r>
              <a:rPr lang="en-US" dirty="0"/>
              <a:t>http://en.wikipedia.org/wiki/LAMP_(software_bundle)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9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Why LAMP ?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Code</a:t>
            </a:r>
          </a:p>
          <a:p>
            <a:r>
              <a:rPr lang="en-US" dirty="0" smtClean="0"/>
              <a:t>Easy to Deploy</a:t>
            </a:r>
          </a:p>
          <a:p>
            <a:r>
              <a:rPr lang="en-US" dirty="0" smtClean="0"/>
              <a:t>Develop Locally</a:t>
            </a:r>
          </a:p>
          <a:p>
            <a:r>
              <a:rPr lang="en-US" dirty="0" smtClean="0"/>
              <a:t>Cheap hosting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4140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What we need ?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1184995"/>
          </a:xfrm>
        </p:spPr>
        <p:txBody>
          <a:bodyPr/>
          <a:lstStyle/>
          <a:p>
            <a:r>
              <a:rPr lang="en-US" dirty="0" smtClean="0"/>
              <a:t>Just Ubuntu 11.04 desktop or server with an internet connection</a:t>
            </a:r>
          </a:p>
        </p:txBody>
      </p:sp>
      <p:pic>
        <p:nvPicPr>
          <p:cNvPr id="4101" name="Picture 5" descr="http://www.lidux.de/ubuntu100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5047674" cy="378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Installing Apache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by press </a:t>
            </a:r>
            <a:r>
              <a:rPr lang="en-US" dirty="0" smtClean="0"/>
              <a:t>Alt+F2 </a:t>
            </a:r>
            <a:r>
              <a:rPr lang="en-US" dirty="0" smtClean="0"/>
              <a:t>and enter </a:t>
            </a:r>
            <a:r>
              <a:rPr lang="en-US" dirty="0" smtClean="0">
                <a:solidFill>
                  <a:srgbClr val="FF0000"/>
                </a:solidFill>
              </a:rPr>
              <a:t>“gnome-terminal”</a:t>
            </a:r>
          </a:p>
          <a:p>
            <a:r>
              <a:rPr lang="en-US" dirty="0" smtClean="0"/>
              <a:t>Installing apache by enter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</a:t>
            </a:r>
            <a:r>
              <a:rPr lang="en-US" dirty="0" smtClean="0">
                <a:solidFill>
                  <a:srgbClr val="FF0000"/>
                </a:solidFill>
              </a:rPr>
              <a:t>apache2”</a:t>
            </a:r>
          </a:p>
          <a:p>
            <a:r>
              <a:rPr lang="en-US" dirty="0" smtClean="0"/>
              <a:t>When installing process finish restart apache service by enter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init.d</a:t>
            </a:r>
            <a:r>
              <a:rPr lang="en-US" dirty="0">
                <a:solidFill>
                  <a:srgbClr val="FF0000"/>
                </a:solidFill>
              </a:rPr>
              <a:t>/apache2 </a:t>
            </a:r>
            <a:r>
              <a:rPr lang="en-US" dirty="0" smtClean="0">
                <a:solidFill>
                  <a:srgbClr val="FF0000"/>
                </a:solidFill>
              </a:rPr>
              <a:t>restart”</a:t>
            </a:r>
          </a:p>
        </p:txBody>
      </p:sp>
    </p:spTree>
    <p:extLst>
      <p:ext uri="{BB962C8B-B14F-4D97-AF65-F5344CB8AC3E}">
        <p14:creationId xmlns:p14="http://schemas.microsoft.com/office/powerpoint/2010/main" val="128372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Installing Apache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that apache server run correctly by open browser and enter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“http://localhost”</a:t>
            </a:r>
            <a:r>
              <a:rPr lang="en-US" dirty="0" smtClean="0"/>
              <a:t> on URL bar.</a:t>
            </a:r>
          </a:p>
          <a:p>
            <a:r>
              <a:rPr lang="en-US" dirty="0"/>
              <a:t>if you read "It works!", which is the content of the file /</a:t>
            </a:r>
            <a:r>
              <a:rPr lang="en-US" dirty="0" err="1"/>
              <a:t>var</a:t>
            </a:r>
            <a:r>
              <a:rPr lang="en-US" dirty="0"/>
              <a:t>/www/index.html , this proves Apache works.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966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Installing PHP 5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terminal and enter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apt-get install php5”</a:t>
            </a:r>
          </a:p>
          <a:p>
            <a:r>
              <a:rPr lang="en-US" dirty="0" smtClean="0"/>
              <a:t>then restart apache by enter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/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init.d</a:t>
            </a:r>
            <a:r>
              <a:rPr lang="en-US" dirty="0" smtClean="0">
                <a:solidFill>
                  <a:srgbClr val="FF0000"/>
                </a:solidFill>
              </a:rPr>
              <a:t>/apache2 restart”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Testing PHP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terminal and enter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gedit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/www/</a:t>
            </a:r>
            <a:r>
              <a:rPr lang="en-US" dirty="0" err="1" smtClean="0">
                <a:solidFill>
                  <a:srgbClr val="FF0000"/>
                </a:solidFill>
              </a:rPr>
              <a:t>testphp.php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gedit</a:t>
            </a:r>
            <a:r>
              <a:rPr lang="en-US" dirty="0" smtClean="0"/>
              <a:t> </a:t>
            </a:r>
            <a:r>
              <a:rPr lang="en-US" dirty="0"/>
              <a:t>Copy/Paste this line into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phptest</a:t>
            </a:r>
            <a:r>
              <a:rPr lang="en-US" dirty="0" smtClean="0"/>
              <a:t> </a:t>
            </a:r>
            <a:r>
              <a:rPr lang="en-US" dirty="0"/>
              <a:t>file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phpinfo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4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Testing PHP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Save and open browser enter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“http://localhost/testphp.php”</a:t>
            </a:r>
          </a:p>
          <a:p>
            <a:endParaRPr lang="th-TH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2" y="1600200"/>
            <a:ext cx="399349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2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258</Words>
  <Application>Microsoft Office PowerPoint</Application>
  <PresentationFormat>On-screen Show (4:3)</PresentationFormat>
  <Paragraphs>70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How to Setup LAMP  on Ubuntu</vt:lpstr>
      <vt:lpstr>What is LAMP ?</vt:lpstr>
      <vt:lpstr>Why LAMP ?</vt:lpstr>
      <vt:lpstr>What we need ?</vt:lpstr>
      <vt:lpstr>Installing Apache</vt:lpstr>
      <vt:lpstr>Installing Apache</vt:lpstr>
      <vt:lpstr>Installing PHP 5</vt:lpstr>
      <vt:lpstr>Testing PHP</vt:lpstr>
      <vt:lpstr>Testing PHP</vt:lpstr>
      <vt:lpstr>Installing MySQL</vt:lpstr>
      <vt:lpstr>Installing MySQL</vt:lpstr>
      <vt:lpstr>It’s Ready !</vt:lpstr>
      <vt:lpstr>but</vt:lpstr>
      <vt:lpstr>Is it easier to  configurate MySQL in Graphic Mode ?</vt:lpstr>
      <vt:lpstr>The answer is phpMyAdmin.</vt:lpstr>
      <vt:lpstr>Installing phpMyAdmin</vt:lpstr>
      <vt:lpstr>Installing phpMyAdmin</vt:lpstr>
      <vt:lpstr>Installing phpMyAdmin</vt:lpstr>
      <vt:lpstr>Installing phpMyAdmin</vt:lpstr>
      <vt:lpstr>Question ?</vt:lpstr>
      <vt:lpstr>Thanks for coming today</vt:lpstr>
      <vt:lpstr>Reference</vt:lpstr>
    </vt:vector>
  </TitlesOfParts>
  <Company>KMITL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Setup Webserver  on Ubuntu</dc:title>
  <dc:creator>Yothin Muangsommuk</dc:creator>
  <cp:lastModifiedBy>Yothin Muangsommuk</cp:lastModifiedBy>
  <cp:revision>27</cp:revision>
  <dcterms:created xsi:type="dcterms:W3CDTF">2011-08-22T16:12:43Z</dcterms:created>
  <dcterms:modified xsi:type="dcterms:W3CDTF">2011-08-27T15:10:03Z</dcterms:modified>
</cp:coreProperties>
</file>