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2" r:id="rId3"/>
    <p:sldId id="290" r:id="rId4"/>
    <p:sldId id="259" r:id="rId5"/>
    <p:sldId id="270" r:id="rId6"/>
    <p:sldId id="273" r:id="rId7"/>
    <p:sldId id="274" r:id="rId8"/>
    <p:sldId id="287" r:id="rId9"/>
    <p:sldId id="288" r:id="rId10"/>
    <p:sldId id="295" r:id="rId11"/>
    <p:sldId id="291" r:id="rId12"/>
    <p:sldId id="289" r:id="rId13"/>
    <p:sldId id="294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FB1"/>
    <a:srgbClr val="AFBFFF"/>
    <a:srgbClr val="80C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6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CD45AD-D3E3-4292-AB56-7C6B97449D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910-E358-4BC5-8C5E-A10E4A3C47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45AD-D3E3-4292-AB56-7C6B97449D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910-E358-4BC5-8C5E-A10E4A3C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9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45AD-D3E3-4292-AB56-7C6B97449D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910-E358-4BC5-8C5E-A10E4A3C47F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0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45AD-D3E3-4292-AB56-7C6B97449D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910-E358-4BC5-8C5E-A10E4A3C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8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45AD-D3E3-4292-AB56-7C6B97449D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910-E358-4BC5-8C5E-A10E4A3C47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45AD-D3E3-4292-AB56-7C6B97449D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910-E358-4BC5-8C5E-A10E4A3C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6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45AD-D3E3-4292-AB56-7C6B97449D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910-E358-4BC5-8C5E-A10E4A3C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45AD-D3E3-4292-AB56-7C6B97449D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910-E358-4BC5-8C5E-A10E4A3C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45AD-D3E3-4292-AB56-7C6B97449D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910-E358-4BC5-8C5E-A10E4A3C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1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45AD-D3E3-4292-AB56-7C6B97449D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910-E358-4BC5-8C5E-A10E4A3C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6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45AD-D3E3-4292-AB56-7C6B97449D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910-E358-4BC5-8C5E-A10E4A3C47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13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CD45AD-D3E3-4292-AB56-7C6B97449D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556910-E358-4BC5-8C5E-A10E4A3C47F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6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1733" y="4486640"/>
            <a:ext cx="9144000" cy="2387600"/>
          </a:xfrm>
        </p:spPr>
        <p:txBody>
          <a:bodyPr/>
          <a:lstStyle/>
          <a:p>
            <a:r>
              <a:rPr lang="en-US" dirty="0" smtClean="0"/>
              <a:t>Front-end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086" y="4852559"/>
            <a:ext cx="9144000" cy="1655762"/>
          </a:xfrm>
        </p:spPr>
        <p:txBody>
          <a:bodyPr/>
          <a:lstStyle/>
          <a:p>
            <a:r>
              <a:rPr lang="en-US" dirty="0" smtClean="0"/>
              <a:t>Beautiful &amp; Responsive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7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7" y="27432"/>
            <a:ext cx="7290054" cy="1499616"/>
          </a:xfrm>
        </p:spPr>
        <p:txBody>
          <a:bodyPr/>
          <a:lstStyle/>
          <a:p>
            <a:r>
              <a:rPr lang="en-US" dirty="0" smtClean="0"/>
              <a:t>CROSS-MOBILE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861" y="1386138"/>
            <a:ext cx="5066824" cy="1199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2084832"/>
            <a:ext cx="3416300" cy="341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19538" r="16800" b="18541"/>
          <a:stretch/>
        </p:blipFill>
        <p:spPr>
          <a:xfrm>
            <a:off x="4184396" y="2853183"/>
            <a:ext cx="3781935" cy="187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STRUCTURE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3198" y="2048851"/>
            <a:ext cx="2394066" cy="1904962"/>
          </a:xfrm>
          <a:prstGeom prst="rect">
            <a:avLst/>
          </a:prstGeom>
          <a:solidFill>
            <a:srgbClr val="AFB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FRONT-END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1923" y="2048850"/>
            <a:ext cx="2394066" cy="2536797"/>
          </a:xfrm>
          <a:prstGeom prst="rect">
            <a:avLst/>
          </a:prstGeom>
          <a:solidFill>
            <a:srgbClr val="AFB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r>
              <a:rPr lang="en-US" dirty="0" smtClean="0"/>
              <a:t>-END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96399" y="2051505"/>
            <a:ext cx="2394066" cy="2534141"/>
          </a:xfrm>
          <a:prstGeom prst="rect">
            <a:avLst/>
          </a:prstGeom>
          <a:solidFill>
            <a:srgbClr val="AFB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6454" y="4148918"/>
            <a:ext cx="2394066" cy="952918"/>
          </a:xfrm>
          <a:prstGeom prst="rect">
            <a:avLst/>
          </a:prstGeom>
          <a:solidFill>
            <a:srgbClr val="AFB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FRONT-END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82982" y="2519155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08758" y="3183116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07483" y="2545275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07483" y="3220771"/>
            <a:ext cx="1582945" cy="1023683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 lang.</a:t>
            </a:r>
          </a:p>
          <a:p>
            <a:pPr algn="ctr"/>
            <a:r>
              <a:rPr lang="en-US" dirty="0" smtClean="0"/>
              <a:t>Ruby, Python java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01959" y="2519155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01958" y="3121014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73654" y="1665027"/>
            <a:ext cx="393863" cy="37705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T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83872" y="1803668"/>
            <a:ext cx="2589203" cy="30685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68096" y="104648"/>
            <a:ext cx="7290054" cy="1499616"/>
          </a:xfrm>
        </p:spPr>
        <p:txBody>
          <a:bodyPr/>
          <a:lstStyle/>
          <a:p>
            <a:r>
              <a:rPr lang="en-US" dirty="0" smtClean="0"/>
              <a:t>BACK-END FRAMEWORK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7" t="13747" r="26126"/>
          <a:stretch/>
        </p:blipFill>
        <p:spPr>
          <a:xfrm>
            <a:off x="1146260" y="1171474"/>
            <a:ext cx="1850580" cy="20894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54" y="1165133"/>
            <a:ext cx="1490546" cy="19296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5" y="3427024"/>
            <a:ext cx="3877315" cy="135059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14" y="1120481"/>
            <a:ext cx="3507479" cy="11970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760" y="2445883"/>
            <a:ext cx="3924564" cy="19622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5380">
            <a:off x="6354027" y="3730864"/>
            <a:ext cx="2408973" cy="730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8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STRUCTURE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3198" y="2048851"/>
            <a:ext cx="2394066" cy="1904962"/>
          </a:xfrm>
          <a:prstGeom prst="rect">
            <a:avLst/>
          </a:prstGeom>
          <a:solidFill>
            <a:srgbClr val="AFB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FRONT-END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1923" y="2048850"/>
            <a:ext cx="2394066" cy="2536797"/>
          </a:xfrm>
          <a:prstGeom prst="rect">
            <a:avLst/>
          </a:prstGeom>
          <a:solidFill>
            <a:srgbClr val="AFB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r>
              <a:rPr lang="en-US" dirty="0" smtClean="0"/>
              <a:t>-END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96399" y="2051505"/>
            <a:ext cx="2394066" cy="2534141"/>
          </a:xfrm>
          <a:prstGeom prst="rect">
            <a:avLst/>
          </a:prstGeom>
          <a:solidFill>
            <a:srgbClr val="AFB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6454" y="4148918"/>
            <a:ext cx="2394066" cy="952918"/>
          </a:xfrm>
          <a:prstGeom prst="rect">
            <a:avLst/>
          </a:prstGeom>
          <a:solidFill>
            <a:srgbClr val="AFB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FRONT-END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82982" y="2519155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08758" y="3183116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07483" y="2545275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07483" y="3220771"/>
            <a:ext cx="1582945" cy="1023683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 lang.</a:t>
            </a:r>
          </a:p>
          <a:p>
            <a:pPr algn="ctr"/>
            <a:r>
              <a:rPr lang="en-US" dirty="0" smtClean="0"/>
              <a:t>Ruby, Python java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01959" y="2519155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01958" y="3121014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73654" y="1665027"/>
            <a:ext cx="393863" cy="37705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T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98828" y="1863877"/>
            <a:ext cx="2589203" cy="30685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0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admin(infrastructure) 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6" y="1908277"/>
            <a:ext cx="5238726" cy="17793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0" b="25100"/>
          <a:stretch/>
        </p:blipFill>
        <p:spPr>
          <a:xfrm>
            <a:off x="1397477" y="3715253"/>
            <a:ext cx="3784123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72" y="2340966"/>
            <a:ext cx="1930678" cy="23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STRUCTURE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3198" y="2048851"/>
            <a:ext cx="2394066" cy="1904962"/>
          </a:xfrm>
          <a:prstGeom prst="rect">
            <a:avLst/>
          </a:prstGeom>
          <a:solidFill>
            <a:srgbClr val="AFB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FRONT-END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1923" y="2048850"/>
            <a:ext cx="2394066" cy="2536797"/>
          </a:xfrm>
          <a:prstGeom prst="rect">
            <a:avLst/>
          </a:prstGeom>
          <a:solidFill>
            <a:srgbClr val="AFB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r>
              <a:rPr lang="en-US" dirty="0" smtClean="0"/>
              <a:t>-END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96399" y="2051505"/>
            <a:ext cx="2394066" cy="2534141"/>
          </a:xfrm>
          <a:prstGeom prst="rect">
            <a:avLst/>
          </a:prstGeom>
          <a:solidFill>
            <a:srgbClr val="AFB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3198" y="4189207"/>
            <a:ext cx="2394066" cy="952918"/>
          </a:xfrm>
          <a:prstGeom prst="rect">
            <a:avLst/>
          </a:prstGeom>
          <a:solidFill>
            <a:srgbClr val="AFB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FRONT-END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82982" y="2519155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08758" y="3183116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07483" y="2545275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07483" y="3220771"/>
            <a:ext cx="1582945" cy="1023683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 lang.</a:t>
            </a:r>
          </a:p>
          <a:p>
            <a:pPr algn="ctr"/>
            <a:r>
              <a:rPr lang="en-US" dirty="0" smtClean="0"/>
              <a:t>Ruby, Python java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01959" y="2519155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01958" y="3121014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73654" y="1665026"/>
            <a:ext cx="393863" cy="4967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T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/>
              <a:t>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26" y="4855703"/>
            <a:ext cx="1409504" cy="1354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58" y="4757398"/>
            <a:ext cx="1370318" cy="1354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24" y="4757398"/>
            <a:ext cx="1324699" cy="1354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907" y="255522"/>
            <a:ext cx="1409504" cy="1409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H="1">
            <a:off x="3670585" y="1502775"/>
            <a:ext cx="528900" cy="4452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524836" y="2796686"/>
            <a:ext cx="1695100" cy="20243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43907" y="2975382"/>
            <a:ext cx="674995" cy="18456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9" idx="2"/>
          </p:cNvCxnSpPr>
          <p:nvPr/>
        </p:nvCxnSpPr>
        <p:spPr>
          <a:xfrm flipV="1">
            <a:off x="6544286" y="3551121"/>
            <a:ext cx="1249145" cy="11782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0"/>
          </p:cNvCxnSpPr>
          <p:nvPr/>
        </p:nvCxnSpPr>
        <p:spPr>
          <a:xfrm flipH="1" flipV="1">
            <a:off x="5636014" y="2975382"/>
            <a:ext cx="990103" cy="1782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058150" y="2975382"/>
            <a:ext cx="134899" cy="17820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0"/>
          </p:cNvCxnSpPr>
          <p:nvPr/>
        </p:nvCxnSpPr>
        <p:spPr>
          <a:xfrm flipV="1">
            <a:off x="8196974" y="3551122"/>
            <a:ext cx="170494" cy="12062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09" y="257341"/>
            <a:ext cx="1361723" cy="1363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3" name="Straight Arrow Connector 42"/>
          <p:cNvCxnSpPr>
            <a:stCxn id="40" idx="2"/>
          </p:cNvCxnSpPr>
          <p:nvPr/>
        </p:nvCxnSpPr>
        <p:spPr>
          <a:xfrm flipH="1">
            <a:off x="3742622" y="1620998"/>
            <a:ext cx="2747449" cy="427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504" y="266719"/>
            <a:ext cx="1366136" cy="1404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6" name="Straight Arrow Connector 45"/>
          <p:cNvCxnSpPr/>
          <p:nvPr/>
        </p:nvCxnSpPr>
        <p:spPr>
          <a:xfrm flipH="1">
            <a:off x="7995703" y="1677392"/>
            <a:ext cx="191869" cy="5494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65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76" y="0"/>
            <a:ext cx="7290054" cy="1499616"/>
          </a:xfrm>
        </p:spPr>
        <p:txBody>
          <a:bodyPr/>
          <a:lstStyle/>
          <a:p>
            <a:r>
              <a:rPr lang="en-US" dirty="0" smtClean="0"/>
              <a:t>WEB STRUCTURE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8598" y="1261451"/>
            <a:ext cx="2394066" cy="1904962"/>
          </a:xfrm>
          <a:prstGeom prst="rect">
            <a:avLst/>
          </a:prstGeom>
          <a:solidFill>
            <a:srgbClr val="AFB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FRONT-END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27323" y="1261450"/>
            <a:ext cx="2394066" cy="2536797"/>
          </a:xfrm>
          <a:prstGeom prst="rect">
            <a:avLst/>
          </a:prstGeom>
          <a:solidFill>
            <a:srgbClr val="AFB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r>
              <a:rPr lang="en-US" dirty="0" smtClean="0"/>
              <a:t>-END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21799" y="1264105"/>
            <a:ext cx="2394066" cy="2534141"/>
          </a:xfrm>
          <a:prstGeom prst="rect">
            <a:avLst/>
          </a:prstGeom>
          <a:solidFill>
            <a:srgbClr val="AFB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8598" y="3600736"/>
            <a:ext cx="2394066" cy="952918"/>
          </a:xfrm>
          <a:prstGeom prst="rect">
            <a:avLst/>
          </a:prstGeom>
          <a:solidFill>
            <a:srgbClr val="AFB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FRONT-END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08382" y="1731755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34158" y="2395716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32883" y="1757875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32883" y="2433371"/>
            <a:ext cx="1582945" cy="1023683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 lang.</a:t>
            </a:r>
          </a:p>
          <a:p>
            <a:pPr algn="ctr"/>
            <a:r>
              <a:rPr lang="en-US" dirty="0" smtClean="0"/>
              <a:t>Ruby, Python java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27359" y="1731755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27358" y="2333614"/>
            <a:ext cx="1582945" cy="430107"/>
          </a:xfrm>
          <a:prstGeom prst="rect">
            <a:avLst/>
          </a:prstGeom>
          <a:solidFill>
            <a:srgbClr val="F48F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9054" y="877627"/>
            <a:ext cx="393863" cy="4227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T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8724" y="1135657"/>
            <a:ext cx="2775224" cy="36191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FRONT-END DEVELOPER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2084832"/>
            <a:ext cx="7680041" cy="4320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93" y="2065794"/>
            <a:ext cx="2033344" cy="1518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704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</a:t>
            </a:r>
            <a:r>
              <a:rPr lang="en-US" dirty="0" err="1" smtClean="0"/>
              <a:t>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970" y="1687347"/>
            <a:ext cx="5924550" cy="394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511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2810" y="4909369"/>
            <a:ext cx="56492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ทำให้พัฒนาเว็บที่สวยงามได้ง่ายขึ้น เพียงแค่เรียกใช้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ส่วนมาก </a:t>
            </a:r>
            <a:r>
              <a:rPr lang="en-US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Framework </a:t>
            </a:r>
            <a:r>
              <a:rPr lang="th-TH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จะทำให้ </a:t>
            </a:r>
            <a:r>
              <a:rPr lang="en-US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Web </a:t>
            </a:r>
            <a:r>
              <a:rPr lang="th-TH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เรา </a:t>
            </a:r>
            <a:r>
              <a:rPr lang="en-US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responsive</a:t>
            </a:r>
            <a:endParaRPr lang="th-TH" sz="2000" dirty="0" smtClean="0">
              <a:latin typeface="supermarket" panose="02000000000000000000" pitchFamily="2" charset="0"/>
              <a:cs typeface="supermarke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เปรียบเสมือน </a:t>
            </a:r>
            <a:r>
              <a:rPr lang="en-US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Library </a:t>
            </a:r>
            <a:r>
              <a:rPr lang="th-TH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ที่เขียน </a:t>
            </a:r>
            <a:r>
              <a:rPr lang="en-US" sz="2000" dirty="0" err="1" smtClean="0">
                <a:latin typeface="supermarket" panose="02000000000000000000" pitchFamily="2" charset="0"/>
                <a:cs typeface="supermarket" panose="02000000000000000000" pitchFamily="2" charset="0"/>
              </a:rPr>
              <a:t>css</a:t>
            </a:r>
            <a:r>
              <a:rPr lang="en-US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 </a:t>
            </a:r>
            <a:r>
              <a:rPr lang="th-TH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มาให้แล้ว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เพียง</a:t>
            </a:r>
            <a:r>
              <a:rPr lang="en-US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 link framework </a:t>
            </a:r>
            <a:r>
              <a:rPr lang="th-TH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เข้ามา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แล้วทำการกำหนด </a:t>
            </a:r>
            <a:r>
              <a:rPr lang="en-US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class </a:t>
            </a:r>
            <a:r>
              <a:rPr lang="th-TH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ให้ตรงที่ </a:t>
            </a:r>
            <a:r>
              <a:rPr lang="en-US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Framework </a:t>
            </a:r>
            <a:r>
              <a:rPr lang="th-TH" sz="2000" dirty="0" smtClean="0">
                <a:latin typeface="supermarket" panose="02000000000000000000" pitchFamily="2" charset="0"/>
                <a:cs typeface="supermarket" panose="02000000000000000000" pitchFamily="2" charset="0"/>
              </a:rPr>
              <a:t>กำหนด</a:t>
            </a:r>
            <a:endParaRPr lang="th-TH" sz="2000" dirty="0">
              <a:latin typeface="supermarket" panose="02000000000000000000" pitchFamily="2" charset="0"/>
              <a:cs typeface="supermarket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13" y="1751733"/>
            <a:ext cx="5622872" cy="2806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536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996" y="114300"/>
            <a:ext cx="6585204" cy="865632"/>
          </a:xfrm>
        </p:spPr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04" y="866578"/>
            <a:ext cx="2086613" cy="2095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567" y="792356"/>
            <a:ext cx="4732233" cy="1402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567" y="2428412"/>
            <a:ext cx="3803526" cy="1196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567" y="3942945"/>
            <a:ext cx="2839737" cy="8088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88" y="3297740"/>
            <a:ext cx="1556345" cy="16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26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696" y="-139700"/>
            <a:ext cx="6216904" cy="1278861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33" y="3647148"/>
            <a:ext cx="2437974" cy="18059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2" y="1257884"/>
            <a:ext cx="1827641" cy="18276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62" y="1383182"/>
            <a:ext cx="2979345" cy="1093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5" b="33521"/>
          <a:stretch/>
        </p:blipFill>
        <p:spPr>
          <a:xfrm>
            <a:off x="704723" y="3863664"/>
            <a:ext cx="3249140" cy="13728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27943" r="-178" b="16364"/>
          <a:stretch/>
        </p:blipFill>
        <p:spPr>
          <a:xfrm rot="20715539">
            <a:off x="1358943" y="2685574"/>
            <a:ext cx="1714395" cy="579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6255">
            <a:off x="6015603" y="1967577"/>
            <a:ext cx="911293" cy="911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77" y="1353467"/>
            <a:ext cx="1732058" cy="17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9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&amp; HTML </a:t>
            </a:r>
            <a:r>
              <a:rPr lang="en-US" dirty="0" err="1" smtClean="0"/>
              <a:t>PReprocessor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96" y="1761438"/>
            <a:ext cx="2619048" cy="196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85" y="1779843"/>
            <a:ext cx="2015746" cy="1199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02" y="3874553"/>
            <a:ext cx="2912242" cy="1185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7" t="13747" r="26126"/>
          <a:stretch/>
        </p:blipFill>
        <p:spPr>
          <a:xfrm>
            <a:off x="4631685" y="3129615"/>
            <a:ext cx="1850580" cy="20894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97459" y="4787223"/>
            <a:ext cx="15190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Blade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31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1828</TotalTime>
  <Words>181</Words>
  <Application>Microsoft Office PowerPoint</Application>
  <PresentationFormat>On-screen Show (4:3)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supermarket</vt:lpstr>
      <vt:lpstr>Tw Cen MT</vt:lpstr>
      <vt:lpstr>Tw Cen MT Condensed</vt:lpstr>
      <vt:lpstr>Wingdings</vt:lpstr>
      <vt:lpstr>Wingdings 3</vt:lpstr>
      <vt:lpstr>Integral</vt:lpstr>
      <vt:lpstr>Front-end </vt:lpstr>
      <vt:lpstr>WEB STRUCTURE</vt:lpstr>
      <vt:lpstr>WEB STRUCTURE</vt:lpstr>
      <vt:lpstr>WE ARE FRONT-END DEVELOPER </vt:lpstr>
      <vt:lpstr>RESPONSIVE DESiGN</vt:lpstr>
      <vt:lpstr>FRONT-END FRAMEWORK</vt:lpstr>
      <vt:lpstr>Css Framework</vt:lpstr>
      <vt:lpstr>javascript framework</vt:lpstr>
      <vt:lpstr>Css &amp; HTML PReprocessor</vt:lpstr>
      <vt:lpstr>CROSS-MOBILE FRAMEWORK</vt:lpstr>
      <vt:lpstr>WEB STRUCTURE</vt:lpstr>
      <vt:lpstr>BACK-END FRAMEWORK</vt:lpstr>
      <vt:lpstr>WEB STRUCTURE</vt:lpstr>
      <vt:lpstr>system admin(infrastructure)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Drnutsu</dc:creator>
  <cp:lastModifiedBy>นาย ณัฏฐ์ sds</cp:lastModifiedBy>
  <cp:revision>50</cp:revision>
  <dcterms:created xsi:type="dcterms:W3CDTF">2014-09-05T06:27:35Z</dcterms:created>
  <dcterms:modified xsi:type="dcterms:W3CDTF">2015-02-06T21:25:33Z</dcterms:modified>
</cp:coreProperties>
</file>