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0" d="100"/>
          <a:sy n="70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45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7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09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63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4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84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545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8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3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66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0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90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55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4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4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0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307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16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32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2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3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94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36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3886198"/>
            <a:ext cx="9144000" cy="2971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88619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57751"/>
            <a:ext cx="7772400" cy="1650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953036"/>
            <a:ext cx="7772400" cy="125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5633441"/>
            <a:ext cx="9144000" cy="12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563344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457500" y="609600"/>
            <a:ext cx="8229000" cy="16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dirty="0">
                <a:latin typeface="Comic Sans MS"/>
                <a:ea typeface="Comic Sans MS"/>
                <a:cs typeface="Comic Sans MS"/>
                <a:sym typeface="Comic Sans MS"/>
              </a:rPr>
              <a:t>Permission&amp;User command/</a:t>
            </a:r>
          </a:p>
          <a:p>
            <a:pPr algn="ctr" rtl="0">
              <a:spcBef>
                <a:spcPts val="0"/>
              </a:spcBef>
              <a:buNone/>
            </a:pPr>
            <a:r>
              <a:rPr lang="th" dirty="0">
                <a:latin typeface="Comic Sans MS"/>
                <a:ea typeface="Comic Sans MS"/>
                <a:cs typeface="Comic Sans MS"/>
                <a:sym typeface="Comic Sans MS"/>
              </a:rPr>
              <a:t>LAMP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2590800"/>
            <a:ext cx="3155649" cy="29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Linux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endParaRPr b="1" dirty="0">
              <a:latin typeface="FreesiaUPC"/>
              <a:ea typeface="FreesiaUPC"/>
              <a:cs typeface="FreesiaUPC"/>
              <a:sym typeface="FreesiaUPC"/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รองรับการใช้งานหนักๆ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ได้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ปลอดภัย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จากการโจมตีของไวรัส</a:t>
            </a:r>
          </a:p>
          <a:p>
            <a:pPr indent="457200">
              <a:spcBef>
                <a:spcPts val="0"/>
              </a:spcBef>
              <a:buNone/>
            </a:pPr>
            <a:r>
              <a:rPr lang="th" sz="3600" b="1" dirty="0" smtClean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ใช้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ทรัพยากร</a:t>
            </a:r>
            <a:r>
              <a:rPr lang="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น้อย</a:t>
            </a:r>
            <a:endParaRPr lang="en-US" sz="3600" b="1" u="sng" dirty="0" smtClean="0">
              <a:latin typeface="FreesiaUPC"/>
              <a:ea typeface="FreesiaUPC"/>
              <a:cs typeface="FreesiaUPC"/>
              <a:sym typeface="FreesiaUPC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-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ฟรี</a:t>
            </a:r>
            <a:r>
              <a:rPr lang="th-TH" sz="3600" b="1" dirty="0" smtClean="0">
                <a:latin typeface="FreesiaUPC"/>
                <a:ea typeface="FreesiaUPC"/>
                <a:cs typeface="FreesiaUPC"/>
                <a:sym typeface="FreesiaUPC"/>
              </a:rPr>
              <a:t> </a:t>
            </a: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!</a:t>
            </a:r>
            <a:endParaRPr lang="th" sz="3600" b="1" dirty="0">
              <a:latin typeface="FreesiaUPC"/>
              <a:ea typeface="FreesiaUPC"/>
              <a:cs typeface="FreesiaUPC"/>
              <a:sym typeface="FreesiaUPC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40768"/>
            <a:ext cx="2392124" cy="369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Apache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th" dirty="0"/>
              <a:t>	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- มีความ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เสถียร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สูง</a:t>
            </a:r>
          </a:p>
          <a:p>
            <a:pPr rtl="0"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	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ใช้ได้ในหลายระบบปฏิบัติการ</a:t>
            </a:r>
          </a:p>
          <a:p>
            <a:pPr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	- ใช้กันอย่าง</a:t>
            </a:r>
            <a:r>
              <a:rPr lang="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แพร่หลาย</a:t>
            </a:r>
            <a:endParaRPr lang="en-US" sz="3600" b="1" u="sng" dirty="0" smtClean="0">
              <a:latin typeface="FreesiaUPC"/>
              <a:ea typeface="FreesiaUPC"/>
              <a:cs typeface="FreesiaUPC"/>
              <a:sym typeface="FreesiaUPC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	- </a:t>
            </a:r>
            <a:r>
              <a:rPr lang="th-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ฟรี</a:t>
            </a:r>
            <a:r>
              <a:rPr lang="th-TH" sz="3600" b="1" dirty="0" smtClean="0">
                <a:latin typeface="FreesiaUPC"/>
                <a:ea typeface="FreesiaUPC"/>
                <a:cs typeface="FreesiaUPC"/>
                <a:sym typeface="FreesiaUPC"/>
              </a:rPr>
              <a:t> </a:t>
            </a: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!</a:t>
            </a:r>
            <a:endParaRPr lang="th" sz="3600" b="1" dirty="0">
              <a:latin typeface="FreesiaUPC"/>
              <a:ea typeface="FreesiaUPC"/>
              <a:cs typeface="FreesiaUPC"/>
              <a:sym typeface="FreesiaUPC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556792"/>
            <a:ext cx="2271374" cy="255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MySQL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th" dirty="0"/>
              <a:t>	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ใช้งานง่าย</a:t>
            </a:r>
          </a:p>
          <a:p>
            <a:pPr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	- </a:t>
            </a:r>
            <a:r>
              <a:rPr lang="th-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ฟรี</a:t>
            </a:r>
            <a:r>
              <a:rPr lang="th-TH" sz="3600" b="1" dirty="0" smtClean="0">
                <a:latin typeface="FreesiaUPC"/>
                <a:ea typeface="FreesiaUPC"/>
                <a:cs typeface="FreesiaUPC"/>
                <a:sym typeface="FreesiaUPC"/>
              </a:rPr>
              <a:t> </a:t>
            </a: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!</a:t>
            </a:r>
            <a:endParaRPr lang="th" sz="3600" b="1" dirty="0">
              <a:latin typeface="FreesiaUPC"/>
              <a:ea typeface="FreesiaUPC"/>
              <a:cs typeface="FreesiaUPC"/>
              <a:sym typeface="FreesiaUPC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61" y="2060848"/>
            <a:ext cx="3468299" cy="23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dirty="0"/>
              <a:t>PHP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6816" y="1124744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th" dirty="0"/>
              <a:t>	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เรียนรู้ง่าย</a:t>
            </a: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 เหมาะสำหรับผู้</a:t>
            </a:r>
            <a:r>
              <a:rPr lang="th" sz="3600" b="1" dirty="0" smtClean="0">
                <a:latin typeface="FreesiaUPC"/>
                <a:ea typeface="FreesiaUPC"/>
                <a:cs typeface="FreesiaUPC"/>
                <a:sym typeface="FreesiaUPC"/>
              </a:rPr>
              <a:t>เริ่มต้น</a:t>
            </a:r>
            <a:endParaRPr lang="th" sz="3600" b="1" dirty="0">
              <a:latin typeface="FreesiaUPC"/>
              <a:ea typeface="FreesiaUPC"/>
              <a:cs typeface="FreesiaUPC"/>
              <a:sym typeface="FreesiaUPC"/>
            </a:endParaRPr>
          </a:p>
          <a:p>
            <a:pPr rtl="0"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	- </a:t>
            </a:r>
            <a:r>
              <a:rPr lang="th" sz="3600" b="1" u="sng" dirty="0">
                <a:latin typeface="FreesiaUPC"/>
                <a:ea typeface="FreesiaUPC"/>
                <a:cs typeface="FreesiaUPC"/>
                <a:sym typeface="FreesiaUPC"/>
              </a:rPr>
              <a:t>เขียนง่าย</a:t>
            </a:r>
          </a:p>
          <a:p>
            <a:pPr>
              <a:spcBef>
                <a:spcPts val="0"/>
              </a:spcBef>
              <a:buNone/>
            </a:pPr>
            <a:r>
              <a:rPr lang="th" sz="3600" b="1" dirty="0">
                <a:latin typeface="FreesiaUPC"/>
                <a:ea typeface="FreesiaUPC"/>
                <a:cs typeface="FreesiaUPC"/>
                <a:sym typeface="FreesiaUPC"/>
              </a:rPr>
              <a:t>	- ใช้กันอย่าง</a:t>
            </a:r>
            <a:r>
              <a:rPr lang="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แพร่หลาย</a:t>
            </a:r>
            <a:endParaRPr lang="en-US" sz="3600" b="1" u="sng" dirty="0" smtClean="0">
              <a:latin typeface="FreesiaUPC"/>
              <a:ea typeface="FreesiaUPC"/>
              <a:cs typeface="FreesiaUPC"/>
              <a:sym typeface="FreesiaUPC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	- </a:t>
            </a:r>
            <a:r>
              <a:rPr lang="th-TH" sz="3600" b="1" u="sng" dirty="0" smtClean="0">
                <a:latin typeface="FreesiaUPC"/>
                <a:ea typeface="FreesiaUPC"/>
                <a:cs typeface="FreesiaUPC"/>
                <a:sym typeface="FreesiaUPC"/>
              </a:rPr>
              <a:t>ฟรี</a:t>
            </a:r>
            <a:r>
              <a:rPr lang="th-TH" sz="3600" b="1" dirty="0" smtClean="0">
                <a:latin typeface="FreesiaUPC"/>
                <a:ea typeface="FreesiaUPC"/>
                <a:cs typeface="FreesiaUPC"/>
                <a:sym typeface="FreesiaUPC"/>
              </a:rPr>
              <a:t> </a:t>
            </a:r>
            <a:r>
              <a:rPr lang="en-US" sz="3600" b="1" dirty="0" smtClean="0">
                <a:latin typeface="FreesiaUPC"/>
                <a:ea typeface="FreesiaUPC"/>
                <a:cs typeface="FreesiaUPC"/>
                <a:sym typeface="FreesiaUPC"/>
              </a:rPr>
              <a:t>!</a:t>
            </a:r>
            <a:endParaRPr lang="th" sz="3600" b="1" dirty="0">
              <a:latin typeface="FreesiaUPC"/>
              <a:ea typeface="FreesiaUPC"/>
              <a:cs typeface="FreesiaUPC"/>
              <a:sym typeface="FreesiaUP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01" y="2492896"/>
            <a:ext cx="2619675" cy="183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23" name="Shape 123"/>
          <p:cNvSpPr/>
          <p:nvPr/>
        </p:nvSpPr>
        <p:spPr>
          <a:xfrm>
            <a:off x="2973358" y="1484784"/>
            <a:ext cx="338610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sudo -s</a:t>
            </a:r>
          </a:p>
        </p:txBody>
      </p:sp>
      <p:sp>
        <p:nvSpPr>
          <p:cNvPr id="124" name="Shape 124"/>
          <p:cNvSpPr/>
          <p:nvPr/>
        </p:nvSpPr>
        <p:spPr>
          <a:xfrm>
            <a:off x="856709" y="2420888"/>
            <a:ext cx="2039399" cy="947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3000" dirty="0">
                <a:latin typeface="Angsana New"/>
                <a:ea typeface="Angsana New"/>
                <a:cs typeface="Angsana New"/>
                <a:sym typeface="Angsana New"/>
              </a:rPr>
              <a:t>ติดตั้ง</a:t>
            </a: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 Apache</a:t>
            </a:r>
          </a:p>
        </p:txBody>
      </p:sp>
      <p:sp>
        <p:nvSpPr>
          <p:cNvPr id="125" name="Shape 125"/>
          <p:cNvSpPr/>
          <p:nvPr/>
        </p:nvSpPr>
        <p:spPr>
          <a:xfrm>
            <a:off x="2888609" y="3429000"/>
            <a:ext cx="3555599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apt-get install apache2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31" name="Shape 131"/>
          <p:cNvSpPr/>
          <p:nvPr/>
        </p:nvSpPr>
        <p:spPr>
          <a:xfrm>
            <a:off x="755576" y="1484784"/>
            <a:ext cx="1502099" cy="947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</a:p>
        </p:txBody>
      </p:sp>
      <p:sp>
        <p:nvSpPr>
          <p:cNvPr id="132" name="Shape 132"/>
          <p:cNvSpPr/>
          <p:nvPr/>
        </p:nvSpPr>
        <p:spPr>
          <a:xfrm>
            <a:off x="2483768" y="2708920"/>
            <a:ext cx="4104456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http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://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IP</a:t>
            </a:r>
            <a:r>
              <a:rPr lang="th-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ของเครื่อง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endParaRPr lang="th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Test Test !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74200" y="1556792"/>
            <a:ext cx="8341200" cy="194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dirty="0">
                <a:latin typeface="Angsana New"/>
                <a:ea typeface="Angsana New"/>
                <a:cs typeface="Angsana New"/>
                <a:sym typeface="Angsana New"/>
              </a:rPr>
              <a:t>ให้เปลี่ยน </a:t>
            </a:r>
            <a:r>
              <a:rPr lang="en-US" dirty="0" smtClean="0">
                <a:latin typeface="Angsana New"/>
                <a:ea typeface="Angsana New"/>
                <a:cs typeface="Angsana New"/>
                <a:sym typeface="Angsana New"/>
              </a:rPr>
              <a:t>owner/group</a:t>
            </a:r>
            <a:r>
              <a:rPr lang="th" dirty="0" smtClean="0"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dirty="0">
                <a:latin typeface="Angsana New"/>
                <a:ea typeface="Angsana New"/>
                <a:cs typeface="Angsana New"/>
                <a:sym typeface="Angsana New"/>
              </a:rPr>
              <a:t>ของ directory “www” ที่อยู่ใน var ให้เป็น user ของเครื่อง</a:t>
            </a:r>
            <a:r>
              <a:rPr lang="th" dirty="0" smtClean="0">
                <a:latin typeface="Angsana New"/>
                <a:ea typeface="Angsana New"/>
                <a:cs typeface="Angsana New"/>
                <a:sym typeface="Angsana New"/>
              </a:rPr>
              <a:t>ตัวเอง</a:t>
            </a:r>
            <a:endParaRPr lang="en-US" dirty="0" smtClean="0">
              <a:latin typeface="Angsana New"/>
              <a:ea typeface="Angsana New"/>
              <a:cs typeface="Angsana New"/>
              <a:sym typeface="Angsana New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Angsana New"/>
              <a:ea typeface="Angsana New"/>
              <a:cs typeface="Angsana New"/>
              <a:sym typeface="Angsana New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Angsana New"/>
                <a:ea typeface="Angsana New"/>
                <a:cs typeface="Angsana New"/>
                <a:sym typeface="Angsana New"/>
              </a:rPr>
              <a:t>	</a:t>
            </a:r>
            <a:r>
              <a:rPr lang="th-TH" dirty="0" smtClean="0">
                <a:latin typeface="Angsana New"/>
                <a:ea typeface="Angsana New"/>
                <a:cs typeface="Angsana New"/>
                <a:sym typeface="Angsana New"/>
              </a:rPr>
              <a:t>โดยใช้คำสั่ง </a:t>
            </a:r>
            <a:r>
              <a:rPr lang="en-US" dirty="0" smtClean="0">
                <a:latin typeface="Angsana New"/>
                <a:ea typeface="Angsana New"/>
                <a:cs typeface="Angsana New"/>
                <a:sym typeface="Angsana New"/>
              </a:rPr>
              <a:t>         </a:t>
            </a:r>
            <a:r>
              <a:rPr lang="th-TH" dirty="0" smtClean="0"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en-US" sz="3600" dirty="0" smtClean="0">
                <a:latin typeface="Angsana New"/>
                <a:ea typeface="Angsana New"/>
                <a:cs typeface="Angsana New"/>
                <a:sym typeface="Angsana New"/>
              </a:rPr>
              <a:t>sudo chown –R </a:t>
            </a:r>
            <a:r>
              <a:rPr lang="en-US" sz="3600" dirty="0" smtClean="0">
                <a:latin typeface="Angsana New"/>
                <a:ea typeface="Angsana New"/>
                <a:cs typeface="Angsana New"/>
                <a:sym typeface="Angsana New"/>
              </a:rPr>
              <a:t>username /</a:t>
            </a:r>
            <a:r>
              <a:rPr lang="en-US" sz="3600" dirty="0" smtClean="0">
                <a:latin typeface="Angsana New"/>
                <a:ea typeface="Angsana New"/>
                <a:cs typeface="Angsana New"/>
                <a:sym typeface="Angsana New"/>
              </a:rPr>
              <a:t>var/www</a:t>
            </a:r>
            <a:endParaRPr lang="th" sz="3600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44" name="Shape 144"/>
          <p:cNvSpPr/>
          <p:nvPr/>
        </p:nvSpPr>
        <p:spPr>
          <a:xfrm>
            <a:off x="1160701" y="1484784"/>
            <a:ext cx="2039399" cy="947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ติดตั้ง</a:t>
            </a: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 MySQL</a:t>
            </a:r>
          </a:p>
        </p:txBody>
      </p:sp>
      <p:sp>
        <p:nvSpPr>
          <p:cNvPr id="145" name="Shape 145"/>
          <p:cNvSpPr/>
          <p:nvPr/>
        </p:nvSpPr>
        <p:spPr>
          <a:xfrm>
            <a:off x="2887801" y="2901317"/>
            <a:ext cx="4274999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apt-get install mysql-server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52400"/>
            <a:ext cx="5127499" cy="532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57" name="Shape 157"/>
          <p:cNvSpPr/>
          <p:nvPr/>
        </p:nvSpPr>
        <p:spPr>
          <a:xfrm>
            <a:off x="827584" y="1484784"/>
            <a:ext cx="1502099" cy="947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</a:p>
        </p:txBody>
      </p:sp>
      <p:sp>
        <p:nvSpPr>
          <p:cNvPr id="158" name="Shape 158"/>
          <p:cNvSpPr/>
          <p:nvPr/>
        </p:nvSpPr>
        <p:spPr>
          <a:xfrm>
            <a:off x="3230883" y="2836784"/>
            <a:ext cx="338610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mysql -u root -p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User command</a:t>
            </a:r>
          </a:p>
        </p:txBody>
      </p:sp>
      <p:sp>
        <p:nvSpPr>
          <p:cNvPr id="40" name="Shape 40"/>
          <p:cNvSpPr/>
          <p:nvPr/>
        </p:nvSpPr>
        <p:spPr>
          <a:xfrm>
            <a:off x="2438400" y="1524000"/>
            <a:ext cx="4304400" cy="973999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adduser [username] [option]</a:t>
            </a:r>
          </a:p>
        </p:txBody>
      </p:sp>
      <p:sp>
        <p:nvSpPr>
          <p:cNvPr id="41" name="Shape 41"/>
          <p:cNvSpPr/>
          <p:nvPr/>
        </p:nvSpPr>
        <p:spPr>
          <a:xfrm>
            <a:off x="2438400" y="2819400"/>
            <a:ext cx="4304400" cy="973999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passwd [username]</a:t>
            </a:r>
          </a:p>
        </p:txBody>
      </p:sp>
      <p:sp>
        <p:nvSpPr>
          <p:cNvPr id="42" name="Shape 42"/>
          <p:cNvSpPr/>
          <p:nvPr/>
        </p:nvSpPr>
        <p:spPr>
          <a:xfrm>
            <a:off x="2438400" y="4114800"/>
            <a:ext cx="4304400" cy="973999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deluser [option] [username]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64" name="Shape 164"/>
          <p:cNvSpPr/>
          <p:nvPr/>
        </p:nvSpPr>
        <p:spPr>
          <a:xfrm>
            <a:off x="827584" y="1484784"/>
            <a:ext cx="2039399" cy="947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ติดตั้ง</a:t>
            </a: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 PHP</a:t>
            </a:r>
          </a:p>
        </p:txBody>
      </p:sp>
      <p:sp>
        <p:nvSpPr>
          <p:cNvPr id="165" name="Shape 165"/>
          <p:cNvSpPr/>
          <p:nvPr/>
        </p:nvSpPr>
        <p:spPr>
          <a:xfrm>
            <a:off x="3104009" y="2825117"/>
            <a:ext cx="3368725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800" dirty="0">
                <a:latin typeface="Comic Sans MS"/>
                <a:ea typeface="Comic Sans MS"/>
                <a:cs typeface="Comic Sans MS"/>
                <a:sym typeface="Comic Sans MS"/>
              </a:rPr>
              <a:t>apt-get install </a:t>
            </a:r>
            <a:r>
              <a:rPr lang="th" sz="1800" dirty="0" smtClean="0">
                <a:latin typeface="Comic Sans MS"/>
                <a:ea typeface="Comic Sans MS"/>
                <a:cs typeface="Comic Sans MS"/>
                <a:sym typeface="Comic Sans MS"/>
              </a:rPr>
              <a:t>php5</a:t>
            </a:r>
            <a:endParaRPr lang="th"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LAMP</a:t>
            </a:r>
          </a:p>
        </p:txBody>
      </p:sp>
      <p:sp>
        <p:nvSpPr>
          <p:cNvPr id="171" name="Shape 171"/>
          <p:cNvSpPr/>
          <p:nvPr/>
        </p:nvSpPr>
        <p:spPr>
          <a:xfrm>
            <a:off x="818951" y="1524000"/>
            <a:ext cx="1502099" cy="947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</a:p>
        </p:txBody>
      </p:sp>
      <p:sp>
        <p:nvSpPr>
          <p:cNvPr id="172" name="Shape 172"/>
          <p:cNvSpPr/>
          <p:nvPr/>
        </p:nvSpPr>
        <p:spPr>
          <a:xfrm>
            <a:off x="3203848" y="1524000"/>
            <a:ext cx="4644752" cy="680864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err="1" smtClean="0">
                <a:latin typeface="Comic Sans MS"/>
                <a:ea typeface="Comic Sans MS"/>
                <a:cs typeface="Comic Sans MS"/>
                <a:sym typeface="Comic Sans MS"/>
              </a:rPr>
              <a:t>nano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/var/www/html/test.php</a:t>
            </a:r>
          </a:p>
        </p:txBody>
      </p:sp>
      <p:sp>
        <p:nvSpPr>
          <p:cNvPr id="173" name="Shape 173"/>
          <p:cNvSpPr/>
          <p:nvPr/>
        </p:nvSpPr>
        <p:spPr>
          <a:xfrm>
            <a:off x="3635896" y="2348880"/>
            <a:ext cx="3607737" cy="88951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th" sz="2400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&lt;?php</a:t>
            </a: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 phpinfo</a:t>
            </a:r>
            <a:r>
              <a:rPr lang="th" sz="2400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();</a:t>
            </a: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2400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?&gt;</a:t>
            </a:r>
          </a:p>
        </p:txBody>
      </p:sp>
      <p:sp>
        <p:nvSpPr>
          <p:cNvPr id="174" name="Shape 174"/>
          <p:cNvSpPr/>
          <p:nvPr/>
        </p:nvSpPr>
        <p:spPr>
          <a:xfrm>
            <a:off x="2879576" y="3356992"/>
            <a:ext cx="5364832" cy="72008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http</a:t>
            </a: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://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IP</a:t>
            </a:r>
            <a:r>
              <a:rPr lang="th-TH" sz="2400" dirty="0">
                <a:latin typeface="Comic Sans MS"/>
                <a:ea typeface="Comic Sans MS"/>
                <a:cs typeface="Comic Sans MS"/>
                <a:sym typeface="Comic Sans MS"/>
              </a:rPr>
              <a:t>ของเครื่อง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/test.php</a:t>
            </a:r>
            <a:endParaRPr lang="th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phpMyAdmin</a:t>
            </a:r>
          </a:p>
        </p:txBody>
      </p:sp>
      <p:sp>
        <p:nvSpPr>
          <p:cNvPr id="180" name="Shape 180"/>
          <p:cNvSpPr/>
          <p:nvPr/>
        </p:nvSpPr>
        <p:spPr>
          <a:xfrm>
            <a:off x="1236899" y="1484784"/>
            <a:ext cx="2886025" cy="947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ติดตั้ง</a:t>
            </a: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 phpMyAdmin</a:t>
            </a:r>
          </a:p>
        </p:txBody>
      </p:sp>
      <p:sp>
        <p:nvSpPr>
          <p:cNvPr id="181" name="Shape 181"/>
          <p:cNvSpPr/>
          <p:nvPr/>
        </p:nvSpPr>
        <p:spPr>
          <a:xfrm>
            <a:off x="2819400" y="2932584"/>
            <a:ext cx="4274999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apt-get install phpmyadmin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phpMyAdmin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25" y="1284233"/>
            <a:ext cx="5100575" cy="4160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192644" y="1628800"/>
            <a:ext cx="5036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rPr>
              <a:t>กด </a:t>
            </a:r>
            <a:r>
              <a:rPr lang="en-US" sz="4000" b="1" dirty="0" smtClean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rPr>
              <a:t>spacebar </a:t>
            </a:r>
            <a:r>
              <a:rPr lang="th-TH" sz="4000" b="1" dirty="0" smtClean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rPr>
              <a:t>ในช่องของ </a:t>
            </a:r>
            <a:r>
              <a:rPr lang="en-US" sz="4000" b="1" dirty="0" smtClean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rPr>
              <a:t>apache2 !</a:t>
            </a:r>
            <a:endParaRPr lang="th-TH" sz="4000" b="1" dirty="0">
              <a:solidFill>
                <a:srgbClr val="FFFFFF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 dirty="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 dirty="0"/>
              <a:t> phpMyAdmin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495700" y="3537992"/>
            <a:ext cx="39813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3000" dirty="0">
                <a:latin typeface="Comic Sans MS"/>
                <a:ea typeface="Comic Sans MS"/>
                <a:cs typeface="Comic Sans MS"/>
                <a:sym typeface="Comic Sans MS"/>
              </a:rPr>
              <a:t>**Select        </a:t>
            </a:r>
            <a:r>
              <a:rPr lang="th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&lt;NO&gt; !!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4363500" y="3861048"/>
            <a:ext cx="513300" cy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1556792"/>
            <a:ext cx="5153025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sz="4800">
                <a:latin typeface="Angsana New"/>
                <a:ea typeface="Angsana New"/>
                <a:cs typeface="Angsana New"/>
                <a:sym typeface="Angsana New"/>
              </a:rPr>
              <a:t>การติดตั้ง</a:t>
            </a:r>
            <a:r>
              <a:rPr lang="th"/>
              <a:t> phpMyAdmin</a:t>
            </a:r>
          </a:p>
        </p:txBody>
      </p:sp>
      <p:sp>
        <p:nvSpPr>
          <p:cNvPr id="208" name="Shape 208"/>
          <p:cNvSpPr/>
          <p:nvPr/>
        </p:nvSpPr>
        <p:spPr>
          <a:xfrm>
            <a:off x="1253501" y="1509423"/>
            <a:ext cx="1502099" cy="947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</a:p>
        </p:txBody>
      </p:sp>
      <p:sp>
        <p:nvSpPr>
          <p:cNvPr id="209" name="Shape 209"/>
          <p:cNvSpPr/>
          <p:nvPr/>
        </p:nvSpPr>
        <p:spPr>
          <a:xfrm>
            <a:off x="2123729" y="2769432"/>
            <a:ext cx="612068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th" sz="2400" dirty="0">
                <a:latin typeface="Comic Sans MS"/>
                <a:ea typeface="Comic Sans MS"/>
                <a:cs typeface="Comic Sans MS"/>
                <a:sym typeface="Comic Sans MS"/>
              </a:rPr>
              <a:t>http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://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IP</a:t>
            </a:r>
            <a:r>
              <a:rPr lang="th-TH" sz="2400" dirty="0">
                <a:latin typeface="Comic Sans MS"/>
                <a:ea typeface="Comic Sans MS"/>
                <a:cs typeface="Comic Sans MS"/>
                <a:sym typeface="Comic Sans MS"/>
              </a:rPr>
              <a:t>ของเครื่อง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r>
              <a:rPr lang="th" sz="2400" dirty="0" smtClean="0">
                <a:latin typeface="Comic Sans MS"/>
                <a:ea typeface="Comic Sans MS"/>
                <a:cs typeface="Comic Sans MS"/>
                <a:sym typeface="Comic Sans MS"/>
              </a:rPr>
              <a:t>/phpmyadmin</a:t>
            </a:r>
            <a:endParaRPr lang="th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Permission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  <a:lum bright="30000"/>
          </a:blip>
          <a:srcRect t="23779"/>
          <a:stretch>
            <a:fillRect/>
          </a:stretch>
        </p:blipFill>
        <p:spPr>
          <a:xfrm>
            <a:off x="3000364" y="785794"/>
            <a:ext cx="5858513" cy="400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dirty="0"/>
              <a:t>Permission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040900" y="1354416"/>
            <a:ext cx="7335300" cy="465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th" dirty="0"/>
              <a:t>                         	       </a:t>
            </a:r>
            <a:r>
              <a:rPr lang="th" sz="1800" dirty="0">
                <a:solidFill>
                  <a:srgbClr val="3C78D8"/>
                </a:solidFill>
              </a:rPr>
              <a:t>u  </a:t>
            </a:r>
            <a:r>
              <a:rPr lang="th" sz="1800" dirty="0">
                <a:solidFill>
                  <a:srgbClr val="38761D"/>
                </a:solidFill>
              </a:rPr>
              <a:t>g</a:t>
            </a:r>
            <a:r>
              <a:rPr lang="th" sz="1800" dirty="0">
                <a:solidFill>
                  <a:srgbClr val="3C78D8"/>
                </a:solidFill>
              </a:rPr>
              <a:t>  </a:t>
            </a:r>
            <a:r>
              <a:rPr lang="th" sz="1800" dirty="0">
                <a:solidFill>
                  <a:srgbClr val="CC0000"/>
                </a:solidFill>
              </a:rPr>
              <a:t>o</a:t>
            </a:r>
          </a:p>
          <a:p>
            <a:pPr algn="ctr" rtl="0">
              <a:spcBef>
                <a:spcPts val="0"/>
              </a:spcBef>
              <a:buNone/>
            </a:pPr>
            <a:r>
              <a:rPr lang="th" sz="3000" dirty="0">
                <a:solidFill>
                  <a:srgbClr val="CC0000"/>
                </a:solidFill>
              </a:rPr>
              <a:t>          	   </a:t>
            </a:r>
            <a:r>
              <a:rPr lang="th" sz="3200" dirty="0">
                <a:solidFill>
                  <a:srgbClr val="434343"/>
                </a:solidFill>
              </a:rPr>
              <a:t>754</a:t>
            </a:r>
          </a:p>
          <a:p>
            <a:pPr algn="ctr" rtl="0">
              <a:spcBef>
                <a:spcPts val="0"/>
              </a:spcBef>
              <a:buNone/>
            </a:pPr>
            <a:endParaRPr sz="3600" dirty="0">
              <a:solidFill>
                <a:srgbClr val="43434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th" dirty="0">
                <a:solidFill>
                  <a:srgbClr val="434343"/>
                </a:solidFill>
              </a:rPr>
              <a:t>	</a:t>
            </a:r>
            <a:r>
              <a:rPr lang="th" sz="1800" dirty="0">
                <a:solidFill>
                  <a:srgbClr val="434343"/>
                </a:solidFill>
              </a:rPr>
              <a:t>access                            </a:t>
            </a:r>
            <a:r>
              <a:rPr lang="th" sz="3000" dirty="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rwx</a:t>
            </a:r>
            <a:r>
              <a:rPr lang="th" sz="30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th" sz="3000" dirty="0" smtClean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3000" dirty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th" sz="3000" dirty="0" smtClean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th" sz="3000" dirty="0" smtClean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000" dirty="0" smtClean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3000" dirty="0" smtClean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3000" dirty="0" smtClean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3000" dirty="0" smtClean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</a:t>
            </a:r>
            <a:endParaRPr lang="th" sz="3000" dirty="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lang="th" sz="1800" dirty="0">
                <a:solidFill>
                  <a:srgbClr val="434343"/>
                </a:solidFill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th" sz="1800" dirty="0">
                <a:solidFill>
                  <a:srgbClr val="434343"/>
                </a:solidFill>
              </a:rPr>
              <a:t>	enabled                           </a:t>
            </a:r>
            <a:r>
              <a:rPr lang="th" sz="1800" dirty="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1  1  1        1  0  1       1  0  0</a:t>
            </a:r>
          </a:p>
          <a:p>
            <a:pPr rtl="0">
              <a:spcBef>
                <a:spcPts val="0"/>
              </a:spcBef>
              <a:buNone/>
            </a:pPr>
            <a:endParaRPr sz="600" dirty="0">
              <a:solidFill>
                <a:srgbClr val="43434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th" sz="1800" dirty="0">
                <a:solidFill>
                  <a:srgbClr val="434343"/>
                </a:solidFill>
              </a:rPr>
              <a:t>	result                             </a:t>
            </a:r>
            <a:r>
              <a:rPr lang="th" sz="18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 dirty="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4  2  1       4  0  1       4  0  0</a:t>
            </a:r>
          </a:p>
          <a:p>
            <a:pPr rtl="0">
              <a:spcBef>
                <a:spcPts val="0"/>
              </a:spcBef>
              <a:buNone/>
            </a:pPr>
            <a:endParaRPr sz="800" dirty="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th" sz="1800" dirty="0">
                <a:solidFill>
                  <a:srgbClr val="434343"/>
                </a:solidFill>
              </a:rPr>
              <a:t>	</a:t>
            </a:r>
            <a:r>
              <a:rPr lang="th" sz="1800" b="1" dirty="0">
                <a:solidFill>
                  <a:srgbClr val="434343"/>
                </a:solidFill>
              </a:rPr>
              <a:t>total</a:t>
            </a:r>
            <a:r>
              <a:rPr lang="th" sz="1800" dirty="0">
                <a:solidFill>
                  <a:srgbClr val="434343"/>
                </a:solidFill>
              </a:rPr>
              <a:t>                                   </a:t>
            </a:r>
            <a:r>
              <a:rPr lang="th" sz="2100" dirty="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7             </a:t>
            </a:r>
            <a:r>
              <a:rPr lang="th" sz="2100" dirty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5            </a:t>
            </a:r>
            <a:r>
              <a:rPr lang="th" sz="21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cxnSp>
        <p:nvCxnSpPr>
          <p:cNvPr id="55" name="Shape 55"/>
          <p:cNvCxnSpPr/>
          <p:nvPr/>
        </p:nvCxnSpPr>
        <p:spPr>
          <a:xfrm flipH="1">
            <a:off x="4857372" y="2132856"/>
            <a:ext cx="513300" cy="59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5867401" y="2198856"/>
            <a:ext cx="9899" cy="52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6400800" y="2159092"/>
            <a:ext cx="631800" cy="6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 dirty="0"/>
              <a:t>Permission command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endParaRPr lang="th-TH" dirty="0" smtClean="0"/>
          </a:p>
          <a:p>
            <a:pPr rtl="0">
              <a:spcBef>
                <a:spcPts val="0"/>
              </a:spcBef>
              <a:buNone/>
            </a:pPr>
            <a:endParaRPr sz="1600" dirty="0"/>
          </a:p>
          <a:p>
            <a:pPr rtl="0">
              <a:spcBef>
                <a:spcPts val="0"/>
              </a:spcBef>
              <a:buNone/>
            </a:pPr>
            <a:endParaRPr sz="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lang="th" sz="1800" dirty="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th" sz="1800" dirty="0">
                <a:latin typeface="Georgia"/>
                <a:ea typeface="Georgia"/>
                <a:cs typeface="Georgia"/>
                <a:sym typeface="Georgia"/>
              </a:rPr>
              <a:t>- chmod [option] mode file/directory_name</a:t>
            </a:r>
          </a:p>
          <a:p>
            <a:pPr rtl="0">
              <a:spcBef>
                <a:spcPts val="0"/>
              </a:spcBef>
              <a:buNone/>
            </a:pPr>
            <a:endParaRPr lang="th-TH" sz="1800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endParaRPr lang="en-US" sz="1800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rPr lang="th" sz="1800" dirty="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th" sz="1800" dirty="0">
                <a:latin typeface="Georgia"/>
                <a:ea typeface="Georgia"/>
                <a:cs typeface="Georgia"/>
                <a:sym typeface="Georgia"/>
              </a:rPr>
              <a:t>- chgrp [option] group_name file/directory_name</a:t>
            </a:r>
          </a:p>
        </p:txBody>
      </p:sp>
      <p:sp>
        <p:nvSpPr>
          <p:cNvPr id="64" name="Shape 64"/>
          <p:cNvSpPr/>
          <p:nvPr/>
        </p:nvSpPr>
        <p:spPr>
          <a:xfrm>
            <a:off x="602225" y="1473288"/>
            <a:ext cx="338610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th" sz="2000">
                <a:latin typeface="Comic Sans MS"/>
                <a:ea typeface="Comic Sans MS"/>
                <a:cs typeface="Comic Sans MS"/>
                <a:sym typeface="Comic Sans MS"/>
              </a:rPr>
              <a:t>chmod (change mode)</a:t>
            </a:r>
          </a:p>
        </p:txBody>
      </p:sp>
      <p:sp>
        <p:nvSpPr>
          <p:cNvPr id="65" name="Shape 65"/>
          <p:cNvSpPr/>
          <p:nvPr/>
        </p:nvSpPr>
        <p:spPr>
          <a:xfrm>
            <a:off x="678425" y="2913448"/>
            <a:ext cx="338610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000">
                <a:latin typeface="Comic Sans MS"/>
                <a:ea typeface="Comic Sans MS"/>
                <a:cs typeface="Comic Sans MS"/>
                <a:sym typeface="Comic Sans MS"/>
              </a:rPr>
              <a:t>chgrp (change group)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Permission command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th-TH" sz="3600" dirty="0" smtClean="0"/>
          </a:p>
          <a:p>
            <a:pPr rtl="0">
              <a:spcBef>
                <a:spcPts val="0"/>
              </a:spcBef>
              <a:buNone/>
            </a:pPr>
            <a:endParaRPr sz="3600" dirty="0"/>
          </a:p>
          <a:p>
            <a:pPr rtl="0">
              <a:spcBef>
                <a:spcPts val="0"/>
              </a:spcBef>
              <a:buNone/>
            </a:pPr>
            <a:endParaRPr sz="600" dirty="0"/>
          </a:p>
          <a:p>
            <a:pPr>
              <a:spcBef>
                <a:spcPts val="0"/>
              </a:spcBef>
              <a:buNone/>
            </a:pPr>
            <a:r>
              <a:rPr lang="th" sz="2400" dirty="0">
                <a:latin typeface="Georgia"/>
                <a:ea typeface="Georgia"/>
                <a:cs typeface="Georgia"/>
                <a:sym typeface="Georgia"/>
              </a:rPr>
              <a:t>	- chown [option] owner file/directory_name</a:t>
            </a:r>
          </a:p>
        </p:txBody>
      </p:sp>
      <p:sp>
        <p:nvSpPr>
          <p:cNvPr id="72" name="Shape 72"/>
          <p:cNvSpPr/>
          <p:nvPr/>
        </p:nvSpPr>
        <p:spPr>
          <a:xfrm>
            <a:off x="602225" y="1763867"/>
            <a:ext cx="3386100" cy="9476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>
                <a:latin typeface="Comic Sans MS"/>
                <a:ea typeface="Comic Sans MS"/>
                <a:cs typeface="Comic Sans MS"/>
                <a:sym typeface="Comic Sans MS"/>
              </a:rPr>
              <a:t>chown (change own)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LAMP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h"/>
              <a:t>LAMP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457200" rtl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วัตถุประสงค์ของ LAMP คือ การทำ Web Server บนระบบปฏิบัติการ Linux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โดย LAMP ย่อมาจาก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	1. </a:t>
            </a:r>
            <a:r>
              <a:rPr lang="th" sz="2800" dirty="0">
                <a:solidFill>
                  <a:srgbClr val="85200C"/>
                </a:solidFill>
                <a:latin typeface="Angsana New"/>
                <a:ea typeface="Angsana New"/>
                <a:cs typeface="Angsana New"/>
                <a:sym typeface="Angsana New"/>
              </a:rPr>
              <a:t>Linux</a:t>
            </a: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 คือ ระบบปฏิบัติการที่พัฒนามาจาก UNIX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	2. </a:t>
            </a:r>
            <a:r>
              <a:rPr lang="th" sz="2800" dirty="0">
                <a:solidFill>
                  <a:srgbClr val="85200C"/>
                </a:solidFill>
                <a:latin typeface="Angsana New"/>
                <a:ea typeface="Angsana New"/>
                <a:cs typeface="Angsana New"/>
                <a:sym typeface="Angsana New"/>
              </a:rPr>
              <a:t>Apache</a:t>
            </a: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 คือ Web Server สำหรับทำหน้าที่ในการให้บริการ Web Server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	3. </a:t>
            </a:r>
            <a:r>
              <a:rPr lang="th" sz="2800" dirty="0">
                <a:solidFill>
                  <a:srgbClr val="85200C"/>
                </a:solidFill>
                <a:latin typeface="Angsana New"/>
                <a:ea typeface="Angsana New"/>
                <a:cs typeface="Angsana New"/>
                <a:sym typeface="Angsana New"/>
              </a:rPr>
              <a:t>MySOL</a:t>
            </a: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 คือ ฐานข้อมูลเพื่อใช้สำหรับบริหารจัดการข้อมูล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	4. </a:t>
            </a:r>
            <a:r>
              <a:rPr lang="th" sz="2800" dirty="0">
                <a:solidFill>
                  <a:srgbClr val="85200C"/>
                </a:solidFill>
                <a:latin typeface="Angsana New"/>
                <a:ea typeface="Angsana New"/>
                <a:cs typeface="Angsana New"/>
                <a:sym typeface="Angsana New"/>
              </a:rPr>
              <a:t>PHP</a:t>
            </a:r>
            <a:r>
              <a:rPr lang="th" sz="2800" dirty="0">
                <a:latin typeface="Angsana New"/>
                <a:ea typeface="Angsana New"/>
                <a:cs typeface="Angsana New"/>
                <a:sym typeface="Angsana New"/>
              </a:rPr>
              <a:t> คือ ภาษาที่ใช้สำหรับการพัฒนาเว็บไซค์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6" y="-56899"/>
            <a:ext cx="6264696" cy="492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196</TotalTime>
  <Words>218</Words>
  <Application>Microsoft Office PowerPoint</Application>
  <PresentationFormat>On-screen Show (4:3)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Comic Sans MS</vt:lpstr>
      <vt:lpstr>FreesiaUPC</vt:lpstr>
      <vt:lpstr>Georgia</vt:lpstr>
      <vt:lpstr>Trebuchet MS</vt:lpstr>
      <vt:lpstr>khaki</vt:lpstr>
      <vt:lpstr>Permission&amp;User command/ LAMP</vt:lpstr>
      <vt:lpstr>User command</vt:lpstr>
      <vt:lpstr>Permission</vt:lpstr>
      <vt:lpstr>Permission</vt:lpstr>
      <vt:lpstr>Permission command</vt:lpstr>
      <vt:lpstr>Permission command</vt:lpstr>
      <vt:lpstr>LAMP</vt:lpstr>
      <vt:lpstr>LAMP</vt:lpstr>
      <vt:lpstr>PowerPoint Presentation</vt:lpstr>
      <vt:lpstr>Linux</vt:lpstr>
      <vt:lpstr>Apache</vt:lpstr>
      <vt:lpstr>MySQL</vt:lpstr>
      <vt:lpstr>PHP</vt:lpstr>
      <vt:lpstr>การติดตั้ง LAMP</vt:lpstr>
      <vt:lpstr>การติดตั้ง LAMP</vt:lpstr>
      <vt:lpstr>Test Test !</vt:lpstr>
      <vt:lpstr>การติดตั้ง LAMP</vt:lpstr>
      <vt:lpstr>การติดตั้ง LAMP</vt:lpstr>
      <vt:lpstr>การติดตั้ง LAMP</vt:lpstr>
      <vt:lpstr>การติดตั้ง LAMP</vt:lpstr>
      <vt:lpstr>การติดตั้ง LAMP</vt:lpstr>
      <vt:lpstr>การติดตั้ง phpMyAdmin</vt:lpstr>
      <vt:lpstr>การติดตั้ง phpMyAdmin</vt:lpstr>
      <vt:lpstr>การติดตั้ง phpMyAdmin</vt:lpstr>
      <vt:lpstr>การติดตั้ง phpMyAdmin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Permission&amp;User command/ LAMP</dc:title>
  <cp:lastModifiedBy>n1ghtingale</cp:lastModifiedBy>
  <cp:revision>32</cp:revision>
  <dcterms:modified xsi:type="dcterms:W3CDTF">2015-02-07T04:08:53Z</dcterms:modified>
</cp:coreProperties>
</file>