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5" r:id="rId20"/>
    <p:sldId id="273" r:id="rId21"/>
    <p:sldId id="276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763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553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09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9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8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06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4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882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18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2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4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54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3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55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64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1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8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39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2228250" y="5161050"/>
            <a:ext cx="4282199" cy="14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NETWORK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25" y="609250"/>
            <a:ext cx="7483275" cy="41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1664650" y="926975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UTP (Unshielded twisted pair)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35" y="3611399"/>
            <a:ext cx="3496050" cy="28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427560" y="1467987"/>
            <a:ext cx="3657600" cy="17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ราคาถูก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ติดตั้งง่าย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280475" y="1256225"/>
            <a:ext cx="3657600" cy="25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ถูกสัญญาณรบกวน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 ได้ง่าย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ใช้ได้ดีในระยะไม่เกิน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 100 เมตร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24475" y="367675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twisted-pair wire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824475" y="737525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STP(shielded twisted pair)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4" y="3989785"/>
            <a:ext cx="4368999" cy="22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57825" y="1286339"/>
            <a:ext cx="4005599" cy="17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ส่งข้อมูลได้เร็วกว่า UTP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ป้องกันสัญญาณรบกวน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658316" y="1286339"/>
            <a:ext cx="4424399" cy="17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ราคาแพงกว่า UTP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- ไม่ยืดหยุ่นในการพับสาย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660702" y="448589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Coaxial cable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9" y="4312410"/>
            <a:ext cx="3656149" cy="221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96929" y="1302600"/>
            <a:ext cx="4005599" cy="21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ติดตั้งง่าย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ราคาถูก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733302" y="1302600"/>
            <a:ext cx="4424399" cy="17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ระยะทางจำกัด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ถูกสัญญาณรบกวนได้ง่าย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83281" y="273501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Fiber optic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60" y="3985146"/>
            <a:ext cx="3433627" cy="269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05860" y="932001"/>
            <a:ext cx="4200410" cy="1552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ความเร็วสูง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ไม่มีการรบกวนทางแม่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 เหล็กไฟฟ้า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506270" y="932001"/>
            <a:ext cx="4424399" cy="17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ราคาแพง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ต้องใช้ความชำนาญใน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 การติดตั้ง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-1314625" y="269950"/>
            <a:ext cx="5700900" cy="14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85200C"/>
                </a:solidFill>
                <a:latin typeface="Ubuntu"/>
                <a:ea typeface="Ubuntu"/>
                <a:cs typeface="Ubuntu"/>
                <a:sym typeface="Ubuntu"/>
              </a:rPr>
              <a:t>Topology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233" y="1703049"/>
            <a:ext cx="5080083" cy="444203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804925" y="990359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Ring Topology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5"/>
          <p:cNvSpPr txBox="1"/>
          <p:nvPr/>
        </p:nvSpPr>
        <p:spPr>
          <a:xfrm>
            <a:off x="514319" y="1543124"/>
            <a:ext cx="4005599" cy="11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ใช้สายส่งสัญญาณน้อย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ไม่มีการชน</a:t>
            </a:r>
          </a:p>
        </p:txBody>
      </p:sp>
      <p:sp>
        <p:nvSpPr>
          <p:cNvPr id="6" name="Shape 206"/>
          <p:cNvSpPr txBox="1"/>
          <p:nvPr/>
        </p:nvSpPr>
        <p:spPr>
          <a:xfrm>
            <a:off x="4636668" y="1399750"/>
            <a:ext cx="4005599" cy="21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- ถ้าเครื่องใดเครื่องหนึ่ง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เสีย ระบบจะไม่สามารถ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ทำงานต่อ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- เสียเวลาในการตรวสอบ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ปลายทางของข้อมูล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4822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641152" y="239332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Bus Topology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77" y="1082717"/>
            <a:ext cx="59721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71399" y="515530"/>
            <a:ext cx="4648800" cy="26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ใช้สายส่งสัญญาณน้อย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     </a:t>
            </a:r>
            <a:br>
              <a:rPr lang="en" sz="2400" dirty="0"/>
            </a:br>
            <a:r>
              <a:rPr lang="en" sz="2400" dirty="0"/>
              <a:t>     - สามารถเพิ่มเครื่องได้ง่าย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18" name="Shape 218"/>
          <p:cNvSpPr txBox="1"/>
          <p:nvPr/>
        </p:nvSpPr>
        <p:spPr>
          <a:xfrm>
            <a:off x="4161304" y="515530"/>
            <a:ext cx="5320799" cy="24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ถ้า Backbone มีปัญหา ทั้งระบบ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 จะใช้งานไม่ได้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627504" y="266628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Star Topology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05" y="1038032"/>
            <a:ext cx="5919064" cy="530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/>
          <p:cNvSpPr txBox="1"/>
          <p:nvPr/>
        </p:nvSpPr>
        <p:spPr>
          <a:xfrm>
            <a:off x="454442" y="925128"/>
            <a:ext cx="4284299" cy="19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สามารถเพิ่มเครื่องได้ง่าย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ตรวจสอบจุดที่เป็นปัญหา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       ได้ง่าย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5" name="Shape 226"/>
          <p:cNvSpPr txBox="1"/>
          <p:nvPr/>
        </p:nvSpPr>
        <p:spPr>
          <a:xfrm>
            <a:off x="4738741" y="925128"/>
            <a:ext cx="4284299" cy="21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- ถ้าเครื่องศูนย์กลางเสีย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ระบบจะไม่สามารถทำงาน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 ต่อได้</a:t>
            </a:r>
          </a:p>
        </p:txBody>
      </p:sp>
    </p:spTree>
    <p:extLst>
      <p:ext uri="{BB962C8B-B14F-4D97-AF65-F5344CB8AC3E}">
        <p14:creationId xmlns:p14="http://schemas.microsoft.com/office/powerpoint/2010/main" val="22600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-300251" y="454689"/>
            <a:ext cx="4282199" cy="14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C78D8"/>
                </a:solidFill>
                <a:latin typeface="Ubuntu"/>
                <a:ea typeface="Ubuntu"/>
                <a:cs typeface="Ubuntu"/>
                <a:sym typeface="Ubuntu"/>
              </a:rPr>
              <a:t>Type of network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65550" y="1171239"/>
            <a:ext cx="7723500" cy="18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6AA84F"/>
                </a:solidFill>
                <a:latin typeface="Ubuntu"/>
                <a:ea typeface="Ubuntu"/>
                <a:cs typeface="Ubuntu"/>
                <a:sym typeface="Ubuntu"/>
              </a:rPr>
              <a:t>- LAN ( Local Area Network )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 dirty="0">
                <a:latin typeface="Ubuntu"/>
                <a:ea typeface="Ubuntu"/>
                <a:cs typeface="Ubuntu"/>
                <a:sym typeface="Ubuntu"/>
              </a:rPr>
              <a:t>เครือข่ายที่เชื่อมต่อคอมพิวเตอร์ในระยะทางจำกัด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759312" y="2604338"/>
            <a:ext cx="7488899" cy="16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1" dirty="0">
                <a:solidFill>
                  <a:srgbClr val="E69138"/>
                </a:solidFill>
                <a:latin typeface="Ubuntu"/>
                <a:ea typeface="Ubuntu"/>
                <a:cs typeface="Ubuntu"/>
                <a:sym typeface="Ubuntu"/>
              </a:rPr>
              <a:t>- MAN ( Metropolitan Area Network )</a:t>
            </a:r>
          </a:p>
          <a:p>
            <a:pPr marL="457200" indent="457200">
              <a:spcBef>
                <a:spcPts val="0"/>
              </a:spcBef>
              <a:buNone/>
            </a:pPr>
            <a:r>
              <a:rPr lang="th-TH" sz="24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th-TH" sz="2400" dirty="0" smtClean="0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marL="457200" indent="457200">
              <a:spcBef>
                <a:spcPts val="0"/>
              </a:spcBef>
              <a:buNone/>
            </a:pPr>
            <a:r>
              <a:rPr lang="en" sz="2400" dirty="0" smtClean="0">
                <a:latin typeface="Ubuntu"/>
                <a:ea typeface="Ubuntu"/>
                <a:cs typeface="Ubuntu"/>
                <a:sym typeface="Ubuntu"/>
              </a:rPr>
              <a:t>ขนาด</a:t>
            </a:r>
            <a:r>
              <a:rPr lang="en" sz="2400" dirty="0">
                <a:latin typeface="Ubuntu"/>
                <a:ea typeface="Ubuntu"/>
                <a:cs typeface="Ubuntu"/>
                <a:sym typeface="Ubuntu"/>
              </a:rPr>
              <a:t>ใหญ่กว่า LAN แต่เล็กกว่า WAN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865550" y="4081926"/>
            <a:ext cx="7852199" cy="18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1" dirty="0">
                <a:solidFill>
                  <a:srgbClr val="CC4125"/>
                </a:solidFill>
                <a:latin typeface="Ubuntu"/>
                <a:ea typeface="Ubuntu"/>
                <a:cs typeface="Ubuntu"/>
                <a:sym typeface="Ubuntu"/>
              </a:rPr>
              <a:t>- WAN ( Wide Area Network 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endParaRPr lang="th-TH" sz="24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th-TH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400" dirty="0" smtClean="0">
                <a:latin typeface="Ubuntu"/>
                <a:ea typeface="Ubuntu"/>
                <a:cs typeface="Ubuntu"/>
                <a:sym typeface="Ubuntu"/>
              </a:rPr>
              <a:t>ระยะไกล</a:t>
            </a:r>
            <a:r>
              <a:rPr lang="en" sz="2400" dirty="0">
                <a:latin typeface="Ubuntu"/>
                <a:ea typeface="Ubuntu"/>
                <a:cs typeface="Ubuntu"/>
                <a:sym typeface="Ubuntu"/>
              </a:rPr>
              <a:t>ที่สุด, Internet คือ WAN ที่ใหญ่ที่สุด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627504" y="130150"/>
            <a:ext cx="5284800" cy="6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Mesh Topology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621" y="884444"/>
            <a:ext cx="4736066" cy="469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3"/>
          <p:cNvSpPr txBox="1"/>
          <p:nvPr/>
        </p:nvSpPr>
        <p:spPr>
          <a:xfrm>
            <a:off x="282307" y="606389"/>
            <a:ext cx="5954719" cy="2232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ข้อดี: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ส่งข้อมูลได้เร็ว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 - ตรวจสอบความ</a:t>
            </a:r>
            <a:r>
              <a:rPr lang="en" sz="2400" dirty="0" smtClean="0"/>
              <a:t>ผิดพลาดได้</a:t>
            </a:r>
            <a:r>
              <a:rPr lang="en" sz="2400" dirty="0"/>
              <a:t>ง่าย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    - </a:t>
            </a:r>
            <a:r>
              <a:rPr lang="en" sz="2400" dirty="0"/>
              <a:t>ข้อมูลปลอดภัยและ</a:t>
            </a:r>
            <a:r>
              <a:rPr lang="en" sz="2400" dirty="0" smtClean="0"/>
              <a:t>เป็นส่วนตัว</a:t>
            </a: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5" name="Shape 234"/>
          <p:cNvSpPr txBox="1"/>
          <p:nvPr/>
        </p:nvSpPr>
        <p:spPr>
          <a:xfrm>
            <a:off x="5105360" y="682936"/>
            <a:ext cx="4284299" cy="21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ข้อเสีย: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 - ใช้สายเป็นจำนวนมาก</a:t>
            </a:r>
          </a:p>
        </p:txBody>
      </p:sp>
    </p:spTree>
    <p:extLst>
      <p:ext uri="{BB962C8B-B14F-4D97-AF65-F5344CB8AC3E}">
        <p14:creationId xmlns:p14="http://schemas.microsoft.com/office/powerpoint/2010/main" val="37106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902125" y="1350820"/>
            <a:ext cx="1742099" cy="28416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Client</a:t>
            </a:r>
          </a:p>
        </p:txBody>
      </p:sp>
      <p:sp>
        <p:nvSpPr>
          <p:cNvPr id="38" name="Shape 38"/>
          <p:cNvSpPr/>
          <p:nvPr/>
        </p:nvSpPr>
        <p:spPr>
          <a:xfrm>
            <a:off x="6500475" y="1350820"/>
            <a:ext cx="1742099" cy="28416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Server</a:t>
            </a:r>
          </a:p>
        </p:txBody>
      </p:sp>
      <p:sp>
        <p:nvSpPr>
          <p:cNvPr id="39" name="Shape 39"/>
          <p:cNvSpPr/>
          <p:nvPr/>
        </p:nvSpPr>
        <p:spPr>
          <a:xfrm>
            <a:off x="2644225" y="1680122"/>
            <a:ext cx="3856250" cy="527475"/>
          </a:xfrm>
          <a:custGeom>
            <a:avLst/>
            <a:gdLst/>
            <a:ahLst/>
            <a:cxnLst/>
            <a:rect l="0" t="0" r="0" b="0"/>
            <a:pathLst>
              <a:path w="154250" h="21099" extrusionOk="0">
                <a:moveTo>
                  <a:pt x="0" y="18031"/>
                </a:moveTo>
                <a:cubicBezTo>
                  <a:pt x="12196" y="15036"/>
                  <a:pt x="47472" y="-447"/>
                  <a:pt x="73181" y="64"/>
                </a:cubicBezTo>
                <a:cubicBezTo>
                  <a:pt x="98889" y="575"/>
                  <a:pt x="140738" y="17593"/>
                  <a:pt x="154250" y="21099"/>
                </a:cubicBezTo>
              </a:path>
            </a:pathLst>
          </a:custGeom>
          <a:noFill/>
          <a:ln w="38100" cap="flat">
            <a:solidFill>
              <a:srgbClr val="6AA84F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0" name="Shape 40"/>
          <p:cNvSpPr/>
          <p:nvPr/>
        </p:nvSpPr>
        <p:spPr>
          <a:xfrm rot="10800000">
            <a:off x="2644225" y="3125246"/>
            <a:ext cx="3856250" cy="527475"/>
          </a:xfrm>
          <a:custGeom>
            <a:avLst/>
            <a:gdLst/>
            <a:ahLst/>
            <a:cxnLst/>
            <a:rect l="0" t="0" r="0" b="0"/>
            <a:pathLst>
              <a:path w="154250" h="21099" extrusionOk="0">
                <a:moveTo>
                  <a:pt x="0" y="18031"/>
                </a:moveTo>
                <a:cubicBezTo>
                  <a:pt x="12196" y="15036"/>
                  <a:pt x="47472" y="-447"/>
                  <a:pt x="73181" y="64"/>
                </a:cubicBezTo>
                <a:cubicBezTo>
                  <a:pt x="98889" y="575"/>
                  <a:pt x="140738" y="17593"/>
                  <a:pt x="154250" y="21099"/>
                </a:cubicBezTo>
              </a:path>
            </a:pathLst>
          </a:custGeom>
          <a:noFill/>
          <a:ln w="38100" cap="flat">
            <a:solidFill>
              <a:srgbClr val="6FA8DC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1" name="Shape 41"/>
          <p:cNvSpPr txBox="1"/>
          <p:nvPr/>
        </p:nvSpPr>
        <p:spPr>
          <a:xfrm>
            <a:off x="3718550" y="961595"/>
            <a:ext cx="3657600" cy="6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Request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3718550" y="419242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Respond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-394375" y="269950"/>
            <a:ext cx="5700900" cy="14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990000"/>
                </a:solidFill>
                <a:latin typeface="Ubuntu"/>
                <a:ea typeface="Ubuntu"/>
                <a:cs typeface="Ubuntu"/>
                <a:sym typeface="Ubuntu"/>
              </a:rPr>
              <a:t>Client - Server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-796475" y="358836"/>
            <a:ext cx="5700900" cy="143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351C75"/>
                </a:solidFill>
                <a:latin typeface="Ubuntu"/>
                <a:ea typeface="Ubuntu"/>
                <a:cs typeface="Ubuntu"/>
                <a:sym typeface="Ubuntu"/>
              </a:rPr>
              <a:t>Network Devices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914399" y="100951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hub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74" y="2760398"/>
            <a:ext cx="3070850" cy="30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229249" y="1466712"/>
            <a:ext cx="6685499" cy="20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- ทำให้คอมพิวเตอร์ที่เชื่อมต่ออยู่สื่อสารกันได้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- ไม่สามารถกรองข้อมูลได้ , จะถูกส่งไปทุกเครื่อง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  ที่เชื่อมต่ออยู่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2118280" y="438019"/>
            <a:ext cx="1550466" cy="930187"/>
          </a:xfrm>
          <a:prstGeom prst="wedgeEllipseCallout">
            <a:avLst>
              <a:gd name="adj1" fmla="val -54786"/>
              <a:gd name="adj2" fmla="val 29223"/>
            </a:avLst>
          </a:prstGeom>
          <a:noFill/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H</a:t>
            </a:r>
            <a:r>
              <a:rPr lang="en-US" sz="2400" dirty="0" err="1"/>
              <a:t>i</a:t>
            </a:r>
            <a:r>
              <a:rPr lang="th-TH" sz="2400" dirty="0" smtClean="0"/>
              <a:t>,</a:t>
            </a:r>
            <a:r>
              <a:rPr lang="en" sz="2400" dirty="0" smtClean="0"/>
              <a:t> </a:t>
            </a:r>
            <a:r>
              <a:rPr lang="en" sz="2400" dirty="0"/>
              <a:t>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428" y="307693"/>
            <a:ext cx="6846909" cy="4987637"/>
            <a:chOff x="413700" y="116625"/>
            <a:chExt cx="8110050" cy="6431750"/>
          </a:xfrm>
        </p:grpSpPr>
        <p:pic>
          <p:nvPicPr>
            <p:cNvPr id="56" name="Shape 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0325" y="6112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Shape 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0271" y="2759625"/>
              <a:ext cx="2684150" cy="133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4400" y="6112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28550" y="6112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700" y="460690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4400" y="46468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28550" y="460690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" name="Shape 63"/>
            <p:cNvCxnSpPr/>
            <p:nvPr/>
          </p:nvCxnSpPr>
          <p:spPr>
            <a:xfrm>
              <a:off x="1090825" y="1784800"/>
              <a:ext cx="0" cy="6087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4" name="Shape 64"/>
            <p:cNvCxnSpPr/>
            <p:nvPr/>
          </p:nvCxnSpPr>
          <p:spPr>
            <a:xfrm flipH="1">
              <a:off x="4570800" y="1804975"/>
              <a:ext cx="1199" cy="10778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7876150" y="1814800"/>
              <a:ext cx="0" cy="5486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1065350" y="4153525"/>
              <a:ext cx="0" cy="5486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4572000" y="3761225"/>
              <a:ext cx="0" cy="1011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7876150" y="4153525"/>
              <a:ext cx="0" cy="5486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1067150" y="2363850"/>
              <a:ext cx="24554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3522750" y="2363675"/>
              <a:ext cx="0" cy="7086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5579150" y="2373650"/>
              <a:ext cx="22973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5561750" y="2353700"/>
              <a:ext cx="0" cy="821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064250" y="4153525"/>
              <a:ext cx="24585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3522800" y="3431800"/>
              <a:ext cx="0" cy="7215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5579150" y="4158475"/>
              <a:ext cx="23048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5561750" y="3382000"/>
              <a:ext cx="0" cy="778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77" name="Shape 77"/>
            <p:cNvSpPr txBox="1"/>
            <p:nvPr/>
          </p:nvSpPr>
          <p:spPr>
            <a:xfrm>
              <a:off x="807325" y="11662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2400"/>
                <a:t>A</a:t>
              </a: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4336975" y="11662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B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592650" y="11662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C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781850" y="609117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D</a:t>
              </a: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4288500" y="6038900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E</a:t>
              </a: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7592650" y="598897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F</a:t>
              </a:r>
            </a:p>
          </p:txBody>
        </p:sp>
        <p:cxnSp>
          <p:nvCxnSpPr>
            <p:cNvPr id="83" name="Shape 83"/>
            <p:cNvCxnSpPr/>
            <p:nvPr/>
          </p:nvCxnSpPr>
          <p:spPr>
            <a:xfrm>
              <a:off x="1546600" y="1909925"/>
              <a:ext cx="0" cy="269400"/>
            </a:xfrm>
            <a:prstGeom prst="straightConnector1">
              <a:avLst/>
            </a:prstGeom>
            <a:noFill/>
            <a:ln w="38100" cap="flat">
              <a:solidFill>
                <a:srgbClr val="6AA84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1521450" y="2184025"/>
              <a:ext cx="2230499" cy="0"/>
            </a:xfrm>
            <a:prstGeom prst="straightConnector1">
              <a:avLst/>
            </a:prstGeom>
            <a:noFill/>
            <a:ln w="38100" cap="flat">
              <a:solidFill>
                <a:srgbClr val="6AA84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3770975" y="2162150"/>
              <a:ext cx="0" cy="451199"/>
            </a:xfrm>
            <a:prstGeom prst="straightConnector1">
              <a:avLst/>
            </a:prstGeom>
            <a:noFill/>
            <a:ln w="38100" cap="flat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3784150" y="3973875"/>
              <a:ext cx="0" cy="26940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1546600" y="4266725"/>
              <a:ext cx="2252699" cy="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1546600" y="4243275"/>
              <a:ext cx="0" cy="451199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0" name="Shape 90"/>
            <p:cNvCxnSpPr/>
            <p:nvPr/>
          </p:nvCxnSpPr>
          <p:spPr>
            <a:xfrm>
              <a:off x="6031325" y="3704475"/>
              <a:ext cx="0" cy="26940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1" name="Shape 91"/>
            <p:cNvCxnSpPr/>
            <p:nvPr/>
          </p:nvCxnSpPr>
          <p:spPr>
            <a:xfrm>
              <a:off x="6031325" y="3994200"/>
              <a:ext cx="2252699" cy="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8260375" y="3994200"/>
              <a:ext cx="0" cy="451199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4799800" y="3894600"/>
              <a:ext cx="13499" cy="65040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4" name="Shape 94"/>
            <p:cNvCxnSpPr/>
            <p:nvPr/>
          </p:nvCxnSpPr>
          <p:spPr>
            <a:xfrm rot="10800000" flipH="1">
              <a:off x="4804200" y="1910025"/>
              <a:ext cx="17700" cy="665099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5959025" y="2575125"/>
              <a:ext cx="0" cy="26940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5959025" y="2589150"/>
              <a:ext cx="2252699" cy="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7" name="Shape 97"/>
            <p:cNvCxnSpPr/>
            <p:nvPr/>
          </p:nvCxnSpPr>
          <p:spPr>
            <a:xfrm rot="10800000">
              <a:off x="8211725" y="2044425"/>
              <a:ext cx="0" cy="530699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15293" y="314444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switch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93" y="1429220"/>
            <a:ext cx="6926999" cy="3927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153975" y="994914"/>
            <a:ext cx="7277099" cy="20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- จะรู้ว่าแต่ละเครื่องเชื่อมต่อกับพอร์ทใดอยู่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  แล้วจะส่งไปยังพอร์ทที่ถูกต้องเท่านั้น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9610" y="150191"/>
            <a:ext cx="7256342" cy="5283157"/>
            <a:chOff x="413700" y="116625"/>
            <a:chExt cx="8110050" cy="6431750"/>
          </a:xfrm>
        </p:grpSpPr>
        <p:pic>
          <p:nvPicPr>
            <p:cNvPr id="109" name="Shape 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0325" y="6112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0271" y="2759625"/>
              <a:ext cx="2684150" cy="133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Shape 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4400" y="6112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28550" y="6112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Shape 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700" y="460690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4400" y="464685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28550" y="4606900"/>
              <a:ext cx="1295200" cy="1298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6" name="Shape 116"/>
            <p:cNvCxnSpPr/>
            <p:nvPr/>
          </p:nvCxnSpPr>
          <p:spPr>
            <a:xfrm>
              <a:off x="1090825" y="1784800"/>
              <a:ext cx="0" cy="6087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7" name="Shape 117"/>
            <p:cNvCxnSpPr/>
            <p:nvPr/>
          </p:nvCxnSpPr>
          <p:spPr>
            <a:xfrm flipH="1">
              <a:off x="4570800" y="1804975"/>
              <a:ext cx="1199" cy="10778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7876150" y="1814800"/>
              <a:ext cx="0" cy="5486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1065350" y="4153525"/>
              <a:ext cx="0" cy="5486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4572000" y="3761225"/>
              <a:ext cx="0" cy="1011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7876150" y="4153525"/>
              <a:ext cx="0" cy="5486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1067150" y="2363850"/>
              <a:ext cx="24554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3522750" y="2363675"/>
              <a:ext cx="0" cy="7086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5579150" y="2373650"/>
              <a:ext cx="22973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5561750" y="2353700"/>
              <a:ext cx="0" cy="821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1064250" y="4153525"/>
              <a:ext cx="24585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3522800" y="3431800"/>
              <a:ext cx="0" cy="7215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5579150" y="4158475"/>
              <a:ext cx="23048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5561750" y="3382000"/>
              <a:ext cx="0" cy="778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0" name="Shape 130"/>
            <p:cNvSpPr txBox="1"/>
            <p:nvPr/>
          </p:nvSpPr>
          <p:spPr>
            <a:xfrm>
              <a:off x="807325" y="11662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A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4336975" y="11662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B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7592650" y="11662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C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781850" y="609117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D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288500" y="6038900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E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592650" y="5988975"/>
              <a:ext cx="5669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/>
                <a:t>F</a:t>
              </a:r>
            </a:p>
          </p:txBody>
        </p:sp>
        <p:cxnSp>
          <p:nvCxnSpPr>
            <p:cNvPr id="136" name="Shape 136"/>
            <p:cNvCxnSpPr/>
            <p:nvPr/>
          </p:nvCxnSpPr>
          <p:spPr>
            <a:xfrm>
              <a:off x="1546600" y="1909925"/>
              <a:ext cx="0" cy="269400"/>
            </a:xfrm>
            <a:prstGeom prst="straightConnector1">
              <a:avLst/>
            </a:prstGeom>
            <a:noFill/>
            <a:ln w="38100" cap="flat">
              <a:solidFill>
                <a:srgbClr val="6AA84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521450" y="2184025"/>
              <a:ext cx="2230499" cy="0"/>
            </a:xfrm>
            <a:prstGeom prst="straightConnector1">
              <a:avLst/>
            </a:prstGeom>
            <a:noFill/>
            <a:ln w="38100" cap="flat">
              <a:solidFill>
                <a:srgbClr val="6AA84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3770975" y="2162150"/>
              <a:ext cx="0" cy="451199"/>
            </a:xfrm>
            <a:prstGeom prst="straightConnector1">
              <a:avLst/>
            </a:prstGeom>
            <a:noFill/>
            <a:ln w="38100" cap="flat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1858973" y="468408"/>
              <a:ext cx="1877999" cy="980278"/>
            </a:xfrm>
            <a:prstGeom prst="wedgeEllipseCallout">
              <a:avLst>
                <a:gd name="adj1" fmla="val -51697"/>
                <a:gd name="adj2" fmla="val 35381"/>
              </a:avLst>
            </a:prstGeom>
            <a:noFill/>
            <a:ln w="3810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 dirty="0" smtClean="0"/>
                <a:t>Hi, </a:t>
              </a:r>
              <a:r>
                <a:rPr lang="en" sz="2400" dirty="0"/>
                <a:t>E</a:t>
              </a:r>
            </a:p>
          </p:txBody>
        </p:sp>
        <p:cxnSp>
          <p:nvCxnSpPr>
            <p:cNvPr id="140" name="Shape 140"/>
            <p:cNvCxnSpPr/>
            <p:nvPr/>
          </p:nvCxnSpPr>
          <p:spPr>
            <a:xfrm>
              <a:off x="4799800" y="3894600"/>
              <a:ext cx="13499" cy="650400"/>
            </a:xfrm>
            <a:prstGeom prst="straightConnector1">
              <a:avLst/>
            </a:prstGeom>
            <a:noFill/>
            <a:ln w="38100" cap="flat">
              <a:solidFill>
                <a:srgbClr val="A61C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728940" y="359713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/>
              <a:t>Router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256545" y="1088656"/>
            <a:ext cx="7277099" cy="20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- อุปกรณ์ที่ส่งข้อมูลระหว่างเครือข่ายคอมพิวเตอร์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16" y="1808116"/>
            <a:ext cx="2790124" cy="231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494" y="2527347"/>
            <a:ext cx="1711825" cy="11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415" y="2570047"/>
            <a:ext cx="2684150" cy="13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644" y="324647"/>
            <a:ext cx="1295200" cy="12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019" y="4320297"/>
            <a:ext cx="1295200" cy="12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644" y="2590084"/>
            <a:ext cx="1295200" cy="129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200219" y="3142397"/>
            <a:ext cx="15123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2246844" y="925672"/>
            <a:ext cx="15123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3754069" y="939522"/>
            <a:ext cx="0" cy="196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/>
          <p:nvPr/>
        </p:nvCxnSpPr>
        <p:spPr>
          <a:xfrm>
            <a:off x="2200219" y="4969634"/>
            <a:ext cx="15123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3712519" y="3225522"/>
            <a:ext cx="0" cy="174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 rot="10800000" flipH="1">
            <a:off x="5925569" y="2944996"/>
            <a:ext cx="488700" cy="197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3" name="Shape 163"/>
          <p:cNvSpPr/>
          <p:nvPr/>
        </p:nvSpPr>
        <p:spPr>
          <a:xfrm rot="9024033" flipH="1">
            <a:off x="6715097" y="1542191"/>
            <a:ext cx="696628" cy="1016332"/>
          </a:xfrm>
          <a:prstGeom prst="lightningBolt">
            <a:avLst/>
          </a:prstGeom>
          <a:solidFill>
            <a:srgbClr val="F1C23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5759519" y="232947"/>
            <a:ext cx="2639303" cy="1227851"/>
          </a:xfrm>
          <a:prstGeom prst="cloud">
            <a:avLst/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Internet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398</Words>
  <Application>Microsoft Office PowerPoint</Application>
  <PresentationFormat>On-screen Show (4:3)</PresentationFormat>
  <Paragraphs>124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Ubuntu</vt:lpstr>
      <vt:lpstr>Wingdings</vt:lpstr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Chanon Charatsuttikul</cp:lastModifiedBy>
  <cp:revision>3</cp:revision>
  <dcterms:modified xsi:type="dcterms:W3CDTF">2015-01-31T05:08:09Z</dcterms:modified>
</cp:coreProperties>
</file>