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4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6942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879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3704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253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4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8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4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6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6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&amp; 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90" y="253301"/>
            <a:ext cx="6747806" cy="64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2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6"/>
          <p:cNvSpPr txBox="1"/>
          <p:nvPr/>
        </p:nvSpPr>
        <p:spPr>
          <a:xfrm>
            <a:off x="926025" y="672862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E06666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E06666"/>
                </a:solidFill>
              </a:rPr>
              <a:t>Host-only Networking</a:t>
            </a:r>
          </a:p>
        </p:txBody>
      </p:sp>
      <p:pic>
        <p:nvPicPr>
          <p:cNvPr id="5" name="Shape 2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3625" y="672862"/>
            <a:ext cx="6617649" cy="46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926025" y="1608083"/>
            <a:ext cx="3657600" cy="551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46" y="110359"/>
            <a:ext cx="9907478" cy="6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32" y="1925856"/>
            <a:ext cx="9690532" cy="2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8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66" y="286603"/>
            <a:ext cx="7195382" cy="42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28168"/>
            <a:ext cx="12032384" cy="46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0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windowsdevcenter.com/2007/06/12/graphics/IntroDHC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61251"/>
            <a:ext cx="7553763" cy="389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1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1" y="1272566"/>
            <a:ext cx="12132231" cy="230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1" y="913963"/>
            <a:ext cx="5088874" cy="3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2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10" y="1414791"/>
            <a:ext cx="9681425" cy="3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13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10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Network Configuration</vt:lpstr>
      <vt:lpstr>PowerPoint Presentation</vt:lpstr>
      <vt:lpstr>PowerPoint Presentation</vt:lpstr>
      <vt:lpstr>Interface Configuration</vt:lpstr>
      <vt:lpstr>PowerPoint Presentation</vt:lpstr>
      <vt:lpstr>DHCP request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Cnfiguration</dc:title>
  <dc:creator>n1ghtingale</dc:creator>
  <cp:lastModifiedBy>n1ghtingale</cp:lastModifiedBy>
  <cp:revision>3</cp:revision>
  <dcterms:created xsi:type="dcterms:W3CDTF">2015-02-07T00:47:30Z</dcterms:created>
  <dcterms:modified xsi:type="dcterms:W3CDTF">2015-02-07T01:22:46Z</dcterms:modified>
</cp:coreProperties>
</file>