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5" r:id="rId4"/>
    <p:sldId id="274" r:id="rId5"/>
    <p:sldId id="260" r:id="rId6"/>
    <p:sldId id="257" r:id="rId7"/>
    <p:sldId id="258" r:id="rId8"/>
    <p:sldId id="276" r:id="rId9"/>
    <p:sldId id="279" r:id="rId10"/>
    <p:sldId id="273" r:id="rId11"/>
    <p:sldId id="277" r:id="rId12"/>
    <p:sldId id="278" r:id="rId13"/>
    <p:sldId id="263" r:id="rId14"/>
    <p:sldId id="264" r:id="rId15"/>
    <p:sldId id="265" r:id="rId16"/>
    <p:sldId id="268" r:id="rId17"/>
    <p:sldId id="269" r:id="rId18"/>
    <p:sldId id="270" r:id="rId19"/>
    <p:sldId id="271" r:id="rId20"/>
    <p:sldId id="266" r:id="rId21"/>
    <p:sldId id="296" r:id="rId22"/>
    <p:sldId id="280" r:id="rId23"/>
    <p:sldId id="295" r:id="rId24"/>
    <p:sldId id="29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初探浏览器和</a:t>
            </a:r>
            <a:r>
              <a:rPr lang="en-US" altLang="zh-CN"/>
              <a:t>Promise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FE zzy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V8 </a:t>
            </a:r>
            <a:r>
              <a:rPr lang="zh-CN" altLang="en-US" dirty="0" smtClean="0"/>
              <a:t>中的线程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主线程</a:t>
            </a:r>
            <a:r>
              <a:rPr lang="en-US" altLang="zh-CN" dirty="0" smtClean="0"/>
              <a:t>: </a:t>
            </a:r>
            <a:r>
              <a:rPr lang="zh-CN" altLang="en-US" dirty="0" smtClean="0"/>
              <a:t>取代码，编译、运行之</a:t>
            </a:r>
            <a:endParaRPr lang="en-US" altLang="zh-CN" dirty="0" smtClean="0"/>
          </a:p>
          <a:p>
            <a:r>
              <a:rPr lang="zh-CN" altLang="en-US" dirty="0" smtClean="0"/>
              <a:t>编译线程</a:t>
            </a:r>
            <a:r>
              <a:rPr lang="en-US" altLang="zh-CN" dirty="0" smtClean="0"/>
              <a:t>: </a:t>
            </a:r>
            <a:r>
              <a:rPr lang="zh-CN" altLang="en-US" dirty="0" smtClean="0"/>
              <a:t>分担主线程的编译工作，使主线程可以执行编译过的代码</a:t>
            </a:r>
            <a:endParaRPr lang="en-US" altLang="zh-CN" dirty="0" smtClean="0"/>
          </a:p>
          <a:p>
            <a:r>
              <a:rPr lang="zh-CN" altLang="en-US" dirty="0" smtClean="0"/>
              <a:t>分析器</a:t>
            </a:r>
            <a:r>
              <a:rPr lang="en-US" altLang="zh-CN" dirty="0" smtClean="0"/>
              <a:t>(Profiler)</a:t>
            </a:r>
            <a:r>
              <a:rPr lang="zh-CN" altLang="en-US" dirty="0" smtClean="0"/>
              <a:t>线程</a:t>
            </a:r>
            <a:r>
              <a:rPr lang="en-US" altLang="zh-CN" dirty="0" smtClean="0"/>
              <a:t>: </a:t>
            </a:r>
            <a:r>
              <a:rPr lang="zh-CN" altLang="en-US" dirty="0" smtClean="0"/>
              <a:t>在运行</a:t>
            </a:r>
            <a:r>
              <a:rPr lang="zh-CN" altLang="en-US" dirty="0"/>
              <a:t>代码</a:t>
            </a:r>
            <a:r>
              <a:rPr lang="zh-CN" altLang="en-US" dirty="0" smtClean="0"/>
              <a:t>时告诉</a:t>
            </a:r>
            <a:r>
              <a:rPr lang="en-US" altLang="zh-CN" dirty="0" smtClean="0"/>
              <a:t>runtime</a:t>
            </a:r>
            <a:r>
              <a:rPr lang="zh-CN" altLang="en-US" dirty="0" smtClean="0"/>
              <a:t>环境哪些函数执行时耗时较多，让</a:t>
            </a:r>
            <a:r>
              <a:rPr lang="en-US" altLang="zh-CN" dirty="0" smtClean="0"/>
              <a:t>Crankshaft</a:t>
            </a:r>
            <a:r>
              <a:rPr lang="zh-CN" altLang="en-US" dirty="0" smtClean="0"/>
              <a:t>去优化它们</a:t>
            </a:r>
            <a:endParaRPr lang="en-US" altLang="zh-CN" dirty="0" smtClean="0"/>
          </a:p>
          <a:p>
            <a:r>
              <a:rPr lang="zh-CN" altLang="en-US" dirty="0" smtClean="0"/>
              <a:t>还有一些负责</a:t>
            </a:r>
            <a:r>
              <a:rPr lang="en-US" altLang="zh-CN" dirty="0" smtClean="0"/>
              <a:t>GC</a:t>
            </a:r>
            <a:r>
              <a:rPr lang="zh-CN" altLang="en-US" dirty="0" smtClean="0"/>
              <a:t>的线程</a:t>
            </a: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V8</a:t>
            </a:r>
            <a:r>
              <a:rPr lang="zh-CN" altLang="en-US" dirty="0" smtClean="0"/>
              <a:t>工作简述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第一次运行代码时，</a:t>
            </a:r>
            <a:r>
              <a:rPr lang="en-US" altLang="zh-CN" dirty="0" smtClean="0"/>
              <a:t>V8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full-</a:t>
            </a:r>
            <a:r>
              <a:rPr lang="en-US" altLang="zh-CN" dirty="0" err="1" smtClean="0"/>
              <a:t>codegen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代码解析为机器码</a:t>
            </a:r>
            <a:endParaRPr lang="en-US" altLang="zh-CN" dirty="0" smtClean="0"/>
          </a:p>
          <a:p>
            <a:r>
              <a:rPr lang="zh-CN" altLang="en-US" dirty="0" smtClean="0"/>
              <a:t>当代码运行了一段时间之后，</a:t>
            </a:r>
            <a:r>
              <a:rPr lang="en-US" altLang="zh-CN" dirty="0" smtClean="0"/>
              <a:t>profiler</a:t>
            </a:r>
            <a:r>
              <a:rPr lang="zh-CN" altLang="en-US" dirty="0" smtClean="0"/>
              <a:t>线程就会收集到足够的信息确定哪些个函数需要优化</a:t>
            </a:r>
            <a:endParaRPr lang="en-US" altLang="zh-CN" dirty="0" smtClean="0"/>
          </a:p>
          <a:p>
            <a:r>
              <a:rPr lang="zh-CN" altLang="en-US" dirty="0" smtClean="0"/>
              <a:t>然后，</a:t>
            </a:r>
            <a:r>
              <a:rPr lang="en-US" altLang="zh-CN" dirty="0" smtClean="0"/>
              <a:t>Crankshaft</a:t>
            </a:r>
            <a:r>
              <a:rPr lang="zh-CN" altLang="en-US" dirty="0" smtClean="0"/>
              <a:t>就开始了，它把</a:t>
            </a:r>
            <a:r>
              <a:rPr lang="en-US" altLang="zh-CN" dirty="0" smtClean="0"/>
              <a:t>JS</a:t>
            </a:r>
            <a:r>
              <a:rPr lang="zh-CN" altLang="en-US" dirty="0" smtClean="0"/>
              <a:t>抽象语法树转化为一个</a:t>
            </a:r>
            <a:r>
              <a:rPr lang="en-US" altLang="zh-CN" dirty="0" smtClean="0"/>
              <a:t>static single-assignment </a:t>
            </a:r>
            <a:r>
              <a:rPr lang="zh-CN" altLang="en-US" dirty="0" smtClean="0"/>
              <a:t>形式并完成绝大部分的优化工作</a:t>
            </a:r>
            <a:endParaRPr lang="en-US" altLang="zh-CN" dirty="0" smtClean="0"/>
          </a:p>
          <a:p>
            <a:r>
              <a:rPr lang="en-US" altLang="zh-CN" dirty="0" smtClean="0"/>
              <a:t>SSA(</a:t>
            </a:r>
            <a:r>
              <a:rPr lang="zh-CN" altLang="en-US" dirty="0" smtClean="0"/>
              <a:t>静态单赋值形式，最主要的用途是简化变量来优化编译过程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</a:t>
            </a:r>
            <a:r>
              <a:rPr lang="zh-CN" altLang="en-US" dirty="0" smtClean="0"/>
              <a:t>循环概述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事实上，虽然我们经常使用</a:t>
            </a:r>
            <a:r>
              <a:rPr lang="en-US" altLang="zh-CN" dirty="0" smtClean="0"/>
              <a:t>JS</a:t>
            </a:r>
            <a:r>
              <a:rPr lang="zh-CN" altLang="en-US" dirty="0" smtClean="0"/>
              <a:t>中的异步方法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setTimeout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JS</a:t>
            </a:r>
            <a:r>
              <a:rPr lang="zh-CN" altLang="en-US" dirty="0" smtClean="0"/>
              <a:t>本身并没有异步的概念，具体体现为</a:t>
            </a:r>
            <a:r>
              <a:rPr lang="en-US" altLang="zh-CN" dirty="0" smtClean="0"/>
              <a:t>JS</a:t>
            </a:r>
            <a:r>
              <a:rPr lang="zh-CN" altLang="en-US" dirty="0" smtClean="0"/>
              <a:t>引擎只是单线程地执行你程序中的一段代码。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真正的事件循环由</a:t>
            </a:r>
            <a:r>
              <a:rPr lang="en-US" altLang="zh-CN" dirty="0" smtClean="0"/>
              <a:t>JS</a:t>
            </a:r>
            <a:r>
              <a:rPr lang="zh-CN" altLang="en-US" dirty="0" smtClean="0"/>
              <a:t>的宿主环境实现</a:t>
            </a:r>
            <a:r>
              <a:rPr lang="en-US" altLang="zh-CN" dirty="0" smtClean="0"/>
              <a:t>(</a:t>
            </a:r>
            <a:r>
              <a:rPr lang="zh-CN" altLang="en-US" dirty="0" smtClean="0"/>
              <a:t>浏览器或</a:t>
            </a:r>
            <a:r>
              <a:rPr lang="en-US" altLang="zh-CN" dirty="0" smtClean="0"/>
              <a:t>Node.js)</a:t>
            </a:r>
            <a:r>
              <a:rPr lang="zh-CN" altLang="en-US" dirty="0" smtClean="0"/>
              <a:t>，它们维持了一个事件循环结构，在合适的时间告诉</a:t>
            </a:r>
            <a:r>
              <a:rPr lang="en-US" altLang="zh-CN" dirty="0" smtClean="0"/>
              <a:t>JS</a:t>
            </a:r>
            <a:r>
              <a:rPr lang="zh-CN" altLang="en-US" dirty="0" smtClean="0"/>
              <a:t>引擎执行什么代码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Tick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但其实事件循环只有一个简单的工作：监测</a:t>
            </a:r>
            <a:r>
              <a:rPr lang="en-US" altLang="zh-CN" dirty="0" smtClean="0"/>
              <a:t>call stack,</a:t>
            </a:r>
            <a:r>
              <a:rPr lang="zh-CN" altLang="en-US" dirty="0" smtClean="0"/>
              <a:t>如果发现它为空，就将事件队列中的第一个事件的回调函数推入</a:t>
            </a:r>
            <a:r>
              <a:rPr lang="en-US" altLang="zh-CN" dirty="0" smtClean="0"/>
              <a:t>call stack</a:t>
            </a:r>
            <a:r>
              <a:rPr lang="zh-CN" altLang="en-US" dirty="0" smtClean="0"/>
              <a:t>中执行。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监测到</a:t>
            </a:r>
            <a:r>
              <a:rPr lang="en-US" altLang="zh-CN" dirty="0" smtClean="0"/>
              <a:t>call stack</a:t>
            </a:r>
            <a:r>
              <a:rPr lang="zh-CN" altLang="en-US" dirty="0" smtClean="0"/>
              <a:t>为空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将回调推入 </a:t>
            </a:r>
            <a:r>
              <a:rPr lang="en-US" altLang="zh-CN" dirty="0" smtClean="0"/>
              <a:t>call stack -&gt; call stack</a:t>
            </a:r>
            <a:r>
              <a:rPr lang="zh-CN" altLang="en-US" dirty="0" smtClean="0"/>
              <a:t>执行完毕，这个过程我们可以称之为一个</a:t>
            </a:r>
            <a:r>
              <a:rPr lang="en-US" altLang="zh-CN" dirty="0" smtClean="0"/>
              <a:t>tick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ES6 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Job </a:t>
            </a:r>
            <a:r>
              <a:rPr lang="en-US" altLang="zh-CN" dirty="0"/>
              <a:t>Queue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是一个与</a:t>
            </a:r>
            <a:r>
              <a:rPr lang="en-US" altLang="zh-CN" dirty="0"/>
              <a:t>Event Loop</a:t>
            </a:r>
            <a:r>
              <a:rPr lang="zh-CN" altLang="en-US" dirty="0"/>
              <a:t>不同的队列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绝大多数出现在使用</a:t>
            </a:r>
            <a:r>
              <a:rPr lang="en-US" altLang="zh-CN" dirty="0" smtClean="0"/>
              <a:t>Promise</a:t>
            </a:r>
            <a:r>
              <a:rPr lang="zh-CN" altLang="en-US" dirty="0" smtClean="0"/>
              <a:t>的场景中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Job queue</a:t>
            </a:r>
            <a:r>
              <a:rPr lang="zh-CN" altLang="en-US" dirty="0" smtClean="0"/>
              <a:t>的一个很直观的区别在于，一个回调函数被执行的时候，不可能立即</a:t>
            </a:r>
            <a:r>
              <a:rPr lang="en-US" altLang="zh-CN" dirty="0" smtClean="0"/>
              <a:t>(</a:t>
            </a:r>
            <a:r>
              <a:rPr lang="zh-CN" altLang="en-US" dirty="0" smtClean="0"/>
              <a:t>在当前</a:t>
            </a:r>
            <a:r>
              <a:rPr lang="en-US" altLang="zh-CN" dirty="0" smtClean="0"/>
              <a:t>tick</a:t>
            </a:r>
            <a:r>
              <a:rPr lang="zh-CN" altLang="en-US" dirty="0" smtClean="0"/>
              <a:t>内</a:t>
            </a:r>
            <a:r>
              <a:rPr lang="en-US" altLang="zh-CN" dirty="0" smtClean="0"/>
              <a:t>)</a:t>
            </a:r>
            <a:r>
              <a:rPr lang="zh-CN" altLang="en-US" dirty="0" smtClean="0"/>
              <a:t>就添加一个新回调到事件队列中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但是可能添加一个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到</a:t>
            </a:r>
            <a:r>
              <a:rPr lang="en-US" altLang="zh-CN" dirty="0" smtClean="0"/>
              <a:t>job queue</a:t>
            </a:r>
            <a:r>
              <a:rPr lang="zh-CN" altLang="en-US" dirty="0" smtClean="0"/>
              <a:t>的末尾并在当前</a:t>
            </a:r>
            <a:r>
              <a:rPr lang="en-US" altLang="zh-CN" dirty="0" smtClean="0"/>
              <a:t>tick</a:t>
            </a:r>
            <a:r>
              <a:rPr lang="zh-CN" altLang="en-US" dirty="0" smtClean="0"/>
              <a:t>执行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来自亮哥的一段代码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new Promise((resolve, reject) =&gt;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resolve(1);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Promise.resolve</a:t>
            </a:r>
            <a:r>
              <a:rPr lang="en-US" altLang="zh-CN" dirty="0"/>
              <a:t>().then(() =&gt; console.log(2));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console.log(4);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}).then(</a:t>
            </a:r>
            <a:r>
              <a:rPr lang="en-US" altLang="zh-CN" dirty="0" err="1"/>
              <a:t>val</a:t>
            </a:r>
            <a:r>
              <a:rPr lang="en-US" altLang="zh-CN" dirty="0"/>
              <a:t> =&gt; console.log(</a:t>
            </a:r>
            <a:r>
              <a:rPr lang="en-US" altLang="zh-CN" dirty="0" err="1"/>
              <a:t>val</a:t>
            </a:r>
            <a:r>
              <a:rPr lang="en-US" altLang="zh-CN" dirty="0"/>
              <a:t>));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console.log(3);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//4 3 2 1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Promise</a:t>
            </a:r>
            <a:r>
              <a:rPr lang="zh-CN" altLang="en-US" dirty="0"/>
              <a:t>的</a:t>
            </a:r>
            <a:r>
              <a:rPr lang="en-US" altLang="zh-CN" dirty="0"/>
              <a:t>then</a:t>
            </a:r>
            <a:r>
              <a:rPr lang="zh-CN" altLang="en-US" dirty="0"/>
              <a:t>中的</a:t>
            </a:r>
            <a:r>
              <a:rPr lang="en-US" altLang="zh-CN" dirty="0"/>
              <a:t>callback</a:t>
            </a:r>
            <a:r>
              <a:rPr lang="zh-CN" altLang="en-US" dirty="0"/>
              <a:t>在执行到</a:t>
            </a:r>
            <a:r>
              <a:rPr lang="en-US" altLang="zh-CN" dirty="0"/>
              <a:t>then</a:t>
            </a:r>
            <a:r>
              <a:rPr lang="zh-CN" altLang="en-US" dirty="0"/>
              <a:t>的时候才会压入</a:t>
            </a:r>
            <a:r>
              <a:rPr lang="en-US" altLang="zh-CN" dirty="0"/>
              <a:t>Job Queue					</a:t>
            </a:r>
            <a:endParaRPr lang="en-US" altLang="zh-CN" dirty="0"/>
          </a:p>
        </p:txBody>
      </p:sp>
      <p:pic>
        <p:nvPicPr>
          <p:cNvPr id="4" name="图片 3" descr="EGC33BWN1M{PGBTRLO1B}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065" y="2877820"/>
            <a:ext cx="7875905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Key</a:t>
            </a:r>
            <a:endParaRPr lang="en-US" altLang="zh-CN"/>
          </a:p>
        </p:txBody>
      </p:sp>
      <p:pic>
        <p:nvPicPr>
          <p:cNvPr id="4" name="图片 3" descr="[NQS@NAZ)KTGNN7((W0)7S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065" y="1537970"/>
            <a:ext cx="8884920" cy="49752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Key</a:t>
            </a:r>
            <a:endParaRPr lang="en-US" altLang="zh-CN"/>
          </a:p>
        </p:txBody>
      </p:sp>
      <p:pic>
        <p:nvPicPr>
          <p:cNvPr id="4" name="图片 3" descr="@AA[R@LN3VJTZ4OIC22CZP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2405" y="1691005"/>
            <a:ext cx="9266555" cy="37795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关于同异步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dirty="0" smtClean="0"/>
              <a:t>同步函数有两个重要特征</a:t>
            </a:r>
            <a:r>
              <a:rPr lang="en-US" altLang="zh-CN" dirty="0" smtClean="0"/>
              <a:t>:  </a:t>
            </a:r>
            <a:r>
              <a:rPr lang="zh-CN" altLang="en-US" dirty="0" smtClean="0"/>
              <a:t>有返回值、能抛出异常。所以我们可以获取</a:t>
            </a:r>
            <a:r>
              <a:rPr lang="zh-CN" altLang="en-US" dirty="0"/>
              <a:t>前一</a:t>
            </a:r>
            <a:r>
              <a:rPr lang="zh-CN" altLang="en-US" dirty="0" smtClean="0"/>
              <a:t>个同步函数的返回值并按顺序传给下一个函数，这些函数组成了一条调用链，当其中某一部分失败时，就会向更深层的函数抛出异常，直到某一个函数可以处理它。这种结构易读，贴近自然语言和逻辑。</a:t>
            </a:r>
            <a:endParaRPr lang="zh-CN" altLang="en-US" dirty="0" smtClean="0"/>
          </a:p>
          <a:p>
            <a:pPr fontAlgn="auto">
              <a:lnSpc>
                <a:spcPct val="100000"/>
              </a:lnSpc>
            </a:pPr>
            <a:endParaRPr lang="zh-CN" altLang="en-US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异步过程中为什么拿不到内部函数的返回值，因为过程结束的时候内部函数还没有执行</a:t>
            </a:r>
            <a:endParaRPr lang="en-US" altLang="zh-CN" dirty="0" smtClean="0"/>
          </a:p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异步就像打电话，</a:t>
            </a:r>
            <a:r>
              <a:rPr lang="en-US" altLang="zh-CN" dirty="0" smtClean="0"/>
              <a:t>call  back...</a:t>
            </a:r>
            <a:endParaRPr lang="en-US" altLang="zh-CN" dirty="0" smtClean="0"/>
          </a:p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endParaRPr lang="en-US" altLang="zh-CN" dirty="0"/>
          </a:p>
          <a:p>
            <a:pPr fontAlgn="auto">
              <a:lnSpc>
                <a:spcPct val="100000"/>
              </a:lnSpc>
            </a:pPr>
            <a:endParaRPr lang="en-US" altLang="zh-CN" dirty="0"/>
          </a:p>
          <a:p>
            <a:pPr fontAlgn="auto">
              <a:lnSpc>
                <a:spcPct val="100000"/>
              </a:lnSpc>
            </a:pPr>
            <a:endParaRPr lang="en-US" altLang="zh-CN" dirty="0"/>
          </a:p>
          <a:p>
            <a:pPr fontAlgn="auto">
              <a:lnSpc>
                <a:spcPct val="100000"/>
              </a:lnSpc>
            </a:pPr>
            <a:endParaRPr lang="en-US" altLang="zh-CN" dirty="0"/>
          </a:p>
          <a:p>
            <a:pPr fontAlgn="auto">
              <a:lnSpc>
                <a:spcPct val="100000"/>
              </a:lnSpc>
            </a:pPr>
            <a:endParaRPr lang="en-US" altLang="zh-CN" dirty="0"/>
          </a:p>
          <a:p>
            <a:pPr fontAlgn="auto">
              <a:lnSpc>
                <a:spcPct val="100000"/>
              </a:lnSpc>
            </a:pPr>
            <a:endParaRPr lang="en-US" altLang="zh-CN" dirty="0"/>
          </a:p>
          <a:p>
            <a:pPr fontAlgn="auto">
              <a:lnSpc>
                <a:spcPct val="100000"/>
              </a:lnSpc>
            </a:pPr>
            <a:endParaRPr lang="en-US" altLang="zh-CN" dirty="0"/>
          </a:p>
          <a:p>
            <a:pPr fontAlgn="auto">
              <a:lnSpc>
                <a:spcPct val="10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 Engine</a:t>
            </a:r>
            <a:endParaRPr lang="en-US" altLang="zh-CN" dirty="0" smtClean="0"/>
          </a:p>
          <a:p>
            <a:r>
              <a:rPr lang="en-US" altLang="zh-CN" dirty="0" smtClean="0"/>
              <a:t>Runtime</a:t>
            </a:r>
            <a:endParaRPr lang="en-US" altLang="zh-CN" dirty="0" smtClean="0"/>
          </a:p>
          <a:p>
            <a:r>
              <a:rPr lang="en-US" altLang="zh-CN" dirty="0" smtClean="0"/>
              <a:t>Call Stack</a:t>
            </a:r>
            <a:endParaRPr lang="en-US" altLang="zh-CN" dirty="0" smtClean="0"/>
          </a:p>
          <a:p>
            <a:r>
              <a:rPr lang="en-US" altLang="zh-CN" dirty="0" smtClean="0"/>
              <a:t>Event Loop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Promise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Promise</a:t>
            </a:r>
            <a:r>
              <a:rPr lang="zh-CN" altLang="en-US" dirty="0" smtClean="0">
                <a:sym typeface="+mn-ea"/>
              </a:rPr>
              <a:t>解决了这个问题</a:t>
            </a:r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  <a:p>
            <a:r>
              <a:rPr lang="zh-CN" dirty="0" smtClean="0">
                <a:sym typeface="+mn-ea"/>
              </a:rPr>
              <a:t>比如一个</a:t>
            </a:r>
            <a:r>
              <a:rPr lang="en-US" altLang="zh-CN" dirty="0" smtClean="0">
                <a:sym typeface="+mn-ea"/>
              </a:rPr>
              <a:t>setTimeout(function(), time),</a:t>
            </a:r>
            <a:r>
              <a:rPr lang="zh-CN" altLang="en-US" dirty="0" smtClean="0">
                <a:sym typeface="+mn-ea"/>
              </a:rPr>
              <a:t>你无法拿到</a:t>
            </a:r>
            <a:r>
              <a:rPr lang="en-US" altLang="zh-CN" dirty="0" smtClean="0">
                <a:sym typeface="+mn-ea"/>
              </a:rPr>
              <a:t>function()</a:t>
            </a:r>
            <a:r>
              <a:rPr lang="zh-CN" altLang="en-US" dirty="0" smtClean="0">
                <a:sym typeface="+mn-ea"/>
              </a:rPr>
              <a:t>的返回值，但是使用</a:t>
            </a:r>
            <a:r>
              <a:rPr lang="en-US" altLang="zh-CN" dirty="0" smtClean="0">
                <a:sym typeface="+mn-ea"/>
              </a:rPr>
              <a:t>promise</a:t>
            </a:r>
            <a:r>
              <a:rPr lang="zh-CN" altLang="en-US" dirty="0" smtClean="0">
                <a:sym typeface="+mn-ea"/>
              </a:rPr>
              <a:t>，就可以写成</a:t>
            </a:r>
            <a:r>
              <a:rPr lang="en-US" altLang="zh-CN" dirty="0" smtClean="0">
                <a:sym typeface="+mn-ea"/>
              </a:rPr>
              <a:t>new Promise((resolve, reject) =&gt; {setTimeout(resolve(function(){}), time);}).then(returnValue =&gt; {});</a:t>
            </a:r>
            <a:r>
              <a:rPr lang="zh-CN" altLang="en-US" dirty="0" smtClean="0">
                <a:sym typeface="+mn-ea"/>
              </a:rPr>
              <a:t>的形式拿到异步执行的函数</a:t>
            </a:r>
            <a:r>
              <a:rPr lang="en-US" altLang="zh-CN" dirty="0" smtClean="0">
                <a:sym typeface="+mn-ea"/>
              </a:rPr>
              <a:t>return</a:t>
            </a:r>
            <a:r>
              <a:rPr lang="zh-CN" altLang="en-US" dirty="0" smtClean="0">
                <a:sym typeface="+mn-ea"/>
              </a:rPr>
              <a:t>的值。抛出异常也是同理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Promise.then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Promise.then</a:t>
            </a:r>
            <a:r>
              <a:rPr lang="zh-CN" altLang="en-US" dirty="0" smtClean="0"/>
              <a:t>会返回一个新的</a:t>
            </a:r>
            <a:r>
              <a:rPr lang="en-US" altLang="zh-CN" dirty="0" smtClean="0"/>
              <a:t>promise</a:t>
            </a:r>
            <a:r>
              <a:rPr lang="zh-CN" altLang="en-US" dirty="0" smtClean="0"/>
              <a:t>对象，这允许了</a:t>
            </a:r>
            <a:r>
              <a:rPr lang="en-US" altLang="zh-CN" dirty="0" smtClean="0"/>
              <a:t>promise</a:t>
            </a:r>
            <a:r>
              <a:rPr lang="zh-CN" altLang="en-US" dirty="0" smtClean="0"/>
              <a:t>的链式调用，可以一直返回值或抛出异常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Promise</a:t>
            </a:r>
            <a:r>
              <a:rPr lang="zh-CN" altLang="en-US" dirty="0" smtClean="0"/>
              <a:t>状态改变后不能再变化的特性</a:t>
            </a:r>
            <a:r>
              <a:rPr lang="zh-CN" altLang="en-US" dirty="0" smtClean="0"/>
              <a:t>与同步代码十分相像，因为前一个</a:t>
            </a:r>
            <a:r>
              <a:rPr lang="en-US" altLang="zh-CN" dirty="0" smtClean="0"/>
              <a:t>promise</a:t>
            </a:r>
            <a:r>
              <a:rPr lang="zh-CN" altLang="en-US" dirty="0" smtClean="0"/>
              <a:t>的状态不能改变，恰如前一个同步函数运行完后，返回值不会再改变。</a:t>
            </a:r>
            <a:r>
              <a:rPr lang="zh-CN" altLang="en-US" dirty="0"/>
              <a:t>一个</a:t>
            </a:r>
            <a:r>
              <a:rPr lang="en-US" altLang="zh-CN" dirty="0"/>
              <a:t>Promise</a:t>
            </a:r>
            <a:r>
              <a:rPr lang="zh-CN" altLang="en-US" dirty="0"/>
              <a:t>的状态发生改变就像一个同步函数执行完成，不可逆而且值确定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一个例子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很多</a:t>
            </a:r>
            <a:r>
              <a:rPr lang="en-US" altLang="zh-CN"/>
              <a:t>promise</a:t>
            </a:r>
            <a:r>
              <a:rPr lang="zh-CN" altLang="en-US"/>
              <a:t>嵌套的例子，如果写成回调的形式就很令人窒息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一点理解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回调和</a:t>
            </a:r>
            <a:r>
              <a:rPr lang="en-US" altLang="zh-CN"/>
              <a:t>Promise</a:t>
            </a:r>
            <a:r>
              <a:rPr lang="zh-CN" altLang="en-US"/>
              <a:t>都能解决日常业务中拿值的问题，只不过回调的写法可能造成嵌套过深，难以阅读和理解，增加维护成本。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https://stackoverflow.com/questions/14220321/how-do-i-return-the-response-from-an-asynchronous-call/14220323#14220323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en-US" altLang="zh-CN" dirty="0" smtClean="0"/>
              <a:t> </a:t>
            </a:r>
            <a:r>
              <a:rPr lang="zh-CN" altLang="en-US" dirty="0" smtClean="0"/>
              <a:t>引擎</a:t>
            </a:r>
            <a:endParaRPr lang="zh-CN" altLang="en-US" dirty="0"/>
          </a:p>
        </p:txBody>
      </p:sp>
      <p:pic>
        <p:nvPicPr>
          <p:cNvPr id="1026" name="Picture 2" descr="https://cdn-images-1.medium.com/max/1600/1*OnH_DlbNAPvB9KLxUCyMsA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5885197" cy="441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808700" y="2273844"/>
            <a:ext cx="4134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内存堆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发生内存分配的地方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5808700" y="4189215"/>
            <a:ext cx="5498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调用栈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代码执行时函数栈帧存储的地方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 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：记录程序运行到哪</a:t>
            </a:r>
            <a:endParaRPr lang="en-US" altLang="zh-CN" dirty="0"/>
          </a:p>
        </p:txBody>
      </p:sp>
      <p:pic>
        <p:nvPicPr>
          <p:cNvPr id="6" name="内容占位符 5" descr="1-E3zTWtEOiDWw7d0n7Vp-mA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28800"/>
            <a:ext cx="7483243" cy="43527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873544" y="2086376"/>
            <a:ext cx="24802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栈帧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调用栈中的每个实体被称为栈帧，用于保存调用位置和内部变量等信息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运行时的情况</a:t>
            </a:r>
            <a:endParaRPr lang="en-US" altLang="zh-CN" dirty="0"/>
          </a:p>
        </p:txBody>
      </p:sp>
      <p:pic>
        <p:nvPicPr>
          <p:cNvPr id="2050" name="Picture 2" descr="https://cdn-images-1.medium.com/max/1600/1*4lHHyfEhVB0LnQ3HlhSs8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67" y="1270413"/>
            <a:ext cx="7029406" cy="527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8511507" y="3251179"/>
            <a:ext cx="1830230" cy="160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</a:rPr>
              <a:t>事件循环和回调队列的概念就由此而来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Event Loop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“</a:t>
            </a:r>
            <a:r>
              <a:rPr lang="zh-CN" altLang="en-US"/>
              <a:t>事件循环</a:t>
            </a:r>
            <a:r>
              <a:rPr lang="en-US" altLang="zh-CN"/>
              <a:t>”</a:t>
            </a:r>
            <a:r>
              <a:rPr lang="zh-CN" altLang="en-US"/>
              <a:t>这个名字来源于它往往这样来实现：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r>
              <a:rPr lang="en-US" altLang="zh-CN"/>
              <a:t>while (queue.waitForMessage()) {</a:t>
            </a:r>
            <a:br>
              <a:rPr lang="en-US" altLang="zh-CN"/>
            </a:br>
            <a:r>
              <a:rPr lang="en-US" altLang="zh-CN"/>
              <a:t>	queue.processNextMessage();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/>
              <a:t>如果当前没有</a:t>
            </a:r>
            <a:r>
              <a:rPr lang="en-US" altLang="zh-CN"/>
              <a:t>message, queue.waitForMessage()</a:t>
            </a:r>
            <a:r>
              <a:rPr lang="zh-CN" altLang="en-US"/>
              <a:t>这个方法会同步地一直等待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这个模型的优势在于它必须处理完一个消息</a:t>
            </a:r>
            <a:r>
              <a:rPr lang="en-US" altLang="zh-CN"/>
              <a:t>(run to completion),</a:t>
            </a:r>
            <a:r>
              <a:rPr lang="zh-CN" altLang="en-US"/>
              <a:t>才会处理下一个消息</a:t>
            </a:r>
            <a:r>
              <a:rPr lang="en-US" altLang="zh-CN"/>
              <a:t>,</a:t>
            </a:r>
            <a:r>
              <a:rPr lang="zh-CN" altLang="en-US"/>
              <a:t>使程序可追溯性更强。不像</a:t>
            </a:r>
            <a:r>
              <a:rPr lang="en-US" altLang="zh-CN"/>
              <a:t>C</a:t>
            </a:r>
            <a:r>
              <a:rPr lang="zh-CN" altLang="en-US"/>
              <a:t>语言可能随时从一个线程切换到另一个线程。但是缺点也在于此</a:t>
            </a:r>
            <a:r>
              <a:rPr lang="en-US" altLang="zh-CN"/>
              <a:t>,</a:t>
            </a:r>
            <a:r>
              <a:rPr lang="zh-CN" altLang="en-US"/>
              <a:t>若同步代码阻塞则会影响用户交互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 Engine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Event Loop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V8</a:t>
            </a:r>
            <a:r>
              <a:rPr lang="zh-CN" altLang="en-US" dirty="0" smtClean="0"/>
              <a:t>引擎</a:t>
            </a:r>
            <a:r>
              <a:rPr lang="en-US" altLang="zh-CN" dirty="0" smtClean="0"/>
              <a:t>10</a:t>
            </a:r>
            <a:r>
              <a:rPr lang="zh-CN" altLang="en-US" dirty="0" smtClean="0"/>
              <a:t>周年</a:t>
            </a:r>
            <a:endParaRPr lang="zh-CN" altLang="en-US" dirty="0"/>
          </a:p>
        </p:txBody>
      </p:sp>
      <p:pic>
        <p:nvPicPr>
          <p:cNvPr id="1026" name="Picture 2" descr="2018 å¹´ï¼JavaScript é½ç»åäºä»ä¹ï¼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046756" cy="393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en-US" altLang="zh-CN" dirty="0" smtClean="0"/>
              <a:t> Engine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5314"/>
            <a:ext cx="10515600" cy="472165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引擎现在有两种实现方式：标准的</a:t>
            </a:r>
            <a:r>
              <a:rPr lang="en-US" altLang="zh-CN" dirty="0" smtClean="0"/>
              <a:t>JS</a:t>
            </a:r>
            <a:r>
              <a:rPr lang="zh-CN" altLang="en-US" dirty="0" smtClean="0"/>
              <a:t>解释执行器或</a:t>
            </a:r>
            <a:r>
              <a:rPr lang="en-US" altLang="zh-CN" dirty="0" smtClean="0"/>
              <a:t>JIT Compiler</a:t>
            </a:r>
            <a:endParaRPr lang="en-US" altLang="zh-CN" dirty="0" smtClean="0"/>
          </a:p>
          <a:p>
            <a:r>
              <a:rPr lang="en-US" altLang="zh-CN" dirty="0" smtClean="0"/>
              <a:t>JS</a:t>
            </a:r>
            <a:r>
              <a:rPr lang="zh-CN" altLang="en-US" dirty="0" smtClean="0"/>
              <a:t>引擎有很多</a:t>
            </a:r>
            <a:r>
              <a:rPr lang="en-US" altLang="zh-CN" dirty="0" smtClean="0"/>
              <a:t>(V8, Rhine, </a:t>
            </a:r>
            <a:r>
              <a:rPr lang="en-US" altLang="zh-CN" dirty="0" err="1" smtClean="0"/>
              <a:t>SpiderMonkey,KJS</a:t>
            </a:r>
            <a:r>
              <a:rPr lang="en-US" altLang="zh-CN" dirty="0" smtClean="0"/>
              <a:t>…)</a:t>
            </a:r>
            <a:endParaRPr lang="en-US" altLang="zh-CN" dirty="0" smtClean="0"/>
          </a:p>
          <a:p>
            <a:r>
              <a:rPr lang="en-US" altLang="zh-CN" dirty="0" smtClean="0"/>
              <a:t>V8</a:t>
            </a:r>
            <a:r>
              <a:rPr lang="zh-CN" altLang="en-US" dirty="0" smtClean="0"/>
              <a:t>就是为了提升</a:t>
            </a:r>
            <a:r>
              <a:rPr lang="en-US" altLang="zh-CN" dirty="0" smtClean="0"/>
              <a:t>JS</a:t>
            </a:r>
            <a:r>
              <a:rPr lang="zh-CN" altLang="en-US" dirty="0" smtClean="0"/>
              <a:t>的性能而设计的，</a:t>
            </a:r>
            <a:r>
              <a:rPr lang="en-US" altLang="zh-CN" dirty="0" smtClean="0"/>
              <a:t>V8</a:t>
            </a:r>
            <a:r>
              <a:rPr lang="zh-CN" altLang="en-US" dirty="0" smtClean="0"/>
              <a:t>引擎不会直接解释执行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代码，而是实现了一个</a:t>
            </a:r>
            <a:r>
              <a:rPr lang="en-US" altLang="zh-CN" dirty="0" smtClean="0"/>
              <a:t>JIT(Just-In-Time) compiler</a:t>
            </a:r>
            <a:r>
              <a:rPr lang="en-US" altLang="zh-CN" dirty="0"/>
              <a:t>(</a:t>
            </a:r>
            <a:r>
              <a:rPr lang="zh-CN" altLang="en-US" dirty="0" smtClean="0"/>
              <a:t>一个实时的编译器</a:t>
            </a:r>
            <a:r>
              <a:rPr lang="en-US" altLang="zh-CN" dirty="0" smtClean="0"/>
              <a:t>)</a:t>
            </a:r>
            <a:r>
              <a:rPr lang="zh-CN" altLang="en-US" dirty="0" smtClean="0"/>
              <a:t>在运行时将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代码编译为运行效率更高的机器代码</a:t>
            </a:r>
            <a:endParaRPr lang="en-US" altLang="zh-CN" dirty="0" smtClean="0"/>
          </a:p>
          <a:p>
            <a:r>
              <a:rPr lang="zh-CN" altLang="en-US" dirty="0" smtClean="0"/>
              <a:t>同样</a:t>
            </a:r>
            <a:r>
              <a:rPr lang="en-US" altLang="zh-CN" dirty="0" err="1" smtClean="0"/>
              <a:t>SpiderMonkey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Rhino(Mozilla)</a:t>
            </a:r>
            <a:r>
              <a:rPr lang="zh-CN" altLang="en-US" dirty="0" smtClean="0"/>
              <a:t>也实现了</a:t>
            </a:r>
            <a:r>
              <a:rPr lang="en-US" altLang="zh-CN" dirty="0" smtClean="0"/>
              <a:t>JIT</a:t>
            </a:r>
            <a:r>
              <a:rPr lang="zh-CN" altLang="en-US" dirty="0" smtClean="0"/>
              <a:t>，但是</a:t>
            </a:r>
            <a:r>
              <a:rPr lang="en-US" altLang="zh-CN" dirty="0" smtClean="0"/>
              <a:t>V8</a:t>
            </a:r>
            <a:r>
              <a:rPr lang="zh-CN" altLang="en-US" dirty="0" smtClean="0"/>
              <a:t>不会生产字节码或任何中间代码</a:t>
            </a:r>
            <a:endParaRPr lang="en-US" altLang="zh-CN" dirty="0" smtClean="0"/>
          </a:p>
          <a:p>
            <a:r>
              <a:rPr lang="en-US" altLang="zh-CN" dirty="0" smtClean="0"/>
              <a:t>V8</a:t>
            </a:r>
            <a:r>
              <a:rPr lang="zh-CN" altLang="en-US" dirty="0" smtClean="0"/>
              <a:t>拥有两个编译器</a:t>
            </a:r>
            <a:r>
              <a:rPr lang="en-US" altLang="zh-CN" dirty="0" smtClean="0"/>
              <a:t>:full-</a:t>
            </a:r>
            <a:r>
              <a:rPr lang="en-US" altLang="zh-CN" dirty="0" err="1" smtClean="0"/>
              <a:t>codegen</a:t>
            </a:r>
            <a:r>
              <a:rPr lang="en-US" altLang="zh-CN" dirty="0" smtClean="0"/>
              <a:t>(</a:t>
            </a:r>
            <a:r>
              <a:rPr lang="zh-CN" altLang="en-US" dirty="0" smtClean="0"/>
              <a:t>快速生成运行效率较低的机器代码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Crankshaft(JIT</a:t>
            </a:r>
            <a:r>
              <a:rPr lang="zh-CN" altLang="en-US" dirty="0" smtClean="0"/>
              <a:t>编译器，优化代码的主力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2577</Words>
  <Application>WPS 演示</Application>
  <PresentationFormat>宽屏</PresentationFormat>
  <Paragraphs>147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Deep Digging in Browser</vt:lpstr>
      <vt:lpstr>几个概念</vt:lpstr>
      <vt:lpstr>Javascript 引擎</vt:lpstr>
      <vt:lpstr>Call Stack：记录程序运行到哪</vt:lpstr>
      <vt:lpstr>运行时的情况</vt:lpstr>
      <vt:lpstr>Event Loop</vt:lpstr>
      <vt:lpstr>详解</vt:lpstr>
      <vt:lpstr>V8引擎10周年</vt:lpstr>
      <vt:lpstr>Javascript Engine</vt:lpstr>
      <vt:lpstr>V8 中的线程</vt:lpstr>
      <vt:lpstr>V8工作简述</vt:lpstr>
      <vt:lpstr>事件循环概述</vt:lpstr>
      <vt:lpstr>Tick</vt:lpstr>
      <vt:lpstr>ES6 中的Job Queue</vt:lpstr>
      <vt:lpstr>来自亮哥的一段代码</vt:lpstr>
      <vt:lpstr>Key</vt:lpstr>
      <vt:lpstr>Key</vt:lpstr>
      <vt:lpstr>Key</vt:lpstr>
      <vt:lpstr>Promise</vt:lpstr>
      <vt:lpstr>PowerPoint 演示文稿</vt:lpstr>
      <vt:lpstr>Promise.then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Digging in Browser</dc:title>
  <dc:creator/>
  <cp:lastModifiedBy>dell</cp:lastModifiedBy>
  <cp:revision>25</cp:revision>
  <dcterms:created xsi:type="dcterms:W3CDTF">2018-12-14T15:04:00Z</dcterms:created>
  <dcterms:modified xsi:type="dcterms:W3CDTF">2018-12-28T17:48:32Z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