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1456-C83E-4F8F-BDAC-108F14EC185F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F5C3-179A-4595-8EE8-E87AB960B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31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1456-C83E-4F8F-BDAC-108F14EC185F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F5C3-179A-4595-8EE8-E87AB960B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04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1456-C83E-4F8F-BDAC-108F14EC185F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F5C3-179A-4595-8EE8-E87AB960B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93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1456-C83E-4F8F-BDAC-108F14EC185F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F5C3-179A-4595-8EE8-E87AB960B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59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1456-C83E-4F8F-BDAC-108F14EC185F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F5C3-179A-4595-8EE8-E87AB960B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12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1456-C83E-4F8F-BDAC-108F14EC185F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F5C3-179A-4595-8EE8-E87AB960B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34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1456-C83E-4F8F-BDAC-108F14EC185F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F5C3-179A-4595-8EE8-E87AB960B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80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1456-C83E-4F8F-BDAC-108F14EC185F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F5C3-179A-4595-8EE8-E87AB960B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45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1456-C83E-4F8F-BDAC-108F14EC185F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F5C3-179A-4595-8EE8-E87AB960B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84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1456-C83E-4F8F-BDAC-108F14EC185F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F5C3-179A-4595-8EE8-E87AB960B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96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1456-C83E-4F8F-BDAC-108F14EC185F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F5C3-179A-4595-8EE8-E87AB960B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26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21456-C83E-4F8F-BDAC-108F14EC185F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7F5C3-179A-4595-8EE8-E87AB960B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63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8 Steps to Migrating from JavaScript to </a:t>
            </a:r>
            <a:r>
              <a:rPr lang="en-US" altLang="zh-CN" dirty="0" err="1" smtClean="0"/>
              <a:t>TypeScript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FE  </a:t>
            </a:r>
            <a:r>
              <a:rPr lang="en-US" altLang="zh-CN" dirty="0" err="1" smtClean="0"/>
              <a:t>zzy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21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</a:t>
            </a:r>
            <a:r>
              <a:rPr lang="en-US" altLang="zh-CN" dirty="0" err="1" smtClean="0"/>
              <a:t>TypeScript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Static Typing</a:t>
            </a:r>
          </a:p>
          <a:p>
            <a:r>
              <a:rPr lang="en-US" altLang="zh-CN" dirty="0" smtClean="0"/>
              <a:t>Module and Classes</a:t>
            </a:r>
          </a:p>
          <a:p>
            <a:r>
              <a:rPr lang="en-US" altLang="zh-CN" dirty="0" smtClean="0"/>
              <a:t>Superset of JavaScript, easier to learn for JavaScript developers</a:t>
            </a:r>
          </a:p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841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Prepare Yourself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75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Rename Files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Since TS is just a superset of 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931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41</Words>
  <Application>Microsoft Office PowerPoint</Application>
  <PresentationFormat>宽屏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8 Steps to Migrating from JavaScript to TypeScript</vt:lpstr>
      <vt:lpstr>Why TypeScript </vt:lpstr>
      <vt:lpstr>Prepare Yourself</vt:lpstr>
      <vt:lpstr>Rename Files</vt:lpstr>
    </vt:vector>
  </TitlesOfParts>
  <Company>zyb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 Steps to Migrating from JavaScript to TypeScript</dc:title>
  <dc:creator>zyb</dc:creator>
  <cp:lastModifiedBy>zyb</cp:lastModifiedBy>
  <cp:revision>1</cp:revision>
  <dcterms:created xsi:type="dcterms:W3CDTF">2018-12-11T11:41:31Z</dcterms:created>
  <dcterms:modified xsi:type="dcterms:W3CDTF">2018-12-11T11:47:34Z</dcterms:modified>
</cp:coreProperties>
</file>