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b" initials="z" lastIdx="1" clrIdx="0">
    <p:extLst>
      <p:ext uri="{19B8F6BF-5375-455C-9EA6-DF929625EA0E}">
        <p15:presenceInfo xmlns:p15="http://schemas.microsoft.com/office/powerpoint/2012/main" userId="zy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3T15:04:30.850" idx="1">
    <p:pos x="7152" y="11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1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9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33A1-6080-4ECB-AB35-7CD41205451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3F8D-4D6D-4293-BF2F-41B2A37DF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Action In Element-</a:t>
            </a:r>
            <a:r>
              <a:rPr lang="en-US" altLang="zh-CN" dirty="0" err="1" smtClean="0"/>
              <a:t>ui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FE </a:t>
            </a:r>
            <a:r>
              <a:rPr lang="en-US" altLang="zh-CN" dirty="0" err="1" smtClean="0"/>
              <a:t>zzy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4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757"/>
            <a:ext cx="10515600" cy="1518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21" y="3068186"/>
            <a:ext cx="4801879" cy="3477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8186"/>
            <a:ext cx="4857785" cy="34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Dialog</a:t>
            </a:r>
            <a:r>
              <a:rPr lang="zh-CN" altLang="en-US" dirty="0" smtClean="0"/>
              <a:t>复用中清空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时的问题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直接给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赋一个初始化的对象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element-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Form</a:t>
            </a:r>
            <a:r>
              <a:rPr lang="zh-CN" altLang="en-US" dirty="0" smtClean="0"/>
              <a:t>组件的</a:t>
            </a:r>
            <a:r>
              <a:rPr lang="en-US" altLang="zh-CN" dirty="0" err="1" smtClean="0"/>
              <a:t>resetFields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02" y="3476210"/>
            <a:ext cx="10308698" cy="11776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51427" y="4769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初始值而不是清空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7888406" y="4065048"/>
            <a:ext cx="278684" cy="70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78" y="1254243"/>
            <a:ext cx="8858675" cy="5603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2388" y="395785"/>
            <a:ext cx="41489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Elemen-ui</a:t>
            </a:r>
            <a:r>
              <a:rPr lang="en-US" altLang="zh-CN" sz="2800" dirty="0" smtClean="0"/>
              <a:t> form-item </a:t>
            </a:r>
            <a:r>
              <a:rPr lang="zh-CN" altLang="en-US" sz="2800" dirty="0" smtClean="0"/>
              <a:t>控件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98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Object.defineProperty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70" y="1690688"/>
            <a:ext cx="9929556" cy="40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2833048" cy="7676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err="1" smtClean="0"/>
              <a:t>ResetFields</a:t>
            </a:r>
            <a:r>
              <a:rPr lang="en-US" altLang="zh-CN" sz="4000" dirty="0" smtClean="0"/>
              <a:t>()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7" y="1328981"/>
            <a:ext cx="7547425" cy="55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345442" cy="11497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业务：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若使用</a:t>
            </a:r>
            <a:r>
              <a:rPr lang="en-US" altLang="zh-CN" dirty="0" err="1" smtClean="0"/>
              <a:t>form.resetFields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方法希望将表单重置为初始值，需要注意</a:t>
            </a:r>
            <a:r>
              <a:rPr lang="en-US" altLang="zh-CN" dirty="0" smtClean="0"/>
              <a:t>el-dialog</a:t>
            </a:r>
            <a:r>
              <a:rPr lang="zh-CN" altLang="en-US" dirty="0" smtClean="0"/>
              <a:t>组件的内容插槽是懒渲染的，所以应该先打开弹窗再异步获取数据，使各个</a:t>
            </a:r>
            <a:r>
              <a:rPr lang="en-US" altLang="zh-CN" dirty="0" err="1" smtClean="0"/>
              <a:t>initialValue</a:t>
            </a:r>
            <a:r>
              <a:rPr lang="zh-CN" altLang="en-US" dirty="0" smtClean="0"/>
              <a:t>正确绑定为初始值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语言：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作为动态类型</a:t>
            </a:r>
            <a:r>
              <a:rPr lang="zh-CN" altLang="en-US" dirty="0" smtClean="0"/>
              <a:t>语言，在组织代码、阅读代码、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支持方面不如静态类型语言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117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Action In Element-ui</vt:lpstr>
      <vt:lpstr>场景</vt:lpstr>
      <vt:lpstr>Dialog复用中清空Form时的问题</vt:lpstr>
      <vt:lpstr>PowerPoint 演示文稿</vt:lpstr>
      <vt:lpstr>Object.defineProperty</vt:lpstr>
      <vt:lpstr>ResetFields()</vt:lpstr>
      <vt:lpstr>总结</vt:lpstr>
    </vt:vector>
  </TitlesOfParts>
  <Company>zyb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In Element-ui</dc:title>
  <dc:creator>zyb</dc:creator>
  <cp:lastModifiedBy>zyb</cp:lastModifiedBy>
  <cp:revision>10</cp:revision>
  <dcterms:created xsi:type="dcterms:W3CDTF">2018-12-13T02:09:58Z</dcterms:created>
  <dcterms:modified xsi:type="dcterms:W3CDTF">2018-12-14T08:13:41Z</dcterms:modified>
</cp:coreProperties>
</file>