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MORNINGSTAR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Use cases</a:t>
            </a:r>
            <a:endParaRPr lang="en-US" dirty="0"/>
          </a:p>
          <a:p>
            <a:pPr fontAlgn="base"/>
            <a:r>
              <a:rPr lang="en-US" dirty="0"/>
              <a:t>A use case describes a function that a system performs to achieve the user’s goal.</a:t>
            </a:r>
          </a:p>
          <a:p>
            <a:pPr fontAlgn="base"/>
            <a:r>
              <a:rPr lang="en-US" dirty="0"/>
              <a:t>A use case must yield an observable result that is of value to the user of the system.</a:t>
            </a:r>
          </a:p>
          <a:p>
            <a:pPr marL="0" lvl="0" indent="0" fontAlgn="base">
              <a:buNone/>
            </a:pPr>
            <a:endParaRPr lang="en-US" b="1" u="sng" dirty="0"/>
          </a:p>
          <a:p>
            <a:pPr marL="0" lvl="0" indent="0" fontAlgn="base">
              <a:buNone/>
            </a:pPr>
            <a:r>
              <a:rPr lang="en-US" b="1" u="sng" dirty="0"/>
              <a:t>Actors</a:t>
            </a:r>
            <a:endParaRPr lang="en-US" dirty="0"/>
          </a:p>
          <a:p>
            <a:pPr fontAlgn="base"/>
            <a:r>
              <a:rPr lang="en-US" dirty="0"/>
              <a:t>An actor represents a role of a user that interacts with the system that you are modeling. </a:t>
            </a:r>
          </a:p>
          <a:p>
            <a:pPr fontAlgn="base"/>
            <a:r>
              <a:rPr lang="en-US" dirty="0"/>
              <a:t>The user can be a human user, an organization, a machine, or another external system.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u="sng" dirty="0"/>
              <a:t>Subsystems</a:t>
            </a:r>
            <a:endParaRPr lang="en-US" dirty="0"/>
          </a:p>
          <a:p>
            <a:pPr fontAlgn="base"/>
            <a:r>
              <a:rPr lang="en-US" dirty="0"/>
              <a:t>In UML models, subsystems are a type of stereotyped component that represent independent, behavioral units in a system. </a:t>
            </a:r>
          </a:p>
          <a:p>
            <a:pPr fontAlgn="base"/>
            <a:r>
              <a:rPr lang="en-US" dirty="0"/>
              <a:t>Subsystems are used in class, component, and use-case diagrams to represent large-scale components in the system that you are modeling.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NETRA\Downloads\WhatsApp Image 2023-03-11 at 12.55.20 AM.jpe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"/>
            <a:ext cx="5943600" cy="65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119" t="21887" r="20642" b="17503"/>
          <a:stretch>
            <a:fillRect/>
          </a:stretch>
        </p:blipFill>
        <p:spPr bwMode="auto">
          <a:xfrm>
            <a:off x="685800" y="1981200"/>
            <a:ext cx="7679265" cy="38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854" t="20203" r="24430" b="12452"/>
          <a:stretch>
            <a:fillRect/>
          </a:stretch>
        </p:blipFill>
        <p:spPr bwMode="auto">
          <a:xfrm>
            <a:off x="685800" y="990600"/>
            <a:ext cx="755903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695" t="30305" r="23483" b="29288"/>
          <a:stretch>
            <a:fillRect/>
          </a:stretch>
        </p:blipFill>
        <p:spPr bwMode="auto">
          <a:xfrm>
            <a:off x="990600" y="304800"/>
            <a:ext cx="701040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19375" t="28889" r="20000" b="26667"/>
          <a:stretch>
            <a:fillRect/>
          </a:stretch>
        </p:blipFill>
        <p:spPr bwMode="auto">
          <a:xfrm>
            <a:off x="914400" y="3200400"/>
            <a:ext cx="739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 END 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200" dirty="0"/>
              <a:t>Front End Development Tool is a software application which helps developers to build attractive website layouts and apps with ease. </a:t>
            </a:r>
          </a:p>
          <a:p>
            <a:r>
              <a:rPr lang="en-US" sz="6200" dirty="0"/>
              <a:t>Those tools help to accelerate the web development process by providing drag and drop elements and various built-in features to create a more attractive web design layout.</a:t>
            </a:r>
          </a:p>
          <a:p>
            <a:pPr>
              <a:buNone/>
            </a:pPr>
            <a:endParaRPr lang="en-US" sz="5000" dirty="0"/>
          </a:p>
          <a:p>
            <a:pPr>
              <a:buNone/>
            </a:pPr>
            <a:r>
              <a:rPr lang="en-US" sz="5000" dirty="0"/>
              <a:t> </a:t>
            </a:r>
          </a:p>
          <a:p>
            <a:pPr lvl="0"/>
            <a:r>
              <a:rPr lang="en-US" sz="5600" b="1" dirty="0"/>
              <a:t>HTML :</a:t>
            </a:r>
            <a:r>
              <a:rPr lang="en-US" sz="5600" dirty="0"/>
              <a:t> HTML is used to create and save web document.  </a:t>
            </a:r>
            <a:r>
              <a:rPr lang="en-US" sz="5600" dirty="0" err="1"/>
              <a:t>Eg</a:t>
            </a:r>
            <a:r>
              <a:rPr lang="en-US" sz="5600" dirty="0"/>
              <a:t> : Notepad/Notepad++ </a:t>
            </a:r>
          </a:p>
          <a:p>
            <a:pPr lvl="0"/>
            <a:endParaRPr lang="en-US" sz="5600" dirty="0"/>
          </a:p>
          <a:p>
            <a:pPr lvl="0"/>
            <a:r>
              <a:rPr lang="en-US" sz="5600" b="1" dirty="0"/>
              <a:t>CSS :</a:t>
            </a:r>
            <a:r>
              <a:rPr lang="en-US" sz="5600" dirty="0"/>
              <a:t> (Cascading Style sheets) Create attractive Layout</a:t>
            </a:r>
          </a:p>
          <a:p>
            <a:pPr>
              <a:buNone/>
            </a:pPr>
            <a:r>
              <a:rPr lang="en-US" sz="5600" dirty="0"/>
              <a:t> </a:t>
            </a:r>
          </a:p>
          <a:p>
            <a:pPr lvl="0"/>
            <a:r>
              <a:rPr lang="en-US" sz="5600" b="1" dirty="0"/>
              <a:t>JavaScript :</a:t>
            </a:r>
            <a:r>
              <a:rPr lang="en-US" sz="5600" dirty="0"/>
              <a:t> It is a programming language, commonly use with web browsers</a:t>
            </a:r>
          </a:p>
          <a:p>
            <a:pPr>
              <a:buNone/>
            </a:pPr>
            <a:endParaRPr lang="en-US" sz="5600" dirty="0"/>
          </a:p>
          <a:p>
            <a:pPr lvl="0"/>
            <a:r>
              <a:rPr lang="en-US" sz="5600" b="1" dirty="0"/>
              <a:t>React JS :</a:t>
            </a:r>
            <a:r>
              <a:rPr lang="en-US" sz="5600" dirty="0"/>
              <a:t>  React JS  is a declarative, efficient, and flexible JavaScript library for building user interfaces.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Hypertext Markup Language (HTML) :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en-US" sz="2400" b="1" dirty="0"/>
              <a:t>:</a:t>
            </a:r>
          </a:p>
          <a:p>
            <a:r>
              <a:rPr lang="en-US" sz="2400" dirty="0"/>
              <a:t>Stands for Hyper Text Markup Language. </a:t>
            </a:r>
          </a:p>
          <a:p>
            <a:r>
              <a:rPr lang="en-US" sz="2400" dirty="0"/>
              <a:t>HTML is the standard markup language for creating Web     pages.</a:t>
            </a:r>
          </a:p>
          <a:p>
            <a:r>
              <a:rPr lang="en-US" sz="2400" dirty="0"/>
              <a:t>HTML describes the structure of a Web page.</a:t>
            </a:r>
          </a:p>
          <a:p>
            <a:r>
              <a:rPr lang="en-US" sz="2400" dirty="0"/>
              <a:t>HTML consists of a series of elements. </a:t>
            </a:r>
          </a:p>
          <a:p>
            <a:r>
              <a:rPr lang="en-US" sz="2400" dirty="0"/>
              <a:t>HTML elements tell the browser how to display the content.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NETRA\Desktop\logo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191000"/>
            <a:ext cx="2780805" cy="236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Cascading Style Sheets (CSS) :</a:t>
            </a:r>
            <a:endParaRPr lang="en-US" dirty="0"/>
          </a:p>
          <a:p>
            <a:r>
              <a:rPr lang="en-US" sz="2400" dirty="0"/>
              <a:t>Cascading Style Sheets (CSS) is a stylesheet language used to describe the presentation of a document written in HTML or XML (including XML dialects such as SVG, MathML or XHTML).</a:t>
            </a:r>
          </a:p>
          <a:p>
            <a:r>
              <a:rPr lang="en-US" sz="2400" dirty="0"/>
              <a:t> CSS describes how elements should be rendered on screen, on paper, in speech, or on other media.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NETRA\Desktop\logo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JavaScript (JS) :</a:t>
            </a:r>
            <a:endParaRPr lang="en-US" dirty="0"/>
          </a:p>
          <a:p>
            <a:r>
              <a:rPr lang="en-US" sz="2800" dirty="0"/>
              <a:t>JavaScript is a scripting language.</a:t>
            </a:r>
          </a:p>
          <a:p>
            <a:r>
              <a:rPr lang="en-US" sz="2800" dirty="0"/>
              <a:t>Enables you to create dynamically updating content, control multimedia, animate images, and pretty much everything else.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NETRA\Desktop\logo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352800"/>
            <a:ext cx="228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React JS</a:t>
            </a:r>
            <a:endParaRPr lang="en-US" dirty="0"/>
          </a:p>
          <a:p>
            <a:r>
              <a:rPr lang="en-US" sz="2800" dirty="0"/>
              <a:t>The React JS framework is an open-source JavaScript framework and library developed by Facebook.</a:t>
            </a:r>
          </a:p>
          <a:p>
            <a:r>
              <a:rPr lang="en-US" sz="2800" dirty="0"/>
              <a:t>It's used for building interactive user interfaces and web applications quickly and efficiently with significantly less code than you would with vanilla JavaScript.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038600"/>
            <a:ext cx="5158854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u="sng" dirty="0" err="1"/>
              <a:t>MorningStar</a:t>
            </a:r>
            <a:r>
              <a:rPr lang="en-IN" sz="2400" dirty="0"/>
              <a:t> is a premier event management website that offers exceptional solutions for creating unforgettable events. </a:t>
            </a:r>
          </a:p>
          <a:p>
            <a:r>
              <a:rPr lang="en-IN" sz="2400" dirty="0"/>
              <a:t>With a range of event-specific information available on the website, clients can easily find important details such as the date and time of the event. </a:t>
            </a:r>
          </a:p>
          <a:p>
            <a:r>
              <a:rPr lang="en-IN" sz="2400" dirty="0"/>
              <a:t>Whether it's a wedding, anniversary, birthday party, or baby shower, the website is equipped with various features to take orders and make the planning process a breeze.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SOFTWARE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920"/>
            <a:ext cx="8229600" cy="4144963"/>
          </a:xfrm>
        </p:spPr>
        <p:txBody>
          <a:bodyPr>
            <a:normAutofit/>
          </a:bodyPr>
          <a:lstStyle/>
          <a:p>
            <a:r>
              <a:rPr lang="en-IN" sz="2600" dirty="0"/>
              <a:t>Existing event management companies carries out </a:t>
            </a:r>
            <a:r>
              <a:rPr lang="en-IN" sz="2600" dirty="0" err="1"/>
              <a:t>booking,cancelling</a:t>
            </a:r>
            <a:r>
              <a:rPr lang="en-IN" sz="2600" dirty="0"/>
              <a:t> of the event manually.</a:t>
            </a:r>
          </a:p>
          <a:p>
            <a:r>
              <a:rPr lang="en-IN" sz="2600" dirty="0"/>
              <a:t>It is required for the customers to give the call on given</a:t>
            </a:r>
          </a:p>
          <a:p>
            <a:pPr marL="0" indent="0">
              <a:buNone/>
            </a:pPr>
            <a:r>
              <a:rPr lang="en-IN" sz="2600" dirty="0"/>
              <a:t>     contact number and book the event.</a:t>
            </a:r>
          </a:p>
          <a:p>
            <a:r>
              <a:rPr lang="en-IN" sz="2600" dirty="0"/>
              <a:t>Now the drawbacks of the existing system can be stated in terms as follows:</a:t>
            </a:r>
          </a:p>
          <a:p>
            <a:endParaRPr lang="en-US" sz="26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295400"/>
          </a:xfrm>
        </p:spPr>
        <p:txBody>
          <a:bodyPr>
            <a:noAutofit/>
          </a:bodyPr>
          <a:lstStyle/>
          <a:p>
            <a:r>
              <a:rPr lang="en-US" sz="3600" b="1" dirty="0"/>
              <a:t>LIMITATIONS OF EXISTING SOFTWARE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525963"/>
          </a:xfrm>
        </p:spPr>
        <p:txBody>
          <a:bodyPr/>
          <a:lstStyle/>
          <a:p>
            <a:pPr lvl="0"/>
            <a:r>
              <a:rPr lang="en-IN" sz="2800" dirty="0"/>
              <a:t>It is time consuming as the system is handled manually</a:t>
            </a:r>
            <a:endParaRPr lang="en-US" sz="2800" dirty="0"/>
          </a:p>
          <a:p>
            <a:pPr lvl="0"/>
            <a:r>
              <a:rPr lang="en-IN" sz="2800" dirty="0"/>
              <a:t>Assurance of data security is not given. </a:t>
            </a:r>
            <a:endParaRPr lang="en-US" sz="2800" dirty="0"/>
          </a:p>
          <a:p>
            <a:pPr lvl="0"/>
            <a:r>
              <a:rPr lang="en-IN" sz="2800" dirty="0"/>
              <a:t>Manpower requirement is low.</a:t>
            </a:r>
            <a:endParaRPr lang="en-US" sz="2800" dirty="0"/>
          </a:p>
          <a:p>
            <a:pPr lvl="0"/>
            <a:r>
              <a:rPr lang="en-IN" sz="2800" dirty="0"/>
              <a:t>It is hectic to handle the huge transaction. 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64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Simple and user friendly.</a:t>
            </a:r>
          </a:p>
          <a:p>
            <a:r>
              <a:rPr lang="en-IN" sz="2800" dirty="0"/>
              <a:t>Users get the information about the decoration at a single place. </a:t>
            </a:r>
          </a:p>
          <a:p>
            <a:r>
              <a:rPr lang="en-IN" sz="2800" dirty="0"/>
              <a:t>Effective and saves time and cost</a:t>
            </a:r>
          </a:p>
          <a:p>
            <a:pPr marL="0" indent="0">
              <a:buNone/>
            </a:pPr>
            <a:r>
              <a:rPr lang="en-IN" sz="2800" dirty="0"/>
              <a:t>    of the users. </a:t>
            </a:r>
          </a:p>
          <a:p>
            <a:r>
              <a:rPr lang="en-IN" sz="2800" dirty="0"/>
              <a:t>Users can also check the availability and book</a:t>
            </a:r>
          </a:p>
          <a:p>
            <a:pPr marL="0" indent="0">
              <a:buNone/>
            </a:pPr>
            <a:r>
              <a:rPr lang="en-IN" sz="2800" dirty="0"/>
              <a:t>    events according to their need.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ENTITY-RELATIONSHIP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ER</a:t>
            </a:r>
            <a:r>
              <a:rPr lang="en-US" sz="2800" dirty="0"/>
              <a:t> </a:t>
            </a:r>
            <a:r>
              <a:rPr lang="en-US" sz="2800" b="1" dirty="0"/>
              <a:t>Diagram:-</a:t>
            </a:r>
            <a:endParaRPr lang="en-US" sz="2800" dirty="0"/>
          </a:p>
          <a:p>
            <a:endParaRPr lang="en-US" sz="2400" dirty="0"/>
          </a:p>
          <a:p>
            <a:r>
              <a:rPr lang="en-US" sz="2400" dirty="0"/>
              <a:t>An Entity Relationship Diagram is a diagram that           represents relationships among entities in a database. </a:t>
            </a:r>
          </a:p>
          <a:p>
            <a:r>
              <a:rPr lang="en-US" sz="2400" dirty="0"/>
              <a:t>The ER Diagram is a structural design of the database. </a:t>
            </a:r>
          </a:p>
          <a:p>
            <a:r>
              <a:rPr lang="en-US" sz="2400" dirty="0"/>
              <a:t>It acts as a framework created with specialized symbols for the purpose of defining the relationship between the database entities. </a:t>
            </a:r>
          </a:p>
          <a:p>
            <a:r>
              <a:rPr lang="en-US" sz="2400" dirty="0"/>
              <a:t>ER diagram is created based on three principal components: entities, attributes, and relationships.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 fontScale="97500" lnSpcReduction="10000"/>
          </a:bodyPr>
          <a:lstStyle/>
          <a:p>
            <a:pPr lvl="0"/>
            <a:r>
              <a:rPr lang="en-US" sz="2400" b="1" u="sng" dirty="0"/>
              <a:t>Entity:</a:t>
            </a:r>
            <a:endParaRPr lang="en-US" sz="2400" dirty="0"/>
          </a:p>
          <a:p>
            <a:pPr lvl="0">
              <a:buNone/>
            </a:pPr>
            <a:r>
              <a:rPr lang="en-US" sz="2400" dirty="0"/>
              <a:t>     An entity is a real-world object that has certain properties called attributes that define the nature of the entity. Entities are distinguishable, i.e., each entity in a pair of entities has a property that makes one entity different from the other entity. </a:t>
            </a:r>
          </a:p>
          <a:p>
            <a:pPr>
              <a:buNone/>
            </a:pPr>
            <a:endParaRPr lang="en-US" sz="2400" dirty="0"/>
          </a:p>
          <a:p>
            <a:pPr lvl="0"/>
            <a:r>
              <a:rPr lang="en-US" sz="2400" b="1" u="sng" dirty="0"/>
              <a:t>Relationship: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Any association between two entity types is called a relationship. For</a:t>
            </a:r>
          </a:p>
          <a:p>
            <a:pPr>
              <a:buNone/>
            </a:pPr>
            <a:r>
              <a:rPr lang="en-US" sz="2400" dirty="0"/>
              <a:t>     example, a mother feeds her baby. Here “feeds” is a relationship, and</a:t>
            </a:r>
          </a:p>
          <a:p>
            <a:pPr>
              <a:buNone/>
            </a:pPr>
            <a:r>
              <a:rPr lang="en-US" sz="2400" dirty="0"/>
              <a:t>     this is the relationship between a child and the mother.</a:t>
            </a:r>
          </a:p>
          <a:p>
            <a:pPr>
              <a:buNone/>
            </a:pPr>
            <a:endParaRPr lang="en-US" sz="2400" dirty="0"/>
          </a:p>
          <a:p>
            <a:pPr lvl="0"/>
            <a:r>
              <a:rPr lang="en-US" sz="2400" b="1" u="sng" dirty="0"/>
              <a:t>Attribute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An attribute is a piece of data that describes an entity. For example, in a customer database, the attributes might be name, address, and phone number. In a product database, the attributes might be name, price, and date of manufacture. Each attribute has a specific data type, such as string, integer, or date.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NETRA\Downloads\entity.drawi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26248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USE-CASE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Use-case diagrams illustrate and define the context and requirements of either an entire system or the important parts of the system. </a:t>
            </a:r>
          </a:p>
          <a:p>
            <a:r>
              <a:rPr lang="en-US" sz="2400" dirty="0"/>
              <a:t>You can model a complex system with a single use-case diagram, or create many use-case diagrams to model the components of the system.</a:t>
            </a:r>
          </a:p>
          <a:p>
            <a:r>
              <a:rPr lang="en-US" sz="2400" dirty="0"/>
              <a:t>You would typically develop use-case diagrams in the early phases of a project and refer to them throughout the development process.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948</Words>
  <Application>Microsoft Office PowerPoint</Application>
  <PresentationFormat>On-screen Show (4:3)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MORNINGSTAR</vt:lpstr>
      <vt:lpstr>INTRODUCTION</vt:lpstr>
      <vt:lpstr>EXISTING SOFTWARE SYSTEMS </vt:lpstr>
      <vt:lpstr>LIMITATIONS OF EXISTING SOFTWARE SYSTEM</vt:lpstr>
      <vt:lpstr>PROPOSED SYSTEM</vt:lpstr>
      <vt:lpstr>ENTITY-RELATIONSHIP DIAGRAM</vt:lpstr>
      <vt:lpstr>PowerPoint Presentation</vt:lpstr>
      <vt:lpstr>PowerPoint Presentation</vt:lpstr>
      <vt:lpstr>USE-CASE DIAGRAMS</vt:lpstr>
      <vt:lpstr>PowerPoint Presentation</vt:lpstr>
      <vt:lpstr>PowerPoint Presentation</vt:lpstr>
      <vt:lpstr>DATABASE SCHEMA</vt:lpstr>
      <vt:lpstr>PowerPoint Presentation</vt:lpstr>
      <vt:lpstr>PowerPoint Presentation</vt:lpstr>
      <vt:lpstr>FRONT END SOFTWARE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MORNINGSTAR</dc:title>
  <dc:creator>Shreyash Naik</dc:creator>
  <cp:lastModifiedBy>Sanket Vichare</cp:lastModifiedBy>
  <cp:revision>8</cp:revision>
  <dcterms:created xsi:type="dcterms:W3CDTF">2006-08-16T00:00:00Z</dcterms:created>
  <dcterms:modified xsi:type="dcterms:W3CDTF">2023-04-03T04:49:42Z</dcterms:modified>
</cp:coreProperties>
</file>