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baeb6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baeb6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9baeb6c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9baeb6c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baeb6c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baeb6c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9baeb6c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9baeb6c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baeb6c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baeb6c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baeb6c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baeb6c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baeb6c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baeb6c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api.nasa.gov/planetary/apod?api_key=mt120vYgUwOeoqzoZG0wlCjucGhr50NhGCa94BBt" TargetMode="External"/><Relationship Id="rId5" Type="http://schemas.openxmlformats.org/officeDocument/2006/relationships/hyperlink" Target="https://api.nasa.gov/planetary/apod?api_key=mt120vYgUwOeoqzoZG0wlCjucGhr50NhGCa94BBt" TargetMode="External"/><Relationship Id="rId6" Type="http://schemas.openxmlformats.org/officeDocument/2006/relationships/hyperlink" Target="https://api.nasa.gov/neo/rest/v1/feed?api_key=DEMO_K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Meteor Screen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 Generate API key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Goto NASA Open APIs website.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75" y="2025125"/>
            <a:ext cx="2245650" cy="29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44876" y="172250"/>
            <a:ext cx="7658400" cy="3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Steps to Generate API Key</a:t>
            </a:r>
            <a:endParaRPr sz="2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667700"/>
            <a:ext cx="85206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5" y="677850"/>
            <a:ext cx="7895000" cy="37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150"/>
            <a:ext cx="8839200" cy="32580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347950" y="73350"/>
            <a:ext cx="4226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Your API key for </a:t>
            </a:r>
            <a:r>
              <a:rPr b="1" lang="en-GB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xyz@gmail.com</a:t>
            </a: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is: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mt120vYgUwOeoqzoZG0wlCjucKhr50MhGCa94VVt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36450" y="1672925"/>
            <a:ext cx="79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rgbClr val="105BD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https://api.nasa.gov/planetary/apod?</a:t>
            </a:r>
            <a:r>
              <a:rPr b="1" lang="en-GB" sz="1300" u="sng">
                <a:solidFill>
                  <a:srgbClr val="105BD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api_key=</a:t>
            </a:r>
            <a:r>
              <a:rPr lang="en-GB" sz="1300">
                <a:solidFill>
                  <a:schemeClr val="accent2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mt120vYgUwOeoqzoZG0wlCjucKhr50MhGCa94VVt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97075" y="3353175"/>
            <a:ext cx="8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Link 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https://api.nasa.gov/neo/rest/v1/feed?api_key=DEMO_KEY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15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26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59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531400" y="1496825"/>
            <a:ext cx="4226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Let’s see the code</a:t>
            </a:r>
            <a:endParaRPr b="1"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