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7c96ccc0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7c96ccc0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7c96ccc0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7c96ccc0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7c96ccc0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7c96ccc0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7c96ccc0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7c96ccc0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7c96ccc0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7c96ccc0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7c96ccc0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7c96ccc0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7c96ccc0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7c96ccc0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7c96ccc0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7c96ccc0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9374020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9374020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93740204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9374020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93740204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93740204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93740204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93740204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93740204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93740204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93740204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93740204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7c96ccc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7c96ccc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7c96ccc0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7c96ccc0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575425" y="1709600"/>
            <a:ext cx="4226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A86E8"/>
                </a:solidFill>
              </a:rPr>
              <a:t>LOGIN SCREEN</a:t>
            </a:r>
            <a:endParaRPr b="1" sz="20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06666"/>
                </a:solidFill>
              </a:rPr>
              <a:t>LOADING SCREEN</a:t>
            </a:r>
            <a:br>
              <a:rPr lang="en-GB" sz="2000"/>
            </a:br>
            <a:br>
              <a:rPr lang="en-GB" sz="2000"/>
            </a:br>
            <a:r>
              <a:rPr b="1" lang="en-GB" sz="2000">
                <a:solidFill>
                  <a:srgbClr val="6AA84F"/>
                </a:solidFill>
              </a:rPr>
              <a:t>DASHBOARD SCREEN</a:t>
            </a:r>
            <a:endParaRPr b="1" sz="20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2538725" y="205475"/>
            <a:ext cx="422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45818E"/>
                </a:solidFill>
              </a:rPr>
              <a:t>Steps to create Login Screen</a:t>
            </a:r>
            <a:endParaRPr b="1" sz="2300">
              <a:solidFill>
                <a:srgbClr val="45818E"/>
              </a:solidFill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125" y="1014075"/>
            <a:ext cx="74676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/>
        </p:nvSpPr>
        <p:spPr>
          <a:xfrm>
            <a:off x="2538725" y="205475"/>
            <a:ext cx="422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45818E"/>
                </a:solidFill>
              </a:rPr>
              <a:t>Steps to create Login Screen</a:t>
            </a:r>
            <a:endParaRPr b="1" sz="2300">
              <a:solidFill>
                <a:srgbClr val="45818E"/>
              </a:solidFill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650" y="904000"/>
            <a:ext cx="4499367" cy="409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/>
        </p:nvSpPr>
        <p:spPr>
          <a:xfrm>
            <a:off x="2538725" y="205475"/>
            <a:ext cx="422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45818E"/>
                </a:solidFill>
              </a:rPr>
              <a:t>Steps to create Login Screen</a:t>
            </a:r>
            <a:endParaRPr b="1" sz="2300">
              <a:solidFill>
                <a:srgbClr val="45818E"/>
              </a:solidFill>
            </a:endParaRPr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250" y="793950"/>
            <a:ext cx="4995332" cy="409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2538725" y="205475"/>
            <a:ext cx="422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45818E"/>
                </a:solidFill>
              </a:rPr>
              <a:t>Steps to create Login Screen</a:t>
            </a:r>
            <a:endParaRPr b="1" sz="2300">
              <a:solidFill>
                <a:srgbClr val="45818E"/>
              </a:solidFill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050" y="852650"/>
            <a:ext cx="3871746" cy="40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2538725" y="205475"/>
            <a:ext cx="422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45818E"/>
                </a:solidFill>
              </a:rPr>
              <a:t>Steps to create Login Screen</a:t>
            </a:r>
            <a:endParaRPr b="1" sz="2300">
              <a:solidFill>
                <a:srgbClr val="45818E"/>
              </a:solidFill>
            </a:endParaRPr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6675"/>
            <a:ext cx="8839201" cy="2787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2538725" y="205475"/>
            <a:ext cx="422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45818E"/>
                </a:solidFill>
              </a:rPr>
              <a:t>Steps to create Login Screen</a:t>
            </a:r>
            <a:endParaRPr b="1" sz="2300">
              <a:solidFill>
                <a:srgbClr val="45818E"/>
              </a:solidFill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200" y="713250"/>
            <a:ext cx="6158451" cy="443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/>
        </p:nvSpPr>
        <p:spPr>
          <a:xfrm>
            <a:off x="2538725" y="205475"/>
            <a:ext cx="422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45818E"/>
                </a:solidFill>
              </a:rPr>
              <a:t>Steps to create Login Screen</a:t>
            </a:r>
            <a:endParaRPr b="1" sz="2300">
              <a:solidFill>
                <a:srgbClr val="45818E"/>
              </a:solidFill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2538725" y="667700"/>
            <a:ext cx="422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Since we are not using </a:t>
            </a:r>
            <a:r>
              <a:rPr b="1" lang="en-GB" sz="1000"/>
              <a:t>access token</a:t>
            </a:r>
            <a:r>
              <a:rPr lang="en-GB" sz="1000"/>
              <a:t> anywhere through which we can access the email id it will throw an error.</a:t>
            </a:r>
            <a:endParaRPr sz="1000"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025" y="1076275"/>
            <a:ext cx="5547051" cy="403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/>
        </p:nvSpPr>
        <p:spPr>
          <a:xfrm>
            <a:off x="2538725" y="205475"/>
            <a:ext cx="422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45818E"/>
                </a:solidFill>
              </a:rPr>
              <a:t>Steps to create Login Screen</a:t>
            </a:r>
            <a:endParaRPr b="1" sz="2300">
              <a:solidFill>
                <a:srgbClr val="45818E"/>
              </a:solidFill>
            </a:endParaRPr>
          </a:p>
        </p:txBody>
      </p:sp>
      <p:pic>
        <p:nvPicPr>
          <p:cNvPr id="155" name="Google Shape;155;p29"/>
          <p:cNvPicPr preferRelativeResize="0"/>
          <p:nvPr/>
        </p:nvPicPr>
        <p:blipFill rotWithShape="1">
          <a:blip r:embed="rId3">
            <a:alphaModFix/>
          </a:blip>
          <a:srcRect b="720" l="0" r="0" t="-719"/>
          <a:stretch/>
        </p:blipFill>
        <p:spPr>
          <a:xfrm>
            <a:off x="658675" y="911350"/>
            <a:ext cx="7758970" cy="40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528300" y="579650"/>
            <a:ext cx="8298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A86E8"/>
                </a:solidFill>
              </a:rPr>
              <a:t>i</a:t>
            </a:r>
            <a:r>
              <a:rPr b="1" lang="en-GB" sz="2000">
                <a:solidFill>
                  <a:srgbClr val="4A86E8"/>
                </a:solidFill>
              </a:rPr>
              <a:t>mport { createSwitchNavigator, createAppContainer } from “react-navigation”</a:t>
            </a:r>
            <a:endParaRPr b="1" sz="2000">
              <a:solidFill>
                <a:srgbClr val="6AA84F"/>
              </a:solidFill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25" y="2038750"/>
            <a:ext cx="775335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3969550" y="344850"/>
            <a:ext cx="104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6AA84F"/>
                </a:solidFill>
              </a:rPr>
              <a:t>App.js</a:t>
            </a:r>
            <a:endParaRPr b="1" sz="2000">
              <a:solidFill>
                <a:srgbClr val="6AA84F"/>
              </a:solidFill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100" y="1019225"/>
            <a:ext cx="5612512" cy="40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24725" y="1680250"/>
            <a:ext cx="42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3104550" y="205450"/>
            <a:ext cx="293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A86E8"/>
                </a:solidFill>
              </a:rPr>
              <a:t>Creating Firebase App</a:t>
            </a:r>
            <a:endParaRPr b="1" sz="2000">
              <a:solidFill>
                <a:srgbClr val="4A86E8"/>
              </a:solidFill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4321725" y="698050"/>
            <a:ext cx="352200" cy="704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3000975" y="1649925"/>
            <a:ext cx="299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4A86E8"/>
                </a:solidFill>
              </a:rPr>
              <a:t>Adding it to config.js</a:t>
            </a:r>
            <a:endParaRPr b="1" sz="2100">
              <a:solidFill>
                <a:srgbClr val="4A86E8"/>
              </a:solidFill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4321725" y="2318250"/>
            <a:ext cx="352200" cy="704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375" y="3146390"/>
            <a:ext cx="2934900" cy="1951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825" y="1527000"/>
            <a:ext cx="2729100" cy="34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2575175" y="403575"/>
            <a:ext cx="422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A86E8"/>
                </a:solidFill>
              </a:rPr>
              <a:t>Loading</a:t>
            </a:r>
            <a:r>
              <a:rPr b="1" lang="en-GB">
                <a:solidFill>
                  <a:srgbClr val="4A86E8"/>
                </a:solidFill>
              </a:rPr>
              <a:t> screen</a:t>
            </a:r>
            <a:r>
              <a:rPr b="1" lang="en-GB"/>
              <a:t> </a:t>
            </a:r>
            <a:r>
              <a:rPr lang="en-GB"/>
              <a:t>decides whether a user goes to </a:t>
            </a:r>
            <a:r>
              <a:rPr b="1" lang="en-GB"/>
              <a:t>Login Screen</a:t>
            </a:r>
            <a:r>
              <a:rPr lang="en-GB"/>
              <a:t> or </a:t>
            </a:r>
            <a:r>
              <a:rPr b="1" lang="en-GB"/>
              <a:t>Dashboard Screen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3301800" y="242150"/>
            <a:ext cx="422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45818E"/>
                </a:solidFill>
              </a:rPr>
              <a:t>Loading Screen</a:t>
            </a:r>
            <a:endParaRPr b="1" sz="2300">
              <a:solidFill>
                <a:srgbClr val="45818E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450" y="1595438"/>
            <a:ext cx="759142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3301800" y="242150"/>
            <a:ext cx="422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45818E"/>
                </a:solidFill>
              </a:rPr>
              <a:t>Loading Screen</a:t>
            </a:r>
            <a:endParaRPr b="1" sz="2300">
              <a:solidFill>
                <a:srgbClr val="45818E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000" y="823300"/>
            <a:ext cx="5062994" cy="405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1920725" y="249475"/>
            <a:ext cx="422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45818E"/>
                </a:solidFill>
              </a:rPr>
              <a:t>Steps to create </a:t>
            </a:r>
            <a:r>
              <a:rPr b="1" lang="en-GB" sz="2300">
                <a:solidFill>
                  <a:srgbClr val="45818E"/>
                </a:solidFill>
              </a:rPr>
              <a:t>Login Screen</a:t>
            </a:r>
            <a:endParaRPr b="1" sz="2300">
              <a:solidFill>
                <a:srgbClr val="45818E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725" y="798450"/>
            <a:ext cx="5367166" cy="40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2538725" y="205475"/>
            <a:ext cx="422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45818E"/>
                </a:solidFill>
              </a:rPr>
              <a:t>Steps to create Login Screen</a:t>
            </a:r>
            <a:endParaRPr b="1" sz="2300">
              <a:solidFill>
                <a:srgbClr val="45818E"/>
              </a:solidFill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550" y="808625"/>
            <a:ext cx="4983581" cy="409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