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C7D2B-E99D-3123-B2DB-0B5A9A3F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960A4-FE70-B11F-CFBD-156CC87C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C55CF-E08F-5C86-A0DC-1BCB4FDF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C310-8EFD-6C01-B408-A1C5DB57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1ABF7-1338-24FC-BE03-B872B42B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9A64-A961-56AB-A0C4-D84FFFF0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205D6-2E64-B2E8-9ABE-BBF999D79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C7B6E-8AAF-D26E-93BC-4085C10B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3074-AF12-C90D-8A76-33036BA7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95AEC-8C4D-8447-9CF3-128F3E2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857C64-2955-51EC-166F-2CEBA753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24AC-6173-9389-5B1F-5C032E3E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ED64-0C70-5A61-CA8E-3FE0A375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CE4A2-A3E8-23D6-3029-96EF1A34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A03BF-0F32-60E3-BBEE-1550570F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34CE-9EB7-A1CE-DB96-65909278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9919A-D17C-8D5C-BF56-C17C2AD2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1C38-C378-AFC5-974E-D97DF571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D6D89-F6DF-2EFC-743F-0957854D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FC057-B73D-0CBF-5111-33292CD2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8E20A-2BDB-D389-C009-F17125F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45ACB-3B43-05BF-EBA0-4A1A4781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3BCA1-8BA5-C2B5-BCB4-07494E5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D212C-CE8C-8AA7-DDFF-43EB4A00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1FA4-EB49-8769-BF3C-5D1E068E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072F6-353F-E8B0-68ED-8C969C26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933-4B15-1432-2414-358F9D85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201E2-BFDD-ECBB-155B-CB257131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1A9B0-4BAC-A76B-5781-F86CEAD1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B98CF-F827-E65D-9620-ECB6E36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599A0-1CB4-5213-8A44-D66AB4FF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0BC4-9206-D6DE-296A-E1C59CFE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40874-EEDE-0C5C-B4C4-8B69F47D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20197-D0D5-BEAC-8EC1-94C3D023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9518C-1577-44AC-52A7-2DCDD244D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D71AE-B5ED-52D3-0706-9370DE196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553A52-F363-7DBF-59E9-432439F9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38A3-A265-659B-B8A4-461188E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2F12F-F2AD-1866-86A1-C01513F9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70DC8-E446-73DE-937A-5CA12E57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95D2D2-42F3-6257-551A-8072C746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95BB8-C71A-DB0B-EC3F-853038D4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BAE68-071E-A35F-B2EE-E997B3E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C50D9-6C0B-8CCB-B6E5-3B1AF123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E70AD-5408-A4B7-D16D-83A80FF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8E24D-96B6-08FA-8455-D394D63A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A92E-A2C9-4D81-DCDC-51CD901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1B7B8-7C35-2893-3D97-629D4B35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3B1C4-93EA-6A82-BB60-BE68094E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BB029-988D-FF76-3064-6E30CB0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9C147-0A7F-96A2-8608-CC5F977E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33386-BCF4-F20D-BB6A-4268897B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755D-8EA3-05DB-978D-BF48615F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9DE7A-83FE-E7AE-2211-865073EF3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044D3-47F1-5D30-9E7F-629F2B0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823B5-DAC9-B131-1257-65F18C58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9FFCA-67BD-F947-FE13-DE53811E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ABEE2-576B-992A-BB7F-27CC93E3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8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4D1662-1630-EFA5-3573-7ABB3861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F6A37-A22A-EAE9-8489-25CD763D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52525-8A87-35D7-24F9-9503585A8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9CE38-F50A-CFCA-32F1-31CAE954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5D5F0-2099-0DB9-AF68-AD191197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KMS505202</dc:creator>
  <cp:lastModifiedBy>KMS505202</cp:lastModifiedBy>
  <cp:revision>1</cp:revision>
  <dcterms:created xsi:type="dcterms:W3CDTF">2024-02-15T07:43:41Z</dcterms:created>
  <dcterms:modified xsi:type="dcterms:W3CDTF">2024-02-15T07:51:00Z</dcterms:modified>
</cp:coreProperties>
</file>