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76890-D5D9-4E64-8A5F-A46143E02966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C74E0-C76F-430B-9FBA-B7B1109E1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7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2BF87B21-E947-21D3-CA1C-E6035F6DA391}"/>
              </a:ext>
            </a:extLst>
          </p:cNvPr>
          <p:cNvSpPr/>
          <p:nvPr userDrawn="1"/>
        </p:nvSpPr>
        <p:spPr>
          <a:xfrm>
            <a:off x="1184246" y="1461783"/>
            <a:ext cx="9823508" cy="1860258"/>
          </a:xfrm>
          <a:custGeom>
            <a:avLst/>
            <a:gdLst>
              <a:gd name="connsiteX0" fmla="*/ 654341 w 9823508"/>
              <a:gd name="connsiteY0" fmla="*/ 593938 h 3934437"/>
              <a:gd name="connsiteX1" fmla="*/ 654341 w 9823508"/>
              <a:gd name="connsiteY1" fmla="*/ 3345528 h 3934437"/>
              <a:gd name="connsiteX2" fmla="*/ 9236278 w 9823508"/>
              <a:gd name="connsiteY2" fmla="*/ 3345528 h 3934437"/>
              <a:gd name="connsiteX3" fmla="*/ 9236278 w 9823508"/>
              <a:gd name="connsiteY3" fmla="*/ 593938 h 3934437"/>
              <a:gd name="connsiteX4" fmla="*/ 0 w 9823508"/>
              <a:gd name="connsiteY4" fmla="*/ 0 h 3934437"/>
              <a:gd name="connsiteX5" fmla="*/ 9823508 w 9823508"/>
              <a:gd name="connsiteY5" fmla="*/ 0 h 3934437"/>
              <a:gd name="connsiteX6" fmla="*/ 9823508 w 9823508"/>
              <a:gd name="connsiteY6" fmla="*/ 3934437 h 3934437"/>
              <a:gd name="connsiteX7" fmla="*/ 0 w 9823508"/>
              <a:gd name="connsiteY7" fmla="*/ 3934437 h 393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23508" h="3934437">
                <a:moveTo>
                  <a:pt x="654341" y="593938"/>
                </a:moveTo>
                <a:lnTo>
                  <a:pt x="654341" y="3345528"/>
                </a:lnTo>
                <a:lnTo>
                  <a:pt x="9236278" y="3345528"/>
                </a:lnTo>
                <a:lnTo>
                  <a:pt x="9236278" y="593938"/>
                </a:lnTo>
                <a:close/>
                <a:moveTo>
                  <a:pt x="0" y="0"/>
                </a:moveTo>
                <a:lnTo>
                  <a:pt x="9823508" y="0"/>
                </a:lnTo>
                <a:lnTo>
                  <a:pt x="9823508" y="3934437"/>
                </a:lnTo>
                <a:lnTo>
                  <a:pt x="0" y="3934437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891854-CB73-3E40-0474-8E014D666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242" y="1933029"/>
            <a:ext cx="9023758" cy="917765"/>
          </a:xfrm>
          <a:solidFill>
            <a:schemeClr val="bg1"/>
          </a:solidFill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F78CD-C710-913C-A00B-11ADFCB42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8DEE2-95AA-055B-5BF5-73E4A105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4ADC-5505-4C2F-A41D-C232DC3AADA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A60B1-D40B-797B-85AF-9D26955C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5051A-5C03-5C30-58EE-82B21F3E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8388-5E87-4350-BE0A-031565CF8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3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FF418-8D33-6E5F-2B69-698A30CB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07903"/>
            <a:ext cx="10515600" cy="8177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7D702-8C45-81E8-3760-6FC3CF3D6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5855B-B4CB-A9E4-C434-91885F78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4ADC-5505-4C2F-A41D-C232DC3AADA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AABF4-82C5-2E24-A8E0-21881B1F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050B0-BAFA-EA2A-BD85-CF47257D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8388-5E87-4350-BE0A-031565CF8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53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FF418-8D33-6E5F-2B69-698A30CB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007903"/>
            <a:ext cx="10515600" cy="8177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7D702-8C45-81E8-3760-6FC3CF3D6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14375" indent="-228600">
              <a:buFont typeface="Wingdings" panose="05000000000000000000" pitchFamily="2" charset="2"/>
              <a:buChar char="§"/>
              <a:defRPr sz="3200"/>
            </a:lvl2pPr>
            <a:lvl3pPr marL="714375" indent="-228600">
              <a:buFont typeface="Wingdings" panose="05000000000000000000" pitchFamily="2" charset="2"/>
              <a:buChar char="l"/>
              <a:defRPr sz="3200"/>
            </a:lvl3pPr>
            <a:lvl4pPr marL="714375" indent="-228600">
              <a:buFont typeface="Wingdings" panose="05000000000000000000" pitchFamily="2" charset="2"/>
              <a:buChar char="Ø"/>
              <a:defRPr sz="3200"/>
            </a:lvl4pPr>
            <a:lvl5pPr marL="714375" indent="-228600">
              <a:buFont typeface="Wingdings" panose="05000000000000000000" pitchFamily="2" charset="2"/>
              <a:buChar char="v"/>
              <a:defRPr sz="3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5855B-B4CB-A9E4-C434-91885F78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4ADC-5505-4C2F-A41D-C232DC3AADA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AABF4-82C5-2E24-A8E0-21881B1F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050B0-BAFA-EA2A-BD85-CF47257D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8388-5E87-4350-BE0A-031565CF8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993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77DCE-30A0-3CF2-113C-F10759DF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8966DB-687B-3314-C58D-25D16CD92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B4735-32D7-97A7-B16F-C86E346C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4ADC-5505-4C2F-A41D-C232DC3AADA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7672EB-108B-36C2-88A9-5868D71D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104F1-3D67-4894-7C03-E7423E86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8388-5E87-4350-BE0A-031565CF8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4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A01E8-CC8E-A2E0-01BF-1EAACB36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D48F0-5CBF-2C97-F53E-7611EDAD9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23BB8-131B-0EE9-ED8F-4326CFD49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B2EDD0-6F61-78A1-FB1F-CAB279BB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4ADC-5505-4C2F-A41D-C232DC3AADA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C22DE8-0F51-89BE-AD8B-3BA4A949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963A4D-489F-781A-A415-BDD0921B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8388-5E87-4350-BE0A-031565CF8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7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37AF1-4454-D1F3-20BE-358ABD46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1B16E-BA2B-B91B-6DBF-60E1BE69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4ADC-5505-4C2F-A41D-C232DC3AADA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259C6-E705-19AE-3992-FA23D18F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B0A86D-906D-FA95-640A-A594844A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8388-5E87-4350-BE0A-031565CF8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9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36E8C2-8040-2B17-BA28-0670A0B0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4ADC-5505-4C2F-A41D-C232DC3AADA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B41A21-A90C-BBFD-E353-7604C481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A54163-46D5-CDBA-4264-2188C566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8388-5E87-4350-BE0A-031565CF8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7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DF205C-BA3F-C816-93A3-F9CC5F30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81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5BDEDF-4B4E-1A6C-AF28-0C835FB97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D7CCA-4E68-8E80-4A4D-DFDB455B0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14ADC-5505-4C2F-A41D-C232DC3AADA1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D1B2E-0E00-B596-AF10-F0663DE7A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A5176-4D5A-6360-CEB1-60A0EB5AD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D8388-5E87-4350-BE0A-031565CF8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4" r:id="rId6"/>
    <p:sldLayoutId id="2147483655" r:id="rId7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휴먼매직체" panose="02030504000101010101" pitchFamily="18" charset="-127"/>
          <a:ea typeface="휴먼매직체" panose="02030504000101010101" pitchFamily="18" charset="-127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D06F-F36F-855D-ECF6-176AD68A2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나의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DF5929-EEE5-81ED-B8C9-1BE3AF3D6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작성자 </a:t>
            </a:r>
            <a:r>
              <a:rPr lang="en-US" altLang="ko-KR" dirty="0"/>
              <a:t>: whm0304</a:t>
            </a:r>
          </a:p>
          <a:p>
            <a:r>
              <a:rPr lang="ko-KR" altLang="en-US" dirty="0"/>
              <a:t>작성일자 </a:t>
            </a:r>
            <a:r>
              <a:rPr lang="en-US" altLang="ko-KR" dirty="0"/>
              <a:t>: 2024-05-02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40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AADF9E-ABEA-C2D6-831A-5B51640A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FC4464-D2CC-691E-B399-837AAB7D10DD}"/>
              </a:ext>
            </a:extLst>
          </p:cNvPr>
          <p:cNvGrpSpPr/>
          <p:nvPr/>
        </p:nvGrpSpPr>
        <p:grpSpPr>
          <a:xfrm>
            <a:off x="3268370" y="723749"/>
            <a:ext cx="5841872" cy="5410499"/>
            <a:chOff x="3268370" y="723749"/>
            <a:chExt cx="5841872" cy="5410499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CC2A4CDA-EF26-138D-E19E-D5511110BB58}"/>
                </a:ext>
              </a:extLst>
            </p:cNvPr>
            <p:cNvSpPr/>
            <p:nvPr/>
          </p:nvSpPr>
          <p:spPr>
            <a:xfrm rot="21600000">
              <a:off x="3705121" y="723749"/>
              <a:ext cx="5405120" cy="873504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18111" rIns="220472" bIns="118111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kern="1200" dirty="0"/>
                <a:t>주제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E3BB97D-344D-9F59-2025-CDAA12A0942B}"/>
                </a:ext>
              </a:extLst>
            </p:cNvPr>
            <p:cNvSpPr/>
            <p:nvPr/>
          </p:nvSpPr>
          <p:spPr>
            <a:xfrm>
              <a:off x="3268370" y="723750"/>
              <a:ext cx="873502" cy="8735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D4C0FAD-EDE3-1AB9-83FE-37F862DE4DF5}"/>
                </a:ext>
              </a:extLst>
            </p:cNvPr>
            <p:cNvSpPr/>
            <p:nvPr/>
          </p:nvSpPr>
          <p:spPr>
            <a:xfrm rot="21600000">
              <a:off x="3705121" y="1857998"/>
              <a:ext cx="5405120" cy="873504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18111" rIns="220472" bIns="118111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kern="1200"/>
                <a:t>팀원</a:t>
              </a:r>
              <a:endParaRPr lang="ko-KR" altLang="en-US" sz="3100" kern="12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E4DA36B-5053-CA53-83FB-03E40B433FA7}"/>
                </a:ext>
              </a:extLst>
            </p:cNvPr>
            <p:cNvSpPr/>
            <p:nvPr/>
          </p:nvSpPr>
          <p:spPr>
            <a:xfrm>
              <a:off x="3268370" y="1857999"/>
              <a:ext cx="873502" cy="8735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299BB680-1EBB-C254-227E-3EAA67ABD302}"/>
                </a:ext>
              </a:extLst>
            </p:cNvPr>
            <p:cNvSpPr/>
            <p:nvPr/>
          </p:nvSpPr>
          <p:spPr>
            <a:xfrm rot="21600000">
              <a:off x="3705121" y="2992247"/>
              <a:ext cx="5405120" cy="873503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18111" rIns="220472" bIns="118110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kern="1200" dirty="0" err="1"/>
                <a:t>디자인컨셉</a:t>
              </a:r>
              <a:endParaRPr lang="ko-KR" altLang="en-US" sz="3100" kern="1200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F640602-84E4-B810-03B1-01D6F1B48F34}"/>
                </a:ext>
              </a:extLst>
            </p:cNvPr>
            <p:cNvSpPr/>
            <p:nvPr/>
          </p:nvSpPr>
          <p:spPr>
            <a:xfrm>
              <a:off x="3268370" y="2992248"/>
              <a:ext cx="873502" cy="8735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102DFD6-9F3B-B7B6-F418-07DDEDF73CB0}"/>
                </a:ext>
              </a:extLst>
            </p:cNvPr>
            <p:cNvSpPr/>
            <p:nvPr/>
          </p:nvSpPr>
          <p:spPr>
            <a:xfrm rot="21600000">
              <a:off x="3705121" y="4126496"/>
              <a:ext cx="5405120" cy="873503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18111" rIns="220472" bIns="118110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3100" kern="1200" dirty="0"/>
                <a:t>IA</a:t>
              </a:r>
              <a:endParaRPr lang="ko-KR" altLang="en-US" sz="3100" kern="1200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D538F35-7FCF-CD98-A696-F4965A9AF8A3}"/>
                </a:ext>
              </a:extLst>
            </p:cNvPr>
            <p:cNvSpPr/>
            <p:nvPr/>
          </p:nvSpPr>
          <p:spPr>
            <a:xfrm>
              <a:off x="3268370" y="4126497"/>
              <a:ext cx="873502" cy="8735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D8BF1C5-EC03-870A-0AF0-BC2273C7E0C0}"/>
                </a:ext>
              </a:extLst>
            </p:cNvPr>
            <p:cNvSpPr/>
            <p:nvPr/>
          </p:nvSpPr>
          <p:spPr>
            <a:xfrm rot="21600000">
              <a:off x="3705121" y="5260745"/>
              <a:ext cx="5405121" cy="873503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18111" rIns="220473" bIns="118110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kern="1200" dirty="0"/>
                <a:t>화면구현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6E998F-C915-08FE-9C28-BF16B6B43921}"/>
                </a:ext>
              </a:extLst>
            </p:cNvPr>
            <p:cNvSpPr/>
            <p:nvPr/>
          </p:nvSpPr>
          <p:spPr>
            <a:xfrm>
              <a:off x="3268370" y="5260746"/>
              <a:ext cx="873502" cy="8735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40058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CE41BD7-CFA6-34F4-820D-8F0C691C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771D90-7A0F-5F40-CA35-A5A4B2457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endParaRPr lang="en-US" altLang="ko-KR" dirty="0"/>
          </a:p>
          <a:p>
            <a:pPr lvl="1"/>
            <a:r>
              <a:rPr lang="ko-KR" altLang="en-US" dirty="0"/>
              <a:t>대한민국</a:t>
            </a:r>
            <a:endParaRPr lang="en-US" altLang="ko-KR" dirty="0"/>
          </a:p>
          <a:p>
            <a:pPr lvl="1"/>
            <a:r>
              <a:rPr lang="en-US" altLang="ko-KR" dirty="0" err="1"/>
              <a:t>Asdas</a:t>
            </a:r>
            <a:endParaRPr lang="en-US" altLang="ko-KR" dirty="0"/>
          </a:p>
          <a:p>
            <a:pPr lvl="1"/>
            <a:r>
              <a:rPr lang="en-US" altLang="ko-KR" dirty="0" err="1"/>
              <a:t>Qwrkqwpr</a:t>
            </a:r>
            <a:endParaRPr lang="en-US" altLang="ko-KR" dirty="0"/>
          </a:p>
          <a:p>
            <a:pPr lvl="1"/>
            <a:r>
              <a:rPr lang="en-US" altLang="ko-KR"/>
              <a:t>Qwkopqwkro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475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</TotalTime>
  <Words>19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휴먼매직체</vt:lpstr>
      <vt:lpstr>Arial</vt:lpstr>
      <vt:lpstr>Wingdings</vt:lpstr>
      <vt:lpstr>Office 테마</vt:lpstr>
      <vt:lpstr>나의 프로젝트</vt:lpstr>
      <vt:lpstr>목차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KMS505202</dc:creator>
  <cp:lastModifiedBy>KMS505202</cp:lastModifiedBy>
  <cp:revision>24</cp:revision>
  <dcterms:created xsi:type="dcterms:W3CDTF">2024-05-03T02:15:49Z</dcterms:created>
  <dcterms:modified xsi:type="dcterms:W3CDTF">2024-05-03T02:50:26Z</dcterms:modified>
</cp:coreProperties>
</file>