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8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D4E4-65DA-4A82-A2F5-576C0A20305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EBD0-1435-462F-8E01-2A37B64D4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D8923-0E6D-DA34-0CCD-90FBA17227A6}"/>
              </a:ext>
            </a:extLst>
          </p:cNvPr>
          <p:cNvSpPr txBox="1"/>
          <p:nvPr/>
        </p:nvSpPr>
        <p:spPr>
          <a:xfrm>
            <a:off x="5613400" y="6096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/>
              <a:t>나의 메모장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128C88F-DEB0-53D5-5668-74488F890AA1}"/>
              </a:ext>
            </a:extLst>
          </p:cNvPr>
          <p:cNvSpPr/>
          <p:nvPr/>
        </p:nvSpPr>
        <p:spPr>
          <a:xfrm>
            <a:off x="330200" y="4316631"/>
            <a:ext cx="5765800" cy="927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우 홍민</a:t>
            </a:r>
          </a:p>
        </p:txBody>
      </p:sp>
    </p:spTree>
    <p:extLst>
      <p:ext uri="{BB962C8B-B14F-4D97-AF65-F5344CB8AC3E}">
        <p14:creationId xmlns:p14="http://schemas.microsoft.com/office/powerpoint/2010/main" val="21219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754BE-5C58-BFEA-0314-D4615EF09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BF07B-5B51-749A-3419-FA2F108355D8}"/>
              </a:ext>
            </a:extLst>
          </p:cNvPr>
          <p:cNvSpPr txBox="1"/>
          <p:nvPr/>
        </p:nvSpPr>
        <p:spPr>
          <a:xfrm>
            <a:off x="5613400" y="6096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리스트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4A631-C655-3869-CD8A-A46FE6C2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" y="850900"/>
            <a:ext cx="4965990" cy="5499099"/>
          </a:xfrm>
          <a:prstGeom prst="rect">
            <a:avLst/>
          </a:prstGeom>
        </p:spPr>
      </p:pic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695D9041-89F4-4FFD-49D5-2B6E6E9AE24D}"/>
              </a:ext>
            </a:extLst>
          </p:cNvPr>
          <p:cNvSpPr/>
          <p:nvPr/>
        </p:nvSpPr>
        <p:spPr>
          <a:xfrm>
            <a:off x="5759452" y="1255931"/>
            <a:ext cx="5416548" cy="4484469"/>
          </a:xfrm>
          <a:prstGeom prst="cloudCallout">
            <a:avLst>
              <a:gd name="adj1" fmla="val -86228"/>
              <a:gd name="adj2" fmla="val 984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※ </a:t>
            </a:r>
            <a:r>
              <a:rPr lang="ko-KR" altLang="en-US" dirty="0"/>
              <a:t>처음 화면출력페이지</a:t>
            </a:r>
            <a:endParaRPr lang="en-US" altLang="ko-KR" dirty="0"/>
          </a:p>
          <a:p>
            <a:r>
              <a:rPr lang="ko-KR" altLang="en-US" dirty="0"/>
              <a:t>● 현재 날짜와 시간이 표기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 </a:t>
            </a:r>
            <a:r>
              <a:rPr lang="ko-KR" altLang="en-US" dirty="0" err="1"/>
              <a:t>리스트랑</a:t>
            </a:r>
            <a:r>
              <a:rPr lang="ko-KR" altLang="en-US" dirty="0"/>
              <a:t> 사진이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 err="1"/>
              <a:t>새로작성을</a:t>
            </a:r>
            <a:r>
              <a:rPr lang="ko-KR" altLang="en-US" dirty="0"/>
              <a:t> </a:t>
            </a:r>
            <a:r>
              <a:rPr lang="ko-KR" altLang="en-US" dirty="0" err="1"/>
              <a:t>눌렀을때</a:t>
            </a:r>
            <a:r>
              <a:rPr lang="ko-KR" altLang="en-US" dirty="0"/>
              <a:t> 인풋 화면으로 전환된다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내용부분을 </a:t>
            </a:r>
            <a:r>
              <a:rPr lang="ko-KR" altLang="en-US" dirty="0" err="1"/>
              <a:t>클릭했을때</a:t>
            </a:r>
            <a:r>
              <a:rPr lang="en-US" altLang="ko-KR" dirty="0"/>
              <a:t>, </a:t>
            </a:r>
            <a:r>
              <a:rPr lang="ko-KR" altLang="en-US" dirty="0"/>
              <a:t>디테일 화면으로 전환된다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0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4BEE-C938-19BD-2286-918236AE1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D0F78-D0B7-66A1-2C22-3B0B52D23962}"/>
              </a:ext>
            </a:extLst>
          </p:cNvPr>
          <p:cNvSpPr txBox="1"/>
          <p:nvPr/>
        </p:nvSpPr>
        <p:spPr>
          <a:xfrm>
            <a:off x="5613400" y="6096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디테일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9E77BB-6BF8-0700-7A73-7D093410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2" y="728260"/>
            <a:ext cx="5416548" cy="5977340"/>
          </a:xfrm>
          <a:prstGeom prst="rect">
            <a:avLst/>
          </a:prstGeom>
        </p:spPr>
      </p:pic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885C313D-46C1-3A48-A708-872D1CCD073C}"/>
              </a:ext>
            </a:extLst>
          </p:cNvPr>
          <p:cNvSpPr/>
          <p:nvPr/>
        </p:nvSpPr>
        <p:spPr>
          <a:xfrm>
            <a:off x="5972176" y="1255931"/>
            <a:ext cx="5416548" cy="3582769"/>
          </a:xfrm>
          <a:prstGeom prst="cloudCallout">
            <a:avLst>
              <a:gd name="adj1" fmla="val -78022"/>
              <a:gd name="adj2" fmla="val 3552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※ </a:t>
            </a:r>
            <a:r>
              <a:rPr lang="ko-KR" altLang="en-US" dirty="0"/>
              <a:t>디테일 페이지</a:t>
            </a:r>
            <a:endParaRPr lang="en-US" altLang="ko-KR" dirty="0"/>
          </a:p>
          <a:p>
            <a:r>
              <a:rPr lang="ko-KR" altLang="en-US" dirty="0"/>
              <a:t>● 사진이 나오고 </a:t>
            </a:r>
            <a:r>
              <a:rPr lang="en-US" altLang="ko-KR" dirty="0"/>
              <a:t>, </a:t>
            </a:r>
            <a:r>
              <a:rPr lang="ko-KR" altLang="en-US" dirty="0"/>
              <a:t>그 밑에 디테일한 내용들이 나온다</a:t>
            </a:r>
            <a:endParaRPr lang="en-US" altLang="ko-KR" dirty="0"/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위에 수정  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버튼을 누르면 해당 페이지로 이동된다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삭제를 누를 경우에 해당 데이터가 삭제되고 </a:t>
            </a:r>
            <a:r>
              <a:rPr lang="en-US" altLang="ko-KR" dirty="0"/>
              <a:t>, </a:t>
            </a:r>
            <a:r>
              <a:rPr lang="ko-KR" altLang="en-US" dirty="0"/>
              <a:t>리스트 페이지로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5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35C8A-22E7-E478-5F38-82C50640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D13252-76EC-ACAD-6462-4811F24B7D96}"/>
              </a:ext>
            </a:extLst>
          </p:cNvPr>
          <p:cNvSpPr txBox="1"/>
          <p:nvPr/>
        </p:nvSpPr>
        <p:spPr>
          <a:xfrm>
            <a:off x="5613400" y="6096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업데이트 페이지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B0F63F-CBE2-E7B8-9558-1A3357A5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4" y="932765"/>
            <a:ext cx="5622924" cy="5460304"/>
          </a:xfrm>
          <a:prstGeom prst="rect">
            <a:avLst/>
          </a:prstGeom>
        </p:spPr>
      </p:pic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540992C7-0C79-3F6D-3082-CBD907CF7FE9}"/>
              </a:ext>
            </a:extLst>
          </p:cNvPr>
          <p:cNvSpPr/>
          <p:nvPr/>
        </p:nvSpPr>
        <p:spPr>
          <a:xfrm>
            <a:off x="6124576" y="1429865"/>
            <a:ext cx="5622924" cy="4789269"/>
          </a:xfrm>
          <a:prstGeom prst="cloudCallout">
            <a:avLst>
              <a:gd name="adj1" fmla="val -76240"/>
              <a:gd name="adj2" fmla="val 84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※ </a:t>
            </a:r>
            <a:r>
              <a:rPr lang="ko-KR" altLang="en-US" dirty="0" err="1"/>
              <a:t>새로작성</a:t>
            </a:r>
            <a:r>
              <a:rPr lang="ko-KR" altLang="en-US" dirty="0"/>
              <a:t> 페이지</a:t>
            </a:r>
            <a:endParaRPr lang="en-US" altLang="ko-KR" dirty="0"/>
          </a:p>
          <a:p>
            <a:r>
              <a:rPr lang="ko-KR" altLang="en-US" dirty="0"/>
              <a:t>● </a:t>
            </a:r>
            <a:r>
              <a:rPr lang="ko-KR" altLang="en-US" dirty="0" err="1"/>
              <a:t>새로작성할때</a:t>
            </a:r>
            <a:r>
              <a:rPr lang="ko-KR" altLang="en-US" dirty="0"/>
              <a:t> 처음에는 </a:t>
            </a:r>
            <a:r>
              <a:rPr lang="en-US" altLang="ko-KR" dirty="0"/>
              <a:t>No image</a:t>
            </a:r>
            <a:r>
              <a:rPr lang="ko-KR" altLang="en-US" dirty="0"/>
              <a:t> 이고</a:t>
            </a:r>
            <a:r>
              <a:rPr lang="en-US" altLang="ko-KR" dirty="0"/>
              <a:t>, </a:t>
            </a:r>
            <a:r>
              <a:rPr lang="ko-KR" altLang="en-US" dirty="0"/>
              <a:t>파일을 선택하면 이미지 미리보기가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입력한 후 저장을 누르면 </a:t>
            </a:r>
            <a:endParaRPr lang="en-US" altLang="ko-KR" dirty="0"/>
          </a:p>
          <a:p>
            <a:r>
              <a:rPr lang="ko-KR" altLang="en-US" dirty="0"/>
              <a:t>리스트로 돌아가게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3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29E9C-3358-BE2F-65E4-9908947FF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1F783C-0E9E-8A20-FB29-D7391D33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6" y="812800"/>
            <a:ext cx="5416547" cy="542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42559-C03D-FC4C-FE4D-F6AAC8B4375B}"/>
              </a:ext>
            </a:extLst>
          </p:cNvPr>
          <p:cNvSpPr txBox="1"/>
          <p:nvPr/>
        </p:nvSpPr>
        <p:spPr>
          <a:xfrm>
            <a:off x="5613400" y="6096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/>
              <a:t>업데이트 페이지</a:t>
            </a:r>
          </a:p>
        </p:txBody>
      </p:sp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273F7D9B-7B62-42E3-7772-B8B284EF97C4}"/>
              </a:ext>
            </a:extLst>
          </p:cNvPr>
          <p:cNvSpPr/>
          <p:nvPr/>
        </p:nvSpPr>
        <p:spPr>
          <a:xfrm>
            <a:off x="5997576" y="1446431"/>
            <a:ext cx="5622924" cy="4789269"/>
          </a:xfrm>
          <a:prstGeom prst="cloudCallout">
            <a:avLst>
              <a:gd name="adj1" fmla="val -80758"/>
              <a:gd name="adj2" fmla="val 821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※ </a:t>
            </a:r>
            <a:r>
              <a:rPr lang="ko-KR" altLang="en-US" dirty="0"/>
              <a:t>업데이트 페이지</a:t>
            </a:r>
            <a:endParaRPr lang="en-US" altLang="ko-KR" dirty="0"/>
          </a:p>
          <a:p>
            <a:r>
              <a:rPr lang="ko-KR" altLang="en-US" dirty="0"/>
              <a:t>● 정보 </a:t>
            </a:r>
            <a:r>
              <a:rPr lang="ko-KR" altLang="en-US" dirty="0" err="1"/>
              <a:t>수정할때는</a:t>
            </a:r>
            <a:r>
              <a:rPr lang="ko-KR" altLang="en-US" dirty="0"/>
              <a:t> 해당 내용들이 출력되고</a:t>
            </a:r>
            <a:r>
              <a:rPr lang="en-US" altLang="ko-KR" dirty="0"/>
              <a:t>, </a:t>
            </a:r>
            <a:r>
              <a:rPr lang="ko-KR" altLang="en-US" dirty="0"/>
              <a:t>수정이후에 시간과 날짜도 변경되게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 </a:t>
            </a:r>
            <a:r>
              <a:rPr lang="ko-KR" altLang="en-US" dirty="0" err="1"/>
              <a:t>첫페이지에서</a:t>
            </a:r>
            <a:r>
              <a:rPr lang="ko-KR" altLang="en-US" dirty="0"/>
              <a:t> 추가 누르게 되면 </a:t>
            </a:r>
            <a:r>
              <a:rPr lang="ko-KR" altLang="en-US" dirty="0" err="1"/>
              <a:t>아무내용없고</a:t>
            </a:r>
            <a:r>
              <a:rPr lang="en-US" altLang="ko-KR" dirty="0"/>
              <a:t>,</a:t>
            </a:r>
            <a:r>
              <a:rPr lang="ko-KR" altLang="en-US" dirty="0"/>
              <a:t> 사진도 없는 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</a:t>
            </a:r>
            <a:r>
              <a:rPr lang="en-US" altLang="ko-KR" dirty="0"/>
              <a:t> </a:t>
            </a:r>
            <a:r>
              <a:rPr lang="ko-KR" altLang="en-US" dirty="0"/>
              <a:t>사진을 바꾸게 되면 해당 사진을 미리보기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● 저장을 </a:t>
            </a:r>
            <a:r>
              <a:rPr lang="ko-KR" altLang="en-US" dirty="0" err="1"/>
              <a:t>누를경우</a:t>
            </a:r>
            <a:r>
              <a:rPr lang="en-US" altLang="ko-KR" dirty="0"/>
              <a:t>, </a:t>
            </a:r>
            <a:r>
              <a:rPr lang="ko-KR" altLang="en-US" dirty="0"/>
              <a:t>해당내용이 수정되거나 추가되고</a:t>
            </a:r>
            <a:r>
              <a:rPr lang="en-US" altLang="ko-KR" dirty="0"/>
              <a:t>, </a:t>
            </a:r>
            <a:r>
              <a:rPr lang="ko-KR" altLang="en-US" dirty="0"/>
              <a:t>리스트페이지로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9978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28</TotalTime>
  <Words>150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 3</vt:lpstr>
      <vt:lpstr>New_Simple01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KMS505202</dc:creator>
  <cp:lastModifiedBy>KMS505202</cp:lastModifiedBy>
  <cp:revision>28</cp:revision>
  <dcterms:created xsi:type="dcterms:W3CDTF">2024-02-15T07:43:41Z</dcterms:created>
  <dcterms:modified xsi:type="dcterms:W3CDTF">2024-02-15T09:07:23Z</dcterms:modified>
</cp:coreProperties>
</file>