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05BD-8D17-41E8-B5EF-554A5C1BFD18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5AC0-F0AF-40DF-8160-C6290F109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61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05BD-8D17-41E8-B5EF-554A5C1BFD18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5AC0-F0AF-40DF-8160-C6290F109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42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05BD-8D17-41E8-B5EF-554A5C1BFD18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5AC0-F0AF-40DF-8160-C6290F109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23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05BD-8D17-41E8-B5EF-554A5C1BFD18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5AC0-F0AF-40DF-8160-C6290F109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26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05BD-8D17-41E8-B5EF-554A5C1BFD18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5AC0-F0AF-40DF-8160-C6290F109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38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05BD-8D17-41E8-B5EF-554A5C1BFD18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5AC0-F0AF-40DF-8160-C6290F109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03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05BD-8D17-41E8-B5EF-554A5C1BFD18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5AC0-F0AF-40DF-8160-C6290F109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35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05BD-8D17-41E8-B5EF-554A5C1BFD18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5AC0-F0AF-40DF-8160-C6290F109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14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05BD-8D17-41E8-B5EF-554A5C1BFD18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5AC0-F0AF-40DF-8160-C6290F109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37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05BD-8D17-41E8-B5EF-554A5C1BFD18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5AC0-F0AF-40DF-8160-C6290F109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49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05BD-8D17-41E8-B5EF-554A5C1BFD18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5AC0-F0AF-40DF-8160-C6290F109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09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905BD-8D17-41E8-B5EF-554A5C1BFD18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35AC0-F0AF-40DF-8160-C6290F109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0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956345" y="1266738"/>
            <a:ext cx="645952" cy="62917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25860" y="1350492"/>
            <a:ext cx="50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16</a:t>
            </a:r>
            <a:endParaRPr lang="zh-TW" altLang="en-US" sz="2400" dirty="0"/>
          </a:p>
        </p:txBody>
      </p:sp>
      <p:sp>
        <p:nvSpPr>
          <p:cNvPr id="6" name="圓角矩形 5"/>
          <p:cNvSpPr/>
          <p:nvPr/>
        </p:nvSpPr>
        <p:spPr>
          <a:xfrm>
            <a:off x="1889795" y="1266738"/>
            <a:ext cx="645952" cy="62917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059555" y="1350492"/>
            <a:ext cx="306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8" name="圓角矩形 7"/>
          <p:cNvSpPr/>
          <p:nvPr/>
        </p:nvSpPr>
        <p:spPr>
          <a:xfrm>
            <a:off x="956345" y="2111288"/>
            <a:ext cx="645952" cy="62917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爆炸 1 9"/>
          <p:cNvSpPr/>
          <p:nvPr/>
        </p:nvSpPr>
        <p:spPr>
          <a:xfrm>
            <a:off x="1035050" y="2197100"/>
            <a:ext cx="520700" cy="450850"/>
          </a:xfrm>
          <a:prstGeom prst="irregularSeal1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2004095" y="2168438"/>
            <a:ext cx="645952" cy="62917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173855" y="2252192"/>
            <a:ext cx="306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735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510019" y="536894"/>
            <a:ext cx="385893" cy="1988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</a:p>
          <a:p>
            <a:pPr algn="ctr"/>
            <a:r>
              <a:rPr lang="en-US" altLang="zh-TW" dirty="0" smtClean="0"/>
              <a:t>2</a:t>
            </a:r>
          </a:p>
          <a:p>
            <a:pPr algn="ctr"/>
            <a:r>
              <a:rPr lang="en-US" altLang="zh-TW" dirty="0" smtClean="0"/>
              <a:t>3</a:t>
            </a:r>
          </a:p>
          <a:p>
            <a:pPr algn="ctr"/>
            <a:r>
              <a:rPr lang="en-US" altLang="zh-TW" dirty="0" smtClean="0"/>
              <a:t>.</a:t>
            </a:r>
          </a:p>
          <a:p>
            <a:pPr algn="ctr"/>
            <a:r>
              <a:rPr lang="en-US" altLang="zh-TW" dirty="0" smtClean="0"/>
              <a:t>.</a:t>
            </a:r>
          </a:p>
          <a:p>
            <a:pPr algn="ctr"/>
            <a:r>
              <a:rPr lang="en-US" altLang="zh-TW" dirty="0" smtClean="0"/>
              <a:t>.</a:t>
            </a:r>
          </a:p>
          <a:p>
            <a:pPr algn="ctr"/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117445" y="536893"/>
            <a:ext cx="1073792" cy="1988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Event_1</a:t>
            </a:r>
          </a:p>
          <a:p>
            <a:pPr algn="ctr"/>
            <a:r>
              <a:rPr lang="en-US" altLang="zh-TW" dirty="0" smtClean="0"/>
              <a:t>Event_2</a:t>
            </a:r>
          </a:p>
          <a:p>
            <a:pPr algn="ctr"/>
            <a:r>
              <a:rPr lang="en-US" altLang="zh-TW" dirty="0" smtClean="0"/>
              <a:t>Event_3</a:t>
            </a:r>
          </a:p>
          <a:p>
            <a:pPr algn="ctr"/>
            <a:r>
              <a:rPr lang="en-US" altLang="zh-TW" dirty="0" smtClean="0"/>
              <a:t>.</a:t>
            </a:r>
          </a:p>
          <a:p>
            <a:pPr algn="ctr"/>
            <a:r>
              <a:rPr lang="en-US" altLang="zh-TW" dirty="0" smtClean="0"/>
              <a:t>.</a:t>
            </a:r>
          </a:p>
          <a:p>
            <a:pPr algn="ctr"/>
            <a:r>
              <a:rPr lang="en-US" altLang="zh-TW" dirty="0" smtClean="0"/>
              <a:t>.</a:t>
            </a:r>
          </a:p>
          <a:p>
            <a:pPr algn="ctr"/>
            <a:r>
              <a:rPr lang="en-US" altLang="zh-TW" dirty="0" err="1" smtClean="0"/>
              <a:t>Event_n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3498208" y="536893"/>
            <a:ext cx="3263317" cy="595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Init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pPr algn="ctr"/>
            <a:r>
              <a:rPr lang="en-US" altLang="zh-TW" dirty="0" err="1" smtClean="0"/>
              <a:t>arrNumberSize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arrNumberList</a:t>
            </a:r>
            <a:r>
              <a:rPr lang="en-US" altLang="zh-TW" dirty="0" smtClean="0"/>
              <a:t> </a:t>
            </a:r>
            <a:endParaRPr lang="en-US" altLang="zh-TW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614493" y="2912376"/>
            <a:ext cx="535497" cy="1988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1#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2#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3#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.</a:t>
            </a:r>
          </a:p>
          <a:p>
            <a:pPr algn="ctr"/>
            <a:r>
              <a:rPr lang="en-US" altLang="zh-TW" dirty="0" smtClean="0"/>
              <a:t>.</a:t>
            </a:r>
          </a:p>
          <a:p>
            <a:pPr algn="ctr"/>
            <a:r>
              <a:rPr lang="en-US" altLang="zh-TW" dirty="0" smtClean="0"/>
              <a:t>.</a:t>
            </a:r>
          </a:p>
          <a:p>
            <a:pPr algn="ctr"/>
            <a:r>
              <a:rPr lang="en-US" altLang="zh-TW" dirty="0" smtClean="0"/>
              <a:t>n#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510019" y="2912377"/>
            <a:ext cx="385893" cy="1988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</a:p>
          <a:p>
            <a:pPr algn="ctr"/>
            <a:r>
              <a:rPr lang="en-US" altLang="zh-TW" dirty="0" smtClean="0"/>
              <a:t>2</a:t>
            </a:r>
          </a:p>
          <a:p>
            <a:pPr algn="ctr"/>
            <a:r>
              <a:rPr lang="en-US" altLang="zh-TW" dirty="0" smtClean="0"/>
              <a:t>3</a:t>
            </a:r>
          </a:p>
          <a:p>
            <a:pPr algn="ctr"/>
            <a:r>
              <a:rPr lang="en-US" altLang="zh-TW" dirty="0" smtClean="0"/>
              <a:t>.</a:t>
            </a:r>
          </a:p>
          <a:p>
            <a:pPr algn="ctr"/>
            <a:r>
              <a:rPr lang="en-US" altLang="zh-TW" dirty="0" smtClean="0"/>
              <a:t>.</a:t>
            </a:r>
          </a:p>
          <a:p>
            <a:pPr algn="ctr"/>
            <a:r>
              <a:rPr lang="en-US" altLang="zh-TW" dirty="0" smtClean="0"/>
              <a:t>.</a:t>
            </a:r>
          </a:p>
          <a:p>
            <a:pPr algn="ctr"/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3372373" y="1444302"/>
            <a:ext cx="3514988" cy="595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generateLottery</a:t>
            </a:r>
            <a:r>
              <a:rPr lang="en-US" altLang="zh-TW" dirty="0" smtClean="0"/>
              <a:t>()</a:t>
            </a:r>
          </a:p>
          <a:p>
            <a:pPr algn="ctr"/>
            <a:r>
              <a:rPr lang="en-US" altLang="zh-TW" dirty="0" smtClean="0"/>
              <a:t>Draw number from </a:t>
            </a:r>
            <a:r>
              <a:rPr lang="en-US" altLang="zh-TW" dirty="0" err="1"/>
              <a:t>arrNumberList</a:t>
            </a:r>
            <a:endParaRPr lang="en-US" altLang="zh-TW" dirty="0" smtClean="0"/>
          </a:p>
        </p:txBody>
      </p:sp>
      <p:sp>
        <p:nvSpPr>
          <p:cNvPr id="8" name="圓角矩形 7"/>
          <p:cNvSpPr/>
          <p:nvPr/>
        </p:nvSpPr>
        <p:spPr>
          <a:xfrm>
            <a:off x="3498208" y="2322350"/>
            <a:ext cx="3263318" cy="595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generateLottery</a:t>
            </a:r>
            <a:r>
              <a:rPr lang="en-US" altLang="zh-TW" dirty="0" smtClean="0"/>
              <a:t>()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Assign event to html  </a:t>
            </a:r>
            <a:endParaRPr lang="en-US" altLang="zh-TW" dirty="0" smtClean="0"/>
          </a:p>
        </p:txBody>
      </p:sp>
      <p:cxnSp>
        <p:nvCxnSpPr>
          <p:cNvPr id="9" name="肘形接點 8"/>
          <p:cNvCxnSpPr>
            <a:stCxn id="8" idx="3"/>
            <a:endCxn id="7" idx="3"/>
          </p:cNvCxnSpPr>
          <p:nvPr/>
        </p:nvCxnSpPr>
        <p:spPr>
          <a:xfrm flipV="1">
            <a:off x="6761526" y="1742113"/>
            <a:ext cx="125835" cy="878048"/>
          </a:xfrm>
          <a:prstGeom prst="bentConnector3">
            <a:avLst>
              <a:gd name="adj1" fmla="val 2816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3" idx="2"/>
            <a:endCxn id="7" idx="0"/>
          </p:cNvCxnSpPr>
          <p:nvPr/>
        </p:nvCxnSpPr>
        <p:spPr>
          <a:xfrm>
            <a:off x="5129867" y="1132514"/>
            <a:ext cx="0" cy="31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2"/>
            <a:endCxn id="8" idx="0"/>
          </p:cNvCxnSpPr>
          <p:nvPr/>
        </p:nvCxnSpPr>
        <p:spPr>
          <a:xfrm>
            <a:off x="5129867" y="2039923"/>
            <a:ext cx="0" cy="282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8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52</Words>
  <Application>Microsoft Office PowerPoint</Application>
  <PresentationFormat>寬螢幕</PresentationFormat>
  <Paragraphs>37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Wu</dc:creator>
  <cp:lastModifiedBy>Wu</cp:lastModifiedBy>
  <cp:revision>15</cp:revision>
  <dcterms:created xsi:type="dcterms:W3CDTF">2025-02-16T13:51:13Z</dcterms:created>
  <dcterms:modified xsi:type="dcterms:W3CDTF">2025-02-22T15:52:34Z</dcterms:modified>
</cp:coreProperties>
</file>