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199313" cy="161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206" d="100"/>
          <a:sy n="206" d="100"/>
        </p:scale>
        <p:origin x="18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7" y="265006"/>
            <a:ext cx="5399487" cy="563739"/>
          </a:xfrm>
        </p:spPr>
        <p:txBody>
          <a:bodyPr anchor="b"/>
          <a:lstStyle>
            <a:lvl1pPr algn="ctr">
              <a:defRPr sz="14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7" y="850481"/>
            <a:ext cx="5399487" cy="390944"/>
          </a:xfrm>
        </p:spPr>
        <p:txBody>
          <a:bodyPr/>
          <a:lstStyle>
            <a:lvl1pPr marL="0" indent="0" algn="ctr">
              <a:buNone/>
              <a:defRPr sz="565"/>
            </a:lvl1pPr>
            <a:lvl2pPr marL="107934" indent="0" algn="ctr">
              <a:buNone/>
              <a:defRPr sz="471"/>
            </a:lvl2pPr>
            <a:lvl3pPr marL="215867" indent="0" algn="ctr">
              <a:buNone/>
              <a:defRPr sz="445"/>
            </a:lvl3pPr>
            <a:lvl4pPr marL="323801" indent="0" algn="ctr">
              <a:buNone/>
              <a:defRPr sz="445"/>
            </a:lvl4pPr>
            <a:lvl5pPr marL="431734" indent="0" algn="ctr">
              <a:buNone/>
              <a:defRPr sz="445"/>
            </a:lvl5pPr>
            <a:lvl6pPr marL="539663" indent="0" algn="ctr">
              <a:buNone/>
              <a:defRPr sz="445"/>
            </a:lvl6pPr>
            <a:lvl7pPr marL="647601" indent="0" algn="ctr">
              <a:buNone/>
              <a:defRPr sz="445"/>
            </a:lvl7pPr>
            <a:lvl8pPr marL="755535" indent="0" algn="ctr">
              <a:buNone/>
              <a:defRPr sz="445"/>
            </a:lvl8pPr>
            <a:lvl9pPr marL="863464" indent="0" algn="ctr">
              <a:buNone/>
              <a:defRPr sz="4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9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16" y="86210"/>
            <a:ext cx="1552353" cy="13722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1" y="86210"/>
            <a:ext cx="4567065" cy="13722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9" y="403693"/>
            <a:ext cx="6209407" cy="673563"/>
          </a:xfrm>
        </p:spPr>
        <p:txBody>
          <a:bodyPr anchor="b"/>
          <a:lstStyle>
            <a:lvl1pPr>
              <a:defRPr sz="14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9" y="1083627"/>
            <a:ext cx="6209407" cy="354211"/>
          </a:xfrm>
        </p:spPr>
        <p:txBody>
          <a:bodyPr/>
          <a:lstStyle>
            <a:lvl1pPr marL="0" indent="0">
              <a:buNone/>
              <a:defRPr sz="565">
                <a:solidFill>
                  <a:schemeClr val="tx1">
                    <a:tint val="75000"/>
                  </a:schemeClr>
                </a:solidFill>
              </a:defRPr>
            </a:lvl1pPr>
            <a:lvl2pPr marL="107934" indent="0">
              <a:buNone/>
              <a:defRPr sz="471">
                <a:solidFill>
                  <a:schemeClr val="tx1">
                    <a:tint val="75000"/>
                  </a:schemeClr>
                </a:solidFill>
              </a:defRPr>
            </a:lvl2pPr>
            <a:lvl3pPr marL="215867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3pPr>
            <a:lvl4pPr marL="323801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4pPr>
            <a:lvl5pPr marL="431734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5pPr>
            <a:lvl6pPr marL="539663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6pPr>
            <a:lvl7pPr marL="647601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7pPr>
            <a:lvl8pPr marL="75553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8pPr>
            <a:lvl9pPr marL="863464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1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31052"/>
            <a:ext cx="3059707" cy="10273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7" y="431052"/>
            <a:ext cx="3059707" cy="10273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00" y="86210"/>
            <a:ext cx="6209407" cy="3129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396946"/>
            <a:ext cx="3045648" cy="194535"/>
          </a:xfrm>
        </p:spPr>
        <p:txBody>
          <a:bodyPr anchor="b"/>
          <a:lstStyle>
            <a:lvl1pPr marL="0" indent="0">
              <a:buNone/>
              <a:defRPr sz="565" b="1"/>
            </a:lvl1pPr>
            <a:lvl2pPr marL="107934" indent="0">
              <a:buNone/>
              <a:defRPr sz="471" b="1"/>
            </a:lvl2pPr>
            <a:lvl3pPr marL="215867" indent="0">
              <a:buNone/>
              <a:defRPr sz="445" b="1"/>
            </a:lvl3pPr>
            <a:lvl4pPr marL="323801" indent="0">
              <a:buNone/>
              <a:defRPr sz="445" b="1"/>
            </a:lvl4pPr>
            <a:lvl5pPr marL="431734" indent="0">
              <a:buNone/>
              <a:defRPr sz="445" b="1"/>
            </a:lvl5pPr>
            <a:lvl6pPr marL="539663" indent="0">
              <a:buNone/>
              <a:defRPr sz="445" b="1"/>
            </a:lvl6pPr>
            <a:lvl7pPr marL="647601" indent="0">
              <a:buNone/>
              <a:defRPr sz="445" b="1"/>
            </a:lvl7pPr>
            <a:lvl8pPr marL="755535" indent="0">
              <a:buNone/>
              <a:defRPr sz="445" b="1"/>
            </a:lvl8pPr>
            <a:lvl9pPr marL="863464" indent="0">
              <a:buNone/>
              <a:defRPr sz="4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591477"/>
            <a:ext cx="3045648" cy="8699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5" y="396946"/>
            <a:ext cx="3060645" cy="194535"/>
          </a:xfrm>
        </p:spPr>
        <p:txBody>
          <a:bodyPr anchor="b"/>
          <a:lstStyle>
            <a:lvl1pPr marL="0" indent="0">
              <a:buNone/>
              <a:defRPr sz="565" b="1"/>
            </a:lvl1pPr>
            <a:lvl2pPr marL="107934" indent="0">
              <a:buNone/>
              <a:defRPr sz="471" b="1"/>
            </a:lvl2pPr>
            <a:lvl3pPr marL="215867" indent="0">
              <a:buNone/>
              <a:defRPr sz="445" b="1"/>
            </a:lvl3pPr>
            <a:lvl4pPr marL="323801" indent="0">
              <a:buNone/>
              <a:defRPr sz="445" b="1"/>
            </a:lvl4pPr>
            <a:lvl5pPr marL="431734" indent="0">
              <a:buNone/>
              <a:defRPr sz="445" b="1"/>
            </a:lvl5pPr>
            <a:lvl6pPr marL="539663" indent="0">
              <a:buNone/>
              <a:defRPr sz="445" b="1"/>
            </a:lvl6pPr>
            <a:lvl7pPr marL="647601" indent="0">
              <a:buNone/>
              <a:defRPr sz="445" b="1"/>
            </a:lvl7pPr>
            <a:lvl8pPr marL="755535" indent="0">
              <a:buNone/>
              <a:defRPr sz="445" b="1"/>
            </a:lvl8pPr>
            <a:lvl9pPr marL="863464" indent="0">
              <a:buNone/>
              <a:defRPr sz="4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5" y="591477"/>
            <a:ext cx="3060645" cy="8699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3" y="107954"/>
            <a:ext cx="2321965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7" y="233146"/>
            <a:ext cx="3644651" cy="1150717"/>
          </a:xfrm>
        </p:spPr>
        <p:txBody>
          <a:bodyPr/>
          <a:lstStyle>
            <a:lvl1pPr>
              <a:defRPr sz="756"/>
            </a:lvl1pPr>
            <a:lvl2pPr>
              <a:defRPr sz="658"/>
            </a:lvl2pPr>
            <a:lvl3pPr>
              <a:defRPr sz="565"/>
            </a:lvl3pPr>
            <a:lvl4pPr>
              <a:defRPr sz="471"/>
            </a:lvl4pPr>
            <a:lvl5pPr>
              <a:defRPr sz="471"/>
            </a:lvl5pPr>
            <a:lvl6pPr>
              <a:defRPr sz="471"/>
            </a:lvl6pPr>
            <a:lvl7pPr>
              <a:defRPr sz="471"/>
            </a:lvl7pPr>
            <a:lvl8pPr>
              <a:defRPr sz="471"/>
            </a:lvl8pPr>
            <a:lvl9pPr>
              <a:defRPr sz="47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3" y="485776"/>
            <a:ext cx="2321965" cy="899958"/>
          </a:xfrm>
        </p:spPr>
        <p:txBody>
          <a:bodyPr/>
          <a:lstStyle>
            <a:lvl1pPr marL="0" indent="0">
              <a:buNone/>
              <a:defRPr sz="445"/>
            </a:lvl1pPr>
            <a:lvl2pPr marL="107934" indent="0">
              <a:buNone/>
              <a:defRPr sz="445"/>
            </a:lvl2pPr>
            <a:lvl3pPr marL="215867" indent="0">
              <a:buNone/>
              <a:defRPr sz="445"/>
            </a:lvl3pPr>
            <a:lvl4pPr marL="323801" indent="0">
              <a:buNone/>
              <a:defRPr sz="445"/>
            </a:lvl4pPr>
            <a:lvl5pPr marL="431734" indent="0">
              <a:buNone/>
              <a:defRPr sz="445"/>
            </a:lvl5pPr>
            <a:lvl6pPr marL="539663" indent="0">
              <a:buNone/>
              <a:defRPr sz="445"/>
            </a:lvl6pPr>
            <a:lvl7pPr marL="647601" indent="0">
              <a:buNone/>
              <a:defRPr sz="445"/>
            </a:lvl7pPr>
            <a:lvl8pPr marL="755535" indent="0">
              <a:buNone/>
              <a:defRPr sz="445"/>
            </a:lvl8pPr>
            <a:lvl9pPr marL="863464" indent="0">
              <a:buNone/>
              <a:defRPr sz="4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3" y="107954"/>
            <a:ext cx="2321965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7" y="233146"/>
            <a:ext cx="3644651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34" indent="0">
              <a:buNone/>
              <a:defRPr sz="658"/>
            </a:lvl2pPr>
            <a:lvl3pPr marL="215867" indent="0">
              <a:buNone/>
              <a:defRPr sz="565"/>
            </a:lvl3pPr>
            <a:lvl4pPr marL="323801" indent="0">
              <a:buNone/>
              <a:defRPr sz="471"/>
            </a:lvl4pPr>
            <a:lvl5pPr marL="431734" indent="0">
              <a:buNone/>
              <a:defRPr sz="471"/>
            </a:lvl5pPr>
            <a:lvl6pPr marL="539663" indent="0">
              <a:buNone/>
              <a:defRPr sz="471"/>
            </a:lvl6pPr>
            <a:lvl7pPr marL="647601" indent="0">
              <a:buNone/>
              <a:defRPr sz="471"/>
            </a:lvl7pPr>
            <a:lvl8pPr marL="755535" indent="0">
              <a:buNone/>
              <a:defRPr sz="471"/>
            </a:lvl8pPr>
            <a:lvl9pPr marL="863464" indent="0">
              <a:buNone/>
              <a:defRPr sz="47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3" y="485776"/>
            <a:ext cx="2321965" cy="899958"/>
          </a:xfrm>
        </p:spPr>
        <p:txBody>
          <a:bodyPr/>
          <a:lstStyle>
            <a:lvl1pPr marL="0" indent="0">
              <a:buNone/>
              <a:defRPr sz="445"/>
            </a:lvl1pPr>
            <a:lvl2pPr marL="107934" indent="0">
              <a:buNone/>
              <a:defRPr sz="445"/>
            </a:lvl2pPr>
            <a:lvl3pPr marL="215867" indent="0">
              <a:buNone/>
              <a:defRPr sz="445"/>
            </a:lvl3pPr>
            <a:lvl4pPr marL="323801" indent="0">
              <a:buNone/>
              <a:defRPr sz="445"/>
            </a:lvl4pPr>
            <a:lvl5pPr marL="431734" indent="0">
              <a:buNone/>
              <a:defRPr sz="445"/>
            </a:lvl5pPr>
            <a:lvl6pPr marL="539663" indent="0">
              <a:buNone/>
              <a:defRPr sz="445"/>
            </a:lvl6pPr>
            <a:lvl7pPr marL="647601" indent="0">
              <a:buNone/>
              <a:defRPr sz="445"/>
            </a:lvl7pPr>
            <a:lvl8pPr marL="755535" indent="0">
              <a:buNone/>
              <a:defRPr sz="445"/>
            </a:lvl8pPr>
            <a:lvl9pPr marL="863464" indent="0">
              <a:buNone/>
              <a:defRPr sz="4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7" y="86210"/>
            <a:ext cx="6209407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7" y="431052"/>
            <a:ext cx="6209407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8" y="1500806"/>
            <a:ext cx="1619844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696D-57A8-0944-B3D4-66FD496BEA15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6" y="1500806"/>
            <a:ext cx="242976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20" y="1500806"/>
            <a:ext cx="1619844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96B8-C064-5243-88A2-AD0EC0C7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5867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67" indent="-53967" algn="l" defTabSz="21586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58" kern="1200">
          <a:solidFill>
            <a:schemeClr val="tx1"/>
          </a:solidFill>
          <a:latin typeface="+mn-lt"/>
          <a:ea typeface="+mn-ea"/>
          <a:cs typeface="+mn-cs"/>
        </a:defRPr>
      </a:lvl1pPr>
      <a:lvl2pPr marL="161900" indent="-53967" algn="l" defTabSz="21586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2pPr>
      <a:lvl3pPr marL="269834" indent="-53967" algn="l" defTabSz="21586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3pPr>
      <a:lvl4pPr marL="377767" indent="-53967" algn="l" defTabSz="21586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4pPr>
      <a:lvl5pPr marL="485701" indent="-53967" algn="l" defTabSz="21586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5pPr>
      <a:lvl6pPr marL="593630" indent="-53967" algn="l" defTabSz="21586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6pPr>
      <a:lvl7pPr marL="701568" indent="-53967" algn="l" defTabSz="21586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7pPr>
      <a:lvl8pPr marL="809497" indent="-53967" algn="l" defTabSz="21586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8pPr>
      <a:lvl9pPr marL="917431" indent="-53967" algn="l" defTabSz="21586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67" rtl="0" eaLnBrk="1" latinLnBrk="0" hangingPunct="1">
        <a:defRPr sz="445" kern="1200">
          <a:solidFill>
            <a:schemeClr val="tx1"/>
          </a:solidFill>
          <a:latin typeface="+mn-lt"/>
          <a:ea typeface="+mn-ea"/>
          <a:cs typeface="+mn-cs"/>
        </a:defRPr>
      </a:lvl1pPr>
      <a:lvl2pPr marL="107934" algn="l" defTabSz="215867" rtl="0" eaLnBrk="1" latinLnBrk="0" hangingPunct="1">
        <a:defRPr sz="445" kern="1200">
          <a:solidFill>
            <a:schemeClr val="tx1"/>
          </a:solidFill>
          <a:latin typeface="+mn-lt"/>
          <a:ea typeface="+mn-ea"/>
          <a:cs typeface="+mn-cs"/>
        </a:defRPr>
      </a:lvl2pPr>
      <a:lvl3pPr marL="215867" algn="l" defTabSz="215867" rtl="0" eaLnBrk="1" latinLnBrk="0" hangingPunct="1">
        <a:defRPr sz="445" kern="1200">
          <a:solidFill>
            <a:schemeClr val="tx1"/>
          </a:solidFill>
          <a:latin typeface="+mn-lt"/>
          <a:ea typeface="+mn-ea"/>
          <a:cs typeface="+mn-cs"/>
        </a:defRPr>
      </a:lvl3pPr>
      <a:lvl4pPr marL="323801" algn="l" defTabSz="215867" rtl="0" eaLnBrk="1" latinLnBrk="0" hangingPunct="1">
        <a:defRPr sz="445" kern="1200">
          <a:solidFill>
            <a:schemeClr val="tx1"/>
          </a:solidFill>
          <a:latin typeface="+mn-lt"/>
          <a:ea typeface="+mn-ea"/>
          <a:cs typeface="+mn-cs"/>
        </a:defRPr>
      </a:lvl4pPr>
      <a:lvl5pPr marL="431734" algn="l" defTabSz="215867" rtl="0" eaLnBrk="1" latinLnBrk="0" hangingPunct="1">
        <a:defRPr sz="445" kern="1200">
          <a:solidFill>
            <a:schemeClr val="tx1"/>
          </a:solidFill>
          <a:latin typeface="+mn-lt"/>
          <a:ea typeface="+mn-ea"/>
          <a:cs typeface="+mn-cs"/>
        </a:defRPr>
      </a:lvl5pPr>
      <a:lvl6pPr marL="539663" algn="l" defTabSz="215867" rtl="0" eaLnBrk="1" latinLnBrk="0" hangingPunct="1">
        <a:defRPr sz="445" kern="1200">
          <a:solidFill>
            <a:schemeClr val="tx1"/>
          </a:solidFill>
          <a:latin typeface="+mn-lt"/>
          <a:ea typeface="+mn-ea"/>
          <a:cs typeface="+mn-cs"/>
        </a:defRPr>
      </a:lvl6pPr>
      <a:lvl7pPr marL="647601" algn="l" defTabSz="215867" rtl="0" eaLnBrk="1" latinLnBrk="0" hangingPunct="1">
        <a:defRPr sz="445" kern="1200">
          <a:solidFill>
            <a:schemeClr val="tx1"/>
          </a:solidFill>
          <a:latin typeface="+mn-lt"/>
          <a:ea typeface="+mn-ea"/>
          <a:cs typeface="+mn-cs"/>
        </a:defRPr>
      </a:lvl7pPr>
      <a:lvl8pPr marL="755535" algn="l" defTabSz="215867" rtl="0" eaLnBrk="1" latinLnBrk="0" hangingPunct="1">
        <a:defRPr sz="445" kern="1200">
          <a:solidFill>
            <a:schemeClr val="tx1"/>
          </a:solidFill>
          <a:latin typeface="+mn-lt"/>
          <a:ea typeface="+mn-ea"/>
          <a:cs typeface="+mn-cs"/>
        </a:defRPr>
      </a:lvl8pPr>
      <a:lvl9pPr marL="863464" algn="l" defTabSz="215867" rtl="0" eaLnBrk="1" latinLnBrk="0" hangingPunct="1">
        <a:defRPr sz="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of the united nations&#10;&#10;Description automatically generated with low confidence">
            <a:extLst>
              <a:ext uri="{FF2B5EF4-FFF2-40B4-BE49-F238E27FC236}">
                <a16:creationId xmlns:a16="http://schemas.microsoft.com/office/drawing/2014/main" id="{FB83F4A9-90EF-5B00-7FF7-E1830C43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25" y="3"/>
            <a:ext cx="2772001" cy="15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1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 Malla</dc:creator>
  <cp:lastModifiedBy>Lucas  Malla</cp:lastModifiedBy>
  <cp:revision>4</cp:revision>
  <dcterms:created xsi:type="dcterms:W3CDTF">2022-10-21T02:13:16Z</dcterms:created>
  <dcterms:modified xsi:type="dcterms:W3CDTF">2023-06-07T06:03:18Z</dcterms:modified>
</cp:coreProperties>
</file>