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0C4A987-F5D1-4CC4-B424-0C56A1FE217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4BABBD7-F7D7-4BC5-ACA0-84CA68DA80E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D267496-D25A-4D60-A404-62757A65B70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15A488B-118E-4229-9688-2109FDA129F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520560"/>
            <a:ext cx="9071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MCARE</a:t>
            </a:r>
            <a:br/>
            <a:br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00960" y="-108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Hospital Learning Game for Disaster Simulation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00960" y="13716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br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Architecture and RoadMap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1371600" y="4343400"/>
            <a:ext cx="7199640" cy="11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September 3</a:t>
            </a:r>
            <a:r>
              <a:rPr b="0" lang="en-US" sz="2800" spc="-1" strike="noStrike" baseline="14000000">
                <a:solidFill>
                  <a:srgbClr val="ffffff"/>
                </a:solidFill>
                <a:latin typeface="Arial"/>
              </a:rPr>
              <a:t>rd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, 2021</a:t>
            </a:r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Rob Rowe &lt;rrowe@who.int&gt;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MCARE Architecture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600200" y="1143360"/>
            <a:ext cx="2887920" cy="1013400"/>
          </a:xfrm>
          <a:prstGeom prst="rect">
            <a:avLst/>
          </a:prstGeom>
          <a:ln w="1800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1791000" y="2743200"/>
            <a:ext cx="2095200" cy="1394280"/>
          </a:xfrm>
          <a:prstGeom prst="rect">
            <a:avLst/>
          </a:prstGeom>
          <a:ln w="18000"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4946760" y="3044160"/>
            <a:ext cx="2214720" cy="951840"/>
          </a:xfrm>
          <a:prstGeom prst="rect">
            <a:avLst/>
          </a:prstGeom>
          <a:ln w="18000">
            <a:noFill/>
          </a:ln>
        </p:spPr>
      </p:pic>
      <p:pic>
        <p:nvPicPr>
          <p:cNvPr id="172" name="" descr=""/>
          <p:cNvPicPr/>
          <p:nvPr/>
        </p:nvPicPr>
        <p:blipFill>
          <a:blip r:embed="rId4"/>
          <a:stretch/>
        </p:blipFill>
        <p:spPr>
          <a:xfrm>
            <a:off x="7527600" y="1600200"/>
            <a:ext cx="2286000" cy="2286000"/>
          </a:xfrm>
          <a:prstGeom prst="rect">
            <a:avLst/>
          </a:prstGeom>
          <a:ln w="18000">
            <a:noFill/>
          </a:ln>
        </p:spPr>
      </p:pic>
      <p:sp>
        <p:nvSpPr>
          <p:cNvPr id="173" name="TextShape 2"/>
          <p:cNvSpPr txBox="1"/>
          <p:nvPr/>
        </p:nvSpPr>
        <p:spPr>
          <a:xfrm>
            <a:off x="2057400" y="4137480"/>
            <a:ext cx="16002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Hololens HL2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2057400" y="2140920"/>
            <a:ext cx="160020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Magic Leap ML1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4715640" y="4106880"/>
            <a:ext cx="2660760" cy="1178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On-prem MCARE Game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(Can Be Any PC, Installs on Laptop)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7831800" y="4042800"/>
            <a:ext cx="160020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International MCARE Guide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5"/>
          <a:stretch/>
        </p:blipFill>
        <p:spPr>
          <a:xfrm>
            <a:off x="5154840" y="1063440"/>
            <a:ext cx="993960" cy="993960"/>
          </a:xfrm>
          <a:prstGeom prst="rect">
            <a:avLst/>
          </a:prstGeom>
          <a:ln w="18000">
            <a:noFill/>
          </a:ln>
        </p:spPr>
      </p:pic>
      <p:sp>
        <p:nvSpPr>
          <p:cNvPr id="178" name="TextShape 6"/>
          <p:cNvSpPr txBox="1"/>
          <p:nvPr/>
        </p:nvSpPr>
        <p:spPr>
          <a:xfrm>
            <a:off x="4849200" y="2068920"/>
            <a:ext cx="160020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LXP Credentials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MCARE Roadmap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1. Hire Core Game Makers Team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Game Client Programmer: Miguel, Hired in March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Game Producer: Rob, Hired in June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Sound Producer: Will, Hiring Sept 27</a:t>
            </a:r>
            <a:r>
              <a:rPr b="0" lang="en-US" sz="2100" spc="-1" strike="noStrike" baseline="14000000">
                <a:latin typeface="Arial"/>
              </a:rPr>
              <a:t>th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Game Server Programmer: TBD, Future Hire Artist-Programmer to Be Trained, </a:t>
            </a:r>
            <a:r>
              <a:rPr b="0" lang="en-US" sz="2100" spc="-1" strike="noStrike">
                <a:latin typeface="Arial"/>
              </a:rPr>
              <a:t>Meanwhile Rob Covering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Graphics Artist: TBD, Lost Emmy-winning Candidate in June, Future Hire Artist-Programmer, </a:t>
            </a:r>
            <a:r>
              <a:rPr b="0" lang="en-US" sz="2100" spc="-1" strike="noStrike">
                <a:latin typeface="Arial"/>
              </a:rPr>
              <a:t>Meanwhile Miguel and Rob Covering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2. </a:t>
            </a:r>
            <a:r>
              <a:rPr b="0" lang="en-US" sz="2400" spc="-1" strike="sngStrike">
                <a:latin typeface="Arial"/>
              </a:rPr>
              <a:t>Card Game Mock-up</a:t>
            </a:r>
            <a:r>
              <a:rPr b="0" lang="en-US" sz="2400" spc="-1" strike="noStrike">
                <a:latin typeface="Arial"/>
              </a:rPr>
              <a:t> [Preliminary Work Done by Kat before Canceled by Nelson]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 Game Client [Developing Miguel’s PoC Code into Game Product, Ongoing]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4. Game Trailer [Rob Crash Cut 1-minute Video, Will on Sound, Ongoing]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5. Game Server [Rob Started Coding, Ongoing]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MCARE Collaborations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7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1. Quality &amp; Standards – ISO 21001 Draft Doc Under Evaluation by Q&amp;S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2. LXP Integration – Paused, Project Reorganization Underway under CTO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 Comms – Rob Is Producing Game Trailer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4. Translations – Standing by to Do French Translation (Can Do in 24 Hours)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5. Birmingham NHS </a:t>
            </a:r>
            <a:r>
              <a:rPr b="0" lang="en-US" sz="2400" spc="-1" strike="noStrike">
                <a:latin typeface="Arial"/>
              </a:rPr>
              <a:t>– SME JJ Documenting MoLA Algorithm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5. WHO Ship Sanitation VR Group – May Reuse Assets from ARG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6. Open3D Foundation (Amazon) – Waiting for WHOA Approval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7. Facebook – Rob Submitted Draft SOW, Making Revisions Requested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8. MPA ASWF (Disney) – Waiting for MCARE Public Website (Rob)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MCARE Deadlines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September 24</a:t>
            </a:r>
            <a:r>
              <a:rPr b="0" lang="en-US" sz="2400" spc="-1" strike="noStrike" baseline="14000000">
                <a:latin typeface="Arial"/>
              </a:rPr>
              <a:t>th</a:t>
            </a:r>
            <a:r>
              <a:rPr b="0" lang="en-US" sz="2400" spc="-1" strike="noStrike">
                <a:latin typeface="Arial"/>
              </a:rPr>
              <a:t>, 2021, Birmingham, UK, live exercise with NHS Doctors [Has NHS Received Headsets from Microsoft, Supply Chain Shortage?]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September 27</a:t>
            </a:r>
            <a:r>
              <a:rPr b="0" lang="en-US" sz="2400" spc="-1" strike="noStrike" baseline="14000000">
                <a:latin typeface="Arial"/>
              </a:rPr>
              <a:t>th</a:t>
            </a:r>
            <a:r>
              <a:rPr b="0" lang="en-US" sz="2400" spc="-1" strike="noStrike">
                <a:latin typeface="Arial"/>
              </a:rPr>
              <a:t>, 2021, Lyon, France, VIP Cornerstone Presentation [Headsets Will Not Available in Time from WHOA Procurement]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October 11</a:t>
            </a:r>
            <a:r>
              <a:rPr b="0" lang="en-US" sz="2400" spc="-1" strike="noStrike" baseline="14000000">
                <a:latin typeface="Arial"/>
              </a:rPr>
              <a:t>th</a:t>
            </a:r>
            <a:r>
              <a:rPr b="0" lang="en-US" sz="2400" spc="-1" strike="noStrike">
                <a:latin typeface="Arial"/>
              </a:rPr>
              <a:t>, 2021, Athens, Greece, Live Exercise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October 12</a:t>
            </a:r>
            <a:r>
              <a:rPr b="0" lang="en-US" sz="2400" spc="-1" strike="noStrike" baseline="14000000">
                <a:latin typeface="Arial"/>
              </a:rPr>
              <a:t>th</a:t>
            </a:r>
            <a:r>
              <a:rPr b="0" lang="en-US" sz="2400" spc="-1" strike="noStrike">
                <a:latin typeface="Arial"/>
              </a:rPr>
              <a:t> to 14</a:t>
            </a:r>
            <a:r>
              <a:rPr b="0" lang="en-US" sz="2400" spc="-1" strike="noStrike" baseline="14000000">
                <a:latin typeface="Arial"/>
              </a:rPr>
              <a:t>th</a:t>
            </a:r>
            <a:r>
              <a:rPr b="0" lang="en-US" sz="2400" spc="-1" strike="noStrike">
                <a:latin typeface="Arial"/>
              </a:rPr>
              <a:t>, 2021, Lyon, </a:t>
            </a:r>
            <a:r>
              <a:rPr b="0" lang="en-US" sz="2400" spc="-1" strike="noStrike">
                <a:latin typeface="Arial"/>
              </a:rPr>
              <a:t>Trainer of Trainers Event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November 11</a:t>
            </a:r>
            <a:r>
              <a:rPr b="0" lang="en-US" sz="2400" spc="-1" strike="noStrike" baseline="14000000">
                <a:latin typeface="Arial"/>
              </a:rPr>
              <a:t>th</a:t>
            </a:r>
            <a:r>
              <a:rPr b="0" lang="en-US" sz="2400" spc="-1" strike="noStrike">
                <a:latin typeface="Arial"/>
              </a:rPr>
              <a:t>, 2021, </a:t>
            </a:r>
            <a:r>
              <a:rPr b="0" lang="en-US" sz="2400" spc="-1" strike="noStrike">
                <a:latin typeface="Arial"/>
              </a:rPr>
              <a:t>Paris Peace Forum Presentation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March 10</a:t>
            </a:r>
            <a:r>
              <a:rPr b="0" lang="en-US" sz="2400" spc="-1" strike="noStrike" baseline="14000000">
                <a:latin typeface="Arial"/>
              </a:rPr>
              <a:t>th</a:t>
            </a:r>
            <a:r>
              <a:rPr b="0" lang="en-US" sz="2400" spc="-1" strike="noStrike">
                <a:latin typeface="Arial"/>
              </a:rPr>
              <a:t>, 2022, </a:t>
            </a:r>
            <a:r>
              <a:rPr b="0" lang="en-US" sz="2400" spc="-1" strike="noStrike">
                <a:latin typeface="Arial"/>
              </a:rPr>
              <a:t>Detroit Peace Conference Presentation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6534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Thank You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27108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Rob Rowe &lt;rrowe@who.int&gt;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LibreOffice/7.0.1.2$Windows_X86_64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2021-09-02T23:23:57Z</dcterms:created>
  <dc:creator/>
  <dc:description/>
  <dc:language>en-US</dc:language>
  <cp:lastModifiedBy/>
  <dcterms:modified xsi:type="dcterms:W3CDTF">2021-09-03T11:21:24Z</dcterms:modified>
  <cp:revision>6</cp:revision>
  <dc:subject/>
  <dc:title>Blueprint Plans</dc:title>
</cp:coreProperties>
</file>