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4"/>
    <a:srgbClr val="FB41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60"/>
    <p:restoredTop sz="94672"/>
  </p:normalViewPr>
  <p:slideViewPr>
    <p:cSldViewPr snapToGrid="0" snapToObjects="1">
      <p:cViewPr>
        <p:scale>
          <a:sx n="147" d="100"/>
          <a:sy n="147" d="100"/>
        </p:scale>
        <p:origin x="-1488" y="-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97743-7ABA-2349-B4C1-76F19B60C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6D14F7-ECB0-8844-A31A-6A2295F0E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3BDF1-D0DD-CF47-B6D1-9F15DF424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52363-8AC4-9444-976A-AAFF1693DDBA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33DCD-FF8E-F84B-91B0-87F084882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4B84D-84D7-F54A-AC1F-C0C881004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7AB8-87BF-854A-A5AF-1F9477CD2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8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C112-954F-2D47-80AC-DD161E524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24060-812D-4A48-9FDD-C38589F0B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35560-5151-1C49-9073-F5917008D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52363-8AC4-9444-976A-AAFF1693DDBA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E1FBA-1056-3D4C-A031-6DE984FA3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3F11D-BCEA-DC46-8B9C-76856AC2E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7AB8-87BF-854A-A5AF-1F9477CD2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85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92F447-0FD4-354F-B006-DBC07A69B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FABB4-E897-794F-9BC6-79F51CFC3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3BB94-60EA-E146-9AD9-49ABF6055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52363-8AC4-9444-976A-AAFF1693DDBA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5165F-F15A-F34D-8E46-A706FF4F0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78EEA-87C7-7149-AA31-9155FFE9C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7AB8-87BF-854A-A5AF-1F9477CD2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3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D3BC7-4240-A649-9F71-BE61EDAAE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CF25D-CE81-5447-B25C-CFDB1C74C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61A69-8FB6-2D42-A2FC-BCE1CB453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52363-8AC4-9444-976A-AAFF1693DDBA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A6E21-BFD3-A84B-8E36-D86EA969D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682A5-3CA0-9F46-B1E5-B91723250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7AB8-87BF-854A-A5AF-1F9477CD2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71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B71B6-C394-454C-86E3-33FC9D2D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91187-9169-2043-8E2A-519CBC16E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729FB-468B-9B41-99FF-E5989A4B8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52363-8AC4-9444-976A-AAFF1693DDBA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FDCE8-C7B2-9E49-9563-825FB2AFB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7CED6-2844-7D4F-B371-5573DAF0C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7AB8-87BF-854A-A5AF-1F9477CD2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13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BA985-87F9-5C44-B876-AA84ED415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B6645-99D0-3342-88BC-12F8608FF3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7EFD4-75A4-C84A-A793-C077BC273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8B7BD-EABF-6940-8F53-01E74EF9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52363-8AC4-9444-976A-AAFF1693DDBA}" type="datetimeFigureOut">
              <a:rPr lang="en-US" smtClean="0"/>
              <a:t>6/10/24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80620-554E-FA4F-8E81-5781E8A0A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450F7-E86E-064B-B3CB-FC3704546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7AB8-87BF-854A-A5AF-1F9477CD2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50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27CAA-DB75-7349-A26C-85319AE2C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51EF3-9A8C-3046-B5DC-E8D093DA2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E0EBD-DF72-4C4B-A77F-7B0F290FF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4734FE-D4D0-A14E-9A8A-ADCE1E6E59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289CAA-BF05-F746-880C-97017167D4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492417-FDD7-7F49-9FD9-459DE83D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52363-8AC4-9444-976A-AAFF1693DDBA}" type="datetimeFigureOut">
              <a:rPr lang="en-US" smtClean="0"/>
              <a:t>6/10/24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716125-764C-7B40-9FFF-0E2ABD23E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874455-546B-944F-88B5-1421EDD0F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7AB8-87BF-854A-A5AF-1F9477CD2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02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B9DAC-01CD-BF4E-B314-FC6DCDD49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8BAE78-31DC-EC4F-84C9-5FA3E6504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52363-8AC4-9444-976A-AAFF1693DDBA}" type="datetimeFigureOut">
              <a:rPr lang="en-US" smtClean="0"/>
              <a:t>6/10/24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EF83E1-AEDD-9A4B-A241-B654E982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FE8774-2D34-764C-9D8C-6A3DEAAA1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7AB8-87BF-854A-A5AF-1F9477CD2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56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6BE323-64BE-E140-B071-F3CBE6EF2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52363-8AC4-9444-976A-AAFF1693DDBA}" type="datetimeFigureOut">
              <a:rPr lang="en-US" smtClean="0"/>
              <a:t>6/10/24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77BB5E-3144-C04C-9642-92BA7E41F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A9D0E-9953-7C47-B48B-2966D83A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7AB8-87BF-854A-A5AF-1F9477CD2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28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6E04E-90D4-BA4E-9A5A-DF04B8CE1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EE321-1800-0042-B89A-C6F5F6403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A5D047-CB9E-7142-96C1-01AB10297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2964B-5F2F-B84B-9C08-EE03A8160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52363-8AC4-9444-976A-AAFF1693DDBA}" type="datetimeFigureOut">
              <a:rPr lang="en-US" smtClean="0"/>
              <a:t>6/10/24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1E4CB-B688-E447-B0EE-7DBAB4428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63A59-FB59-524B-BB29-AF72AFAB0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7AB8-87BF-854A-A5AF-1F9477CD2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33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1D6AD-DE71-BC40-80DC-1ED23B022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677E8C-B88D-8742-9576-17A58F0F43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082A36-B17B-304B-A713-2E3B09969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CAB78-17BB-B144-93CF-BF967AE6D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52363-8AC4-9444-976A-AAFF1693DDBA}" type="datetimeFigureOut">
              <a:rPr lang="en-US" smtClean="0"/>
              <a:t>6/10/24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AE552C-EE5C-DE4E-A289-21808A697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A488DC-987B-244A-92B3-9AC5BE217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7AB8-87BF-854A-A5AF-1F9477CD2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67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3F0140-162C-424B-9CFC-3337A5327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C2F7D-34E4-4040-89C2-08548BCB4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9AC95-6066-134B-8EA6-0957E3E141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52363-8AC4-9444-976A-AAFF1693DDBA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25143-79DA-E243-970F-387828271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D9F7B-5D3F-2F4E-971F-549A10186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7AB8-87BF-854A-A5AF-1F9477CD2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98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3DA4A7-1F75-0247-8987-55923841B260}"/>
              </a:ext>
            </a:extLst>
          </p:cNvPr>
          <p:cNvSpPr txBox="1"/>
          <p:nvPr/>
        </p:nvSpPr>
        <p:spPr>
          <a:xfrm>
            <a:off x="565347" y="346225"/>
            <a:ext cx="214448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err="1"/>
              <a:t>uA</a:t>
            </a:r>
            <a:endParaRPr lang="en-US" sz="11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B653AF-A3F6-5846-8DCC-402D1F6BBA79}"/>
              </a:ext>
            </a:extLst>
          </p:cNvPr>
          <p:cNvSpPr txBox="1"/>
          <p:nvPr/>
        </p:nvSpPr>
        <p:spPr>
          <a:xfrm>
            <a:off x="6090556" y="0"/>
            <a:ext cx="105591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/>
              <a:t>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335C4D-495D-AC4C-969C-DC6F2F41F9A7}"/>
              </a:ext>
            </a:extLst>
          </p:cNvPr>
          <p:cNvSpPr txBox="1"/>
          <p:nvPr/>
        </p:nvSpPr>
        <p:spPr>
          <a:xfrm>
            <a:off x="6770914" y="0"/>
            <a:ext cx="57817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/>
              <a:t>Advance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12C681-0AF8-BD4D-BFFE-594E2E39E982}"/>
              </a:ext>
            </a:extLst>
          </p:cNvPr>
          <p:cNvCxnSpPr>
            <a:cxnSpLocks/>
          </p:cNvCxnSpPr>
          <p:nvPr/>
        </p:nvCxnSpPr>
        <p:spPr>
          <a:xfrm flipV="1">
            <a:off x="6930412" y="275987"/>
            <a:ext cx="414132" cy="1114644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6D7346E-2154-A340-9FA7-6D164BD1008E}"/>
              </a:ext>
            </a:extLst>
          </p:cNvPr>
          <p:cNvCxnSpPr>
            <a:cxnSpLocks/>
          </p:cNvCxnSpPr>
          <p:nvPr/>
        </p:nvCxnSpPr>
        <p:spPr>
          <a:xfrm flipV="1">
            <a:off x="1478331" y="653667"/>
            <a:ext cx="414132" cy="1114644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AFFF04-E596-F344-9B3A-140C68E7B000}"/>
              </a:ext>
            </a:extLst>
          </p:cNvPr>
          <p:cNvCxnSpPr>
            <a:cxnSpLocks/>
          </p:cNvCxnSpPr>
          <p:nvPr/>
        </p:nvCxnSpPr>
        <p:spPr>
          <a:xfrm>
            <a:off x="7204212" y="464469"/>
            <a:ext cx="4712332" cy="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7793FB4-871F-B140-A7EB-B1689F4AB946}"/>
              </a:ext>
            </a:extLst>
          </p:cNvPr>
          <p:cNvSpPr txBox="1"/>
          <p:nvPr/>
        </p:nvSpPr>
        <p:spPr>
          <a:xfrm>
            <a:off x="957232" y="4649727"/>
            <a:ext cx="105591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/>
              <a:t>u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129124-16C2-BF4D-82EF-B4146A49D97F}"/>
              </a:ext>
            </a:extLst>
          </p:cNvPr>
          <p:cNvSpPr txBox="1"/>
          <p:nvPr/>
        </p:nvSpPr>
        <p:spPr>
          <a:xfrm>
            <a:off x="1637590" y="4649727"/>
            <a:ext cx="57817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/>
              <a:t>Advance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1F8B42A-841D-AD45-8117-8C06277DD51F}"/>
              </a:ext>
            </a:extLst>
          </p:cNvPr>
          <p:cNvCxnSpPr/>
          <p:nvPr/>
        </p:nvCxnSpPr>
        <p:spPr>
          <a:xfrm>
            <a:off x="1164771" y="6139543"/>
            <a:ext cx="5606143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347CC5A-6BE3-BA49-9B86-0563FC520BAD}"/>
              </a:ext>
            </a:extLst>
          </p:cNvPr>
          <p:cNvCxnSpPr>
            <a:cxnSpLocks/>
          </p:cNvCxnSpPr>
          <p:nvPr/>
        </p:nvCxnSpPr>
        <p:spPr>
          <a:xfrm flipV="1">
            <a:off x="6736551" y="5167618"/>
            <a:ext cx="507182" cy="980315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B4FF45C-1713-E243-8756-9C4324C69D63}"/>
              </a:ext>
            </a:extLst>
          </p:cNvPr>
          <p:cNvSpPr txBox="1"/>
          <p:nvPr/>
        </p:nvSpPr>
        <p:spPr>
          <a:xfrm>
            <a:off x="3667169" y="2166648"/>
            <a:ext cx="89511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/>
              <a:t>u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6C0A34-4F81-6247-8D75-9768F6A29A3B}"/>
              </a:ext>
            </a:extLst>
          </p:cNvPr>
          <p:cNvSpPr txBox="1"/>
          <p:nvPr/>
        </p:nvSpPr>
        <p:spPr>
          <a:xfrm>
            <a:off x="1138645" y="2253385"/>
            <a:ext cx="214448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/>
              <a:t>A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B069CA9-60CA-DB48-8956-696132ABB363}"/>
              </a:ext>
            </a:extLst>
          </p:cNvPr>
          <p:cNvCxnSpPr>
            <a:cxnSpLocks/>
          </p:cNvCxnSpPr>
          <p:nvPr/>
        </p:nvCxnSpPr>
        <p:spPr>
          <a:xfrm flipV="1">
            <a:off x="1304249" y="2540350"/>
            <a:ext cx="414132" cy="1114644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40">
            <a:extLst>
              <a:ext uri="{FF2B5EF4-FFF2-40B4-BE49-F238E27FC236}">
                <a16:creationId xmlns:a16="http://schemas.microsoft.com/office/drawing/2014/main" id="{E051236B-7CCD-4741-9A94-8A9AABA49C0D}"/>
              </a:ext>
            </a:extLst>
          </p:cNvPr>
          <p:cNvSpPr/>
          <p:nvPr/>
        </p:nvSpPr>
        <p:spPr>
          <a:xfrm rot="2502505">
            <a:off x="1494890" y="4336580"/>
            <a:ext cx="1619794" cy="1123406"/>
          </a:xfrm>
          <a:custGeom>
            <a:avLst/>
            <a:gdLst>
              <a:gd name="connsiteX0" fmla="*/ 0 w 1619794"/>
              <a:gd name="connsiteY0" fmla="*/ 1097280 h 1123406"/>
              <a:gd name="connsiteX1" fmla="*/ 809897 w 1619794"/>
              <a:gd name="connsiteY1" fmla="*/ 0 h 1123406"/>
              <a:gd name="connsiteX2" fmla="*/ 1619794 w 1619794"/>
              <a:gd name="connsiteY2" fmla="*/ 1123406 h 1123406"/>
              <a:gd name="connsiteX3" fmla="*/ 901337 w 1619794"/>
              <a:gd name="connsiteY3" fmla="*/ 692331 h 1123406"/>
              <a:gd name="connsiteX4" fmla="*/ 0 w 1619794"/>
              <a:gd name="connsiteY4" fmla="*/ 1097280 h 1123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794" h="1123406">
                <a:moveTo>
                  <a:pt x="0" y="1097280"/>
                </a:moveTo>
                <a:lnTo>
                  <a:pt x="809897" y="0"/>
                </a:lnTo>
                <a:lnTo>
                  <a:pt x="1619794" y="1123406"/>
                </a:lnTo>
                <a:lnTo>
                  <a:pt x="901337" y="692331"/>
                </a:lnTo>
                <a:lnTo>
                  <a:pt x="0" y="109728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B353CAEA-2ABF-254B-9A25-3AD5E3A502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57" t="30719" r="44686" b="37936"/>
          <a:stretch/>
        </p:blipFill>
        <p:spPr>
          <a:xfrm>
            <a:off x="872325" y="2815679"/>
            <a:ext cx="509452" cy="967319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D959957-A32C-FB42-B56A-CAA49107A4B7}"/>
              </a:ext>
            </a:extLst>
          </p:cNvPr>
          <p:cNvSpPr txBox="1"/>
          <p:nvPr/>
        </p:nvSpPr>
        <p:spPr>
          <a:xfrm>
            <a:off x="7883809" y="4726751"/>
            <a:ext cx="148116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U</a:t>
            </a:r>
            <a:endParaRPr lang="en-US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A724FB0-CB48-694B-A9C7-5B494CC8B236}"/>
              </a:ext>
            </a:extLst>
          </p:cNvPr>
          <p:cNvSpPr txBox="1"/>
          <p:nvPr/>
        </p:nvSpPr>
        <p:spPr>
          <a:xfrm rot="10800000">
            <a:off x="1304249" y="4644162"/>
            <a:ext cx="148116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U</a:t>
            </a:r>
            <a:endParaRPr lang="en-US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A835D6B-67D3-734A-84AE-BCE7C8E854A8}"/>
              </a:ext>
            </a:extLst>
          </p:cNvPr>
          <p:cNvSpPr txBox="1"/>
          <p:nvPr/>
        </p:nvSpPr>
        <p:spPr>
          <a:xfrm>
            <a:off x="5793753" y="1770873"/>
            <a:ext cx="105591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/>
              <a:t>u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B329241-11F4-5346-9F83-4E6B16AB89DC}"/>
              </a:ext>
            </a:extLst>
          </p:cNvPr>
          <p:cNvSpPr txBox="1"/>
          <p:nvPr/>
        </p:nvSpPr>
        <p:spPr>
          <a:xfrm>
            <a:off x="6474111" y="1770873"/>
            <a:ext cx="57817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/>
              <a:t>Advance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56767D2-8DA2-4549-9974-DBB74CCE175F}"/>
              </a:ext>
            </a:extLst>
          </p:cNvPr>
          <p:cNvCxnSpPr>
            <a:cxnSpLocks/>
          </p:cNvCxnSpPr>
          <p:nvPr/>
        </p:nvCxnSpPr>
        <p:spPr>
          <a:xfrm>
            <a:off x="6920472" y="2300657"/>
            <a:ext cx="4712332" cy="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067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0A4C23-79C2-014E-909A-2C317E292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1" y="152399"/>
            <a:ext cx="6432368" cy="4288245"/>
          </a:xfrm>
          <a:prstGeom prst="rect">
            <a:avLst/>
          </a:prstGeom>
        </p:spPr>
      </p:pic>
      <p:pic>
        <p:nvPicPr>
          <p:cNvPr id="2050" name="Picture 2" descr="Office (Excel) - Icon Pack by DaniloRosari on DeviantArt">
            <a:extLst>
              <a:ext uri="{FF2B5EF4-FFF2-40B4-BE49-F238E27FC236}">
                <a16:creationId xmlns:a16="http://schemas.microsoft.com/office/drawing/2014/main" id="{52111550-2311-1F44-AF29-D931E606B5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6" t="27048" r="26889" b="27427"/>
          <a:stretch/>
        </p:blipFill>
        <p:spPr bwMode="auto">
          <a:xfrm>
            <a:off x="6805748" y="2296521"/>
            <a:ext cx="3135087" cy="312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A785D7-9688-9C4E-B971-99954FCE0DCF}"/>
              </a:ext>
            </a:extLst>
          </p:cNvPr>
          <p:cNvSpPr txBox="1"/>
          <p:nvPr/>
        </p:nvSpPr>
        <p:spPr>
          <a:xfrm>
            <a:off x="1476103" y="4440644"/>
            <a:ext cx="16851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B411F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ML</a:t>
            </a:r>
          </a:p>
        </p:txBody>
      </p:sp>
    </p:spTree>
    <p:extLst>
      <p:ext uri="{BB962C8B-B14F-4D97-AF65-F5344CB8AC3E}">
        <p14:creationId xmlns:p14="http://schemas.microsoft.com/office/powerpoint/2010/main" val="3528292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E63D37C-D654-404F-8E85-E640AE56E9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59" t="22579" r="26194" b="29375"/>
          <a:stretch/>
        </p:blipFill>
        <p:spPr>
          <a:xfrm>
            <a:off x="3174274" y="1645920"/>
            <a:ext cx="3124200" cy="3124200"/>
          </a:xfrm>
          <a:prstGeom prst="ellipse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FF2B86-DA93-1D4B-84E9-253C180265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8" r="981" b="1012"/>
          <a:stretch/>
        </p:blipFill>
        <p:spPr>
          <a:xfrm>
            <a:off x="6429022" y="1925320"/>
            <a:ext cx="2534356" cy="25394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257E35-E66C-A047-B5A5-91B789D5B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128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B257E35-E66C-A047-B5A5-91B789D5B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70962" y="182032"/>
            <a:ext cx="571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967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8780</TotalTime>
  <Words>12</Words>
  <Application>Microsoft Macintosh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Adobe Gothic Std B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Leber</dc:creator>
  <cp:lastModifiedBy>David Leber</cp:lastModifiedBy>
  <cp:revision>1</cp:revision>
  <dcterms:created xsi:type="dcterms:W3CDTF">2024-06-10T10:12:59Z</dcterms:created>
  <dcterms:modified xsi:type="dcterms:W3CDTF">2024-06-16T12:33:11Z</dcterms:modified>
</cp:coreProperties>
</file>