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en-GB">
                <a:solidFill>
                  <a:schemeClr val="dk1"/>
                </a:solidFill>
              </a:rPr>
              <a:t>The alpha diversity is the within-sample diversity.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S.obs is the number of molecular formulae observed in the set at least once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Chao1 Assumes that the number of observations has a poisson distribution and corrects for variance. (This is the species richness plus an estimate of molecular formulae present in the community but not observed)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92027e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92027e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2027e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2027e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992027e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992027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58" y="47775"/>
            <a:ext cx="3378230" cy="22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53175" y="1805475"/>
            <a:ext cx="4900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Water is on average less compound-rich than sediment (S.obs &amp; S.Chao1, see Jupyter Notebook)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-GB" sz="1100"/>
              <a:t>There is a big difference in the number of core species in water and sediment (</a:t>
            </a:r>
            <a:r>
              <a:rPr b="1" i="1" lang="en-GB" sz="1100" u="sng"/>
              <a:t>i.e., water is more homogenous</a:t>
            </a:r>
            <a:r>
              <a:rPr lang="en-GB" sz="1100"/>
              <a:t>) with fewer satellite species on average in water samples.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-GB" sz="1100"/>
              <a:t>The ratio of satellite:core higher in sediments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-GB" sz="1100"/>
              <a:t>The relative abundance tells the same story </a:t>
            </a:r>
            <a:endParaRPr sz="1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425" y="110450"/>
            <a:ext cx="2275625" cy="1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50" y="2404550"/>
            <a:ext cx="3554275" cy="24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" y="425475"/>
            <a:ext cx="35909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37" y="2921025"/>
            <a:ext cx="3342850" cy="22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mf and mass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5" y="2113925"/>
            <a:ext cx="3554275" cy="2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96200" y="1142788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pretty marginal (mass is more conservative)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71300" y="1831575"/>
            <a:ext cx="24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mf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121650" y="1831575"/>
            <a:ext cx="24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76" y="20724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38" y="1618550"/>
            <a:ext cx="37623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58" y="1658350"/>
            <a:ext cx="3378230" cy="22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49975" y="1301550"/>
            <a:ext cx="24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mf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79625" y="1301550"/>
            <a:ext cx="24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