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30607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4886557C-3F54-4BF4-B095-09820EC5E6CD}">
          <p14:sldIdLst>
            <p14:sldId id="261"/>
            <p14:sldId id="262"/>
          </p14:sldIdLst>
        </p14:section>
        <p14:section name="Old" id="{3C6F7185-41D4-412D-AFBA-AC2B28C1CD30}">
          <p14:sldIdLst>
            <p14:sldId id="257"/>
            <p14:sldId id="258"/>
          </p14:sldIdLst>
        </p14:section>
        <p14:section name="Figures for outline" id="{C71342BD-D6CD-43AA-BCF3-0BF4A11CBEA6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2CD6E-24E9-42B7-98AD-C0BB31B8E118}" v="6" dt="2021-11-21T16:59:5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>
        <p:scale>
          <a:sx n="170" d="100"/>
          <a:sy n="170" d="100"/>
        </p:scale>
        <p:origin x="25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0182CD6E-24E9-42B7-98AD-C0BB31B8E118}"/>
    <pc:docChg chg="undo custSel modSld">
      <pc:chgData name="Firnaaz Ahamed" userId="354af85a-496a-464c-a30e-ea50a64145d9" providerId="ADAL" clId="{0182CD6E-24E9-42B7-98AD-C0BB31B8E118}" dt="2021-11-21T17:02:50.472" v="351" actId="1076"/>
      <pc:docMkLst>
        <pc:docMk/>
      </pc:docMkLst>
      <pc:sldChg chg="addSp delSp modSp mod">
        <pc:chgData name="Firnaaz Ahamed" userId="354af85a-496a-464c-a30e-ea50a64145d9" providerId="ADAL" clId="{0182CD6E-24E9-42B7-98AD-C0BB31B8E118}" dt="2021-11-21T16:59:03.831" v="341" actId="1076"/>
        <pc:sldMkLst>
          <pc:docMk/>
          <pc:sldMk cId="1731914088" sldId="261"/>
        </pc:sldMkLst>
        <pc:spChg chg="add del mod">
          <ac:chgData name="Firnaaz Ahamed" userId="354af85a-496a-464c-a30e-ea50a64145d9" providerId="ADAL" clId="{0182CD6E-24E9-42B7-98AD-C0BB31B8E118}" dt="2021-11-21T16:51:13.941" v="188" actId="478"/>
          <ac:spMkLst>
            <pc:docMk/>
            <pc:sldMk cId="1731914088" sldId="261"/>
            <ac:spMk id="9" creationId="{40EA6214-2460-4CAA-B0EB-C167D1C07BBF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15" creationId="{DAB7B647-D7C0-4E95-9EB6-D4F63F9CB540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16" creationId="{AC5AF798-6FD6-4E26-9E34-DD5CC8776914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17" creationId="{F83B2A11-4C38-4506-BDAA-0871D8867DFA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18" creationId="{8AFF1953-D008-4B46-9F84-6157EA9A07E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8" creationId="{69F19266-565A-4B4E-B1E1-4EE6AA901385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4" creationId="{AF9D334E-7BCD-447E-89E9-0ED4978F7FC5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57" creationId="{A7D985E0-503D-4B3B-BFB5-B50107A68001}"/>
          </ac:spMkLst>
        </pc:spChg>
        <pc:spChg chg="mod">
          <ac:chgData name="Firnaaz Ahamed" userId="354af85a-496a-464c-a30e-ea50a64145d9" providerId="ADAL" clId="{0182CD6E-24E9-42B7-98AD-C0BB31B8E118}" dt="2021-11-21T16:56:07.206" v="277" actId="14100"/>
          <ac:spMkLst>
            <pc:docMk/>
            <pc:sldMk cId="1731914088" sldId="261"/>
            <ac:spMk id="77" creationId="{716B5BD0-FA93-45E7-9366-07FBB1438711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81" creationId="{20E0B047-CB50-47CC-A7F6-AFB7D4FAC1C9}"/>
          </ac:spMkLst>
        </pc:spChg>
        <pc:spChg chg="mod">
          <ac:chgData name="Firnaaz Ahamed" userId="354af85a-496a-464c-a30e-ea50a64145d9" providerId="ADAL" clId="{0182CD6E-24E9-42B7-98AD-C0BB31B8E118}" dt="2021-11-21T16:58:03.658" v="332" actId="1038"/>
          <ac:spMkLst>
            <pc:docMk/>
            <pc:sldMk cId="1731914088" sldId="261"/>
            <ac:spMk id="82" creationId="{230CC81B-939A-4236-9082-74439EE1F1F2}"/>
          </ac:spMkLst>
        </pc:spChg>
        <pc:spChg chg="mod">
          <ac:chgData name="Firnaaz Ahamed" userId="354af85a-496a-464c-a30e-ea50a64145d9" providerId="ADAL" clId="{0182CD6E-24E9-42B7-98AD-C0BB31B8E118}" dt="2021-11-21T16:58:41.226" v="337" actId="20577"/>
          <ac:spMkLst>
            <pc:docMk/>
            <pc:sldMk cId="1731914088" sldId="261"/>
            <ac:spMk id="85" creationId="{F7F67460-9FF1-4EC1-8643-3B2028310080}"/>
          </ac:spMkLst>
        </pc:spChg>
        <pc:spChg chg="mod">
          <ac:chgData name="Firnaaz Ahamed" userId="354af85a-496a-464c-a30e-ea50a64145d9" providerId="ADAL" clId="{0182CD6E-24E9-42B7-98AD-C0BB31B8E118}" dt="2021-11-21T16:54:55.832" v="263" actId="1076"/>
          <ac:spMkLst>
            <pc:docMk/>
            <pc:sldMk cId="1731914088" sldId="261"/>
            <ac:spMk id="86" creationId="{492A5222-80AD-40A6-8FFA-187691221677}"/>
          </ac:spMkLst>
        </pc:spChg>
        <pc:spChg chg="mod">
          <ac:chgData name="Firnaaz Ahamed" userId="354af85a-496a-464c-a30e-ea50a64145d9" providerId="ADAL" clId="{0182CD6E-24E9-42B7-98AD-C0BB31B8E118}" dt="2021-11-21T16:53:09.240" v="201" actId="207"/>
          <ac:spMkLst>
            <pc:docMk/>
            <pc:sldMk cId="1731914088" sldId="261"/>
            <ac:spMk id="90" creationId="{1BB44949-E8D4-4291-A04D-33263DDC2B8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92" creationId="{975B210C-FF43-4A51-80E8-A27C7A9B6F3C}"/>
          </ac:spMkLst>
        </pc:spChg>
        <pc:spChg chg="mod">
          <ac:chgData name="Firnaaz Ahamed" userId="354af85a-496a-464c-a30e-ea50a64145d9" providerId="ADAL" clId="{0182CD6E-24E9-42B7-98AD-C0BB31B8E118}" dt="2021-11-21T16:53:15.798" v="202" actId="207"/>
          <ac:spMkLst>
            <pc:docMk/>
            <pc:sldMk cId="1731914088" sldId="261"/>
            <ac:spMk id="93" creationId="{877363A7-6983-4DC0-8BA1-B4CA928309D9}"/>
          </ac:spMkLst>
        </pc:spChg>
        <pc:spChg chg="mod topLvl">
          <ac:chgData name="Firnaaz Ahamed" userId="354af85a-496a-464c-a30e-ea50a64145d9" providerId="ADAL" clId="{0182CD6E-24E9-42B7-98AD-C0BB31B8E118}" dt="2021-11-21T16:59:00.409" v="340" actId="164"/>
          <ac:spMkLst>
            <pc:docMk/>
            <pc:sldMk cId="1731914088" sldId="261"/>
            <ac:spMk id="95" creationId="{7CB7B696-DABC-499F-8BBF-B10BE41F5D46}"/>
          </ac:spMkLst>
        </pc:spChg>
        <pc:spChg chg="mod topLvl">
          <ac:chgData name="Firnaaz Ahamed" userId="354af85a-496a-464c-a30e-ea50a64145d9" providerId="ADAL" clId="{0182CD6E-24E9-42B7-98AD-C0BB31B8E118}" dt="2021-11-21T16:59:00.409" v="340" actId="164"/>
          <ac:spMkLst>
            <pc:docMk/>
            <pc:sldMk cId="1731914088" sldId="261"/>
            <ac:spMk id="96" creationId="{8431D85C-7999-41E1-B680-2D9568C88614}"/>
          </ac:spMkLst>
        </pc:spChg>
        <pc:spChg chg="mod">
          <ac:chgData name="Firnaaz Ahamed" userId="354af85a-496a-464c-a30e-ea50a64145d9" providerId="ADAL" clId="{0182CD6E-24E9-42B7-98AD-C0BB31B8E118}" dt="2021-11-21T16:53:15.798" v="202" actId="207"/>
          <ac:spMkLst>
            <pc:docMk/>
            <pc:sldMk cId="1731914088" sldId="261"/>
            <ac:spMk id="97" creationId="{935CABEB-BC50-4EF7-AE5C-A1D4DC66619F}"/>
          </ac:spMkLst>
        </pc:spChg>
        <pc:spChg chg="mod">
          <ac:chgData name="Firnaaz Ahamed" userId="354af85a-496a-464c-a30e-ea50a64145d9" providerId="ADAL" clId="{0182CD6E-24E9-42B7-98AD-C0BB31B8E118}" dt="2021-11-21T16:53:09.240" v="201" actId="207"/>
          <ac:spMkLst>
            <pc:docMk/>
            <pc:sldMk cId="1731914088" sldId="261"/>
            <ac:spMk id="98" creationId="{8EE7C62D-0C7B-4CF4-8D99-5C6112FBF1CE}"/>
          </ac:spMkLst>
        </pc:spChg>
        <pc:spChg chg="mod">
          <ac:chgData name="Firnaaz Ahamed" userId="354af85a-496a-464c-a30e-ea50a64145d9" providerId="ADAL" clId="{0182CD6E-24E9-42B7-98AD-C0BB31B8E118}" dt="2021-11-21T16:53:09.240" v="201" actId="207"/>
          <ac:spMkLst>
            <pc:docMk/>
            <pc:sldMk cId="1731914088" sldId="261"/>
            <ac:spMk id="99" creationId="{C9615464-916B-4AAD-AB9D-182296F4A3AC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00" creationId="{75B3F919-BA39-45D4-BD5B-A314637FE6A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01" creationId="{950A1D12-BEBC-4F89-A527-2FF59C3550B9}"/>
          </ac:spMkLst>
        </pc:spChg>
        <pc:spChg chg="mod">
          <ac:chgData name="Firnaaz Ahamed" userId="354af85a-496a-464c-a30e-ea50a64145d9" providerId="ADAL" clId="{0182CD6E-24E9-42B7-98AD-C0BB31B8E118}" dt="2021-11-21T16:53:38.590" v="203" actId="207"/>
          <ac:spMkLst>
            <pc:docMk/>
            <pc:sldMk cId="1731914088" sldId="261"/>
            <ac:spMk id="102" creationId="{86CFC9E4-0BC9-4AD6-A733-443FD5096923}"/>
          </ac:spMkLst>
        </pc:spChg>
        <pc:spChg chg="mod">
          <ac:chgData name="Firnaaz Ahamed" userId="354af85a-496a-464c-a30e-ea50a64145d9" providerId="ADAL" clId="{0182CD6E-24E9-42B7-98AD-C0BB31B8E118}" dt="2021-11-21T16:53:38.590" v="203" actId="207"/>
          <ac:spMkLst>
            <pc:docMk/>
            <pc:sldMk cId="1731914088" sldId="261"/>
            <ac:spMk id="103" creationId="{45A14A6E-F2F2-42F5-878E-D267CF0A4FFE}"/>
          </ac:spMkLst>
        </pc:spChg>
        <pc:spChg chg="mod">
          <ac:chgData name="Firnaaz Ahamed" userId="354af85a-496a-464c-a30e-ea50a64145d9" providerId="ADAL" clId="{0182CD6E-24E9-42B7-98AD-C0BB31B8E118}" dt="2021-11-21T16:53:38.590" v="203" actId="207"/>
          <ac:spMkLst>
            <pc:docMk/>
            <pc:sldMk cId="1731914088" sldId="261"/>
            <ac:spMk id="104" creationId="{188E143A-058C-4C56-888B-3C2BE89EA489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05" creationId="{8A63179C-3BB8-4B4E-A4C3-89B6AEAB614D}"/>
          </ac:spMkLst>
        </pc:spChg>
        <pc:spChg chg="mod">
          <ac:chgData name="Firnaaz Ahamed" userId="354af85a-496a-464c-a30e-ea50a64145d9" providerId="ADAL" clId="{0182CD6E-24E9-42B7-98AD-C0BB31B8E118}" dt="2021-11-21T16:53:38.590" v="203" actId="207"/>
          <ac:spMkLst>
            <pc:docMk/>
            <pc:sldMk cId="1731914088" sldId="261"/>
            <ac:spMk id="106" creationId="{E81132D0-C01D-4035-8738-B3699E5C08E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07" creationId="{82FF2311-5F59-4AAC-A890-EE0FD850E56C}"/>
          </ac:spMkLst>
        </pc:spChg>
        <pc:spChg chg="mod">
          <ac:chgData name="Firnaaz Ahamed" userId="354af85a-496a-464c-a30e-ea50a64145d9" providerId="ADAL" clId="{0182CD6E-24E9-42B7-98AD-C0BB31B8E118}" dt="2021-11-21T16:52:46.582" v="200" actId="207"/>
          <ac:spMkLst>
            <pc:docMk/>
            <pc:sldMk cId="1731914088" sldId="261"/>
            <ac:spMk id="108" creationId="{B3EA47D6-E8E5-422F-AE83-E1AEA51AD094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09" creationId="{319191C7-44D8-491A-84EA-897536187A2C}"/>
          </ac:spMkLst>
        </pc:spChg>
        <pc:spChg chg="mod">
          <ac:chgData name="Firnaaz Ahamed" userId="354af85a-496a-464c-a30e-ea50a64145d9" providerId="ADAL" clId="{0182CD6E-24E9-42B7-98AD-C0BB31B8E118}" dt="2021-11-21T16:52:46.582" v="200" actId="207"/>
          <ac:spMkLst>
            <pc:docMk/>
            <pc:sldMk cId="1731914088" sldId="261"/>
            <ac:spMk id="110" creationId="{4238C17F-790E-40DE-B51C-46F5BB4BC58D}"/>
          </ac:spMkLst>
        </pc:spChg>
        <pc:spChg chg="mod">
          <ac:chgData name="Firnaaz Ahamed" userId="354af85a-496a-464c-a30e-ea50a64145d9" providerId="ADAL" clId="{0182CD6E-24E9-42B7-98AD-C0BB31B8E118}" dt="2021-11-21T16:52:46.582" v="200" actId="207"/>
          <ac:spMkLst>
            <pc:docMk/>
            <pc:sldMk cId="1731914088" sldId="261"/>
            <ac:spMk id="111" creationId="{10B786E6-F49C-444B-B709-1E405AC4D07F}"/>
          </ac:spMkLst>
        </pc:spChg>
        <pc:spChg chg="mod">
          <ac:chgData name="Firnaaz Ahamed" userId="354af85a-496a-464c-a30e-ea50a64145d9" providerId="ADAL" clId="{0182CD6E-24E9-42B7-98AD-C0BB31B8E118}" dt="2021-11-21T16:52:46.582" v="200" actId="207"/>
          <ac:spMkLst>
            <pc:docMk/>
            <pc:sldMk cId="1731914088" sldId="261"/>
            <ac:spMk id="112" creationId="{7C033A7C-4F8C-4FAF-91E2-6DA769EB2B71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13" creationId="{D133162F-81FB-481C-B4B5-6BB7EDEE7C44}"/>
          </ac:spMkLst>
        </pc:spChg>
        <pc:spChg chg="mod ord topLvl">
          <ac:chgData name="Firnaaz Ahamed" userId="354af85a-496a-464c-a30e-ea50a64145d9" providerId="ADAL" clId="{0182CD6E-24E9-42B7-98AD-C0BB31B8E118}" dt="2021-11-21T16:59:00.409" v="340" actId="164"/>
          <ac:spMkLst>
            <pc:docMk/>
            <pc:sldMk cId="1731914088" sldId="261"/>
            <ac:spMk id="119" creationId="{CBD9BC47-DD22-4B58-9F6D-9C53E156AFDD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2" creationId="{B966E105-39D8-4CD9-A561-70326B39DAE2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3" creationId="{71ED40E4-AE66-4D2D-875D-70773A188F7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4" creationId="{D9555808-3AFE-4F12-B8C4-16E02303FD5C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5" creationId="{1DDED9F8-E928-421A-B64B-118BA678B3CC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6" creationId="{F0F14420-E5BF-404C-A4A3-17C1312E00B2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7" creationId="{996CBD08-8FDD-42B9-9095-64C943A6D58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8" creationId="{E999A28C-AEE9-4CF1-BF8B-6EDC244CE801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29" creationId="{6ACD6B55-4AF8-403C-8D4B-7823FC831148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0" creationId="{7B2062CA-BECC-46C4-BB84-93FB9AE2B0C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1" creationId="{97D3E8B6-F5FB-44DE-A3D1-6903574EA07B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2" creationId="{06B57FC4-3D84-48F7-ACC7-74C65E1AE9D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3" creationId="{8266E8EE-5005-4AE3-9E43-82A89F8FF081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4" creationId="{052271E8-A36E-442C-B2BD-8E6A93CCCC9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5" creationId="{909CC245-3B7D-43F7-8007-B1F1C904B950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6" creationId="{FE268D13-1D22-484E-8FA3-F626063D2A14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7" creationId="{FD0FC640-26D2-4359-9B02-D424CE9E2927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8" creationId="{526597A1-9A3D-44F6-8E0C-1BF309CE7F51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39" creationId="{1ADF9AAD-89E8-484B-B2E7-FF055AE1499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0" creationId="{EA7D8A6E-1C58-45DD-8CAE-04FCBDF1553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1" creationId="{B2D7B3C4-1FCD-472F-BAA8-5C7DC61CE86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5" creationId="{4D5681C1-DECE-4110-8B6C-6608BA26558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6" creationId="{9A1487F4-2F37-43A2-A6DD-A28B7FCF36B5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7" creationId="{C6F4D60A-D95B-452B-8A87-0F1510F3DCB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8" creationId="{672E3432-EF0D-4DF5-BAD0-588A4A7FD39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49" creationId="{3BE8319A-8ACA-441E-838C-F5E01DC2D92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0" creationId="{1ABF5490-84E8-4EA1-B90A-6FC61EA23492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1" creationId="{B31D6C44-7CE9-4134-8F35-BCAD803F031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2" creationId="{D5B11E86-D0C6-4BED-8715-67C6D8130E32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3" creationId="{05CE2A6F-68D4-408F-8221-064930C74BD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4" creationId="{9ADDFBF3-6E9D-49CA-84F9-FDEEB9CADE32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5" creationId="{BDDFD624-3C4C-412B-B64B-F9E7AE4C3585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6" creationId="{FDEC7323-0E06-48FA-99A2-7E1A6AFE7028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7" creationId="{A96A0118-F107-4818-B6EC-28C68287B3C1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8" creationId="{B0165AC6-E891-4BCE-9E7B-D4ADAF3F79C6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59" creationId="{C759B11B-CEA1-4908-9495-8773E2002137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0" creationId="{EEE3999B-58BA-4072-A326-A800F88751F9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1" creationId="{9310206B-AB1C-4463-89DD-16BFFDD514D0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2" creationId="{2C757917-4A3B-427D-AF4A-698FECDD8306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3" creationId="{EE072A35-68F6-4878-8191-FDAE9C519B40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4" creationId="{AF468335-0BA3-437B-BE96-E4D8CAD55712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8" creationId="{697CFF53-A8B4-43E4-8C41-30B1AEA93B64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69" creationId="{73A204AF-ACC5-424E-B295-392304411B1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0" creationId="{0559EA9C-6DD5-44B2-AF78-DC7F5CEA4A10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1" creationId="{3488FCD3-0707-4268-BB05-C178BCDFCF3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2" creationId="{394F0339-D79B-473F-B28A-ABBA1A0F9265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3" creationId="{677A2ABD-7B45-4276-ACC8-6879F6C97BC7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4" creationId="{34CF0E43-EF02-4148-B08A-51685D9DF51D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5" creationId="{E467E1F3-1726-48D6-87BF-CC8A99EEB1F6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6" creationId="{00A97B14-A92A-4F42-96E7-AE296F12E87C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7" creationId="{FDBD2132-82AA-4D17-B280-E89222BF205B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8" creationId="{34E86F36-DC01-4B43-AAAF-FEF16BCE2F57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79" creationId="{B573F1D1-B0BA-40D5-8A40-EE72928E530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0" creationId="{D6D84724-150E-4252-BCF8-304CD01A128E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1" creationId="{B05E59C1-7428-460A-B498-C84ED6D2EEC7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2" creationId="{43955396-156A-46CE-8E4E-456106AAFD9F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3" creationId="{52FBDEA7-B873-4ED0-B000-9CE170638F80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4" creationId="{9F36DDE6-01BA-4A09-BE4E-83AB7693D378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5" creationId="{68309E07-2130-4643-9C3A-0A37EA9D6F3C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6" creationId="{F369E580-F6AC-4488-BEEC-91F9773ED333}"/>
          </ac:spMkLst>
        </pc:spChg>
        <pc:spChg chg="mod">
          <ac:chgData name="Firnaaz Ahamed" userId="354af85a-496a-464c-a30e-ea50a64145d9" providerId="ADAL" clId="{0182CD6E-24E9-42B7-98AD-C0BB31B8E118}" dt="2021-11-21T16:45:36.504" v="2"/>
          <ac:spMkLst>
            <pc:docMk/>
            <pc:sldMk cId="1731914088" sldId="261"/>
            <ac:spMk id="187" creationId="{8DA07497-F1B2-4C78-BB90-E5D1B2972C9F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32" creationId="{C63F1F8D-DCC2-4E20-AE2B-5325577236C6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33" creationId="{C29B9659-B4A4-4C31-9758-239162C9B8DE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34" creationId="{79890705-6EE6-45A7-85D5-F651E3BCEE97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35" creationId="{F4651F4D-3AB3-4AF9-ABE6-39E2BEE15F6B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38" creationId="{66C77E62-98C3-4BE8-9D88-16BE5F1B7442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39" creationId="{9E9A6C43-8B35-45EB-8296-A3DE9F6462E0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45" creationId="{A581DDD7-B073-4C27-A6F8-9C79FD9F10F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46" creationId="{0736E469-6E0C-4647-8F03-B6BFFBFC39D2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1" creationId="{8E7E1FD3-D865-460D-AE13-DFA5EC4E378A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2" creationId="{3CC19F20-9D8A-4239-950E-B25572AF17A8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3" creationId="{A59096AD-453E-4298-B56F-78E6B98799A6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4" creationId="{E2CD7BC4-8977-4BDF-8448-EF82E470736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5" creationId="{90318CCF-D57D-4249-ADBB-6AABC49D8267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6" creationId="{DFF557FA-D0AD-483C-9CB0-864B6F6BD653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7" creationId="{C299A544-C28A-4639-996C-BC685572728B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58" creationId="{8A0184C9-85F8-4C97-A7CD-CAA7120F12EC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67" creationId="{6E25DFFB-1CD1-4950-A371-8694E74C9B6C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68" creationId="{F2B1DF8F-0878-42F4-8046-3D2E4544B3E7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0" creationId="{45F12AD3-1EAF-484F-81A6-010E8A1ED327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1" creationId="{54CE7C73-26EE-4346-A83E-C6AC5F50B95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3" creationId="{17290DAA-1A37-4F4B-9FC6-1F8060D39905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4" creationId="{0170734D-EDC6-4AAD-9EA1-11D1A95DD688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6" creationId="{99DC5C48-8E0A-4E80-B99F-8331F83AB398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7" creationId="{6A494A31-FAF2-4DD7-AE48-2CEBBB8C027E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79" creationId="{6C11731C-9BC3-4DFA-A2CB-62368AF14CF4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80" creationId="{72D52AF3-B129-4F7F-981E-8E86064F41DA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82" creationId="{80EFD730-8BF0-4FA6-A5D1-D6D01B32B83A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383" creationId="{04C6725A-B163-4CD4-9761-BF16358EDAC3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05" creationId="{5D7AFC28-033C-4635-89FF-924408E3B789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08" creationId="{D855E67D-5817-4B5C-B27E-89953D7EEBA2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09" creationId="{8EBB0034-69ED-428B-A56E-FBF3E4207D39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40" creationId="{9FA234B1-8429-4D20-8CB7-8F8D923F3BB6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54" creationId="{2000110A-5781-4FDF-B646-37C2983EE91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72" creationId="{9EE55F46-55F1-45BD-8FE1-D66437F25DF2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75" creationId="{E719F99C-CAEC-4269-9F6B-61B061B7B40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76" creationId="{7890D5D6-B629-48D0-B980-FE2ADE93EDB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77" creationId="{A8F82308-967D-4ADE-8F7D-04B21F154D9E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78" creationId="{A3D2D62B-044E-42FD-B45C-8D35E7A49CE7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79" creationId="{8354494C-73FA-4F4A-A1D4-058D3C6CBFB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82" creationId="{B77C12FE-4E6B-4CAB-9641-A24BF9036C7D}"/>
          </ac:spMkLst>
        </pc:spChg>
        <pc:spChg chg="mod">
          <ac:chgData name="Firnaaz Ahamed" userId="354af85a-496a-464c-a30e-ea50a64145d9" providerId="ADAL" clId="{0182CD6E-24E9-42B7-98AD-C0BB31B8E118}" dt="2021-11-21T16:45:33.270" v="0" actId="165"/>
          <ac:spMkLst>
            <pc:docMk/>
            <pc:sldMk cId="1731914088" sldId="261"/>
            <ac:spMk id="483" creationId="{146EE773-EF86-45A5-8DAC-8EE1D2E08E7D}"/>
          </ac:spMkLst>
        </pc:spChg>
        <pc:grpChg chg="mod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22" creationId="{8C2DCC4A-3013-441D-977F-AD3139BE6C75}"/>
          </ac:grpSpMkLst>
        </pc:grpChg>
        <pc:grpChg chg="del mod topLvl">
          <ac:chgData name="Firnaaz Ahamed" userId="354af85a-496a-464c-a30e-ea50a64145d9" providerId="ADAL" clId="{0182CD6E-24E9-42B7-98AD-C0BB31B8E118}" dt="2021-11-21T16:45:35.331" v="1" actId="478"/>
          <ac:grpSpMkLst>
            <pc:docMk/>
            <pc:sldMk cId="1731914088" sldId="261"/>
            <ac:grpSpMk id="28" creationId="{3BCA9BD0-C81E-4971-8C75-82A8FFA31F9C}"/>
          </ac:grpSpMkLst>
        </pc:grpChg>
        <pc:grpChg chg="mod topLvl">
          <ac:chgData name="Firnaaz Ahamed" userId="354af85a-496a-464c-a30e-ea50a64145d9" providerId="ADAL" clId="{0182CD6E-24E9-42B7-98AD-C0BB31B8E118}" dt="2021-11-21T16:59:00.409" v="340" actId="164"/>
          <ac:grpSpMkLst>
            <pc:docMk/>
            <pc:sldMk cId="1731914088" sldId="261"/>
            <ac:grpSpMk id="34" creationId="{6E4C3CC8-2249-40EE-89FE-33BD613D4F11}"/>
          </ac:grpSpMkLst>
        </pc:grpChg>
        <pc:grpChg chg="del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39" creationId="{0F3D7477-0414-4496-9ADB-066F9883C25B}"/>
          </ac:grpSpMkLst>
        </pc:grpChg>
        <pc:grpChg chg="add mod">
          <ac:chgData name="Firnaaz Ahamed" userId="354af85a-496a-464c-a30e-ea50a64145d9" providerId="ADAL" clId="{0182CD6E-24E9-42B7-98AD-C0BB31B8E118}" dt="2021-11-21T16:59:03.831" v="341" actId="1076"/>
          <ac:grpSpMkLst>
            <pc:docMk/>
            <pc:sldMk cId="1731914088" sldId="261"/>
            <ac:grpSpMk id="43" creationId="{C4A75A26-3040-4AA0-9AD8-7F2DA94310A6}"/>
          </ac:grpSpMkLst>
        </pc:grpChg>
        <pc:grpChg chg="mod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46" creationId="{413E4E41-9909-49FC-859C-D0AAEE3A477F}"/>
          </ac:grpSpMkLst>
        </pc:grpChg>
        <pc:grpChg chg="mod topLvl">
          <ac:chgData name="Firnaaz Ahamed" userId="354af85a-496a-464c-a30e-ea50a64145d9" providerId="ADAL" clId="{0182CD6E-24E9-42B7-98AD-C0BB31B8E118}" dt="2021-11-21T16:59:00.409" v="340" actId="164"/>
          <ac:grpSpMkLst>
            <pc:docMk/>
            <pc:sldMk cId="1731914088" sldId="261"/>
            <ac:grpSpMk id="48" creationId="{1199C9EE-D42A-454A-96A9-6D3041C3AFDB}"/>
          </ac:grpSpMkLst>
        </pc:grpChg>
        <pc:grpChg chg="add mod ord">
          <ac:chgData name="Firnaaz Ahamed" userId="354af85a-496a-464c-a30e-ea50a64145d9" providerId="ADAL" clId="{0182CD6E-24E9-42B7-98AD-C0BB31B8E118}" dt="2021-11-21T16:59:00.409" v="340" actId="164"/>
          <ac:grpSpMkLst>
            <pc:docMk/>
            <pc:sldMk cId="1731914088" sldId="261"/>
            <ac:grpSpMk id="76" creationId="{F270767C-769A-41BF-B74E-0CC5F8820CA6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78" creationId="{3419966C-E5D0-4BEE-9D39-B5C7556F7EDA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83" creationId="{BF924444-8F0C-47CE-9068-2595905B1F9B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87" creationId="{5A57678F-23AF-41DD-ACA6-58F732F2D78C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88" creationId="{06511D5E-F043-4A60-8229-C20558F96523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89" creationId="{C61FAABA-2D8D-4586-97C3-0DCB5CFEB817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14" creationId="{40C9A818-BC39-4750-900E-4C4FA2269165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16" creationId="{CECC08F3-3C25-4ED9-9C2A-5C352D9DDD22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17" creationId="{A01359C6-96FD-4CA1-B053-81F0943918AA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18" creationId="{DAB562AB-CCE9-4EC3-BE1F-AD4949A5DD82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20" creationId="{510C23B0-4C05-4E6E-8DE4-3C3A07AC693E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21" creationId="{513D8C5A-3FC9-4060-A983-A10046E705E6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42" creationId="{51ACCF94-6352-402F-912A-5BA9CE0B66D3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43" creationId="{E94564CF-6B10-4F09-A02F-410D83C84687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44" creationId="{33B97CD5-2DFA-4ED7-B559-7FFE2FA428FD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65" creationId="{A9D0DAF6-2544-4B2F-8A57-2B3A0847DBEC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66" creationId="{3E9AA3C0-8052-4A0C-9EC3-040F0B47DBDC}"/>
          </ac:grpSpMkLst>
        </pc:grpChg>
        <pc:grpChg chg="mod">
          <ac:chgData name="Firnaaz Ahamed" userId="354af85a-496a-464c-a30e-ea50a64145d9" providerId="ADAL" clId="{0182CD6E-24E9-42B7-98AD-C0BB31B8E118}" dt="2021-11-21T16:45:36.504" v="2"/>
          <ac:grpSpMkLst>
            <pc:docMk/>
            <pc:sldMk cId="1731914088" sldId="261"/>
            <ac:grpSpMk id="167" creationId="{E0F57ECD-B5F4-4B63-B989-77E5E422604E}"/>
          </ac:grpSpMkLst>
        </pc:grpChg>
        <pc:grpChg chg="mod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348" creationId="{D870C7E6-6506-40D8-8819-FE2FA871E9A3}"/>
          </ac:grpSpMkLst>
        </pc:grpChg>
        <pc:grpChg chg="mod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350" creationId="{4A8BDA3E-0831-4DAE-95A7-D09D4291DB87}"/>
          </ac:grpSpMkLst>
        </pc:grpChg>
        <pc:grpChg chg="mod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375" creationId="{6925F28A-706E-41B7-B4BF-20DA89795902}"/>
          </ac:grpSpMkLst>
        </pc:grpChg>
        <pc:grpChg chg="mod ord topLvl">
          <ac:chgData name="Firnaaz Ahamed" userId="354af85a-496a-464c-a30e-ea50a64145d9" providerId="ADAL" clId="{0182CD6E-24E9-42B7-98AD-C0BB31B8E118}" dt="2021-11-21T16:59:00.409" v="340" actId="164"/>
          <ac:grpSpMkLst>
            <pc:docMk/>
            <pc:sldMk cId="1731914088" sldId="261"/>
            <ac:grpSpMk id="455" creationId="{246497D9-05FC-4927-BBB0-DC4BB211DDEF}"/>
          </ac:grpSpMkLst>
        </pc:grpChg>
        <pc:grpChg chg="mod">
          <ac:chgData name="Firnaaz Ahamed" userId="354af85a-496a-464c-a30e-ea50a64145d9" providerId="ADAL" clId="{0182CD6E-24E9-42B7-98AD-C0BB31B8E118}" dt="2021-11-21T16:45:33.270" v="0" actId="165"/>
          <ac:grpSpMkLst>
            <pc:docMk/>
            <pc:sldMk cId="1731914088" sldId="261"/>
            <ac:grpSpMk id="470" creationId="{5DA37AB7-36EB-432B-809F-34D90E5A56C0}"/>
          </ac:grpSpMkLst>
        </pc:grpChg>
        <pc:cxnChg chg="del mod topLvl">
          <ac:chgData name="Firnaaz Ahamed" userId="354af85a-496a-464c-a30e-ea50a64145d9" providerId="ADAL" clId="{0182CD6E-24E9-42B7-98AD-C0BB31B8E118}" dt="2021-11-21T16:48:44.935" v="24" actId="478"/>
          <ac:cxnSpMkLst>
            <pc:docMk/>
            <pc:sldMk cId="1731914088" sldId="261"/>
            <ac:cxnSpMk id="6" creationId="{6B011C6F-0CD1-427F-856D-03FD6037B3DB}"/>
          </ac:cxnSpMkLst>
        </pc:cxnChg>
        <pc:cxnChg chg="add mod">
          <ac:chgData name="Firnaaz Ahamed" userId="354af85a-496a-464c-a30e-ea50a64145d9" providerId="ADAL" clId="{0182CD6E-24E9-42B7-98AD-C0BB31B8E118}" dt="2021-11-21T16:59:00.409" v="340" actId="164"/>
          <ac:cxnSpMkLst>
            <pc:docMk/>
            <pc:sldMk cId="1731914088" sldId="261"/>
            <ac:cxnSpMk id="11" creationId="{A20C3715-9183-4E84-BD77-78C932D82D77}"/>
          </ac:cxnSpMkLst>
        </pc:cxnChg>
        <pc:cxnChg chg="del mod ord topLvl">
          <ac:chgData name="Firnaaz Ahamed" userId="354af85a-496a-464c-a30e-ea50a64145d9" providerId="ADAL" clId="{0182CD6E-24E9-42B7-98AD-C0BB31B8E118}" dt="2021-11-21T16:48:45.358" v="25" actId="478"/>
          <ac:cxnSpMkLst>
            <pc:docMk/>
            <pc:sldMk cId="1731914088" sldId="261"/>
            <ac:cxnSpMk id="13" creationId="{C6485855-3D61-4CEA-A0FF-17574A9C84B4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20" creationId="{0483BE55-134D-4646-B5C0-6CEEE7FCF093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24" creationId="{99908E6F-99F2-48D4-A212-5541577E073A}"/>
          </ac:cxnSpMkLst>
        </pc:cxnChg>
        <pc:cxnChg chg="add mod">
          <ac:chgData name="Firnaaz Ahamed" userId="354af85a-496a-464c-a30e-ea50a64145d9" providerId="ADAL" clId="{0182CD6E-24E9-42B7-98AD-C0BB31B8E118}" dt="2021-11-21T16:59:00.409" v="340" actId="164"/>
          <ac:cxnSpMkLst>
            <pc:docMk/>
            <pc:sldMk cId="1731914088" sldId="261"/>
            <ac:cxnSpMk id="32" creationId="{D71FE086-BCE9-45F6-B193-770EDA281AED}"/>
          </ac:cxnSpMkLst>
        </pc:cxnChg>
        <pc:cxnChg chg="mod">
          <ac:chgData name="Firnaaz Ahamed" userId="354af85a-496a-464c-a30e-ea50a64145d9" providerId="ADAL" clId="{0182CD6E-24E9-42B7-98AD-C0BB31B8E118}" dt="2021-11-21T16:55:30.655" v="276" actId="14100"/>
          <ac:cxnSpMkLst>
            <pc:docMk/>
            <pc:sldMk cId="1731914088" sldId="261"/>
            <ac:cxnSpMk id="79" creationId="{DEF1A1AB-86FA-44EF-B765-AD734EC6388B}"/>
          </ac:cxnSpMkLst>
        </pc:cxnChg>
        <pc:cxnChg chg="mod">
          <ac:chgData name="Firnaaz Ahamed" userId="354af85a-496a-464c-a30e-ea50a64145d9" providerId="ADAL" clId="{0182CD6E-24E9-42B7-98AD-C0BB31B8E118}" dt="2021-11-21T16:56:21.950" v="282" actId="14100"/>
          <ac:cxnSpMkLst>
            <pc:docMk/>
            <pc:sldMk cId="1731914088" sldId="261"/>
            <ac:cxnSpMk id="80" creationId="{0C14279D-0F76-4CB9-9120-C8341CB15568}"/>
          </ac:cxnSpMkLst>
        </pc:cxnChg>
        <pc:cxnChg chg="mod">
          <ac:chgData name="Firnaaz Ahamed" userId="354af85a-496a-464c-a30e-ea50a64145d9" providerId="ADAL" clId="{0182CD6E-24E9-42B7-98AD-C0BB31B8E118}" dt="2021-11-21T16:53:09.240" v="201" actId="207"/>
          <ac:cxnSpMkLst>
            <pc:docMk/>
            <pc:sldMk cId="1731914088" sldId="261"/>
            <ac:cxnSpMk id="84" creationId="{0C5FFB72-59B9-4EE3-A29B-04E04475409F}"/>
          </ac:cxnSpMkLst>
        </pc:cxnChg>
        <pc:cxnChg chg="mod topLvl">
          <ac:chgData name="Firnaaz Ahamed" userId="354af85a-496a-464c-a30e-ea50a64145d9" providerId="ADAL" clId="{0182CD6E-24E9-42B7-98AD-C0BB31B8E118}" dt="2021-11-21T16:59:00.409" v="340" actId="164"/>
          <ac:cxnSpMkLst>
            <pc:docMk/>
            <pc:sldMk cId="1731914088" sldId="261"/>
            <ac:cxnSpMk id="91" creationId="{7956D468-02D5-4FA0-928D-03F0D6BB102F}"/>
          </ac:cxnSpMkLst>
        </pc:cxnChg>
        <pc:cxnChg chg="mod topLvl">
          <ac:chgData name="Firnaaz Ahamed" userId="354af85a-496a-464c-a30e-ea50a64145d9" providerId="ADAL" clId="{0182CD6E-24E9-42B7-98AD-C0BB31B8E118}" dt="2021-11-21T16:59:00.409" v="340" actId="164"/>
          <ac:cxnSpMkLst>
            <pc:docMk/>
            <pc:sldMk cId="1731914088" sldId="261"/>
            <ac:cxnSpMk id="94" creationId="{C9A329E5-45A1-401B-BE17-ADB03718EA2E}"/>
          </ac:cxnSpMkLst>
        </pc:cxnChg>
        <pc:cxnChg chg="del mod ord topLvl">
          <ac:chgData name="Firnaaz Ahamed" userId="354af85a-496a-464c-a30e-ea50a64145d9" providerId="ADAL" clId="{0182CD6E-24E9-42B7-98AD-C0BB31B8E118}" dt="2021-11-21T16:48:45.919" v="26" actId="478"/>
          <ac:cxnSpMkLst>
            <pc:docMk/>
            <pc:sldMk cId="1731914088" sldId="261"/>
            <ac:cxnSpMk id="115" creationId="{464C995C-707E-4C63-8E74-F25F39B7295F}"/>
          </ac:cxnSpMkLst>
        </pc:cxnChg>
        <pc:cxnChg chg="add mod">
          <ac:chgData name="Firnaaz Ahamed" userId="354af85a-496a-464c-a30e-ea50a64145d9" providerId="ADAL" clId="{0182CD6E-24E9-42B7-98AD-C0BB31B8E118}" dt="2021-11-21T16:59:00.409" v="340" actId="164"/>
          <ac:cxnSpMkLst>
            <pc:docMk/>
            <pc:sldMk cId="1731914088" sldId="261"/>
            <ac:cxnSpMk id="191" creationId="{71724676-4995-43BF-9E65-70E89E27B224}"/>
          </ac:cxnSpMkLst>
        </pc:cxnChg>
        <pc:cxnChg chg="add mod">
          <ac:chgData name="Firnaaz Ahamed" userId="354af85a-496a-464c-a30e-ea50a64145d9" providerId="ADAL" clId="{0182CD6E-24E9-42B7-98AD-C0BB31B8E118}" dt="2021-11-21T16:59:00.409" v="340" actId="164"/>
          <ac:cxnSpMkLst>
            <pc:docMk/>
            <pc:sldMk cId="1731914088" sldId="261"/>
            <ac:cxnSpMk id="194" creationId="{77108ECF-F926-4CCB-A028-4339C8026924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344" creationId="{623E09CD-4286-4E97-BB8E-8B6402959F98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406" creationId="{0103ECBA-C565-484E-9B87-F4B2207BADD8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407" creationId="{A9E625F7-DA34-499D-BC8D-D0AB903FD987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0182CD6E-24E9-42B7-98AD-C0BB31B8E118}" dt="2021-11-21T16:45:33.270" v="0" actId="165"/>
          <ac:cxnSpMkLst>
            <pc:docMk/>
            <pc:sldMk cId="1731914088" sldId="261"/>
            <ac:cxnSpMk id="474" creationId="{E49AE504-ED4C-4EAD-B33C-CA36CF8C8C2D}"/>
          </ac:cxnSpMkLst>
        </pc:cxnChg>
      </pc:sldChg>
      <pc:sldChg chg="addSp delSp modSp mod">
        <pc:chgData name="Firnaaz Ahamed" userId="354af85a-496a-464c-a30e-ea50a64145d9" providerId="ADAL" clId="{0182CD6E-24E9-42B7-98AD-C0BB31B8E118}" dt="2021-11-21T17:02:50.472" v="351" actId="1076"/>
        <pc:sldMkLst>
          <pc:docMk/>
          <pc:sldMk cId="2408328518" sldId="262"/>
        </pc:sldMkLst>
        <pc:picChg chg="del">
          <ac:chgData name="Firnaaz Ahamed" userId="354af85a-496a-464c-a30e-ea50a64145d9" providerId="ADAL" clId="{0182CD6E-24E9-42B7-98AD-C0BB31B8E118}" dt="2021-11-21T16:45:57.148" v="5" actId="478"/>
          <ac:picMkLst>
            <pc:docMk/>
            <pc:sldMk cId="2408328518" sldId="262"/>
            <ac:picMk id="3" creationId="{F403DEA9-E5E5-4BBD-A7C8-85146474615E}"/>
          </ac:picMkLst>
        </pc:picChg>
        <pc:picChg chg="add mod modCrop">
          <ac:chgData name="Firnaaz Ahamed" userId="354af85a-496a-464c-a30e-ea50a64145d9" providerId="ADAL" clId="{0182CD6E-24E9-42B7-98AD-C0BB31B8E118}" dt="2021-11-21T17:02:50.472" v="351" actId="1076"/>
          <ac:picMkLst>
            <pc:docMk/>
            <pc:sldMk cId="2408328518" sldId="262"/>
            <ac:picMk id="4" creationId="{92828743-000B-4879-BAAD-0D9C1D878948}"/>
          </ac:picMkLst>
        </pc:picChg>
      </pc:sldChg>
    </pc:docChg>
  </pc:docChgLst>
  <pc:docChgLst>
    <pc:chgData name="Firnaaz Ahamed" userId="354af85a-496a-464c-a30e-ea50a64145d9" providerId="ADAL" clId="{8CD588F1-FACF-41D5-B468-3A100B5EE959}"/>
    <pc:docChg chg="undo custSel addSld delSld modSld addSection modSection">
      <pc:chgData name="Firnaaz Ahamed" userId="354af85a-496a-464c-a30e-ea50a64145d9" providerId="ADAL" clId="{8CD588F1-FACF-41D5-B468-3A100B5EE959}" dt="2021-11-19T21:01:04.993" v="910"/>
      <pc:docMkLst>
        <pc:docMk/>
      </pc:docMkLst>
      <pc:sldChg chg="addSp delSp modSp mod">
        <pc:chgData name="Firnaaz Ahamed" userId="354af85a-496a-464c-a30e-ea50a64145d9" providerId="ADAL" clId="{8CD588F1-FACF-41D5-B468-3A100B5EE959}" dt="2021-11-03T19:10:11.938" v="100"/>
        <pc:sldMkLst>
          <pc:docMk/>
          <pc:sldMk cId="1219297661" sldId="256"/>
        </pc:sldMkLst>
        <pc:spChg chg="mod">
          <ac:chgData name="Firnaaz Ahamed" userId="354af85a-496a-464c-a30e-ea50a64145d9" providerId="ADAL" clId="{8CD588F1-FACF-41D5-B468-3A100B5EE959}" dt="2021-11-03T19:06:03.199" v="1" actId="1076"/>
          <ac:spMkLst>
            <pc:docMk/>
            <pc:sldMk cId="1219297661" sldId="256"/>
            <ac:spMk id="104" creationId="{7D26BE34-6853-4FF9-864C-6CF81700791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6" creationId="{9D95515E-9DDF-42F0-84D2-7DDA14F919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7" creationId="{CE0B00D6-43E9-4BAA-B2C9-C5C0B18A076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8" creationId="{3288C267-1F78-404B-8837-3FD9C69C3B0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4" creationId="{C1381964-3286-40F7-B1F8-3A7051AA2AF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5" creationId="{ECB67619-D69C-446A-92FA-D4ED2F89561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6" creationId="{FB0A6587-2C71-4174-96A9-D6C68C3902D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7" creationId="{0A67FDB8-FC7A-4007-94F1-8C80924EBAC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8" creationId="{ADAAD0A7-9203-4D01-B5C5-127C50ADB23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9" creationId="{E2FEE917-D2D6-4217-A20E-FACB0665E51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0" creationId="{860E2C8C-D06C-49FE-B001-109FAAEDAA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1" creationId="{2637D0AD-086B-4A39-8B87-AD9BCA0D53B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4" creationId="{DAACF737-B1D5-494B-93D6-8A06E1A1B38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5" creationId="{29617EFE-62DE-4149-B8AA-C3DE8A34498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6" creationId="{B6749AA5-105E-4068-B2BE-58F832A741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7" creationId="{89C23065-0DBB-4F42-9680-3D940CE8438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8" creationId="{EBF079C4-B79F-4B52-AF9B-F3AA340B2AF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9" creationId="{BF4FEFFA-BFDD-4482-A2B3-BA074416979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0" creationId="{708F7072-02CB-4E58-B806-73B58530AF0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1" creationId="{FBDDDE8E-3FFE-497F-834A-883A4404CD8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2" creationId="{34960F57-F508-41AF-A847-1FA7D42CE9D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3" creationId="{1882026A-4C49-4EB5-A2DA-19DAAED4D98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4" creationId="{42DFCAF0-F62A-4FCD-9E0B-BD1A6A756C5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5" creationId="{487D8608-ECC8-4322-A90A-D3AD6DAE3ED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6" creationId="{FD69C9E6-5852-405F-A420-9621980E48A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7" creationId="{3AB89B09-91EC-4E16-99A0-14FCBEC60A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8" creationId="{B6D003EC-CCC4-43F1-B699-D77D9DBB8CA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9" creationId="{14ABEF7B-9B31-4D34-8D63-D4C69037BB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3" creationId="{F3B4D65A-3C5E-4E42-86E9-B9797C9FC0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4" creationId="{9289F952-E9C2-447A-A67A-BE9E76F307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5" creationId="{DA1FEC5A-D85B-4E0B-ACD3-5C516B0BE2C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6" creationId="{88E9B792-3377-4B2B-AFE1-DAA5F9BC974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7" creationId="{549E5776-E407-433E-AE26-9D28A61EC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8" creationId="{25DE0D41-5DC1-4A3C-BDA4-0F965D43A58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9" creationId="{5B6225FD-91E6-402A-8A65-D615EBE104E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0" creationId="{CD342F37-9F8D-4FEF-B854-6DD4157F373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1" creationId="{0809CC98-B2BC-4A06-A3AC-612836CD971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2" creationId="{E9D6B27D-B9F7-4439-8269-C93E7243DF5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3" creationId="{1158D226-82C7-4E13-8069-77CAC02930B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4" creationId="{780F8C2C-1274-4C9F-86A5-7ADB9B5B12C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5" creationId="{4512572A-0D12-4B97-A94A-09B751255CD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6" creationId="{E11C8DA5-6A90-4F11-9F42-04545F2DA2D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7" creationId="{DB501137-E935-4547-B4F6-76C50F4D13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8" creationId="{6360620F-4EA7-437A-BACB-8338AEE2897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9" creationId="{E231AF17-63A6-4765-8707-24456564FC9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0" creationId="{8158217D-626B-4DE3-8568-ACA00BB02A6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1" creationId="{941C8C67-88B6-4FCE-8D3B-65950AE92B8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2" creationId="{3DDFB436-9033-42BD-8471-41A9D60020D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3" creationId="{E64FADA5-D6A1-4EC6-8D0F-70781309864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4" creationId="{51AE78C3-44D5-4A68-A6DE-6357B46CF7E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5" creationId="{00918CA3-96CD-4EAB-97CC-68257D64084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6" creationId="{77360016-0F84-499E-9742-08C8A5DCEA0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0" creationId="{D8B045F7-9E9E-4414-8FEF-DA8CC0C43A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1" creationId="{9660B218-0716-40D4-800E-6A10A94E8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2" creationId="{9A018012-C00C-4B50-9C9D-71409AC7B35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3" creationId="{A417408B-FDBC-46EE-BF42-95B8E3CACA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4" creationId="{BAF291A9-DF9A-44F1-939A-20FFE7C5F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5" creationId="{7BE5761B-B4EB-4A7A-BE01-DCE38AD32DC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6" creationId="{9FF1B2C8-BD08-4503-9DF5-0DE959AFFBD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7" creationId="{F949183A-CE24-4433-B7D2-81ABFBD2394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8" creationId="{6CA3E349-6E07-4328-B8F3-B30784B82E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9" creationId="{08C1161D-B7AD-4104-A379-80BEC689602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0" creationId="{3B0E0088-5C5B-495C-A58E-2BA2AFDAAA0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1" creationId="{BD5E7B8F-9266-4D9D-AF6F-82FAD0E010B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2" creationId="{19BA8B22-4AFE-48BF-9EC0-140B9452737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3" creationId="{DA50A441-074C-417A-92A9-0DA6A4ED23C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4" creationId="{2660D4ED-23AE-4E01-B041-63E73656952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5" creationId="{E60457DF-9F3A-4149-A5D5-0A6085C2FDA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6" creationId="{043B3CF6-9F58-4B27-8E06-B860DA9A638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7" creationId="{E7C0D7EE-A520-4D4F-9750-04616DA9EE7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8" creationId="{FC5F0148-5D3F-433C-80E9-1B3D238F6C2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9" creationId="{B197A611-7AA2-4255-B69D-3BC2414E5B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0" creationId="{DE77E843-E06B-4847-9BF6-2102B843860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1" creationId="{5790175F-F31A-4C21-BB03-48883673B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2" creationId="{7A978798-D39F-41EE-BF5C-8671F27276C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3" creationId="{27E641FC-042C-4671-97E3-07CF3795E3D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4" creationId="{61F74596-2CC8-42B4-A5BB-785799C979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5" creationId="{DC0EC73F-1F21-472D-A3EE-6D391CF743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6" creationId="{E9623AEE-4414-4A36-A667-66FD14C968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7" creationId="{4C36CC58-ECA5-4DB4-A950-CDD43E4A69C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8" creationId="{D818A411-D042-41AD-B26D-DA54E9A7F27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9" creationId="{67CF473C-E41B-4EEF-BBA2-71DE4E20033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0" creationId="{4CC8F0E4-8AEE-4314-BE55-8724B168163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1" creationId="{9AF4CEE0-CC21-4E3D-91FA-47A3F9F61CA6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3" creationId="{2333766F-6CEB-4813-A253-37F627ABD0A0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4" creationId="{D1E0C6C6-2C08-4A6A-84EE-4643D99FC6AC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5" creationId="{8E06C5F7-F395-4260-95EF-E43E2061CF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1" creationId="{97AED8B2-9B34-452D-A7D7-C4D8DB826C7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2" creationId="{47C0A4EB-1CA4-4743-A0E8-5A1C291CCB4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3" creationId="{141C62CE-2D8D-4B0D-A8FA-90FDDD84FF1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4" creationId="{5A4A010B-0301-4F6C-B174-6CCF273524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5" creationId="{D16A99A0-07A2-4272-8007-5A89F4657F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6" creationId="{0FB21DAF-7081-41C3-93A7-6D16561910E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7" creationId="{A9625487-7C94-4623-A43A-F5589DC1F1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8" creationId="{11855780-4230-4497-9992-569FFDCABE9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1" creationId="{487C1052-F3A7-463D-B4FE-A0F031F02D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2" creationId="{73A6D098-DD86-4BDE-AFC6-19343690FE5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3" creationId="{917174A4-0ECB-46D3-9469-BDDC0486784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4" creationId="{56E6209D-9D64-4E59-AEA9-4F8AC679F4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5" creationId="{1D39004C-88EE-47AC-A7A7-9C0DB43DB7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6" creationId="{2844C539-7231-47F1-AC12-2E0DE3ED766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7" creationId="{DA34BC11-794D-4408-BE3D-5441F95C003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8" creationId="{F546E062-ABC2-426C-8263-CC211458CD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9" creationId="{BFB822C4-67FC-40DD-8EF1-4AFCDE1B492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0" creationId="{C477B1B9-A312-4E20-88B0-05476B81F8D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1" creationId="{5F5071C8-F6D1-45CB-9BDF-075C6D9DD6E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2" creationId="{1E2C3E42-7FD5-45AC-ACC8-16EF93742D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3" creationId="{B667E2E3-223D-4909-ADD8-7B80F377C45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4" creationId="{9BEDFA8E-BC3F-463C-A7F9-F219AF70458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5" creationId="{39661839-3631-4805-8E9B-1D88B2982A9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6" creationId="{B48EC3A4-63BE-4647-91A3-62BAAB6082B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0" creationId="{1B848FF3-3B8F-44A5-83FD-A0103784EE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1" creationId="{A46A5A59-516F-4730-9C48-A7AAECAD41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2" creationId="{EEE2167A-38EE-4FED-9CC5-0734026B576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3" creationId="{B78EAF7C-D662-427B-8EFB-C90CC417EED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4" creationId="{8D1C38BE-DF48-4D13-80DC-F84E585690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5" creationId="{EB2156A1-8D85-46CC-BEE4-1D43DB571F3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6" creationId="{C40BBF1E-B419-4AA8-B925-EB0A11FB5F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7" creationId="{4A19D919-CA75-4D63-915A-7DC04F7128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8" creationId="{DC3472EC-96BE-4194-8A05-81E89E127B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9" creationId="{9F78F6F4-676F-428E-830A-9A251EDC44A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0" creationId="{BC828368-6822-4CB5-A414-1B1CBA78D3E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1" creationId="{0474FEC1-8B79-4390-BBB8-4EBA2F3D8D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2" creationId="{D490937C-76EF-4CE8-AE42-37D71E3675C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3" creationId="{C11065BC-2871-4437-899C-BBF7D605FA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4" creationId="{2511C79C-DA20-48F4-83DF-A28C0618627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5" creationId="{12EE47D5-6365-4D2E-A9F3-0449E409F66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6" creationId="{B59EEE00-35DB-4165-9CA9-C0E7B7A5136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7" creationId="{D9CE09F6-FB96-4EB3-A7AF-17016655403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8" creationId="{65A2E8D2-B80D-469F-A2E7-ACCE43943A4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9" creationId="{4CB0EA94-548C-4048-9D24-8661CC22762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0" creationId="{0F8F9FBD-460B-4884-BA51-4449A0D9E77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1" creationId="{62E75E60-E239-4E59-AF50-046B3A70E28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2" creationId="{AC8FFC46-CF64-421D-9344-6253099D25B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3" creationId="{6D96CB6B-2012-4860-8994-F4DAE40DE5A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7" creationId="{225C9CC1-6BCF-475A-B290-A32ED1CCE51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8" creationId="{E7D113B5-169F-4FA8-8357-5B7CC56120D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9" creationId="{81C3452C-5B76-4503-88E0-743B9841E7E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0" creationId="{EE657039-4219-4DC9-9E66-F1D0EA77E18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1" creationId="{3CD3C30E-FE51-411E-9610-421E9DF4E80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2" creationId="{86AA0C5C-8D2D-4BD0-906C-AC3ADEB78B0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3" creationId="{4C1E885D-EABC-4F98-9F37-EBE71D3A5BD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4" creationId="{DA5C3251-D0FF-4EB3-8802-0847C33B967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5" creationId="{ACB2CBFF-5926-4CC1-9311-AE7EEAA71C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6" creationId="{9989567F-20E9-4FD8-96A7-7C534B4ABA6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7" creationId="{EB333D80-A7A7-4C3E-8315-D90D0444956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8" creationId="{0CCEA1D0-4F81-408D-9C05-1811BB964C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9" creationId="{15D48DBD-4FA4-4453-AB7F-93E64FF2D2D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0" creationId="{CF7E8DAA-2264-4FCB-9FD5-F52E6E8AF86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1" creationId="{2870E724-A8ED-4BE7-AE06-A8B47C3559F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2" creationId="{05A3AADF-B1D5-4AD1-829A-37966B3B33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3" creationId="{A4C5F15E-6934-4A98-BB7E-9FF030A47EF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4" creationId="{1D2B9DC5-F862-44EA-83B7-9A959E2F96A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5" creationId="{95C97661-0543-4335-8006-C5E05D931DE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6" creationId="{D9EB9EC9-FDD1-415E-8E63-6188073DFD0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7" creationId="{97CAEC0A-A3A5-46EE-BDC9-1DA7DEECF5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8" creationId="{47B83158-2587-46A5-9A51-87910DBD93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9" creationId="{22E72957-3789-4AAD-AC4D-F631C79EE52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0" creationId="{858D1AE0-4A7E-41A3-816A-E8A6E8E238F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1" creationId="{05435515-672F-42DB-A874-E18DDC91575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2" creationId="{4D1B5434-7EEE-4553-AC07-3ED1C44F752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3" creationId="{D313379E-7ECF-49CA-B341-2C6747C51F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4" creationId="{F0F63BF6-CD8D-4813-9A43-ACBA2CEE52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5" creationId="{37121662-0828-4B1C-86D8-4E927A296DC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6" creationId="{C56C7FF4-B2AC-4EB7-A38C-7072B749F6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7" creationId="{6303DAB0-1882-4E67-A3BA-CB52DCC575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8" creationId="{2EC54217-16BF-4EA7-B34D-F7DC12E90BC8}"/>
          </ac:spMkLst>
        </pc:spChg>
        <pc:spChg chg="add mod">
          <ac:chgData name="Firnaaz Ahamed" userId="354af85a-496a-464c-a30e-ea50a64145d9" providerId="ADAL" clId="{8CD588F1-FACF-41D5-B468-3A100B5EE959}" dt="2021-11-03T19:10:10.821" v="99" actId="1076"/>
          <ac:spMkLst>
            <pc:docMk/>
            <pc:sldMk cId="1219297661" sldId="256"/>
            <ac:spMk id="300" creationId="{BBCA562B-8210-4059-A743-9852E70BB24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4" creationId="{FA58C0C3-D777-4BD9-81A5-2A65CEDBB02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5" creationId="{B8BFE010-5DFD-4CAC-A52F-B79302DE17E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6" creationId="{9BD15013-8BF4-418F-9F47-33B260A7C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2" creationId="{112D6E2D-59E9-454E-BDDA-817ED7123EE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3" creationId="{2D59026A-0EC9-4853-9FE6-4A79D26D3C1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4" creationId="{DA741EF7-217D-4922-965B-B5C2D331DB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5" creationId="{1C8AEC9E-B68F-4728-B1FF-F13A4C48A13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6" creationId="{D74A7A89-857B-432F-BC0A-714BFF84E25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7" creationId="{78616046-9FF5-4F9C-9889-3166BF94330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8" creationId="{8671B06D-9FEE-4AED-B277-E45D29E43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9" creationId="{4E522812-9496-4393-9CCF-E3A198C227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2" creationId="{BC8E417B-3DA9-418E-A35F-48943FE4F2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3" creationId="{84E9450E-5844-4483-A7A8-A3248B4104E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4" creationId="{1BD92E7D-CF0A-40C9-9360-B16E4522A8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5" creationId="{6431445F-973D-48E0-B2C7-C4EEBDF4C6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6" creationId="{7E7D81AD-6332-4E45-9D5F-815F5188976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7" creationId="{37BE3529-DEB8-4354-A049-50F0188628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8" creationId="{ADFCE5B3-6EDD-4746-B2F1-2B049C09B51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9" creationId="{58B1C4E5-DB18-4A00-8E50-C6CECD3A63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0" creationId="{F8C94078-9592-4986-AEC8-CE75E302529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1" creationId="{1F2A89A8-D6A0-4AC7-8DAE-F2B6C53011A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2" creationId="{3CD99686-C05E-4285-BD43-222D29AA0C2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3" creationId="{4F2F324E-8FC9-407B-ADAC-37AC6C008E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4" creationId="{7853466F-05C9-447B-97A7-1322C5D92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5" creationId="{75813143-3B78-4B86-9982-0FC22E63A24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6" creationId="{F3D0D271-268D-4B88-84E0-5611822B25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7" creationId="{7A8A0BB8-A1BE-4F7B-BCEF-16EAD7FC0F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1" creationId="{2BC2B5DB-4660-4189-98F7-7F2134A85A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2" creationId="{CB6DCD32-9BE6-482D-B401-D59CF2682B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3" creationId="{2C9DE387-7C16-4ADC-AB18-DDBA6B4A86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4" creationId="{A778D1A1-8CB8-4691-8080-86FF27227C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5" creationId="{F8FE84C3-B973-4983-BDCB-226C050D6E1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6" creationId="{692A133A-B381-4BF4-B687-DB488702037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7" creationId="{6905F3AD-E86A-4E73-B15B-8437C8541E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8" creationId="{F5B363F3-7AEA-49B8-B280-8B8E2C6D21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9" creationId="{AD905719-D247-432B-8656-812E48B016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0" creationId="{F70522E9-E097-43DF-851B-98F15F6175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1" creationId="{56E7BC51-77D4-4359-B7AE-A92CB1CC81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2" creationId="{75D71B0C-A646-4FEA-B740-AC7F17C56A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3" creationId="{0C783C53-234B-478C-B9CD-4DF9BC0BB2D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4" creationId="{107B3280-5EB1-4382-8263-B2227B2F35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5" creationId="{DD015B68-9AE0-485F-9371-EA64AD48E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6" creationId="{B5104C5A-8760-4491-9121-B8753EFFE42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7" creationId="{DAFA4820-A29C-4E7C-9990-188947596E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8" creationId="{66B4A053-14A2-4B54-B6AB-2C030C6253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9" creationId="{0EA236DC-512E-474F-A0B9-257C187454A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0" creationId="{69D7C2D4-0D58-4C26-AA66-15B842BB222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1" creationId="{6FABE44C-C27A-4198-B414-B07EC9457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2" creationId="{5D63CFFA-3451-4017-9C1D-0CCDE85ABC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3" creationId="{83280DBC-1C2A-446C-B3AD-9AB9DD0AC70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4" creationId="{2C1851AC-14CE-441A-91EC-AEEE3B6D31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8" creationId="{DDF37153-0363-4D70-8694-8FD685EB953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9" creationId="{C31DC3F6-6586-4A0D-A42B-C6DDEEA84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0" creationId="{3C0FEE04-454E-4EAF-A22A-BE9B698DD9D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1" creationId="{64F700F9-CF04-4C15-8883-DCAD82883E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2" creationId="{7A74AB8F-7621-4668-9257-6733A303ADB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3" creationId="{BBA6137F-F589-4AAA-BB46-5D90A2A9DC8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4" creationId="{51C7E9D3-D52C-45F1-9B85-AB46CE77055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5" creationId="{5642FBB8-63A2-443D-B153-B508D741CC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6" creationId="{782E63BC-F704-40E8-A98F-DB1C618E53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7" creationId="{0B16CA98-1F53-40D6-BACA-EBB85D0C29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8" creationId="{4A586874-CA48-437A-8E06-87FE4F859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9" creationId="{B64F3794-20E7-48BE-AEEE-881231C1A3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0" creationId="{41B20A1C-F910-4F94-A30C-C4ED15C80F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1" creationId="{F1644E90-AB6D-4801-8FCA-060428784A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2" creationId="{5EBFED24-84E6-4A8C-85B2-44156E5BA82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3" creationId="{7F32D815-BBEF-471C-9D8F-8E3EE44C67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4" creationId="{B493FBF4-55D5-4341-A307-587B191E934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5" creationId="{9F235E7B-A207-45F6-A2E2-36AA2FFBFA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6" creationId="{96D9C0E4-12A0-493B-A60A-E67ABFA40E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7" creationId="{B46C8C73-26E2-4921-A9F5-4B819D6938A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8" creationId="{E1F160F0-3951-4A68-B3BB-D01F393F099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9" creationId="{74AF9A38-6FC5-43A1-8FD2-D1B85C757F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0" creationId="{2AB27F03-83BB-4724-9A8F-6465B922AF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1" creationId="{EF152A66-174A-4DDA-96AB-FC892BF8D3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2" creationId="{A621A80F-CF21-4CC8-A1B1-86D5A2C7C8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3" creationId="{E5B22D65-5530-4CF5-A03E-4802C6A8FF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4" creationId="{9C332830-A168-4EF4-973E-0944384F87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5" creationId="{48C7B428-9375-4958-9E1A-2D9340557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6" creationId="{3104B83A-1680-48B1-8A93-E35C5BEB01F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7" creationId="{B6423279-27A8-43D3-8791-65D829D8EFD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8" creationId="{0842D9CB-3AFA-4B79-800F-6A06C0CFEAE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9" creationId="{0C77F2B7-0625-4B92-B530-EC21EBF99C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8" creationId="{8FFA69D3-21BD-4D24-A0F3-1072FD188FB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9" creationId="{49B1F9C1-F7DB-40BB-AF52-439F40F4206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0" creationId="{754EFC61-66A9-493D-838A-B01223BBD1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1" creationId="{2C1B04D9-3488-4A0E-8FDE-A2F2C29DC0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2" creationId="{D5BCE28D-5A96-44C8-915B-BE984D984D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3" creationId="{A752352F-B013-4066-B6BF-402635DD4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4" creationId="{32A3285F-E0C2-4095-911F-40DCA8BF526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5" creationId="{20785338-C7F4-4DEF-8FB8-8BB9A3F814C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8" creationId="{8CCE4D86-09EE-4A56-B7C0-137F614EC8A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9" creationId="{E705723A-98CC-4D39-BA98-4320866D40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0" creationId="{35FF5223-DA83-4D8A-99F3-34B98B630A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1" creationId="{A7100BAE-4FB2-400C-B868-3CD040536B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2" creationId="{41DFDD54-15F7-41E5-AFEB-0E5FA9A471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3" creationId="{0E7C8187-5080-4299-9448-2C0199DE129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4" creationId="{6AE528EE-320A-4502-9775-78ED77825A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5" creationId="{D844430A-7CC4-41C6-8466-34154495B17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6" creationId="{D3A53E7F-E47B-4159-9118-5525E0A0D8C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7" creationId="{5FE3B2CA-E00D-4F4E-94E1-6C35A91C9F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8" creationId="{ED8B83C0-7511-463B-ACB9-E7A140DA513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9" creationId="{8D773461-5339-40C5-9F80-FCCB78792B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0" creationId="{BA816188-34EF-4501-AFD9-D73DEC3B68F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1" creationId="{9C975C02-2DDC-4DA6-9CFA-24169F8CCDD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2" creationId="{36BA8685-C4A6-4ED9-BDC5-64069850B8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3" creationId="{1570FD68-8D31-4D7F-9A78-3732B575247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7" creationId="{BECCCCBC-7027-46CB-A300-388A0BC8EB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8" creationId="{CF914204-F26E-4E14-A039-808E493D12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9" creationId="{F10E2984-E6B9-4B75-B96B-020036B308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0" creationId="{7F26624B-82EE-4EFF-83EF-95FE11D5483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1" creationId="{A2D4B521-329B-452A-A6EB-A1BF1384C9F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2" creationId="{B71B31E0-7487-4337-9467-45F5A17E50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3" creationId="{0F96255A-D833-4FBA-B082-58024258EC7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4" creationId="{C5638323-3D18-4964-8F5C-BAE2B28FDE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5" creationId="{0260FD44-151A-419A-9C3F-B127E1A49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6" creationId="{A68D0EE8-B74C-4087-95BB-DD4CACB45EE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7" creationId="{9719384A-E945-4906-B906-A841BE4B3DF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8" creationId="{EFE52402-B219-4361-B264-734393EAF9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9" creationId="{F89D2B05-2F37-49C0-B436-64BBCCF183E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0" creationId="{04AA3B75-C12A-4265-9395-E38A9AAD03A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1" creationId="{DC936D14-AD05-4EE1-8064-7E30AAB6D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2" creationId="{F1CF4A5D-835F-4746-A14A-733A6F073E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3" creationId="{1CFA892E-B118-4284-96F2-2AE71966C2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4" creationId="{33B34CD4-2AF0-4480-916C-392DB72CA8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5" creationId="{E9237A92-66EE-4025-B430-C20C6FA1A4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6" creationId="{BE4FB2CB-A4FC-4A28-8E2E-67347FDE0A6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7" creationId="{366545BF-0C0C-4D5E-95DF-3D9F56CC5B9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8" creationId="{C2314121-B441-4864-BD32-DC7DC744F2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9" creationId="{7DC2B803-3C9F-42FC-AC4A-89F5C68491F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0" creationId="{5DA78403-B977-4D20-B0D7-95527AB8EB8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4" creationId="{5A1C72B4-7BF0-47E4-A8D3-455A74C47C7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5" creationId="{BE04CA75-0C6D-4ACD-9688-F45D77616C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6" creationId="{8EC7FD35-0B15-4533-A4D9-0867405F4A8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7" creationId="{4A5C9C3D-4317-4FC2-BADA-3C15F1AFAC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8" creationId="{7059BB45-E820-4FAB-8559-165F5E6C07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9" creationId="{A7FAFCE3-FEB3-4E9D-9FF3-6F3A6B03223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0" creationId="{C175504D-AB0C-4D30-B436-9FAEEDDA9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1" creationId="{456D3D12-B569-468E-9049-7FE6ACDD95E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2" creationId="{16B34CF1-4F76-47DC-8594-F4F776139C6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3" creationId="{D9839807-6EC9-4E21-B6E7-6C74C17A51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4" creationId="{210C3EC4-5C6A-4283-AFAA-E4664A5E9B0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5" creationId="{7BBBD3A4-109F-47D0-B2C2-4B745F21B76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6" creationId="{8CDB4B47-416D-4400-A8E9-BC2C1806FF8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7" creationId="{1F00E732-F9D2-4D21-B4A4-2A0A5EEE99E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8" creationId="{9E489162-5FEB-4A1B-A5CB-E80542B3DE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9" creationId="{7B2550CA-790F-47C7-8E05-C3048C25B8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0" creationId="{94313D45-6EF5-43D4-86D3-D946BB88B68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1" creationId="{4C98B095-3AB4-486A-80E6-F99751B81BB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2" creationId="{6B4EA3B0-E813-4082-B979-D40C65A2FF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3" creationId="{796CDD8B-3CF4-42F9-BDB8-2B22A632442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4" creationId="{9E86CF75-5F82-495E-B4F9-AE463F4B62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5" creationId="{1E6C62F6-48F1-4819-BD77-6256C07BBCD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6" creationId="{A09F34E5-3F9A-4F5E-B57D-0A79C05B5F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7" creationId="{3C17B42E-764A-41CD-B17B-C94DB32B9BE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8" creationId="{997B39DF-A82D-464B-8A3B-9CEFC1BDE28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9" creationId="{C33D26B6-C2D1-4B48-8812-B5CC1B4E165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0" creationId="{41ED665F-2FD8-4ADC-B855-D161641D6F3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1" creationId="{6312F174-E1B9-4FEE-A119-D2A558696B3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2" creationId="{C79F0DF2-04A7-450B-8317-A4296851A7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3" creationId="{BA11543B-2179-4549-B9FB-3D87CC1EE4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4" creationId="{172A5732-AC27-486C-B241-AC4BBF2C70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5" creationId="{977315C7-EEA9-49D6-91E5-EB0E35785E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6" creationId="{DC23C2F3-8D98-448C-A843-130F4F09DE3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7" creationId="{36DA0FFB-C795-49B6-B7A2-76960602EF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8" creationId="{A726FC38-DAB8-43E2-8C76-B46870175DD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0" creationId="{12DCDD03-6FBB-4427-8DBD-459289A73FB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1" creationId="{1E05919A-14D0-4A6C-96B5-C3B136AEC2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2" creationId="{8FC0AB3F-499E-4115-9468-DC98001C680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8" creationId="{6A1DDEB1-DCB1-414D-9F1C-4355CBD6D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9" creationId="{7B691338-2317-4EAE-84ED-FE2856FDD7F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0" creationId="{86717E68-A039-4B71-97F6-082FEFB87EA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1" creationId="{AFA87D4F-3CFD-4D5A-9E3F-E611AA9488D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2" creationId="{D1FF4AE4-051C-4D86-A57C-EF905E1CC7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3" creationId="{35CB49D3-2EA0-4980-A28F-50EE96AB16D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4" creationId="{9242940B-D717-4EFB-B62D-77DFFF14D7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5" creationId="{CAACC889-760F-4439-BC8B-517FCD227B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8" creationId="{0413BF0B-3F32-441F-913C-3224882C78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9" creationId="{D57D4C4E-E043-4E0F-A307-84909A8319A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0" creationId="{FA1DFE2B-72C5-4AEE-9C4D-1093B05AEF3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1" creationId="{EE2B61EC-B9AD-4D72-9174-71D6E6ECA6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2" creationId="{1AA64EE3-AD5A-43C8-A2E8-5F7183A7B2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3" creationId="{86BAFC05-AF69-4657-BE0E-68C78623920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4" creationId="{8C002CC0-8EDC-44CF-8EFD-8CE33DCF2BD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5" creationId="{5A33EBF9-2AC5-41F6-AB21-4744AF1FCC7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6" creationId="{717CD9E4-FB17-479A-AC1B-2C5659C8AB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7" creationId="{388118F7-F9F0-43CC-9B2D-7D028608A0B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8" creationId="{F2E05AAD-4A1A-472C-B806-91AEB415B9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9" creationId="{8FC0F7EA-06BE-4738-B1E4-EE429DB34D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0" creationId="{0C916680-6394-4306-85D0-CDC3067B22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1" creationId="{E2540BA0-9164-4ED3-90C0-E23D7DEB594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2" creationId="{7D1D05A6-7326-42AE-8BE1-CB0DD2D721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3" creationId="{4EFC0310-A38E-44B3-997B-EB0255FCCC4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7" creationId="{364C3BDD-6274-42BC-9322-F3856EEAD48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8" creationId="{A843E1BA-BA91-4B32-B22F-23988A1B072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9" creationId="{BDCEEE8A-A6D5-40F8-8E44-438C47E8B3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0" creationId="{EFE1890D-F9CC-4D66-BBBD-BC74CE6A91A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1" creationId="{2BB5F128-14A1-4D80-B4C4-6A4E7919740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2" creationId="{5D59CB5B-BB24-49E3-BCF4-5778E24B83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3" creationId="{14852395-9B96-4FF8-8E62-198E8364BD4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4" creationId="{744FB2B7-1D11-49D1-B2EE-1ED4049EF22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5" creationId="{97CCEC7F-87AA-492A-9061-F495E61ACF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6" creationId="{4AFD0BEE-E40C-43C4-AE79-2EBF5FA29B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7" creationId="{33AE0E40-6642-4231-9B82-635D26DE88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8" creationId="{8059D51C-F6AB-496C-B7B6-D265B1D876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9" creationId="{DE18419E-1B71-4E19-9F57-3679F57766F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0" creationId="{298E653D-89AE-4109-9B00-76CA160A8E1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1" creationId="{03FD67CE-AC87-4FF1-B48B-109DA9147BA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2" creationId="{576BD2DA-CC4C-48F5-AC34-8365351034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3" creationId="{D9F8B179-E15F-4110-ABA5-866A80D68A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4" creationId="{439FCC4E-6DD6-43DF-864C-236F1F9267A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5" creationId="{8A8C57E6-F2E2-47EC-A751-CFD96C4BAA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6" creationId="{24F475CB-9D36-406E-9B60-E7307365F82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7" creationId="{5D35E1EB-7886-4973-B7BF-5835E67A80E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8" creationId="{250EE0B7-51C2-4DA6-B55E-D9C49B711FB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9" creationId="{98B9675F-AA69-4D6E-BADB-0B01E59C89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0" creationId="{8398D6CE-DA0C-43AF-87A7-6AE93856445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4" creationId="{F0B8D448-7421-49DC-8121-D9307589A78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5" creationId="{F763D32C-F4AC-4A51-875D-CF0E94E3773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6" creationId="{A7DCAE35-D489-4978-9A6F-48DB2903C1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7" creationId="{B56004B6-77C3-4DB4-8A61-FA0772F1C5B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8" creationId="{AAC7766A-6BCC-49D5-A9CF-0D44E4BDA2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9" creationId="{7FE22443-952F-44BA-8443-D53FD91CE25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0" creationId="{AD70D055-A1C8-4CCD-8E01-249328C6E0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1" creationId="{4972F155-F1D8-4759-8926-3C4D884FDB9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2" creationId="{0812B580-652C-467D-8162-8D38BE9F95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3" creationId="{EDEF9BBA-E71A-4546-BD63-8FDBA4572FE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4" creationId="{4D7CA60E-50DE-4211-9213-71C3D65F94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5" creationId="{D5A8069E-1A0C-4FA3-B726-0687D82EE98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6" creationId="{B391938A-DD28-4B97-8229-86B3087506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7" creationId="{BF8A6D7C-C884-47CF-9FBC-DEEE2AA0DE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8" creationId="{55447FFB-66AF-43A1-A71F-4E356B4C5F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9" creationId="{5A1EE4C6-5837-48EF-BF69-739594042E9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0" creationId="{2ABAC115-1CE4-4767-A3CC-EDE380AA59D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1" creationId="{0FD37EAF-5FA5-435B-B107-9D34BFD71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2" creationId="{A268070F-3A98-4A8A-A894-3E132033906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3" creationId="{521CC09A-9F5B-490F-B4EA-3CC79A19124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4" creationId="{45BB202C-6380-41E3-939F-38BB31422A7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5" creationId="{28C9CBBB-9948-430D-8B81-60AB10CB51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6" creationId="{48EB7E8C-2B5F-4736-A7A4-DCA6900089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7" creationId="{31AE22F1-0962-4D9D-98F5-83305488400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8" creationId="{BE722DD4-08F6-49DF-9DB7-AF9418F465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9" creationId="{71D826BD-FD84-429D-AD88-5D6799E6D8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0" creationId="{92F8ABC9-9D09-4EB9-B879-361B4507EE4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1" creationId="{72406883-88BC-42F0-BF5F-F07F77F285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2" creationId="{51A7BA7B-C9A3-4C05-97B1-B8BEF6A51D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3" creationId="{8ED76F77-D532-45AE-A396-B202743D8C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4" creationId="{6C4AF08D-62AB-410A-A6FC-875A2ED93C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5" creationId="{D8F6C133-062C-4057-BC23-6B943598F81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4" creationId="{31AE93EE-E74B-4EEE-926E-697310366B7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5" creationId="{1B704C2E-1924-4BFD-8ADF-02C660266B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6" creationId="{8C14C87C-9E04-4E69-A893-0940583EEA2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7" creationId="{BB5E828E-E2EE-4C2A-9DAF-DC81AC7EB46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8" creationId="{4F60EFDD-3D02-48E6-97F0-B6116DD30C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9" creationId="{7BFCE983-AD55-41A8-B839-E4E0DEFCD4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0" creationId="{B4EDB7A3-D2CA-4C01-9D91-2106C277756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1" creationId="{B6259FEC-731D-40E6-911E-9737D0D12C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4" creationId="{7144ADCD-1867-4CD5-B41C-B24EB4B2BA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5" creationId="{953BC3BA-0C5E-4F53-9659-024BA0B8F31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6" creationId="{2CB3A0A8-0F0F-4546-A9A7-C17B699A8F0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7" creationId="{914BAE94-62DA-4A72-97B6-BC5F4A9563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8" creationId="{4311F788-869B-4789-9570-11D5EA6227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9" creationId="{CEFF03D3-043E-4DD2-82E2-0CADA43612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0" creationId="{67079939-71CE-41B5-BFA0-7AE3804C74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1" creationId="{38A62FBD-4A66-4004-808F-D2D1326EE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2" creationId="{91470618-FFA8-4318-A5AB-B256305F93C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3" creationId="{DD56E18C-9182-4ADD-ADD2-E001DF730E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4" creationId="{26FEBA19-AE04-41F7-80EC-B1F11D12081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5" creationId="{626EF2F6-26BB-42C6-9F34-9BF777998DD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6" creationId="{EEDC8552-123F-4B9B-B3C1-80DE26A7CD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7" creationId="{CFC1914C-3278-46D1-AB36-B8048CF6361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8" creationId="{1391B83C-E51D-4FEF-A0D0-EF80C232207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9" creationId="{D24F60E3-C3A1-4C34-908E-3FEC2AD143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3" creationId="{59683D7A-26CA-4BAB-AA55-A5A2BA50B6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4" creationId="{04BB740C-AE3D-4500-9AE6-2516031F2C2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5" creationId="{C3B05F95-55AE-4FA1-AE09-A09D289F10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6" creationId="{0EAD2B45-B7E3-4D7E-B3F1-BCAC095802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7" creationId="{6E80B537-A4F7-40F8-8352-7813F5AB7F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8" creationId="{9E654F76-ACF3-47EB-9793-97BA2F9E69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9" creationId="{0E41EEC7-D6E1-4D4C-97E3-174FD4C9FC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0" creationId="{65307FF1-2238-435A-B725-DBE72267AC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1" creationId="{08FF53E2-7417-4E53-89EE-E34B04027C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2" creationId="{C2403065-375E-4BC6-BD67-1BB4774BFE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3" creationId="{54502782-3FFE-4D00-A4A6-521850B8C4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4" creationId="{59D24489-CD79-4E62-A3C5-11D6DE235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5" creationId="{C8C5382A-E8CB-4D37-95AE-D469FE396B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6" creationId="{E9B8AA15-275A-47EE-A485-0E23591C80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7" creationId="{43D251D2-6F3D-43D5-A429-BE2910760EB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8" creationId="{31836DB0-9D11-4F97-AAD5-913003B1525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9" creationId="{D27B3156-F75D-4785-9729-815E0626C01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0" creationId="{D81F658B-7589-473D-9850-EDD8B51DB02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1" creationId="{044AF338-3D82-4DF8-A42D-9343A282627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2" creationId="{4BCDE0D8-02D4-433C-84C8-D5F5F3B686E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3" creationId="{9DFDF614-EEB3-4042-BFBB-F702B90B87A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4" creationId="{E723D1FE-418D-4F79-9269-C64738AED5F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5" creationId="{CDC8C76C-F253-4D24-92FE-A0ABED97A3E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6" creationId="{98BD1800-E679-48C2-8431-C811DCB3A2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0" creationId="{C7171D08-D27A-4C72-B2C0-5F9FB2AC706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1" creationId="{CE945BAA-CA9D-437E-B1FC-5BF4B0ECAA9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2" creationId="{A82CBC41-2DE6-438E-944E-55033A145B8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3" creationId="{8C7D83C4-057F-4B5A-991A-5E29F599B8E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4" creationId="{67A11174-D4D0-4EF3-9F5F-09876154544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5" creationId="{908BDC92-7DD9-42B7-83FA-3CB610F20A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6" creationId="{8512A530-44BA-46BB-B262-BC621B2955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7" creationId="{DAA4BE32-D07F-493F-9DD9-4116DF703C9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8" creationId="{0A6C0B19-C8BE-40BA-9C2A-BA68A7CB8E8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9" creationId="{7E9E02C9-6F9E-46B0-9CDC-1E8AF37DCF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0" creationId="{08E8E1B9-2778-4211-8686-732CE9C8D87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1" creationId="{AEA5885D-D22B-4042-9314-13CB0F3D3B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2" creationId="{2D403AD6-7CFC-4E73-A31C-1585F84332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3" creationId="{D3CB49AB-C4F8-4EDC-B53C-B789C0D126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4" creationId="{42416D0D-69BC-41AC-A7C8-9ED0243490D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5" creationId="{6027EE92-4B36-42D5-901A-CEDF070C0F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6" creationId="{23BD118E-DA73-4074-BD83-FC002EC7833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7" creationId="{7CBEEDE6-9B2E-4180-989F-93435A75D74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8" creationId="{A119791B-977D-42C7-B009-6900C6BA78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9" creationId="{75449351-1CF0-48B7-8CA0-F4570F5AF85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0" creationId="{B4F479CC-42F3-4EDE-9AD1-871C91FB7F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1" creationId="{D1FBE190-CC65-405F-8A0A-B06E4EC8FC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2" creationId="{6604FE9C-F6CA-450E-8341-2128103997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3" creationId="{738A2320-5ABF-4CAA-A852-6DA6F516BB4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4" creationId="{889CF126-815B-42BF-96A9-78C34373DA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5" creationId="{5E209753-6ED5-41AA-97AC-E6CDC9DC51F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6" creationId="{D8190D28-6E25-4DB3-88F2-6BC0A77FC2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7" creationId="{81CB380A-558F-45D8-A0C8-470C6AD8933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8" creationId="{38442D54-4FB2-4EAE-AB95-C63B5B289F2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9" creationId="{B4DD3196-C0FA-450F-936C-D60F591793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0" creationId="{F4092321-C27F-4E79-8871-567A8106816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1" creationId="{AA5E65E4-95A9-47E8-BFC7-F810DDA8D8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2" creationId="{23F7D3A3-D4B2-42FD-B96E-066F4AC0B9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3" creationId="{69992527-52E8-47DE-BE12-9B6F5DD4F17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4" creationId="{7E1B062A-8CAF-4B01-8D18-74DB2D5C600F}"/>
          </ac:spMkLst>
        </pc:spChg>
        <pc:grpChg chg="add del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103" creationId="{FFAC5277-B5F8-415B-8FB4-6A0A1FFAEE63}"/>
          </ac:grpSpMkLst>
        </pc:grpChg>
        <pc:grpChg chg="add del mod">
          <ac:chgData name="Firnaaz Ahamed" userId="354af85a-496a-464c-a30e-ea50a64145d9" providerId="ADAL" clId="{8CD588F1-FACF-41D5-B468-3A100B5EE959}" dt="2021-11-03T19:06:16.376" v="3"/>
          <ac:grpSpMkLst>
            <pc:docMk/>
            <pc:sldMk cId="1219297661" sldId="256"/>
            <ac:grpSpMk id="105" creationId="{4FEDA523-669E-44D4-B703-8E39FA0CA58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09" creationId="{FE8C2842-F944-405C-A24E-F29DF3CC5CB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0" creationId="{DDAD7DE0-536F-4756-B8ED-E3C90E57EE5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1" creationId="{2A43D5A7-7297-42CE-A664-B89B6B162A7E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2" creationId="{5E7A0A99-6E48-416E-A10F-4036193E1871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3" creationId="{BEBD7EF4-2820-423A-9AC7-D94E4759963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2" creationId="{781227C2-4E52-4AC9-9B66-478FDC762A4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3" creationId="{F55054A4-BE6A-4B9D-9AC4-530F6C939F2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0" creationId="{7E51EDF7-191C-4928-B4D3-3FBF3537A1A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1" creationId="{39DAA927-3D62-4C97-A52D-C6FA20A77700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2" creationId="{2C0A89F8-4337-47D6-B8FB-F93812F040A7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7" creationId="{E5AE8807-11FD-40CC-97B6-128A94D700F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8" creationId="{75BA719F-C1BE-45DA-878A-FE45BF07F3DA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9" creationId="{0AB40FC1-EB13-4101-987C-BCC69A08ABB8}"/>
          </ac:grpSpMkLst>
        </pc:grpChg>
        <pc:grpChg chg="add del mod">
          <ac:chgData name="Firnaaz Ahamed" userId="354af85a-496a-464c-a30e-ea50a64145d9" providerId="ADAL" clId="{8CD588F1-FACF-41D5-B468-3A100B5EE959}" dt="2021-11-03T19:06:33.735" v="6" actId="165"/>
          <ac:grpSpMkLst>
            <pc:docMk/>
            <pc:sldMk cId="1219297661" sldId="256"/>
            <ac:grpSpMk id="202" creationId="{90542108-60C4-4A9B-8252-8BF300262340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6" creationId="{EE71DA23-A521-4A2E-BE4D-983E1F8B4FA8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7" creationId="{94D991F8-3C26-413B-8BC5-1B350FE3856C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8" creationId="{92F58DF0-FBA3-42EF-BB67-6ADEB3E5981D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9" creationId="{3D05942F-C1A5-483E-8F7D-1053A002A657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10" creationId="{9435ED33-97F6-4910-8597-416657C4AC1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19" creationId="{568DB29D-D0B8-4E11-B1B6-FFEC0EE00D1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20" creationId="{8F954246-DCD8-40C5-9F73-489A79D1532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7" creationId="{C4F515C1-68DE-4B93-BC30-D4F94282F8AE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8" creationId="{1AE0A061-238D-438C-86EF-DE459B7DF8AB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9" creationId="{FD7EEFA2-9394-4365-8E64-BC2E39E4A87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4" creationId="{21F207F4-87F7-45EE-A46D-E8DFF6738CA7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5" creationId="{DEFDE214-8377-4B8C-8890-56142F4D2340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6" creationId="{E5A15CE1-FE8A-4E84-B5B1-DCDB5932A92F}"/>
          </ac:grpSpMkLst>
        </pc:grpChg>
        <pc:grpChg chg="add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299" creationId="{BD88FEE5-3F43-45FB-93CE-7136D79D7EBB}"/>
          </ac:grpSpMkLst>
        </pc:grpChg>
        <pc:grpChg chg="add del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301" creationId="{60BAE5A2-0703-4475-9E39-6A7F86DE5701}"/>
          </ac:grpSpMkLst>
        </pc:grpChg>
        <pc:grpChg chg="add del mod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302" creationId="{992ED060-D9DF-48E7-9BC2-B70149021B52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303" creationId="{650A3BB7-715B-4350-8B43-9A7D1956DE3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7" creationId="{E1B3867B-DB53-413E-BF7A-23BC7DC26C6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8" creationId="{B1C4AA48-B6B1-471A-ADDB-1EAF4311571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9" creationId="{46D30F30-3564-4252-9093-2F59BF8E70B7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0" creationId="{AD880B01-F6F7-4470-9001-EEEF19B7D9A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1" creationId="{C8E8AB1A-1C88-4571-B82E-BA34E74AA0E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0" creationId="{DB60818D-D701-483A-A585-A5D807FE3B3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1" creationId="{3CFE93BF-5285-43EA-9EB8-59DDF10351B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8" creationId="{76765B3F-6275-42DB-843A-8887E84EDB4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9" creationId="{6B4FE427-6954-499C-B7E8-1FBC04597C5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40" creationId="{D242D4EB-7B9D-47EF-9847-0CC2A2FDA09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5" creationId="{E1E60869-9BB5-4CDB-8259-FD65B451735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6" creationId="{6407741A-0382-4D46-BECE-2D081BE50691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7" creationId="{C80FDC8E-18C5-43A8-A188-4AADE68DBCFE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400" creationId="{AB52AE92-3916-4A8C-A877-0390D78F526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1" creationId="{0A0969CB-A47F-4348-92B2-58AEECD11DD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2" creationId="{E8C8C049-DA07-4C23-AEAA-DEC27CDD2A7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3" creationId="{AA9C91AD-B5D2-4214-90B5-A6FFACDF285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4" creationId="{F29DE1A7-E10E-4534-991A-7FFBC0F57EB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5" creationId="{9DFADF84-7BA7-41CC-8D48-52FF0E989EEC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6" creationId="{83F84F9E-8ACD-4E7D-AB80-E05E5EEBB76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7" creationId="{75D9552C-8E21-47D1-AC68-B42ED102E26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6" creationId="{71D5F4A7-9B6B-43BD-8AC3-23B8E32A7BA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7" creationId="{810E76FF-3FE2-4455-AC7E-462A3B7F71A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4" creationId="{AE0EC74E-15DB-4FDA-9F5C-F8BA13396E7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5" creationId="{5637BEAE-4EE6-44FC-8957-7654B80271DF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6" creationId="{4D9E3E0D-B645-48C9-A7AB-C11A7BEA3B62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1" creationId="{60D0D455-98CF-41E6-92BF-028FBAD0B2F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2" creationId="{60249F96-3458-431F-9549-8814DD4F57C8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3" creationId="{3964AB63-FD3D-4407-8844-07AE9691729F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499" creationId="{871A2E7E-2A3D-46B3-8C76-3A218E15B1B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3" creationId="{C944A240-155B-463F-9340-04574DFC07B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4" creationId="{F7AD3DAD-6211-4B06-987C-FD5FB712C36B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5" creationId="{DF112720-1EBA-4E05-A545-C71104983D6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6" creationId="{A2F0A2D1-EDF4-4B5A-8226-2A3EE673792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3" creationId="{0E2D24FA-9896-4391-B6C5-E63CBAA80F47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6" creationId="{72749531-BBB6-40DE-A011-8A82D0BE561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7" creationId="{B9F48B64-640E-46EF-B84A-FECDA0F55B7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8" creationId="{7F5EF109-4D85-4F53-A89D-D0D96F8C00F2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9" creationId="{6528AE96-ACC8-4A27-A1B5-4CE88B0EBDB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0" creationId="{90582A99-E128-40CA-A0DC-F15B6C9FE27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1" creationId="{9A02AE61-C85F-4A3B-A5CD-0217C16D082D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2" creationId="{983D83C7-E55E-4A6D-9ED1-7CC33EF971E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3" creationId="{AF4A436A-F9EA-489A-B315-6B39CFFF761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2" creationId="{FE8F8C90-6E64-43BB-A2BD-EED39AF9CF0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3" creationId="{F0F43694-F85D-472D-8B11-1F2F62BBC9A9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0" creationId="{98B7FA71-97A4-4A86-BCF9-2AE0D9437E9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1" creationId="{65B21523-0FF9-4AAD-BA0F-F6B87242D70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2" creationId="{316353ED-2490-480A-A9D4-9AF1D9A1724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7" creationId="{427A6144-8121-4A2D-8FF8-156CDFD4450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8" creationId="{F3713791-5DEF-4D33-8C6F-9C34B85FA4D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9" creationId="{9623CBA8-0584-4F1C-AC87-2E4037C2DEC0}"/>
          </ac:grpSpMkLst>
        </pc:grpChg>
      </pc:sldChg>
      <pc:sldChg chg="addSp delSp modSp mod">
        <pc:chgData name="Firnaaz Ahamed" userId="354af85a-496a-464c-a30e-ea50a64145d9" providerId="ADAL" clId="{8CD588F1-FACF-41D5-B468-3A100B5EE959}" dt="2021-11-16T19:47:51.653" v="194" actId="165"/>
        <pc:sldMkLst>
          <pc:docMk/>
          <pc:sldMk cId="3335710682" sldId="257"/>
        </pc:sldMkLst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" creationId="{44003264-D3A6-4796-BC91-D7C0F4135A1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5" creationId="{DAB7B647-D7C0-4E95-9EB6-D4F63F9CB54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6" creationId="{AC5AF798-6FD6-4E26-9E34-DD5CC8776914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7" creationId="{F83B2A11-4C38-4506-BDAA-0871D8867DF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18" creationId="{8AFF1953-D008-4B46-9F84-6157EA9A07E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29" creationId="{900D5B05-56B0-4773-A47C-BB78BC2480E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0" creationId="{7D37E59D-D1D8-4AD2-9E7D-7EEDB328D67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1" creationId="{D5D32E0A-2EB9-457D-A026-A9F30127B8C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" creationId="{69F19266-565A-4B4E-B1E1-4EE6AA90138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4" creationId="{AF9D334E-7BCD-447E-89E9-0ED4978F7FC5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" creationId="{BCF00FD3-4931-4A4A-8390-CF982706A67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57" creationId="{A7D985E0-503D-4B3B-BFB5-B50107A68001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2" creationId="{C63F1F8D-DCC2-4E20-AE2B-5325577236C6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3" creationId="{C29B9659-B4A4-4C31-9758-239162C9B8D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4" creationId="{79890705-6EE6-45A7-85D5-F651E3BCEE9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5" creationId="{F4651F4D-3AB3-4AF9-ABE6-39E2BEE15F6B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7" creationId="{2C11AFF9-47C2-453A-AAE2-7F1BE41A778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8" creationId="{66C77E62-98C3-4BE8-9D88-16BE5F1B744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39" creationId="{9E9A6C43-8B35-45EB-8296-A3DE9F6462E0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45" creationId="{A581DDD7-B073-4C27-A6F8-9C79FD9F10F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68" creationId="{F2B1DF8F-0878-42F4-8046-3D2E4544B3E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1" creationId="{54CE7C73-26EE-4346-A83E-C6AC5F50B95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7" creationId="{6A494A31-FAF2-4DD7-AE48-2CEBBB8C027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0" creationId="{72D52AF3-B129-4F7F-981E-8E86064F41D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83" creationId="{04C6725A-B163-4CD4-9761-BF16358EDAC3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0" creationId="{066056E7-37F8-4DCE-81C2-05F820FA273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3" creationId="{E2E42EAB-169F-46F1-B0E7-64702905170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4" creationId="{8590D7EC-C364-49CF-829D-B47988EB6D8C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5" creationId="{CDB01428-27DC-4656-8F0A-143C9A45B54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399" creationId="{313C6253-25D2-481E-9B11-5FB27A60750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5" creationId="{5D7AFC28-033C-4635-89FF-924408E3B78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8" creationId="{D855E67D-5817-4B5C-B27E-89953D7EEBA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09" creationId="{8EBB0034-69ED-428B-A56E-FBF3E4207D39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40" creationId="{9FA234B1-8429-4D20-8CB7-8F8D923F3BB6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3" creationId="{903B9B44-C3D4-4AC7-A894-42FD2C01FB8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4" creationId="{2000110A-5781-4FDF-B646-37C2983EE91D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56" creationId="{31ACE671-6983-4E06-B142-062651ABD9B6}"/>
          </ac:spMkLst>
        </pc:spChg>
        <pc:spChg chg="mod topLvl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64" creationId="{B3EC522F-FBEA-4451-AE10-2D404037A1B5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79" creationId="{8354494C-73FA-4F4A-A1D4-058D3C6CBFB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82" creationId="{B77C12FE-4E6B-4CAB-9641-A24BF9036C7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83" creationId="{146EE773-EF86-45A5-8DAC-8EE1D2E08E7D}"/>
          </ac:spMkLst>
        </pc:spChg>
        <pc:spChg chg="mod">
          <ac:chgData name="Firnaaz Ahamed" userId="354af85a-496a-464c-a30e-ea50a64145d9" providerId="ADAL" clId="{8CD588F1-FACF-41D5-B468-3A100B5EE959}" dt="2021-11-16T19:47:51.653" v="194" actId="165"/>
          <ac:spMkLst>
            <pc:docMk/>
            <pc:sldMk cId="3335710682" sldId="257"/>
            <ac:spMk id="497" creationId="{40D80CC8-4DD8-4055-8884-A09895841F60}"/>
          </ac:spMkLst>
        </pc:spChg>
        <pc:grpChg chg="add del 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2" creationId="{335C6A12-45CE-4537-A753-884CB356FB5D}"/>
          </ac:grpSpMkLst>
        </pc:grpChg>
        <pc:grpChg chg="add del 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" creationId="{532B0979-F05A-4AE2-9BED-42778C18023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2" creationId="{8C2DCC4A-3013-441D-977F-AD3139BE6C75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28" creationId="{3BCA9BD0-C81E-4971-8C75-82A8FFA31F9C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2" creationId="{F30F14DA-7529-40B5-87EA-915FBB58DB0A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4" creationId="{6E4C3CC8-2249-40EE-89FE-33BD613D4F1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" creationId="{413E4E41-9909-49FC-859C-D0AAEE3A477F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8" creationId="{1199C9EE-D42A-454A-96A9-6D3041C3AFDB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48" creationId="{D870C7E6-6506-40D8-8819-FE2FA871E9A3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50" creationId="{4A8BDA3E-0831-4DAE-95A7-D09D4291DB87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375" creationId="{6925F28A-706E-41B7-B4BF-20DA89795902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55" creationId="{246497D9-05FC-4927-BBB0-DC4BB211DDEF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58" creationId="{E872025C-6592-4676-AC52-AF5251B10B11}"/>
          </ac:grpSpMkLst>
        </pc:grpChg>
        <pc:grpChg chg="mod topLvl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0" creationId="{4157406A-8930-4CBB-9F11-F0A74AFD4AA7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">
          <ac:chgData name="Firnaaz Ahamed" userId="354af85a-496a-464c-a30e-ea50a64145d9" providerId="ADAL" clId="{8CD588F1-FACF-41D5-B468-3A100B5EE959}" dt="2021-11-16T19:47:51.653" v="194" actId="165"/>
          <ac:grpSpMkLst>
            <pc:docMk/>
            <pc:sldMk cId="3335710682" sldId="257"/>
            <ac:grpSpMk id="470" creationId="{5DA37AB7-36EB-432B-809F-34D90E5A56C0}"/>
          </ac:grpSpMkLst>
        </pc:grp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20" creationId="{0483BE55-134D-4646-B5C0-6CEEE7FCF093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24" creationId="{99908E6F-99F2-48D4-A212-5541577E073A}"/>
          </ac:cxnSpMkLst>
        </pc:cxnChg>
        <pc:cxnChg chg="mod topLvl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52" creationId="{1E6813EE-45A4-43A5-8A83-76A984363AF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59" creationId="{8DAF043E-4901-427F-950F-622BBDB0504D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07" creationId="{A9E625F7-DA34-499D-BC8D-D0AB903FD987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74" creationId="{E49AE504-ED4C-4EAD-B33C-CA36CF8C8C2D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91" creationId="{AC296707-0798-4109-B560-3E4774E3E6AB}"/>
          </ac:cxnSpMkLst>
        </pc:cxnChg>
        <pc:cxnChg chg="mod">
          <ac:chgData name="Firnaaz Ahamed" userId="354af85a-496a-464c-a30e-ea50a64145d9" providerId="ADAL" clId="{8CD588F1-FACF-41D5-B468-3A100B5EE959}" dt="2021-11-16T19:47:51.653" v="194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">
        <pc:chgData name="Firnaaz Ahamed" userId="354af85a-496a-464c-a30e-ea50a64145d9" providerId="ADAL" clId="{8CD588F1-FACF-41D5-B468-3A100B5EE959}" dt="2021-11-04T14:24:06.373" v="184" actId="47"/>
        <pc:sldMkLst>
          <pc:docMk/>
          <pc:sldMk cId="1839068203" sldId="258"/>
        </pc:sldMkLst>
      </pc:sldChg>
      <pc:sldChg chg="addSp modSp new">
        <pc:chgData name="Firnaaz Ahamed" userId="354af85a-496a-464c-a30e-ea50a64145d9" providerId="ADAL" clId="{8CD588F1-FACF-41D5-B468-3A100B5EE959}" dt="2021-11-04T15:19:46.531" v="193" actId="931"/>
        <pc:sldMkLst>
          <pc:docMk/>
          <pc:sldMk cId="2131443365" sldId="258"/>
        </pc:sldMkLst>
        <pc:picChg chg="add mod">
          <ac:chgData name="Firnaaz Ahamed" userId="354af85a-496a-464c-a30e-ea50a64145d9" providerId="ADAL" clId="{8CD588F1-FACF-41D5-B468-3A100B5EE959}" dt="2021-11-04T15:19:46.531" v="193" actId="931"/>
          <ac:picMkLst>
            <pc:docMk/>
            <pc:sldMk cId="2131443365" sldId="258"/>
            <ac:picMk id="3" creationId="{6F2B3969-1ECF-4FD6-B969-507CA50539E3}"/>
          </ac:picMkLst>
        </pc:picChg>
      </pc:sldChg>
      <pc:sldChg chg="addSp delSp modSp new mod">
        <pc:chgData name="Firnaaz Ahamed" userId="354af85a-496a-464c-a30e-ea50a64145d9" providerId="ADAL" clId="{8CD588F1-FACF-41D5-B468-3A100B5EE959}" dt="2021-11-19T18:58:13.498" v="438" actId="164"/>
        <pc:sldMkLst>
          <pc:docMk/>
          <pc:sldMk cId="3186910887" sldId="259"/>
        </pc:sldMkLst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4" creationId="{9E26AA0B-0498-4AFA-A7A9-1AB33F1FD264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5" creationId="{70611445-DC98-4DE6-B8D6-A8D7A1CCA5C5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8" creationId="{B7C8EABA-28E6-45F6-8EE8-D0851961EB69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9" creationId="{AE3D64EC-3C40-42FD-814D-DE7BFAB30C27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0" creationId="{FFBD5690-1200-44C8-8113-B1267CF8346B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1" creationId="{D415F705-BB88-429B-A3F1-4B673D374C43}"/>
          </ac:spMkLst>
        </pc:spChg>
        <pc:spChg chg="mod">
          <ac:chgData name="Firnaaz Ahamed" userId="354af85a-496a-464c-a30e-ea50a64145d9" providerId="ADAL" clId="{8CD588F1-FACF-41D5-B468-3A100B5EE959}" dt="2021-11-16T19:48:25.115" v="196"/>
          <ac:spMkLst>
            <pc:docMk/>
            <pc:sldMk cId="3186910887" sldId="259"/>
            <ac:spMk id="12" creationId="{85442ABF-4304-4668-9AF9-92BA1C4D173F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15" creationId="{738FEEAB-14A0-477C-87B8-347D532C4B38}"/>
          </ac:spMkLst>
        </pc:spChg>
        <pc:spChg chg="mod">
          <ac:chgData name="Firnaaz Ahamed" userId="354af85a-496a-464c-a30e-ea50a64145d9" providerId="ADAL" clId="{8CD588F1-FACF-41D5-B468-3A100B5EE959}" dt="2021-11-16T20:01:42.019" v="215" actId="20577"/>
          <ac:spMkLst>
            <pc:docMk/>
            <pc:sldMk cId="3186910887" sldId="259"/>
            <ac:spMk id="18" creationId="{98EAC889-3832-4BE9-8FA3-12ADB806EC09}"/>
          </ac:spMkLst>
        </pc:spChg>
        <pc:spChg chg="mod">
          <ac:chgData name="Firnaaz Ahamed" userId="354af85a-496a-464c-a30e-ea50a64145d9" providerId="ADAL" clId="{8CD588F1-FACF-41D5-B468-3A100B5EE959}" dt="2021-11-16T20:08:00.540" v="262" actId="1076"/>
          <ac:spMkLst>
            <pc:docMk/>
            <pc:sldMk cId="3186910887" sldId="259"/>
            <ac:spMk id="19" creationId="{E3FCF5DF-11CF-45F3-A9B9-D34F7F172AB0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2" creationId="{AD77BA41-DBC9-440B-8DE5-74ECBA67080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6" creationId="{18907036-E4D8-4AC1-AC64-A2102DDF1736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7" creationId="{EEEBF505-BCE9-4AE9-B7E2-7B3B99C7179E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8" creationId="{E0C2E249-A333-4F03-BB29-AB0DFB252433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29" creationId="{E8A4C9F9-36F7-4717-8D80-F752AC82C39F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0" creationId="{86B967DA-4E43-43BD-81D6-C229E70E83BA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1" creationId="{A507C1F1-2EDA-40EC-B499-945973B38F0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2" creationId="{71F5909F-BA52-4764-9FCD-A042E8B4B31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3" creationId="{C73F875E-5F3A-4FF4-A9B2-06A755780B7C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4" creationId="{86EB227A-40D7-4759-B208-80923B05EC7E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5" creationId="{700C2C89-5B8D-4252-91BE-90C74456B030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6" creationId="{D38449CE-7D7C-4491-B5FE-36A3614C19C6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7" creationId="{B7794135-E22F-43DD-906A-51792AAA0935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8" creationId="{DE7B83CF-F787-46A0-AEB3-E834EF77BCE9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39" creationId="{67AF72D6-D1EF-4CAC-AAF8-20F2FBA0F215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0" creationId="{C8A4A0B9-9845-4B5D-A098-837F31977292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1" creationId="{D4443588-8F46-49D8-B925-2E515D891CE2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2" creationId="{6559EC43-8643-4D13-B3A4-28278F9A8B51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3" creationId="{8A08C7EC-1698-41AD-9CC2-7945988E7153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4" creationId="{D161150A-CA82-45E2-B8D1-B58BD4246D0C}"/>
          </ac:spMkLst>
        </pc:spChg>
        <pc:spChg chg="mod">
          <ac:chgData name="Firnaaz Ahamed" userId="354af85a-496a-464c-a30e-ea50a64145d9" providerId="ADAL" clId="{8CD588F1-FACF-41D5-B468-3A100B5EE959}" dt="2021-11-16T20:01:23.613" v="199"/>
          <ac:spMkLst>
            <pc:docMk/>
            <pc:sldMk cId="3186910887" sldId="259"/>
            <ac:spMk id="45" creationId="{9E230125-7DE5-4CED-AC2D-54417B9288A6}"/>
          </ac:spMkLst>
        </pc:spChg>
        <pc:spChg chg="del mod topLvl">
          <ac:chgData name="Firnaaz Ahamed" userId="354af85a-496a-464c-a30e-ea50a64145d9" providerId="ADAL" clId="{8CD588F1-FACF-41D5-B468-3A100B5EE959}" dt="2021-11-19T18:58:05.883" v="437" actId="478"/>
          <ac:spMkLst>
            <pc:docMk/>
            <pc:sldMk cId="3186910887" sldId="259"/>
            <ac:spMk id="47" creationId="{978B2AA3-E5B5-46C9-BA95-15AF47E10E04}"/>
          </ac:spMkLst>
        </pc:spChg>
        <pc:spChg chg="mod topLvl">
          <ac:chgData name="Firnaaz Ahamed" userId="354af85a-496a-464c-a30e-ea50a64145d9" providerId="ADAL" clId="{8CD588F1-FACF-41D5-B468-3A100B5EE959}" dt="2021-11-16T20:10:05.672" v="305" actId="164"/>
          <ac:spMkLst>
            <pc:docMk/>
            <pc:sldMk cId="3186910887" sldId="259"/>
            <ac:spMk id="50" creationId="{4A89B073-5B27-4665-BCE9-ECDF1196FEFC}"/>
          </ac:spMkLst>
        </pc:spChg>
        <pc:spChg chg="mod topLvl">
          <ac:chgData name="Firnaaz Ahamed" userId="354af85a-496a-464c-a30e-ea50a64145d9" providerId="ADAL" clId="{8CD588F1-FACF-41D5-B468-3A100B5EE959}" dt="2021-11-16T20:10:05.672" v="305" actId="164"/>
          <ac:spMkLst>
            <pc:docMk/>
            <pc:sldMk cId="3186910887" sldId="259"/>
            <ac:spMk id="51" creationId="{4F52C82B-DC50-4015-8E3A-30AEF2C1159A}"/>
          </ac:spMkLst>
        </pc:spChg>
        <pc:spChg chg="mod topLvl">
          <ac:chgData name="Firnaaz Ahamed" userId="354af85a-496a-464c-a30e-ea50a64145d9" providerId="ADAL" clId="{8CD588F1-FACF-41D5-B468-3A100B5EE959}" dt="2021-11-19T18:58:02.376" v="436" actId="1076"/>
          <ac:spMkLst>
            <pc:docMk/>
            <pc:sldMk cId="3186910887" sldId="259"/>
            <ac:spMk id="54" creationId="{2CD51FC2-666A-4BB2-8F5C-AB5121D4CF28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58" creationId="{332C7DEB-2BDC-4FBC-B0F0-6431C6D064E3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59" creationId="{9B425FE6-E083-4C37-A9DA-A213BF98ECB7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0" creationId="{96665E98-4C81-497D-B200-BC4D43A35B1E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1" creationId="{493D35B9-E836-403C-9C40-F03D272E6A92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2" creationId="{9729A92A-275E-4C9F-84F8-AB85034E3823}"/>
          </ac:spMkLst>
        </pc:spChg>
        <pc:spChg chg="mod">
          <ac:chgData name="Firnaaz Ahamed" userId="354af85a-496a-464c-a30e-ea50a64145d9" providerId="ADAL" clId="{8CD588F1-FACF-41D5-B468-3A100B5EE959}" dt="2021-11-16T20:06:24.653" v="243" actId="165"/>
          <ac:spMkLst>
            <pc:docMk/>
            <pc:sldMk cId="3186910887" sldId="259"/>
            <ac:spMk id="63" creationId="{9283AB7E-FDCE-48E5-8D44-3DACE9A1F037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4" creationId="{369C3C55-85AC-4F2B-AAB2-6B998480244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5" creationId="{63CE499B-1C8F-45F0-9B27-5FF152771F2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6" creationId="{08F44CFE-B5D4-4FA5-8D60-89901F519A9B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7" creationId="{140CB536-1BDF-4576-888C-0A9D305FB8BD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8" creationId="{95BE1DFE-2440-4C7B-B2EB-6B515398B9A4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69" creationId="{24C3D4AB-93E8-4A98-A04C-6208E0744073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70" creationId="{4E9389D6-3BF7-482B-82FC-235C8A4CC35A}"/>
          </ac:spMkLst>
        </pc:spChg>
        <pc:spChg chg="mod">
          <ac:chgData name="Firnaaz Ahamed" userId="354af85a-496a-464c-a30e-ea50a64145d9" providerId="ADAL" clId="{8CD588F1-FACF-41D5-B468-3A100B5EE959}" dt="2021-11-16T20:07:38.307" v="255" actId="207"/>
          <ac:spMkLst>
            <pc:docMk/>
            <pc:sldMk cId="3186910887" sldId="259"/>
            <ac:spMk id="71" creationId="{C7412891-3EF1-425E-ACAE-4ECF8DC29196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2" creationId="{EC507537-4CA1-487F-B554-0455ECE1DD08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3" creationId="{0AE75DA7-0536-4EB7-A5DC-77582720C6D3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4" creationId="{18FDEA00-2419-4B74-881F-6B20266DEA27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5" creationId="{8F043297-809B-487F-ABEA-94DFF92F59DB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6" creationId="{0EB41A44-1F01-4A77-991A-02B82A5C6680}"/>
          </ac:spMkLst>
        </pc:spChg>
        <pc:spChg chg="mod">
          <ac:chgData name="Firnaaz Ahamed" userId="354af85a-496a-464c-a30e-ea50a64145d9" providerId="ADAL" clId="{8CD588F1-FACF-41D5-B468-3A100B5EE959}" dt="2021-11-16T20:07:33.655" v="254" actId="207"/>
          <ac:spMkLst>
            <pc:docMk/>
            <pc:sldMk cId="3186910887" sldId="259"/>
            <ac:spMk id="77" creationId="{22E56E51-80A1-4B85-9F98-766F5D809A3B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2" creationId="{271D5EF3-81BC-45ED-8C10-A297C7AAE92B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3" creationId="{054859C2-44D1-4CD9-B8CA-79D1725A9F4A}"/>
          </ac:spMkLst>
        </pc:spChg>
        <pc:spChg chg="add mod">
          <ac:chgData name="Firnaaz Ahamed" userId="354af85a-496a-464c-a30e-ea50a64145d9" providerId="ADAL" clId="{8CD588F1-FACF-41D5-B468-3A100B5EE959}" dt="2021-11-16T20:52:13.868" v="413" actId="164"/>
          <ac:spMkLst>
            <pc:docMk/>
            <pc:sldMk cId="3186910887" sldId="259"/>
            <ac:spMk id="84" creationId="{9666A483-9D7C-45E0-859D-6813B8CF721B}"/>
          </ac:spMkLst>
        </pc:spChg>
        <pc:spChg chg="del mod topLvl">
          <ac:chgData name="Firnaaz Ahamed" userId="354af85a-496a-464c-a30e-ea50a64145d9" providerId="ADAL" clId="{8CD588F1-FACF-41D5-B468-3A100B5EE959}" dt="2021-11-19T18:55:32.832" v="416" actId="478"/>
          <ac:spMkLst>
            <pc:docMk/>
            <pc:sldMk cId="3186910887" sldId="259"/>
            <ac:spMk id="88" creationId="{1B11C73E-E5F7-4F5A-A9C8-0FB940877C4F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0" creationId="{A04246CB-806B-488C-9024-9B497A615959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1" creationId="{06BE9344-8F17-4D99-A2CF-A535787E8D04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2" creationId="{78CD2437-61EA-4431-9932-A4C89A4325A1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7" creationId="{73DCA449-001F-42D5-884A-56C3FC21999A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98" creationId="{45498DBC-2016-4977-9ED9-77598F2003FC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1" creationId="{61216FBC-108D-4663-8DAE-A79B1CDBC8A0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2" creationId="{830BA32F-16B3-4DE7-A902-2EE7729E3FC5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3" creationId="{02349A88-B47C-41A0-B522-3D6305B6A499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4" creationId="{C8C354E5-2737-473F-BD38-0EF45F464770}"/>
          </ac:spMkLst>
        </pc:spChg>
        <pc:spChg chg="mod">
          <ac:chgData name="Firnaaz Ahamed" userId="354af85a-496a-464c-a30e-ea50a64145d9" providerId="ADAL" clId="{8CD588F1-FACF-41D5-B468-3A100B5EE959}" dt="2021-11-19T18:55:28.623" v="414"/>
          <ac:spMkLst>
            <pc:docMk/>
            <pc:sldMk cId="3186910887" sldId="259"/>
            <ac:spMk id="105" creationId="{4C5A1BA3-983F-4407-BAF0-E5DA1DDC0646}"/>
          </ac:spMkLst>
        </pc:spChg>
        <pc:grpChg chg="add mod">
          <ac:chgData name="Firnaaz Ahamed" userId="354af85a-496a-464c-a30e-ea50a64145d9" providerId="ADAL" clId="{8CD588F1-FACF-41D5-B468-3A100B5EE959}" dt="2021-11-16T19:48:25.115" v="196"/>
          <ac:grpSpMkLst>
            <pc:docMk/>
            <pc:sldMk cId="3186910887" sldId="259"/>
            <ac:grpSpMk id="2" creationId="{F1CD859B-5792-4C71-AFE5-6A29DDB007FF}"/>
          </ac:grpSpMkLst>
        </pc:grpChg>
        <pc:grpChg chg="mod">
          <ac:chgData name="Firnaaz Ahamed" userId="354af85a-496a-464c-a30e-ea50a64145d9" providerId="ADAL" clId="{8CD588F1-FACF-41D5-B468-3A100B5EE959}" dt="2021-11-16T19:48:25.115" v="196"/>
          <ac:grpSpMkLst>
            <pc:docMk/>
            <pc:sldMk cId="3186910887" sldId="259"/>
            <ac:grpSpMk id="3" creationId="{D6C2A7CA-297A-4DD7-AE9E-22C904A5DDA8}"/>
          </ac:grpSpMkLst>
        </pc:grpChg>
        <pc:grpChg chg="add mod">
          <ac:chgData name="Firnaaz Ahamed" userId="354af85a-496a-464c-a30e-ea50a64145d9" providerId="ADAL" clId="{8CD588F1-FACF-41D5-B468-3A100B5EE959}" dt="2021-11-16T20:01:24.966" v="200" actId="1076"/>
          <ac:grpSpMkLst>
            <pc:docMk/>
            <pc:sldMk cId="3186910887" sldId="259"/>
            <ac:grpSpMk id="14" creationId="{C9A7F96E-9544-42E9-B2AD-E36AA336EA8A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0" creationId="{439AE694-9295-4CE7-9A2A-B321AD2981A8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3" creationId="{54A50F8D-D6BD-4907-ACD6-D3F116B60775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4" creationId="{1EEF6F9F-CA28-4C55-8E01-1CD571B839C6}"/>
          </ac:grpSpMkLst>
        </pc:grpChg>
        <pc:grpChg chg="mod">
          <ac:chgData name="Firnaaz Ahamed" userId="354af85a-496a-464c-a30e-ea50a64145d9" providerId="ADAL" clId="{8CD588F1-FACF-41D5-B468-3A100B5EE959}" dt="2021-11-16T20:01:23.613" v="199"/>
          <ac:grpSpMkLst>
            <pc:docMk/>
            <pc:sldMk cId="3186910887" sldId="259"/>
            <ac:grpSpMk id="25" creationId="{308C0AF8-671B-4991-AF35-629AF438463B}"/>
          </ac:grpSpMkLst>
        </pc:grpChg>
        <pc:grpChg chg="add mod">
          <ac:chgData name="Firnaaz Ahamed" userId="354af85a-496a-464c-a30e-ea50a64145d9" providerId="ADAL" clId="{8CD588F1-FACF-41D5-B468-3A100B5EE959}" dt="2021-11-19T18:58:13.498" v="438" actId="164"/>
          <ac:grpSpMkLst>
            <pc:docMk/>
            <pc:sldMk cId="3186910887" sldId="259"/>
            <ac:grpSpMk id="46" creationId="{1564F51C-B49A-4574-8C10-D476B1CDBDD2}"/>
          </ac:grpSpMkLst>
        </pc:grpChg>
        <pc:grpChg chg="add del mod">
          <ac:chgData name="Firnaaz Ahamed" userId="354af85a-496a-464c-a30e-ea50a64145d9" providerId="ADAL" clId="{8CD588F1-FACF-41D5-B468-3A100B5EE959}" dt="2021-11-16T20:06:10.560" v="241" actId="165"/>
          <ac:grpSpMkLst>
            <pc:docMk/>
            <pc:sldMk cId="3186910887" sldId="259"/>
            <ac:grpSpMk id="46" creationId="{ABBE3940-C289-4399-BDC1-C277F7278739}"/>
          </ac:grpSpMkLst>
        </pc:grpChg>
        <pc:grpChg chg="del mod topLvl">
          <ac:chgData name="Firnaaz Ahamed" userId="354af85a-496a-464c-a30e-ea50a64145d9" providerId="ADAL" clId="{8CD588F1-FACF-41D5-B468-3A100B5EE959}" dt="2021-11-16T20:06:24.653" v="243" actId="165"/>
          <ac:grpSpMkLst>
            <pc:docMk/>
            <pc:sldMk cId="3186910887" sldId="259"/>
            <ac:grpSpMk id="52" creationId="{42B977B3-66BA-4D31-9D03-A0B13A7563B8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5" creationId="{2341BE5F-3A9F-42B0-840D-A7D91496E7DC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6" creationId="{AAF9C94D-8F9D-4DE9-B29A-49A4878AF773}"/>
          </ac:grpSpMkLst>
        </pc:grpChg>
        <pc:grpChg chg="mod topLvl">
          <ac:chgData name="Firnaaz Ahamed" userId="354af85a-496a-464c-a30e-ea50a64145d9" providerId="ADAL" clId="{8CD588F1-FACF-41D5-B468-3A100B5EE959}" dt="2021-11-16T20:10:05.672" v="305" actId="164"/>
          <ac:grpSpMkLst>
            <pc:docMk/>
            <pc:sldMk cId="3186910887" sldId="259"/>
            <ac:grpSpMk id="57" creationId="{A4541885-41C0-4602-AEE2-1BC6D0196C30}"/>
          </ac:grpSpMkLst>
        </pc:grpChg>
        <pc:grpChg chg="add mod">
          <ac:chgData name="Firnaaz Ahamed" userId="354af85a-496a-464c-a30e-ea50a64145d9" providerId="ADAL" clId="{8CD588F1-FACF-41D5-B468-3A100B5EE959}" dt="2021-11-19T18:58:13.498" v="438" actId="164"/>
          <ac:grpSpMkLst>
            <pc:docMk/>
            <pc:sldMk cId="3186910887" sldId="259"/>
            <ac:grpSpMk id="80" creationId="{003A9FEF-7BCA-40D7-A946-69DF2841FD46}"/>
          </ac:grpSpMkLst>
        </pc:grpChg>
        <pc:grpChg chg="add mod">
          <ac:chgData name="Firnaaz Ahamed" userId="354af85a-496a-464c-a30e-ea50a64145d9" providerId="ADAL" clId="{8CD588F1-FACF-41D5-B468-3A100B5EE959}" dt="2021-11-16T20:52:13.868" v="413" actId="164"/>
          <ac:grpSpMkLst>
            <pc:docMk/>
            <pc:sldMk cId="3186910887" sldId="259"/>
            <ac:grpSpMk id="85" creationId="{37AEBFE1-FD3B-4DB5-B584-A74BB840AEEA}"/>
          </ac:grpSpMkLst>
        </pc:grpChg>
        <pc:grpChg chg="add del mod">
          <ac:chgData name="Firnaaz Ahamed" userId="354af85a-496a-464c-a30e-ea50a64145d9" providerId="ADAL" clId="{8CD588F1-FACF-41D5-B468-3A100B5EE959}" dt="2021-11-19T18:55:32.832" v="416" actId="478"/>
          <ac:grpSpMkLst>
            <pc:docMk/>
            <pc:sldMk cId="3186910887" sldId="259"/>
            <ac:grpSpMk id="86" creationId="{0F4FB6C9-F0CA-4E6E-9903-4EAF2E00941D}"/>
          </ac:grpSpMkLst>
        </pc:grpChg>
        <pc:grpChg chg="mod topLvl">
          <ac:chgData name="Firnaaz Ahamed" userId="354af85a-496a-464c-a30e-ea50a64145d9" providerId="ADAL" clId="{8CD588F1-FACF-41D5-B468-3A100B5EE959}" dt="2021-11-19T18:55:35.913" v="417" actId="1076"/>
          <ac:grpSpMkLst>
            <pc:docMk/>
            <pc:sldMk cId="3186910887" sldId="259"/>
            <ac:grpSpMk id="87" creationId="{69CFDC44-0C57-4065-A065-518A0E9D6FC7}"/>
          </ac:grpSpMkLst>
        </pc:grpChg>
        <pc:grpChg chg="mod">
          <ac:chgData name="Firnaaz Ahamed" userId="354af85a-496a-464c-a30e-ea50a64145d9" providerId="ADAL" clId="{8CD588F1-FACF-41D5-B468-3A100B5EE959}" dt="2021-11-19T18:55:28.623" v="414"/>
          <ac:grpSpMkLst>
            <pc:docMk/>
            <pc:sldMk cId="3186910887" sldId="259"/>
            <ac:grpSpMk id="89" creationId="{F86F49CD-496F-4DB6-BEC9-A9D249CB2534}"/>
          </ac:grpSpMkLst>
        </pc:grpChg>
        <pc:grpChg chg="mod">
          <ac:chgData name="Firnaaz Ahamed" userId="354af85a-496a-464c-a30e-ea50a64145d9" providerId="ADAL" clId="{8CD588F1-FACF-41D5-B468-3A100B5EE959}" dt="2021-11-19T18:55:28.623" v="414"/>
          <ac:grpSpMkLst>
            <pc:docMk/>
            <pc:sldMk cId="3186910887" sldId="259"/>
            <ac:grpSpMk id="96" creationId="{A10928F4-9E39-46E9-92D5-3B95B334DF90}"/>
          </ac:grpSpMkLst>
        </pc:grpChg>
        <pc:picChg chg="add mod ord">
          <ac:chgData name="Firnaaz Ahamed" userId="354af85a-496a-464c-a30e-ea50a64145d9" providerId="ADAL" clId="{8CD588F1-FACF-41D5-B468-3A100B5EE959}" dt="2021-11-19T18:58:13.498" v="438" actId="164"/>
          <ac:picMkLst>
            <pc:docMk/>
            <pc:sldMk cId="3186910887" sldId="259"/>
            <ac:picMk id="13" creationId="{45097033-CE14-42B7-8A0B-6E3878566642}"/>
          </ac:picMkLst>
        </pc:picChg>
        <pc:picChg chg="add del">
          <ac:chgData name="Firnaaz Ahamed" userId="354af85a-496a-464c-a30e-ea50a64145d9" providerId="ADAL" clId="{8CD588F1-FACF-41D5-B468-3A100B5EE959}" dt="2021-11-16T20:01:22.847" v="198"/>
          <ac:picMkLst>
            <pc:docMk/>
            <pc:sldMk cId="3186910887" sldId="259"/>
            <ac:picMk id="13" creationId="{DC38DC29-9583-4687-88B8-FE73F286157A}"/>
          </ac:picMkLst>
        </pc:picChg>
        <pc:picChg chg="add mod modCrop">
          <ac:chgData name="Firnaaz Ahamed" userId="354af85a-496a-464c-a30e-ea50a64145d9" providerId="ADAL" clId="{8CD588F1-FACF-41D5-B468-3A100B5EE959}" dt="2021-11-16T20:52:13.868" v="413" actId="164"/>
          <ac:picMkLst>
            <pc:docMk/>
            <pc:sldMk cId="3186910887" sldId="259"/>
            <ac:picMk id="81" creationId="{7E6A726C-370E-45A9-A667-C2CED9858BC9}"/>
          </ac:picMkLst>
        </pc:picChg>
        <pc:cxnChg chg="mod">
          <ac:chgData name="Firnaaz Ahamed" userId="354af85a-496a-464c-a30e-ea50a64145d9" providerId="ADAL" clId="{8CD588F1-FACF-41D5-B468-3A100B5EE959}" dt="2021-11-16T19:48:25.115" v="196"/>
          <ac:cxnSpMkLst>
            <pc:docMk/>
            <pc:sldMk cId="3186910887" sldId="259"/>
            <ac:cxnSpMk id="6" creationId="{B3781D0C-9BF7-4FFB-9140-DEBEBBB80716}"/>
          </ac:cxnSpMkLst>
        </pc:cxnChg>
        <pc:cxnChg chg="mod">
          <ac:chgData name="Firnaaz Ahamed" userId="354af85a-496a-464c-a30e-ea50a64145d9" providerId="ADAL" clId="{8CD588F1-FACF-41D5-B468-3A100B5EE959}" dt="2021-11-16T19:48:25.115" v="196"/>
          <ac:cxnSpMkLst>
            <pc:docMk/>
            <pc:sldMk cId="3186910887" sldId="259"/>
            <ac:cxnSpMk id="7" creationId="{AF7B5CCF-C54B-4C1F-BC37-750DD65EFE89}"/>
          </ac:cxnSpMkLst>
        </pc:cxnChg>
        <pc:cxnChg chg="mod">
          <ac:chgData name="Firnaaz Ahamed" userId="354af85a-496a-464c-a30e-ea50a64145d9" providerId="ADAL" clId="{8CD588F1-FACF-41D5-B468-3A100B5EE959}" dt="2021-11-16T20:07:57.462" v="261" actId="1076"/>
          <ac:cxnSpMkLst>
            <pc:docMk/>
            <pc:sldMk cId="3186910887" sldId="259"/>
            <ac:cxnSpMk id="16" creationId="{FADA2215-9E47-40E3-94D4-B568EA460661}"/>
          </ac:cxnSpMkLst>
        </pc:cxnChg>
        <pc:cxnChg chg="mod">
          <ac:chgData name="Firnaaz Ahamed" userId="354af85a-496a-464c-a30e-ea50a64145d9" providerId="ADAL" clId="{8CD588F1-FACF-41D5-B468-3A100B5EE959}" dt="2021-11-16T20:01:23.613" v="199"/>
          <ac:cxnSpMkLst>
            <pc:docMk/>
            <pc:sldMk cId="3186910887" sldId="259"/>
            <ac:cxnSpMk id="17" creationId="{7F3C520B-BA1C-4D2B-9B09-A8DF87866F09}"/>
          </ac:cxnSpMkLst>
        </pc:cxnChg>
        <pc:cxnChg chg="mod">
          <ac:chgData name="Firnaaz Ahamed" userId="354af85a-496a-464c-a30e-ea50a64145d9" providerId="ADAL" clId="{8CD588F1-FACF-41D5-B468-3A100B5EE959}" dt="2021-11-16T20:01:23.613" v="199"/>
          <ac:cxnSpMkLst>
            <pc:docMk/>
            <pc:sldMk cId="3186910887" sldId="259"/>
            <ac:cxnSpMk id="21" creationId="{F2AF2B0F-3D5E-4B10-A667-29FE09E89197}"/>
          </ac:cxnSpMkLst>
        </pc:cxnChg>
        <pc:cxnChg chg="mod topLvl">
          <ac:chgData name="Firnaaz Ahamed" userId="354af85a-496a-464c-a30e-ea50a64145d9" providerId="ADAL" clId="{8CD588F1-FACF-41D5-B468-3A100B5EE959}" dt="2021-11-16T20:10:05.672" v="305" actId="164"/>
          <ac:cxnSpMkLst>
            <pc:docMk/>
            <pc:sldMk cId="3186910887" sldId="259"/>
            <ac:cxnSpMk id="48" creationId="{3CD71B71-75FE-4D3A-8336-AFF11011A10F}"/>
          </ac:cxnSpMkLst>
        </pc:cxnChg>
        <pc:cxnChg chg="mod topLvl">
          <ac:chgData name="Firnaaz Ahamed" userId="354af85a-496a-464c-a30e-ea50a64145d9" providerId="ADAL" clId="{8CD588F1-FACF-41D5-B468-3A100B5EE959}" dt="2021-11-16T20:10:05.672" v="305" actId="164"/>
          <ac:cxnSpMkLst>
            <pc:docMk/>
            <pc:sldMk cId="3186910887" sldId="259"/>
            <ac:cxnSpMk id="49" creationId="{0415FC67-62DE-441A-8CDB-E07368D2A44A}"/>
          </ac:cxnSpMkLst>
        </pc:cxnChg>
        <pc:cxnChg chg="del mod">
          <ac:chgData name="Firnaaz Ahamed" userId="354af85a-496a-464c-a30e-ea50a64145d9" providerId="ADAL" clId="{8CD588F1-FACF-41D5-B468-3A100B5EE959}" dt="2021-11-16T20:06:04.391" v="240" actId="478"/>
          <ac:cxnSpMkLst>
            <pc:docMk/>
            <pc:sldMk cId="3186910887" sldId="259"/>
            <ac:cxnSpMk id="53" creationId="{EB031194-B392-4259-B136-4BDCC2FE9E88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3" creationId="{813985BA-7357-46FE-BE77-7AFE86A0913D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4" creationId="{5674F30D-5ED2-401C-8439-0768680BBDBB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5" creationId="{8C087FE6-BD28-45F9-A7E5-76F5228A1A4D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99" creationId="{D734B991-6869-4C7E-870E-D325D8BE681F}"/>
          </ac:cxnSpMkLst>
        </pc:cxnChg>
        <pc:cxnChg chg="mod">
          <ac:chgData name="Firnaaz Ahamed" userId="354af85a-496a-464c-a30e-ea50a64145d9" providerId="ADAL" clId="{8CD588F1-FACF-41D5-B468-3A100B5EE959}" dt="2021-11-19T18:55:28.623" v="414"/>
          <ac:cxnSpMkLst>
            <pc:docMk/>
            <pc:sldMk cId="3186910887" sldId="259"/>
            <ac:cxnSpMk id="100" creationId="{7B8070FE-1333-48F0-9B2F-9C8E7C87C7B7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19:24:25.565" v="678" actId="164"/>
        <pc:sldMkLst>
          <pc:docMk/>
          <pc:sldMk cId="2861725624" sldId="260"/>
        </pc:sldMkLst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47" creationId="{A68773C7-8638-46B0-A997-E808809349B9}"/>
          </ac:spMkLst>
        </pc:spChg>
        <pc:spChg chg="del">
          <ac:chgData name="Firnaaz Ahamed" userId="354af85a-496a-464c-a30e-ea50a64145d9" providerId="ADAL" clId="{8CD588F1-FACF-41D5-B468-3A100B5EE959}" dt="2021-11-19T19:11:27.231" v="449" actId="478"/>
          <ac:spMkLst>
            <pc:docMk/>
            <pc:sldMk cId="2861725624" sldId="260"/>
            <ac:spMk id="82" creationId="{271D5EF3-81BC-45ED-8C10-A297C7AAE92B}"/>
          </ac:spMkLst>
        </pc:spChg>
        <pc:spChg chg="add del mod topLvl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83" creationId="{054859C2-44D1-4CD9-B8CA-79D1725A9F4A}"/>
          </ac:spMkLst>
        </pc:spChg>
        <pc:spChg chg="mod ord topLvl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84" creationId="{9666A483-9D7C-45E0-859D-6813B8CF721B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08" creationId="{6C1090A2-39FC-4782-BCB5-A0A2EA94E453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09" creationId="{D5E6D8A0-4F5F-48C3-B514-DEE1684A3BB6}"/>
          </ac:spMkLst>
        </pc:spChg>
        <pc:spChg chg="mod">
          <ac:chgData name="Firnaaz Ahamed" userId="354af85a-496a-464c-a30e-ea50a64145d9" providerId="ADAL" clId="{8CD588F1-FACF-41D5-B468-3A100B5EE959}" dt="2021-11-19T19:11:20.899" v="446"/>
          <ac:spMkLst>
            <pc:docMk/>
            <pc:sldMk cId="2861725624" sldId="260"/>
            <ac:spMk id="110" creationId="{A65027F8-0D9B-4CA5-8C9B-0A5956FB1CF0}"/>
          </ac:spMkLst>
        </pc:spChg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113" creationId="{4E5CB0AC-D268-4451-B902-C416489AAE0F}"/>
          </ac:spMkLst>
        </pc:spChg>
        <pc:spChg chg="add mod">
          <ac:chgData name="Firnaaz Ahamed" userId="354af85a-496a-464c-a30e-ea50a64145d9" providerId="ADAL" clId="{8CD588F1-FACF-41D5-B468-3A100B5EE959}" dt="2021-11-19T19:14:51.680" v="515" actId="164"/>
          <ac:spMkLst>
            <pc:docMk/>
            <pc:sldMk cId="2861725624" sldId="260"/>
            <ac:spMk id="114" creationId="{3AA2F876-8769-4497-A239-A96F632D494B}"/>
          </ac:spMkLst>
        </pc:spChg>
        <pc:spChg chg="mod">
          <ac:chgData name="Firnaaz Ahamed" userId="354af85a-496a-464c-a30e-ea50a64145d9" providerId="ADAL" clId="{8CD588F1-FACF-41D5-B468-3A100B5EE959}" dt="2021-11-19T19:19:20.367" v="596" actId="1076"/>
          <ac:spMkLst>
            <pc:docMk/>
            <pc:sldMk cId="2861725624" sldId="260"/>
            <ac:spMk id="117" creationId="{95887949-5AAB-41D2-9B3A-07C7672B6F1B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18" creationId="{73CA309D-285A-470B-83BD-EB014D95C67B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21" creationId="{B1ABB297-EBB3-4511-B90E-AAE25D6A6903}"/>
          </ac:spMkLst>
        </pc:spChg>
        <pc:spChg chg="mod">
          <ac:chgData name="Firnaaz Ahamed" userId="354af85a-496a-464c-a30e-ea50a64145d9" providerId="ADAL" clId="{8CD588F1-FACF-41D5-B468-3A100B5EE959}" dt="2021-11-19T19:17:07.758" v="516"/>
          <ac:spMkLst>
            <pc:docMk/>
            <pc:sldMk cId="2861725624" sldId="260"/>
            <ac:spMk id="122" creationId="{E26AB9CE-B03C-42A5-A10C-787FCF2B85C7}"/>
          </ac:spMkLst>
        </pc:spChg>
        <pc:spChg chg="del mod">
          <ac:chgData name="Firnaaz Ahamed" userId="354af85a-496a-464c-a30e-ea50a64145d9" providerId="ADAL" clId="{8CD588F1-FACF-41D5-B468-3A100B5EE959}" dt="2021-11-19T19:17:17.349" v="519" actId="478"/>
          <ac:spMkLst>
            <pc:docMk/>
            <pc:sldMk cId="2861725624" sldId="260"/>
            <ac:spMk id="123" creationId="{9366E382-3D16-46BD-925F-2D38CDE5164D}"/>
          </ac:spMkLst>
        </pc:spChg>
        <pc:spChg chg="mod">
          <ac:chgData name="Firnaaz Ahamed" userId="354af85a-496a-464c-a30e-ea50a64145d9" providerId="ADAL" clId="{8CD588F1-FACF-41D5-B468-3A100B5EE959}" dt="2021-11-19T19:17:54.126" v="528" actId="14100"/>
          <ac:spMkLst>
            <pc:docMk/>
            <pc:sldMk cId="2861725624" sldId="260"/>
            <ac:spMk id="124" creationId="{93A31F9D-6587-4D4E-94EA-0D0FE9C8C32E}"/>
          </ac:spMkLst>
        </pc:spChg>
        <pc:spChg chg="mod">
          <ac:chgData name="Firnaaz Ahamed" userId="354af85a-496a-464c-a30e-ea50a64145d9" providerId="ADAL" clId="{8CD588F1-FACF-41D5-B468-3A100B5EE959}" dt="2021-11-19T19:17:59.940" v="529" actId="14100"/>
          <ac:spMkLst>
            <pc:docMk/>
            <pc:sldMk cId="2861725624" sldId="260"/>
            <ac:spMk id="125" creationId="{6908FE89-A3C9-4D4C-9D0F-D7E6FC00B717}"/>
          </ac:spMkLst>
        </pc:spChg>
        <pc:spChg chg="add mod">
          <ac:chgData name="Firnaaz Ahamed" userId="354af85a-496a-464c-a30e-ea50a64145d9" providerId="ADAL" clId="{8CD588F1-FACF-41D5-B468-3A100B5EE959}" dt="2021-11-19T19:18:36.267" v="548" actId="164"/>
          <ac:spMkLst>
            <pc:docMk/>
            <pc:sldMk cId="2861725624" sldId="260"/>
            <ac:spMk id="126" creationId="{29223DAE-94DC-420D-8E5A-16991B66DFDB}"/>
          </ac:spMkLst>
        </pc:spChg>
        <pc:spChg chg="add mod">
          <ac:chgData name="Firnaaz Ahamed" userId="354af85a-496a-464c-a30e-ea50a64145d9" providerId="ADAL" clId="{8CD588F1-FACF-41D5-B468-3A100B5EE959}" dt="2021-11-19T19:19:27.383" v="597" actId="164"/>
          <ac:spMkLst>
            <pc:docMk/>
            <pc:sldMk cId="2861725624" sldId="260"/>
            <ac:spMk id="127" creationId="{34C2F4F5-BF1C-4D48-BF63-9F75F4F5434F}"/>
          </ac:spMkLst>
        </pc:spChg>
        <pc:spChg chg="add del mod">
          <ac:chgData name="Firnaaz Ahamed" userId="354af85a-496a-464c-a30e-ea50a64145d9" providerId="ADAL" clId="{8CD588F1-FACF-41D5-B468-3A100B5EE959}" dt="2021-11-19T19:21:30.731" v="600"/>
          <ac:spMkLst>
            <pc:docMk/>
            <pc:sldMk cId="2861725624" sldId="260"/>
            <ac:spMk id="128" creationId="{81C7AB30-C70D-482B-B89B-29D6F1090E05}"/>
          </ac:spMkLst>
        </pc:spChg>
        <pc:spChg chg="mod or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0" creationId="{36BE70DD-DE05-42E4-B8E2-05E1079E5AA4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3" creationId="{C27E9E17-1B96-4C9E-A5D2-4A6365B79452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4" creationId="{699F0F72-2603-4D23-9A37-37511D728164}"/>
          </ac:spMkLst>
        </pc:spChg>
        <pc:spChg chg="mod topLvl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37" creationId="{106813C4-ED01-462B-BAC4-BE1A9BDDC42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1" creationId="{406B0A31-4A30-49E3-B3EE-CE7C4741C93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2" creationId="{DEB28CCD-5E00-49B9-98A1-A08A5A981476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3" creationId="{190D6D2A-C6EB-497F-8DF6-5CC77B2637B6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4" creationId="{064EA558-1480-4A85-B7AD-0AD3484B02A9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5" creationId="{7EC61738-C3D0-4689-9997-A767BFABEE7A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6" creationId="{92D1B110-16DA-4ABC-962A-69FEB22D7339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7" creationId="{D539E881-EFC8-4083-A005-4B593AEB154C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8" creationId="{218253F9-3650-4F39-BE91-81827D2A5EAE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49" creationId="{A0C8C01A-2570-423B-9649-6A419F6E011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0" creationId="{B5F0626B-E857-4F96-98D6-2E603682770B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1" creationId="{CBAF0C8D-0497-439F-BD21-EFB6ADE04C63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2" creationId="{68BC8A00-858B-4F5D-862F-35A7087D4EC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3" creationId="{7DFDE65C-EBC2-437F-BD6F-2B77C7099320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4" creationId="{7E7F79EC-F0C2-455C-9542-1B4ADBE8065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5" creationId="{A789B32A-1C9C-457F-9282-AC7899FCFE41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6" creationId="{CDB83205-6563-426F-9417-BED7B2AC9D3D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7" creationId="{CDE301C4-81BE-4924-AB98-893AB6EFECAE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8" creationId="{DD599067-4860-4754-BB9A-DC469274C482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59" creationId="{F6024F30-BF8E-473F-9451-631DA6377032}"/>
          </ac:spMkLst>
        </pc:spChg>
        <pc:spChg chg="mod">
          <ac:chgData name="Firnaaz Ahamed" userId="354af85a-496a-464c-a30e-ea50a64145d9" providerId="ADAL" clId="{8CD588F1-FACF-41D5-B468-3A100B5EE959}" dt="2021-11-19T19:22:03.988" v="627" actId="165"/>
          <ac:spMkLst>
            <pc:docMk/>
            <pc:sldMk cId="2861725624" sldId="260"/>
            <ac:spMk id="160" creationId="{804B76E3-5BF7-4D95-89F9-EB24679D743F}"/>
          </ac:spMkLst>
        </pc:spChg>
        <pc:spChg chg="add mod">
          <ac:chgData name="Firnaaz Ahamed" userId="354af85a-496a-464c-a30e-ea50a64145d9" providerId="ADAL" clId="{8CD588F1-FACF-41D5-B468-3A100B5EE959}" dt="2021-11-19T19:24:25.565" v="678" actId="164"/>
          <ac:spMkLst>
            <pc:docMk/>
            <pc:sldMk cId="2861725624" sldId="260"/>
            <ac:spMk id="161" creationId="{FB9AB531-2C26-4AA5-BD2A-B22E3313296B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6" creationId="{54A838C8-F719-4AD7-9F7D-496AD2DA5A6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7" creationId="{418C8FF9-7571-4E98-B9A4-A7174ADA0BDD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8" creationId="{B10E41B5-8D48-49A2-B166-F316DFC1AA07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69" creationId="{FB071771-91FA-4689-8020-AAF5C12D250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0" creationId="{B398E647-4C4F-4606-AE06-C936858FF23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1" creationId="{9F331595-D5D0-49A2-937A-785F2E75A7D9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2" creationId="{E9F1D4B3-9C25-4919-88C3-DCEC8F09885E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3" creationId="{76BCE8A7-5D4A-4635-86F1-D754FF4CFDAE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4" creationId="{D67208CF-A8EA-4E33-9D24-4E75631C0089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5" creationId="{DEEFD750-9AF3-4403-9937-B8C3DCB4AE4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6" creationId="{7B189E65-5D26-444D-AD72-5309B883B26B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7" creationId="{350B5884-D1C9-4273-9DCC-4B95334CBB3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8" creationId="{9476FCC1-3B18-4A9E-955D-40963288E8C8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79" creationId="{75FCE2F9-ADC4-4E43-9EF3-0EC6D2B14B95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0" creationId="{11AD14A0-C6F9-46ED-8607-E3C8AE568966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1" creationId="{14EED7FF-DA1C-48B8-B65D-571993F7BF2F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2" creationId="{216B1A5E-4ABE-432D-9987-A65239238724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3" creationId="{76DE1F11-79B3-4ECE-B72E-14C89045B71D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4" creationId="{B210A8EF-587A-42F1-B331-91890FEB9930}"/>
          </ac:spMkLst>
        </pc:spChg>
        <pc:spChg chg="mod">
          <ac:chgData name="Firnaaz Ahamed" userId="354af85a-496a-464c-a30e-ea50a64145d9" providerId="ADAL" clId="{8CD588F1-FACF-41D5-B468-3A100B5EE959}" dt="2021-11-19T19:23:03.168" v="651" actId="207"/>
          <ac:spMkLst>
            <pc:docMk/>
            <pc:sldMk cId="2861725624" sldId="260"/>
            <ac:spMk id="185" creationId="{D2F23200-0075-4E33-B22B-D418DAF749CC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0" creationId="{774CF1BB-80F4-4766-96AA-049EA4031217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1" creationId="{2FA5A76D-C2F0-4455-A84F-8A092CF126E3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2" creationId="{5D022B2B-F892-4262-A7F4-BEFAD21B8621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3" creationId="{42EBDD08-EBB9-449D-BBF1-40DFE94169E3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4" creationId="{26562EA8-2E86-4BE6-909C-36DCF0B67A64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5" creationId="{3D93F4CE-8E43-4472-82E5-01D37E137584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6" creationId="{AB8C40FE-69A3-4FAC-818F-257A998915B9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7" creationId="{706869F7-7F84-4A56-BC63-80E6941CA516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8" creationId="{78708261-8C57-44DC-8849-6836C07D782B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199" creationId="{20C5F072-2344-45B1-AF79-8F18C471888E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0" creationId="{7083CDDA-735B-4F63-ACD4-D736287ACE48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1" creationId="{B1F83571-B34D-450D-852D-6D8C1C717836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2" creationId="{8BD9C74A-F3B9-42FE-B44B-5C6C8FCD3D51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3" creationId="{AD2BC7C6-600A-4E33-BBDA-0DF5AD93545E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4" creationId="{DD381219-E69C-4346-96BF-349D102283F0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5" creationId="{91779A77-9746-4678-A64E-C4A3947D1615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6" creationId="{9D4CF4FC-2D37-4350-8788-884A91B08C7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7" creationId="{E9F1E419-D668-4936-8059-AA06DEB50EE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8" creationId="{A83D7255-D94F-42BA-9538-BBB128E86062}"/>
          </ac:spMkLst>
        </pc:spChg>
        <pc:spChg chg="mod">
          <ac:chgData name="Firnaaz Ahamed" userId="354af85a-496a-464c-a30e-ea50a64145d9" providerId="ADAL" clId="{8CD588F1-FACF-41D5-B468-3A100B5EE959}" dt="2021-11-19T19:23:04.811" v="652"/>
          <ac:spMkLst>
            <pc:docMk/>
            <pc:sldMk cId="2861725624" sldId="260"/>
            <ac:spMk id="209" creationId="{00DAB8CF-C7C0-480B-89F7-B8686A70780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4" creationId="{1F54997D-95EE-4906-A21C-F9E246C323E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5" creationId="{9159B0F1-A786-4B1A-829C-31069EA3415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6" creationId="{9270275D-89A0-4809-BA02-D53211DE2259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7" creationId="{671317A7-E958-4763-AE90-3D1EE7E01E97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8" creationId="{07306947-BB37-4501-A27A-FF559D4B9F47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19" creationId="{B43518A3-3182-48F9-823B-7D04C3178021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0" creationId="{15E4C77A-93DE-4B1D-9459-2FA0D9249F7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1" creationId="{22511B40-FA31-4D1F-9C19-4C54ABD85D2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2" creationId="{01C7D134-314D-4BE5-94A2-6DA2A209123D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3" creationId="{71669C0C-3291-43DD-BA90-F1ADA853900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4" creationId="{17167741-9DDA-436A-9ECE-E454567A2B7A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5" creationId="{A9D0FE40-D28B-45EA-A941-731E579E78B9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6" creationId="{3FBA9EA9-6977-4DC1-B957-45E7184E117E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7" creationId="{1E6D760C-979E-4CFE-9E4F-45B1E7E9CCE6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8" creationId="{EFD5CE7D-F5EB-45F0-8D0D-BB60BEC5D9B2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29" creationId="{E926231C-BCD6-4EA5-BD57-B8E7FCDC494E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0" creationId="{A4CF3055-060C-4A4E-BDB7-1CBE1301BEE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1" creationId="{EED63DBC-B7DA-45E5-BAE0-F90DEA238303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2" creationId="{D7B630ED-9163-44BE-93A9-49566A461581}"/>
          </ac:spMkLst>
        </pc:spChg>
        <pc:spChg chg="mod">
          <ac:chgData name="Firnaaz Ahamed" userId="354af85a-496a-464c-a30e-ea50a64145d9" providerId="ADAL" clId="{8CD588F1-FACF-41D5-B468-3A100B5EE959}" dt="2021-11-19T19:23:15.667" v="656"/>
          <ac:spMkLst>
            <pc:docMk/>
            <pc:sldMk cId="2861725624" sldId="260"/>
            <ac:spMk id="233" creationId="{0396DA18-5B59-4178-AE35-452FE97A86FC}"/>
          </ac:spMkLst>
        </pc:spChg>
        <pc:grpChg chg="del">
          <ac:chgData name="Firnaaz Ahamed" userId="354af85a-496a-464c-a30e-ea50a64145d9" providerId="ADAL" clId="{8CD588F1-FACF-41D5-B468-3A100B5EE959}" dt="2021-11-19T19:11:15.748" v="443" actId="478"/>
          <ac:grpSpMkLst>
            <pc:docMk/>
            <pc:sldMk cId="2861725624" sldId="260"/>
            <ac:grpSpMk id="2" creationId="{F1CD859B-5792-4C71-AFE5-6A29DDB007FF}"/>
          </ac:grpSpMkLst>
        </pc:grpChg>
        <pc:grpChg chg="del">
          <ac:chgData name="Firnaaz Ahamed" userId="354af85a-496a-464c-a30e-ea50a64145d9" providerId="ADAL" clId="{8CD588F1-FACF-41D5-B468-3A100B5EE959}" dt="2021-11-19T19:11:13.593" v="441" actId="478"/>
          <ac:grpSpMkLst>
            <pc:docMk/>
            <pc:sldMk cId="2861725624" sldId="260"/>
            <ac:grpSpMk id="14" creationId="{C9A7F96E-9544-42E9-B2AD-E36AA336EA8A}"/>
          </ac:grpSpMkLst>
        </pc:grpChg>
        <pc:grpChg chg="del">
          <ac:chgData name="Firnaaz Ahamed" userId="354af85a-496a-464c-a30e-ea50a64145d9" providerId="ADAL" clId="{8CD588F1-FACF-41D5-B468-3A100B5EE959}" dt="2021-11-19T19:11:12.179" v="440" actId="478"/>
          <ac:grpSpMkLst>
            <pc:docMk/>
            <pc:sldMk cId="2861725624" sldId="260"/>
            <ac:grpSpMk id="46" creationId="{1564F51C-B49A-4574-8C10-D476B1CDBDD2}"/>
          </ac:grpSpMkLst>
        </pc:grpChg>
        <pc:grpChg chg="add mod">
          <ac:chgData name="Firnaaz Ahamed" userId="354af85a-496a-464c-a30e-ea50a64145d9" providerId="ADAL" clId="{8CD588F1-FACF-41D5-B468-3A100B5EE959}" dt="2021-11-19T19:17:09.103" v="517" actId="1076"/>
          <ac:grpSpMkLst>
            <pc:docMk/>
            <pc:sldMk cId="2861725624" sldId="260"/>
            <ac:grpSpMk id="52" creationId="{C1426E13-ACC8-4969-AADD-16BEB23BA1BC}"/>
          </ac:grpSpMkLst>
        </pc:grpChg>
        <pc:grpChg chg="add mod">
          <ac:chgData name="Firnaaz Ahamed" userId="354af85a-496a-464c-a30e-ea50a64145d9" providerId="ADAL" clId="{8CD588F1-FACF-41D5-B468-3A100B5EE959}" dt="2021-11-19T19:19:27.383" v="597" actId="164"/>
          <ac:grpSpMkLst>
            <pc:docMk/>
            <pc:sldMk cId="2861725624" sldId="260"/>
            <ac:grpSpMk id="53" creationId="{48606154-2258-4294-B175-AA1A006A2FAA}"/>
          </ac:grpSpMkLst>
        </pc:grpChg>
        <pc:grpChg chg="add mod">
          <ac:chgData name="Firnaaz Ahamed" userId="354af85a-496a-464c-a30e-ea50a64145d9" providerId="ADAL" clId="{8CD588F1-FACF-41D5-B468-3A100B5EE959}" dt="2021-11-19T19:21:25.140" v="598" actId="1076"/>
          <ac:grpSpMkLst>
            <pc:docMk/>
            <pc:sldMk cId="2861725624" sldId="260"/>
            <ac:grpSpMk id="78" creationId="{A1463CA0-218C-4D06-8E44-BEA3CC8F70F9}"/>
          </ac:grpSpMkLst>
        </pc:grpChg>
        <pc:grpChg chg="add mod ord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79" creationId="{48C02A95-7E08-47F9-A67A-6D1490FAFF0C}"/>
          </ac:grpSpMkLst>
        </pc:grpChg>
        <pc:grpChg chg="del mod">
          <ac:chgData name="Firnaaz Ahamed" userId="354af85a-496a-464c-a30e-ea50a64145d9" providerId="ADAL" clId="{8CD588F1-FACF-41D5-B468-3A100B5EE959}" dt="2021-11-19T19:11:52.214" v="456" actId="165"/>
          <ac:grpSpMkLst>
            <pc:docMk/>
            <pc:sldMk cId="2861725624" sldId="260"/>
            <ac:grpSpMk id="85" creationId="{37AEBFE1-FD3B-4DB5-B584-A74BB840AEEA}"/>
          </ac:grpSpMkLst>
        </pc:grpChg>
        <pc:grpChg chg="add mod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86" creationId="{AFB5E40E-AC30-4398-81F3-C0356762EE9E}"/>
          </ac:grpSpMkLst>
        </pc:grpChg>
        <pc:grpChg chg="del">
          <ac:chgData name="Firnaaz Ahamed" userId="354af85a-496a-464c-a30e-ea50a64145d9" providerId="ADAL" clId="{8CD588F1-FACF-41D5-B468-3A100B5EE959}" dt="2021-11-19T19:11:14.514" v="442" actId="478"/>
          <ac:grpSpMkLst>
            <pc:docMk/>
            <pc:sldMk cId="2861725624" sldId="260"/>
            <ac:grpSpMk id="87" creationId="{69CFDC44-0C57-4065-A065-518A0E9D6FC7}"/>
          </ac:grpSpMkLst>
        </pc:grpChg>
        <pc:grpChg chg="add del mod">
          <ac:chgData name="Firnaaz Ahamed" userId="354af85a-496a-464c-a30e-ea50a64145d9" providerId="ADAL" clId="{8CD588F1-FACF-41D5-B468-3A100B5EE959}" dt="2021-11-19T19:11:26.150" v="448" actId="478"/>
          <ac:grpSpMkLst>
            <pc:docMk/>
            <pc:sldMk cId="2861725624" sldId="260"/>
            <ac:grpSpMk id="106" creationId="{2C2E0A9C-BC73-4A50-83A6-18EF0FF927D7}"/>
          </ac:grpSpMkLst>
        </pc:grpChg>
        <pc:grpChg chg="add mod">
          <ac:chgData name="Firnaaz Ahamed" userId="354af85a-496a-464c-a30e-ea50a64145d9" providerId="ADAL" clId="{8CD588F1-FACF-41D5-B468-3A100B5EE959}" dt="2021-11-19T19:18:36.267" v="548" actId="164"/>
          <ac:grpSpMkLst>
            <pc:docMk/>
            <pc:sldMk cId="2861725624" sldId="260"/>
            <ac:grpSpMk id="115" creationId="{0F03A22D-1206-4D12-B047-AD696AE17715}"/>
          </ac:grpSpMkLst>
        </pc:grpChg>
        <pc:grpChg chg="mod">
          <ac:chgData name="Firnaaz Ahamed" userId="354af85a-496a-464c-a30e-ea50a64145d9" providerId="ADAL" clId="{8CD588F1-FACF-41D5-B468-3A100B5EE959}" dt="2021-11-19T19:17:07.758" v="516"/>
          <ac:grpSpMkLst>
            <pc:docMk/>
            <pc:sldMk cId="2861725624" sldId="260"/>
            <ac:grpSpMk id="116" creationId="{DA1B3FF3-1A6C-408F-A3FC-E7AE571F3FBA}"/>
          </ac:grpSpMkLst>
        </pc:grpChg>
        <pc:grpChg chg="add del 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29" creationId="{9FF095CC-D6B3-45EA-B09A-A235C9D29DA2}"/>
          </ac:grpSpMkLst>
        </pc:grpChg>
        <pc:grpChg chg="mod topLvl">
          <ac:chgData name="Firnaaz Ahamed" userId="354af85a-496a-464c-a30e-ea50a64145d9" providerId="ADAL" clId="{8CD588F1-FACF-41D5-B468-3A100B5EE959}" dt="2021-11-19T19:24:25.565" v="678" actId="164"/>
          <ac:grpSpMkLst>
            <pc:docMk/>
            <pc:sldMk cId="2861725624" sldId="260"/>
            <ac:grpSpMk id="135" creationId="{25E74820-6278-4060-B05A-930D6B5405E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38" creationId="{321E3125-4129-45C4-B1CD-D752E373840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39" creationId="{29F71CAA-C69E-4A2E-8FF8-B25A99C22122}"/>
          </ac:grpSpMkLst>
        </pc:grpChg>
        <pc:grpChg chg="mod">
          <ac:chgData name="Firnaaz Ahamed" userId="354af85a-496a-464c-a30e-ea50a64145d9" providerId="ADAL" clId="{8CD588F1-FACF-41D5-B468-3A100B5EE959}" dt="2021-11-19T19:22:03.988" v="627" actId="165"/>
          <ac:grpSpMkLst>
            <pc:docMk/>
            <pc:sldMk cId="2861725624" sldId="260"/>
            <ac:grpSpMk id="140" creationId="{9EA68541-C6D0-412B-9DFA-A2BFAA273D12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162" creationId="{299FFBD1-0A3B-412A-BAF1-5AF67414EA18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3" creationId="{C66CAC22-A502-4B47-B763-5BD6248D2A2C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4" creationId="{3F3C62BE-CC74-459B-919D-3C537B7CC723}"/>
          </ac:grpSpMkLst>
        </pc:grpChg>
        <pc:grpChg chg="mod">
          <ac:chgData name="Firnaaz Ahamed" userId="354af85a-496a-464c-a30e-ea50a64145d9" providerId="ADAL" clId="{8CD588F1-FACF-41D5-B468-3A100B5EE959}" dt="2021-11-19T19:23:03.168" v="651" actId="207"/>
          <ac:grpSpMkLst>
            <pc:docMk/>
            <pc:sldMk cId="2861725624" sldId="260"/>
            <ac:grpSpMk id="165" creationId="{081B5BD3-705A-4080-9A06-B728C83A2890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186" creationId="{AFD3A36C-A2A1-4B06-B544-79A8C9453FDF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7" creationId="{5B5A40C3-521E-42E1-9F4A-976909045A02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8" creationId="{CF8E8D34-B447-40C6-ADDA-5CE5317D9EDA}"/>
          </ac:grpSpMkLst>
        </pc:grpChg>
        <pc:grpChg chg="mod">
          <ac:chgData name="Firnaaz Ahamed" userId="354af85a-496a-464c-a30e-ea50a64145d9" providerId="ADAL" clId="{8CD588F1-FACF-41D5-B468-3A100B5EE959}" dt="2021-11-19T19:23:04.811" v="652"/>
          <ac:grpSpMkLst>
            <pc:docMk/>
            <pc:sldMk cId="2861725624" sldId="260"/>
            <ac:grpSpMk id="189" creationId="{9BE216EC-A17D-4E74-A2DA-B6FC916665A1}"/>
          </ac:grpSpMkLst>
        </pc:grpChg>
        <pc:grpChg chg="add mod">
          <ac:chgData name="Firnaaz Ahamed" userId="354af85a-496a-464c-a30e-ea50a64145d9" providerId="ADAL" clId="{8CD588F1-FACF-41D5-B468-3A100B5EE959}" dt="2021-11-19T19:23:32.102" v="659" actId="164"/>
          <ac:grpSpMkLst>
            <pc:docMk/>
            <pc:sldMk cId="2861725624" sldId="260"/>
            <ac:grpSpMk id="210" creationId="{6E38EA99-63C3-4BFB-AC1E-26E7E3B95F7E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1" creationId="{86021CAF-AB89-408B-9A43-C9AE13F66497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2" creationId="{D996A0E1-BAB0-43EA-8D38-F1CAC431FFDF}"/>
          </ac:grpSpMkLst>
        </pc:grpChg>
        <pc:grpChg chg="mod">
          <ac:chgData name="Firnaaz Ahamed" userId="354af85a-496a-464c-a30e-ea50a64145d9" providerId="ADAL" clId="{8CD588F1-FACF-41D5-B468-3A100B5EE959}" dt="2021-11-19T19:23:15.667" v="656"/>
          <ac:grpSpMkLst>
            <pc:docMk/>
            <pc:sldMk cId="2861725624" sldId="260"/>
            <ac:grpSpMk id="213" creationId="{CCFB0287-9A5E-4755-959D-23A223093C5E}"/>
          </ac:grpSpMkLst>
        </pc:grpChg>
        <pc:picChg chg="mod topLvl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81" creationId="{7E6A726C-370E-45A9-A667-C2CED9858BC9}"/>
          </ac:picMkLst>
        </pc:picChg>
        <pc:picChg chg="mod">
          <ac:chgData name="Firnaaz Ahamed" userId="354af85a-496a-464c-a30e-ea50a64145d9" providerId="ADAL" clId="{8CD588F1-FACF-41D5-B468-3A100B5EE959}" dt="2021-11-19T19:11:20.899" v="446"/>
          <ac:picMkLst>
            <pc:docMk/>
            <pc:sldMk cId="2861725624" sldId="260"/>
            <ac:picMk id="107" creationId="{0CB042C5-D76B-4B57-B206-A8EA05A2EE8E}"/>
          </ac:picMkLst>
        </pc:picChg>
        <pc:picChg chg="add mod ord modCrop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111" creationId="{8F8FD561-8EA6-4B03-8106-BD2860B95879}"/>
          </ac:picMkLst>
        </pc:picChg>
        <pc:picChg chg="add mod modCrop">
          <ac:chgData name="Firnaaz Ahamed" userId="354af85a-496a-464c-a30e-ea50a64145d9" providerId="ADAL" clId="{8CD588F1-FACF-41D5-B468-3A100B5EE959}" dt="2021-11-19T19:14:51.680" v="515" actId="164"/>
          <ac:picMkLst>
            <pc:docMk/>
            <pc:sldMk cId="2861725624" sldId="260"/>
            <ac:picMk id="112" creationId="{69D8BF53-9D04-4508-BFD1-071C5B6EB588}"/>
          </ac:picMkLst>
        </pc:picChg>
        <pc:cxnChg chg="mod">
          <ac:chgData name="Firnaaz Ahamed" userId="354af85a-496a-464c-a30e-ea50a64145d9" providerId="ADAL" clId="{8CD588F1-FACF-41D5-B468-3A100B5EE959}" dt="2021-11-19T19:17:07.758" v="516"/>
          <ac:cxnSpMkLst>
            <pc:docMk/>
            <pc:sldMk cId="2861725624" sldId="260"/>
            <ac:cxnSpMk id="119" creationId="{AB9B6039-2E64-421C-BE4B-7B48432D121E}"/>
          </ac:cxnSpMkLst>
        </pc:cxnChg>
        <pc:cxnChg chg="mod">
          <ac:chgData name="Firnaaz Ahamed" userId="354af85a-496a-464c-a30e-ea50a64145d9" providerId="ADAL" clId="{8CD588F1-FACF-41D5-B468-3A100B5EE959}" dt="2021-11-19T19:17:07.758" v="516"/>
          <ac:cxnSpMkLst>
            <pc:docMk/>
            <pc:sldMk cId="2861725624" sldId="260"/>
            <ac:cxnSpMk id="120" creationId="{CDF907C0-16B8-4B02-BAD8-385279F5F40D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1" creationId="{45CC2D70-C907-4A31-B372-7DF64D2F977C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2" creationId="{FB71C9CF-BB21-403B-9E60-D51325AEE14F}"/>
          </ac:cxnSpMkLst>
        </pc:cxnChg>
        <pc:cxnChg chg="mod topLvl">
          <ac:chgData name="Firnaaz Ahamed" userId="354af85a-496a-464c-a30e-ea50a64145d9" providerId="ADAL" clId="{8CD588F1-FACF-41D5-B468-3A100B5EE959}" dt="2021-11-19T19:24:25.565" v="678" actId="164"/>
          <ac:cxnSpMkLst>
            <pc:docMk/>
            <pc:sldMk cId="2861725624" sldId="260"/>
            <ac:cxnSpMk id="136" creationId="{FBB518A7-9CF0-4A83-AE01-2DC0FF3DE476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20:56:28.797" v="907" actId="1076"/>
        <pc:sldMkLst>
          <pc:docMk/>
          <pc:sldMk cId="1731914088" sldId="261"/>
        </pc:sldMkLst>
        <pc:spChg chg="del">
          <ac:chgData name="Firnaaz Ahamed" userId="354af85a-496a-464c-a30e-ea50a64145d9" providerId="ADAL" clId="{8CD588F1-FACF-41D5-B468-3A100B5EE959}" dt="2021-11-19T20:41:19.297" v="685" actId="478"/>
          <ac:spMkLst>
            <pc:docMk/>
            <pc:sldMk cId="1731914088" sldId="261"/>
            <ac:spMk id="4" creationId="{44003264-D3A6-4796-BC91-D7C0F4135A10}"/>
          </ac:spMkLst>
        </pc:spChg>
        <pc:spChg chg="mod">
          <ac:chgData name="Firnaaz Ahamed" userId="354af85a-496a-464c-a30e-ea50a64145d9" providerId="ADAL" clId="{8CD588F1-FACF-41D5-B468-3A100B5EE959}" dt="2021-11-19T20:48:45.933" v="727" actId="14100"/>
          <ac:spMkLst>
            <pc:docMk/>
            <pc:sldMk cId="1731914088" sldId="261"/>
            <ac:spMk id="17" creationId="{F83B2A11-4C38-4506-BDAA-0871D8867DFA}"/>
          </ac:spMkLst>
        </pc:spChg>
        <pc:spChg chg="del">
          <ac:chgData name="Firnaaz Ahamed" userId="354af85a-496a-464c-a30e-ea50a64145d9" providerId="ADAL" clId="{8CD588F1-FACF-41D5-B468-3A100B5EE959}" dt="2021-11-19T20:46:37.114" v="691" actId="478"/>
          <ac:spMkLst>
            <pc:docMk/>
            <pc:sldMk cId="1731914088" sldId="261"/>
            <ac:spMk id="47" creationId="{BCF00FD3-4931-4A4A-8390-CF982706A671}"/>
          </ac:spMkLst>
        </pc:spChg>
        <pc:spChg chg="add mod">
          <ac:chgData name="Firnaaz Ahamed" userId="354af85a-496a-464c-a30e-ea50a64145d9" providerId="ADAL" clId="{8CD588F1-FACF-41D5-B468-3A100B5EE959}" dt="2021-11-19T20:56:22.691" v="906" actId="164"/>
          <ac:spMkLst>
            <pc:docMk/>
            <pc:sldMk cId="1731914088" sldId="261"/>
            <ac:spMk id="95" creationId="{7CB7B696-DABC-499F-8BBF-B10BE41F5D46}"/>
          </ac:spMkLst>
        </pc:spChg>
        <pc:spChg chg="add mod">
          <ac:chgData name="Firnaaz Ahamed" userId="354af85a-496a-464c-a30e-ea50a64145d9" providerId="ADAL" clId="{8CD588F1-FACF-41D5-B468-3A100B5EE959}" dt="2021-11-19T20:56:22.691" v="906" actId="164"/>
          <ac:spMkLst>
            <pc:docMk/>
            <pc:sldMk cId="1731914088" sldId="261"/>
            <ac:spMk id="96" creationId="{8431D85C-7999-41E1-B680-2D9568C88614}"/>
          </ac:spMkLst>
        </pc:spChg>
        <pc:spChg chg="add mod">
          <ac:chgData name="Firnaaz Ahamed" userId="354af85a-496a-464c-a30e-ea50a64145d9" providerId="ADAL" clId="{8CD588F1-FACF-41D5-B468-3A100B5EE959}" dt="2021-11-19T20:56:22.691" v="906" actId="164"/>
          <ac:spMkLst>
            <pc:docMk/>
            <pc:sldMk cId="1731914088" sldId="261"/>
            <ac:spMk id="119" creationId="{CBD9BC47-DD22-4B58-9F6D-9C53E156AFDD}"/>
          </ac:spMkLst>
        </pc:spChg>
        <pc:spChg chg="mod">
          <ac:chgData name="Firnaaz Ahamed" userId="354af85a-496a-464c-a30e-ea50a64145d9" providerId="ADAL" clId="{8CD588F1-FACF-41D5-B468-3A100B5EE959}" dt="2021-11-19T20:48:56.457" v="730" actId="114"/>
          <ac:spMkLst>
            <pc:docMk/>
            <pc:sldMk cId="1731914088" sldId="261"/>
            <ac:spMk id="332" creationId="{C63F1F8D-DCC2-4E20-AE2B-5325577236C6}"/>
          </ac:spMkLst>
        </pc:spChg>
        <pc:spChg chg="mod">
          <ac:chgData name="Firnaaz Ahamed" userId="354af85a-496a-464c-a30e-ea50a64145d9" providerId="ADAL" clId="{8CD588F1-FACF-41D5-B468-3A100B5EE959}" dt="2021-11-19T20:48:26.009" v="721" actId="114"/>
          <ac:spMkLst>
            <pc:docMk/>
            <pc:sldMk cId="1731914088" sldId="261"/>
            <ac:spMk id="334" creationId="{79890705-6EE6-45A7-85D5-F651E3BCEE97}"/>
          </ac:spMkLst>
        </pc:spChg>
        <pc:spChg chg="mod">
          <ac:chgData name="Firnaaz Ahamed" userId="354af85a-496a-464c-a30e-ea50a64145d9" providerId="ADAL" clId="{8CD588F1-FACF-41D5-B468-3A100B5EE959}" dt="2021-11-19T20:48:48.187" v="728" actId="1076"/>
          <ac:spMkLst>
            <pc:docMk/>
            <pc:sldMk cId="1731914088" sldId="261"/>
            <ac:spMk id="335" creationId="{F4651F4D-3AB3-4AF9-ABE6-39E2BEE15F6B}"/>
          </ac:spMkLst>
        </pc:spChg>
        <pc:spChg chg="del">
          <ac:chgData name="Firnaaz Ahamed" userId="354af85a-496a-464c-a30e-ea50a64145d9" providerId="ADAL" clId="{8CD588F1-FACF-41D5-B468-3A100B5EE959}" dt="2021-11-19T20:46:19.270" v="687" actId="478"/>
          <ac:spMkLst>
            <pc:docMk/>
            <pc:sldMk cId="1731914088" sldId="261"/>
            <ac:spMk id="337" creationId="{2C11AFF9-47C2-453A-AAE2-7F1BE41A7789}"/>
          </ac:spMkLst>
        </pc:spChg>
        <pc:spChg chg="mod">
          <ac:chgData name="Firnaaz Ahamed" userId="354af85a-496a-464c-a30e-ea50a64145d9" providerId="ADAL" clId="{8CD588F1-FACF-41D5-B468-3A100B5EE959}" dt="2021-11-19T20:49:20.215" v="738" actId="1076"/>
          <ac:spMkLst>
            <pc:docMk/>
            <pc:sldMk cId="1731914088" sldId="261"/>
            <ac:spMk id="338" creationId="{66C77E62-98C3-4BE8-9D88-16BE5F1B7442}"/>
          </ac:spMkLst>
        </pc:spChg>
        <pc:spChg chg="mod">
          <ac:chgData name="Firnaaz Ahamed" userId="354af85a-496a-464c-a30e-ea50a64145d9" providerId="ADAL" clId="{8CD588F1-FACF-41D5-B468-3A100B5EE959}" dt="2021-11-19T20:49:39.135" v="743" actId="1076"/>
          <ac:spMkLst>
            <pc:docMk/>
            <pc:sldMk cId="1731914088" sldId="261"/>
            <ac:spMk id="339" creationId="{9E9A6C43-8B35-45EB-8296-A3DE9F6462E0}"/>
          </ac:spMkLst>
        </pc:spChg>
        <pc:spChg chg="mod">
          <ac:chgData name="Firnaaz Ahamed" userId="354af85a-496a-464c-a30e-ea50a64145d9" providerId="ADAL" clId="{8CD588F1-FACF-41D5-B468-3A100B5EE959}" dt="2021-11-19T20:50:07.930" v="750" actId="1076"/>
          <ac:spMkLst>
            <pc:docMk/>
            <pc:sldMk cId="1731914088" sldId="261"/>
            <ac:spMk id="345" creationId="{A581DDD7-B073-4C27-A6F8-9C79FD9F10FD}"/>
          </ac:spMkLst>
        </pc:spChg>
        <pc:spChg chg="mod">
          <ac:chgData name="Firnaaz Ahamed" userId="354af85a-496a-464c-a30e-ea50a64145d9" providerId="ADAL" clId="{8CD588F1-FACF-41D5-B468-3A100B5EE959}" dt="2021-11-19T20:50:32.583" v="756" actId="1076"/>
          <ac:spMkLst>
            <pc:docMk/>
            <pc:sldMk cId="1731914088" sldId="261"/>
            <ac:spMk id="346" creationId="{0736E469-6E0C-4647-8F03-B6BFFBFC39D2}"/>
          </ac:spMkLst>
        </pc:spChg>
        <pc:spChg chg="del">
          <ac:chgData name="Firnaaz Ahamed" userId="354af85a-496a-464c-a30e-ea50a64145d9" providerId="ADAL" clId="{8CD588F1-FACF-41D5-B468-3A100B5EE959}" dt="2021-11-19T20:56:12.501" v="905" actId="478"/>
          <ac:spMkLst>
            <pc:docMk/>
            <pc:sldMk cId="1731914088" sldId="261"/>
            <ac:spMk id="390" creationId="{066056E7-37F8-4DCE-81C2-05F820FA273A}"/>
          </ac:spMkLst>
        </pc:spChg>
        <pc:spChg chg="mod">
          <ac:chgData name="Firnaaz Ahamed" userId="354af85a-496a-464c-a30e-ea50a64145d9" providerId="ADAL" clId="{8CD588F1-FACF-41D5-B468-3A100B5EE959}" dt="2021-11-19T20:49:48.459" v="745" actId="1076"/>
          <ac:spMkLst>
            <pc:docMk/>
            <pc:sldMk cId="1731914088" sldId="261"/>
            <ac:spMk id="408" creationId="{D855E67D-5817-4B5C-B27E-89953D7EEBA2}"/>
          </ac:spMkLst>
        </pc:spChg>
        <pc:spChg chg="del">
          <ac:chgData name="Firnaaz Ahamed" userId="354af85a-496a-464c-a30e-ea50a64145d9" providerId="ADAL" clId="{8CD588F1-FACF-41D5-B468-3A100B5EE959}" dt="2021-11-19T20:46:18.436" v="686" actId="478"/>
          <ac:spMkLst>
            <pc:docMk/>
            <pc:sldMk cId="1731914088" sldId="261"/>
            <ac:spMk id="453" creationId="{903B9B44-C3D4-4AC7-A894-42FD2C01FB8A}"/>
          </ac:spMkLst>
        </pc:spChg>
        <pc:spChg chg="del">
          <ac:chgData name="Firnaaz Ahamed" userId="354af85a-496a-464c-a30e-ea50a64145d9" providerId="ADAL" clId="{8CD588F1-FACF-41D5-B468-3A100B5EE959}" dt="2021-11-19T20:46:37.892" v="692" actId="478"/>
          <ac:spMkLst>
            <pc:docMk/>
            <pc:sldMk cId="1731914088" sldId="261"/>
            <ac:spMk id="456" creationId="{31ACE671-6983-4E06-B142-062651ABD9B6}"/>
          </ac:spMkLst>
        </pc:spChg>
        <pc:spChg chg="del mod">
          <ac:chgData name="Firnaaz Ahamed" userId="354af85a-496a-464c-a30e-ea50a64145d9" providerId="ADAL" clId="{8CD588F1-FACF-41D5-B468-3A100B5EE959}" dt="2021-11-19T20:46:56.676" v="698" actId="478"/>
          <ac:spMkLst>
            <pc:docMk/>
            <pc:sldMk cId="1731914088" sldId="261"/>
            <ac:spMk id="464" creationId="{B3EC522F-FBEA-4451-AE10-2D404037A1B5}"/>
          </ac:spMkLst>
        </pc:spChg>
        <pc:spChg chg="del">
          <ac:chgData name="Firnaaz Ahamed" userId="354af85a-496a-464c-a30e-ea50a64145d9" providerId="ADAL" clId="{8CD588F1-FACF-41D5-B468-3A100B5EE959}" dt="2021-11-19T20:52:24.304" v="838" actId="478"/>
          <ac:spMkLst>
            <pc:docMk/>
            <pc:sldMk cId="1731914088" sldId="261"/>
            <ac:spMk id="471" creationId="{0A798509-E113-4025-A540-80036EDF895A}"/>
          </ac:spMkLst>
        </pc:spChg>
        <pc:spChg chg="mod">
          <ac:chgData name="Firnaaz Ahamed" userId="354af85a-496a-464c-a30e-ea50a64145d9" providerId="ADAL" clId="{8CD588F1-FACF-41D5-B468-3A100B5EE959}" dt="2021-11-19T20:50:24.991" v="753" actId="14100"/>
          <ac:spMkLst>
            <pc:docMk/>
            <pc:sldMk cId="1731914088" sldId="261"/>
            <ac:spMk id="475" creationId="{E719F99C-CAEC-4269-9F6B-61B061B7B40D}"/>
          </ac:spMkLst>
        </pc:spChg>
        <pc:spChg chg="del topLvl">
          <ac:chgData name="Firnaaz Ahamed" userId="354af85a-496a-464c-a30e-ea50a64145d9" providerId="ADAL" clId="{8CD588F1-FACF-41D5-B468-3A100B5EE959}" dt="2021-11-19T20:47:01.618" v="700" actId="478"/>
          <ac:spMkLst>
            <pc:docMk/>
            <pc:sldMk cId="1731914088" sldId="261"/>
            <ac:spMk id="497" creationId="{40D80CC8-4DD8-4055-8884-A09895841F60}"/>
          </ac:spMkLst>
        </pc:spChg>
        <pc:grpChg chg="mod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28" creationId="{3BCA9BD0-C81E-4971-8C75-82A8FFA31F9C}"/>
          </ac:grpSpMkLst>
        </pc:grpChg>
        <pc:grpChg chg="mod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34" creationId="{6E4C3CC8-2249-40EE-89FE-33BD613D4F11}"/>
          </ac:grpSpMkLst>
        </pc:grpChg>
        <pc:grpChg chg="add mod">
          <ac:chgData name="Firnaaz Ahamed" userId="354af85a-496a-464c-a30e-ea50a64145d9" providerId="ADAL" clId="{8CD588F1-FACF-41D5-B468-3A100B5EE959}" dt="2021-11-19T20:56:28.797" v="907" actId="1076"/>
          <ac:grpSpMkLst>
            <pc:docMk/>
            <pc:sldMk cId="1731914088" sldId="261"/>
            <ac:grpSpMk id="39" creationId="{0F3D7477-0414-4496-9ADB-066F9883C25B}"/>
          </ac:grpSpMkLst>
        </pc:grpChg>
        <pc:grpChg chg="mod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48" creationId="{1199C9EE-D42A-454A-96A9-6D3041C3AFDB}"/>
          </ac:grpSpMkLst>
        </pc:grpChg>
        <pc:grpChg chg="mod topLvl">
          <ac:chgData name="Firnaaz Ahamed" userId="354af85a-496a-464c-a30e-ea50a64145d9" providerId="ADAL" clId="{8CD588F1-FACF-41D5-B468-3A100B5EE959}" dt="2021-11-19T20:56:22.691" v="906" actId="164"/>
          <ac:grpSpMkLst>
            <pc:docMk/>
            <pc:sldMk cId="1731914088" sldId="261"/>
            <ac:grpSpMk id="455" creationId="{246497D9-05FC-4927-BBB0-DC4BB211DDEF}"/>
          </ac:grpSpMkLst>
        </pc:grpChg>
        <pc:grpChg chg="del">
          <ac:chgData name="Firnaaz Ahamed" userId="354af85a-496a-464c-a30e-ea50a64145d9" providerId="ADAL" clId="{8CD588F1-FACF-41D5-B468-3A100B5EE959}" dt="2021-11-19T20:47:01.618" v="700" actId="478"/>
          <ac:grpSpMkLst>
            <pc:docMk/>
            <pc:sldMk cId="1731914088" sldId="261"/>
            <ac:grpSpMk id="458" creationId="{E872025C-6592-4676-AC52-AF5251B10B11}"/>
          </ac:grpSpMkLst>
        </pc:grpChg>
        <pc:grpChg chg="del">
          <ac:chgData name="Firnaaz Ahamed" userId="354af85a-496a-464c-a30e-ea50a64145d9" providerId="ADAL" clId="{8CD588F1-FACF-41D5-B468-3A100B5EE959}" dt="2021-11-19T20:46:38.664" v="693" actId="478"/>
          <ac:grpSpMkLst>
            <pc:docMk/>
            <pc:sldMk cId="1731914088" sldId="261"/>
            <ac:grpSpMk id="460" creationId="{4157406A-8930-4CBB-9F11-F0A74AFD4AA7}"/>
          </ac:grpSpMkLst>
        </pc:grpChg>
        <pc:grpChg chg="del">
          <ac:chgData name="Firnaaz Ahamed" userId="354af85a-496a-464c-a30e-ea50a64145d9" providerId="ADAL" clId="{8CD588F1-FACF-41D5-B468-3A100B5EE959}" dt="2021-11-19T20:52:24.304" v="838" actId="478"/>
          <ac:grpSpMkLst>
            <pc:docMk/>
            <pc:sldMk cId="1731914088" sldId="261"/>
            <ac:grpSpMk id="469" creationId="{013ACD37-8AA7-4182-95FC-72AE68023471}"/>
          </ac:grpSpMkLst>
        </pc:grp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6" creationId="{6B011C6F-0CD1-427F-856D-03FD6037B3DB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13" creationId="{C6485855-3D61-4CEA-A0FF-17574A9C84B4}"/>
          </ac:cxnSpMkLst>
        </pc:cxnChg>
        <pc:cxnChg chg="del mod">
          <ac:chgData name="Firnaaz Ahamed" userId="354af85a-496a-464c-a30e-ea50a64145d9" providerId="ADAL" clId="{8CD588F1-FACF-41D5-B468-3A100B5EE959}" dt="2021-11-19T20:46:57.576" v="699" actId="478"/>
          <ac:cxnSpMkLst>
            <pc:docMk/>
            <pc:sldMk cId="1731914088" sldId="261"/>
            <ac:cxnSpMk id="52" creationId="{1E6813EE-45A4-43A5-8A83-76A984363AF8}"/>
          </ac:cxnSpMkLst>
        </pc:cxnChg>
        <pc:cxnChg chg="del">
          <ac:chgData name="Firnaaz Ahamed" userId="354af85a-496a-464c-a30e-ea50a64145d9" providerId="ADAL" clId="{8CD588F1-FACF-41D5-B468-3A100B5EE959}" dt="2021-11-19T20:52:32.728" v="841" actId="478"/>
          <ac:cxnSpMkLst>
            <pc:docMk/>
            <pc:sldMk cId="1731914088" sldId="261"/>
            <ac:cxnSpMk id="59" creationId="{8DAF043E-4901-427F-950F-622BBDB0504D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91" creationId="{7956D468-02D5-4FA0-928D-03F0D6BB102F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94" creationId="{C9A329E5-45A1-401B-BE17-ADB03718EA2E}"/>
          </ac:cxnSpMkLst>
        </pc:cxnChg>
        <pc:cxnChg chg="add del mod">
          <ac:chgData name="Firnaaz Ahamed" userId="354af85a-496a-464c-a30e-ea50a64145d9" providerId="ADAL" clId="{8CD588F1-FACF-41D5-B468-3A100B5EE959}" dt="2021-11-19T20:54:54.909" v="862" actId="478"/>
          <ac:cxnSpMkLst>
            <pc:docMk/>
            <pc:sldMk cId="1731914088" sldId="261"/>
            <ac:cxnSpMk id="109" creationId="{FF5B9A11-0581-447A-AAE3-88DF25AA1DBB}"/>
          </ac:cxnSpMkLst>
        </pc:cxnChg>
        <pc:cxnChg chg="add mod">
          <ac:chgData name="Firnaaz Ahamed" userId="354af85a-496a-464c-a30e-ea50a64145d9" providerId="ADAL" clId="{8CD588F1-FACF-41D5-B468-3A100B5EE959}" dt="2021-11-19T20:56:22.691" v="906" actId="164"/>
          <ac:cxnSpMkLst>
            <pc:docMk/>
            <pc:sldMk cId="1731914088" sldId="261"/>
            <ac:cxnSpMk id="115" creationId="{464C995C-707E-4C63-8E74-F25F39B7295F}"/>
          </ac:cxnSpMkLst>
        </pc:cxnChg>
        <pc:cxnChg chg="del">
          <ac:chgData name="Firnaaz Ahamed" userId="354af85a-496a-464c-a30e-ea50a64145d9" providerId="ADAL" clId="{8CD588F1-FACF-41D5-B468-3A100B5EE959}" dt="2021-11-19T20:52:29.684" v="839" actId="478"/>
          <ac:cxnSpMkLst>
            <pc:docMk/>
            <pc:sldMk cId="1731914088" sldId="261"/>
            <ac:cxnSpMk id="491" creationId="{AC296707-0798-4109-B560-3E4774E3E6AB}"/>
          </ac:cxnSpMkLst>
        </pc:cxnChg>
        <pc:cxnChg chg="del">
          <ac:chgData name="Firnaaz Ahamed" userId="354af85a-496a-464c-a30e-ea50a64145d9" providerId="ADAL" clId="{8CD588F1-FACF-41D5-B468-3A100B5EE959}" dt="2021-11-19T20:52:31.371" v="840" actId="478"/>
          <ac:cxnSpMkLst>
            <pc:docMk/>
            <pc:sldMk cId="1731914088" sldId="261"/>
            <ac:cxnSpMk id="492" creationId="{EC961151-3ED9-49DD-8976-2562630FC94A}"/>
          </ac:cxnSpMkLst>
        </pc:cxnChg>
      </pc:sldChg>
      <pc:sldChg chg="addSp delSp modSp add mod">
        <pc:chgData name="Firnaaz Ahamed" userId="354af85a-496a-464c-a30e-ea50a64145d9" providerId="ADAL" clId="{8CD588F1-FACF-41D5-B468-3A100B5EE959}" dt="2021-11-19T21:01:04.993" v="910"/>
        <pc:sldMkLst>
          <pc:docMk/>
          <pc:sldMk cId="2408328518" sldId="262"/>
        </pc:sldMkLst>
        <pc:grpChg chg="del">
          <ac:chgData name="Firnaaz Ahamed" userId="354af85a-496a-464c-a30e-ea50a64145d9" providerId="ADAL" clId="{8CD588F1-FACF-41D5-B468-3A100B5EE959}" dt="2021-11-19T21:00:19.119" v="909" actId="478"/>
          <ac:grpSpMkLst>
            <pc:docMk/>
            <pc:sldMk cId="2408328518" sldId="262"/>
            <ac:grpSpMk id="39" creationId="{0F3D7477-0414-4496-9ADB-066F9883C25B}"/>
          </ac:grpSpMkLst>
        </pc:grpChg>
        <pc:picChg chg="add mod">
          <ac:chgData name="Firnaaz Ahamed" userId="354af85a-496a-464c-a30e-ea50a64145d9" providerId="ADAL" clId="{8CD588F1-FACF-41D5-B468-3A100B5EE959}" dt="2021-11-19T21:01:04.993" v="910"/>
          <ac:picMkLst>
            <pc:docMk/>
            <pc:sldMk cId="2408328518" sldId="262"/>
            <ac:picMk id="3" creationId="{F403DEA9-E5E5-4BBD-A7C8-85146474615E}"/>
          </ac:picMkLst>
        </pc:picChg>
        <pc:cxnChg chg="mod">
          <ac:chgData name="Firnaaz Ahamed" userId="354af85a-496a-464c-a30e-ea50a64145d9" providerId="ADAL" clId="{8CD588F1-FACF-41D5-B468-3A100B5EE959}" dt="2021-11-19T21:00:19.119" v="909" actId="478"/>
          <ac:cxnSpMkLst>
            <pc:docMk/>
            <pc:sldMk cId="2408328518" sldId="262"/>
            <ac:cxnSpMk id="6" creationId="{6B011C6F-0CD1-427F-856D-03FD6037B3DB}"/>
          </ac:cxnSpMkLst>
        </pc:cxnChg>
        <pc:cxnChg chg="mod">
          <ac:chgData name="Firnaaz Ahamed" userId="354af85a-496a-464c-a30e-ea50a64145d9" providerId="ADAL" clId="{8CD588F1-FACF-41D5-B468-3A100B5EE959}" dt="2021-11-19T21:00:19.119" v="909" actId="478"/>
          <ac:cxnSpMkLst>
            <pc:docMk/>
            <pc:sldMk cId="2408328518" sldId="262"/>
            <ac:cxnSpMk id="13" creationId="{C6485855-3D61-4CEA-A0FF-17574A9C84B4}"/>
          </ac:cxnSpMkLst>
        </pc:cxnChg>
        <pc:cxnChg chg="mod">
          <ac:chgData name="Firnaaz Ahamed" userId="354af85a-496a-464c-a30e-ea50a64145d9" providerId="ADAL" clId="{8CD588F1-FACF-41D5-B468-3A100B5EE959}" dt="2021-11-19T21:00:19.119" v="909" actId="478"/>
          <ac:cxnSpMkLst>
            <pc:docMk/>
            <pc:sldMk cId="2408328518" sldId="262"/>
            <ac:cxnSpMk id="115" creationId="{464C995C-707E-4C63-8E74-F25F39B7295F}"/>
          </ac:cxnSpMkLst>
        </pc:cxnChg>
      </pc:sldChg>
    </pc:docChg>
  </pc:docChgLst>
  <pc:docChgLst>
    <pc:chgData name="Firnaaz Ahamed" userId="354af85a-496a-464c-a30e-ea50a64145d9" providerId="ADAL" clId="{DC8AA109-8F40-4002-B735-358FE8B850E8}"/>
    <pc:docChg chg="undo custSel addSld delSld modSld">
      <pc:chgData name="Firnaaz Ahamed" userId="354af85a-496a-464c-a30e-ea50a64145d9" providerId="ADAL" clId="{DC8AA109-8F40-4002-B735-358FE8B850E8}" dt="2021-11-03T23:06:28.409" v="1926" actId="1076"/>
      <pc:docMkLst>
        <pc:docMk/>
      </pc:docMkLst>
      <pc:sldChg chg="addSp delSp modSp del mod">
        <pc:chgData name="Firnaaz Ahamed" userId="354af85a-496a-464c-a30e-ea50a64145d9" providerId="ADAL" clId="{DC8AA109-8F40-4002-B735-358FE8B850E8}" dt="2021-11-03T20:39:08.641" v="399" actId="47"/>
        <pc:sldMkLst>
          <pc:docMk/>
          <pc:sldMk cId="1219297661" sldId="256"/>
        </pc:sldMkLst>
        <pc:spChg chg="add mod">
          <ac:chgData name="Firnaaz Ahamed" userId="354af85a-496a-464c-a30e-ea50a64145d9" providerId="ADAL" clId="{DC8AA109-8F40-4002-B735-358FE8B850E8}" dt="2021-11-03T20:34:59.243" v="219" actId="207"/>
          <ac:spMkLst>
            <pc:docMk/>
            <pc:sldMk cId="1219297661" sldId="256"/>
            <ac:spMk id="2" creationId="{AE890D23-BDED-4CAB-AB2B-80811B0C0A3B}"/>
          </ac:spMkLst>
        </pc:spChg>
        <pc:spChg chg="del">
          <ac:chgData name="Firnaaz Ahamed" userId="354af85a-496a-464c-a30e-ea50a64145d9" providerId="ADAL" clId="{DC8AA109-8F40-4002-B735-358FE8B850E8}" dt="2021-11-03T20:33:31.977" v="168" actId="478"/>
          <ac:spMkLst>
            <pc:docMk/>
            <pc:sldMk cId="1219297661" sldId="256"/>
            <ac:spMk id="4" creationId="{44003264-D3A6-4796-BC91-D7C0F4135A10}"/>
          </ac:spMkLst>
        </pc:spChg>
        <pc:spChg chg="del mod">
          <ac:chgData name="Firnaaz Ahamed" userId="354af85a-496a-464c-a30e-ea50a64145d9" providerId="ADAL" clId="{DC8AA109-8F40-4002-B735-358FE8B850E8}" dt="2021-11-03T20:33:28.952" v="166" actId="478"/>
          <ac:spMkLst>
            <pc:docMk/>
            <pc:sldMk cId="1219297661" sldId="256"/>
            <ac:spMk id="104" creationId="{7D26BE34-6853-4FF9-864C-6CF81700791F}"/>
          </ac:spMkLst>
        </pc:spChg>
        <pc:spChg chg="add del mod">
          <ac:chgData name="Firnaaz Ahamed" userId="354af85a-496a-464c-a30e-ea50a64145d9" providerId="ADAL" clId="{DC8AA109-8F40-4002-B735-358FE8B850E8}" dt="2021-11-03T20:30:49.794" v="52" actId="478"/>
          <ac:spMkLst>
            <pc:docMk/>
            <pc:sldMk cId="1219297661" sldId="256"/>
            <ac:spMk id="201" creationId="{288EFD31-AA7D-45B6-AF6E-721D733DADD2}"/>
          </ac:spMkLst>
        </pc:spChg>
        <pc:spChg chg="add mod">
          <ac:chgData name="Firnaaz Ahamed" userId="354af85a-496a-464c-a30e-ea50a64145d9" providerId="ADAL" clId="{DC8AA109-8F40-4002-B735-358FE8B850E8}" dt="2021-11-03T20:34:56.008" v="218" actId="208"/>
          <ac:spMkLst>
            <pc:docMk/>
            <pc:sldMk cId="1219297661" sldId="256"/>
            <ac:spMk id="203" creationId="{C1BC8AB0-836B-4D03-8017-315469E4F8C9}"/>
          </ac:spMkLst>
        </pc:spChg>
        <pc:spChg chg="add mod">
          <ac:chgData name="Firnaaz Ahamed" userId="354af85a-496a-464c-a30e-ea50a64145d9" providerId="ADAL" clId="{DC8AA109-8F40-4002-B735-358FE8B850E8}" dt="2021-11-03T20:35:15.618" v="220" actId="207"/>
          <ac:spMkLst>
            <pc:docMk/>
            <pc:sldMk cId="1219297661" sldId="256"/>
            <ac:spMk id="204" creationId="{CAF1DDD5-DE40-4507-8E3B-ADE43DA3FE08}"/>
          </ac:spMkLst>
        </pc:spChg>
        <pc:spChg chg="add mod">
          <ac:chgData name="Firnaaz Ahamed" userId="354af85a-496a-464c-a30e-ea50a64145d9" providerId="ADAL" clId="{DC8AA109-8F40-4002-B735-358FE8B850E8}" dt="2021-11-03T20:35:55.612" v="233" actId="207"/>
          <ac:spMkLst>
            <pc:docMk/>
            <pc:sldMk cId="1219297661" sldId="256"/>
            <ac:spMk id="205" creationId="{C54B736F-D12A-408F-A5DF-7958BCAE6627}"/>
          </ac:spMkLst>
        </pc:spChg>
        <pc:spChg chg="del mod">
          <ac:chgData name="Firnaaz Ahamed" userId="354af85a-496a-464c-a30e-ea50a64145d9" providerId="ADAL" clId="{DC8AA109-8F40-4002-B735-358FE8B850E8}" dt="2021-11-03T20:33:27.786" v="165" actId="478"/>
          <ac:spMkLst>
            <pc:docMk/>
            <pc:sldMk cId="1219297661" sldId="256"/>
            <ac:spMk id="300" creationId="{BBCA562B-8210-4059-A743-9852E70BB241}"/>
          </ac:spMkLst>
        </pc:spChg>
        <pc:grpChg chg="del mod">
          <ac:chgData name="Firnaaz Ahamed" userId="354af85a-496a-464c-a30e-ea50a64145d9" providerId="ADAL" clId="{DC8AA109-8F40-4002-B735-358FE8B850E8}" dt="2021-11-03T20:33:29.611" v="167" actId="478"/>
          <ac:grpSpMkLst>
            <pc:docMk/>
            <pc:sldMk cId="1219297661" sldId="256"/>
            <ac:grpSpMk id="499" creationId="{871A2E7E-2A3D-46B3-8C76-3A218E15B1BA}"/>
          </ac:grpSpMkLst>
        </pc:grpChg>
        <pc:grpChg chg="del mod">
          <ac:chgData name="Firnaaz Ahamed" userId="354af85a-496a-464c-a30e-ea50a64145d9" providerId="ADAL" clId="{DC8AA109-8F40-4002-B735-358FE8B850E8}" dt="2021-11-03T20:33:26.598" v="164" actId="478"/>
          <ac:grpSpMkLst>
            <pc:docMk/>
            <pc:sldMk cId="1219297661" sldId="256"/>
            <ac:grpSpMk id="596" creationId="{72749531-BBB6-40DE-A011-8A82D0BE561A}"/>
          </ac:grpSpMkLst>
        </pc:grpChg>
        <pc:cxnChg chg="add mod">
          <ac:chgData name="Firnaaz Ahamed" userId="354af85a-496a-464c-a30e-ea50a64145d9" providerId="ADAL" clId="{DC8AA109-8F40-4002-B735-358FE8B850E8}" dt="2021-11-03T20:35:36.374" v="224" actId="692"/>
          <ac:cxnSpMkLst>
            <pc:docMk/>
            <pc:sldMk cId="1219297661" sldId="256"/>
            <ac:cxnSpMk id="5" creationId="{5655C858-5DF1-4502-AFE6-A6FA0B99A935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08" creationId="{D57B4A4D-B587-4E84-961B-45C99061C9AA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11" creationId="{9827D7A4-BB20-4DAD-9A00-0854BCA6A2D5}"/>
          </ac:cxnSpMkLst>
        </pc:cxnChg>
      </pc:sldChg>
      <pc:sldChg chg="addSp delSp modSp add mod delAnim modAnim">
        <pc:chgData name="Firnaaz Ahamed" userId="354af85a-496a-464c-a30e-ea50a64145d9" providerId="ADAL" clId="{DC8AA109-8F40-4002-B735-358FE8B850E8}" dt="2021-11-03T23:06:28.409" v="1926" actId="1076"/>
        <pc:sldMkLst>
          <pc:docMk/>
          <pc:sldMk cId="3335710682" sldId="257"/>
        </pc:sldMkLst>
        <pc:spChg chg="del">
          <ac:chgData name="Firnaaz Ahamed" userId="354af85a-496a-464c-a30e-ea50a64145d9" providerId="ADAL" clId="{DC8AA109-8F40-4002-B735-358FE8B850E8}" dt="2021-11-03T20:36:10.113" v="235" actId="478"/>
          <ac:spMkLst>
            <pc:docMk/>
            <pc:sldMk cId="3335710682" sldId="257"/>
            <ac:spMk id="2" creationId="{AE890D23-BDED-4CAB-AB2B-80811B0C0A3B}"/>
          </ac:spMkLst>
        </pc:spChg>
        <pc:spChg chg="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" creationId="{44003264-D3A6-4796-BC91-D7C0F4135A10}"/>
          </ac:spMkLst>
        </pc:spChg>
        <pc:spChg chg="add del mod">
          <ac:chgData name="Firnaaz Ahamed" userId="354af85a-496a-464c-a30e-ea50a64145d9" providerId="ADAL" clId="{DC8AA109-8F40-4002-B735-358FE8B850E8}" dt="2021-11-03T20:42:53.524" v="403" actId="478"/>
          <ac:spMkLst>
            <pc:docMk/>
            <pc:sldMk cId="3335710682" sldId="257"/>
            <ac:spMk id="13" creationId="{9EE1DFEC-7840-474E-8EE9-31AE3B666B5B}"/>
          </ac:spMkLst>
        </pc:spChg>
        <pc:spChg chg="add del mod">
          <ac:chgData name="Firnaaz Ahamed" userId="354af85a-496a-464c-a30e-ea50a64145d9" providerId="ADAL" clId="{DC8AA109-8F40-4002-B735-358FE8B850E8}" dt="2021-11-03T21:00:58.869" v="818" actId="478"/>
          <ac:spMkLst>
            <pc:docMk/>
            <pc:sldMk cId="3335710682" sldId="257"/>
            <ac:spMk id="14" creationId="{0901CA14-F3C5-41A3-9CA2-57DE922AF13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5" creationId="{DAB7B647-D7C0-4E95-9EB6-D4F63F9CB54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6" creationId="{AC5AF798-6FD6-4E26-9E34-DD5CC8776914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7" creationId="{F83B2A11-4C38-4506-BDAA-0871D8867DFA}"/>
          </ac:spMkLst>
        </pc:spChg>
        <pc:spChg chg="add mod or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8" creationId="{8AFF1953-D008-4B46-9F84-6157EA9A07ED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29" creationId="{900D5B05-56B0-4773-A47C-BB78BC2480E8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0" creationId="{7D37E59D-D1D8-4AD2-9E7D-7EEDB328D672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1" creationId="{D5D32E0A-2EB9-457D-A026-A9F30127B8C1}"/>
          </ac:spMkLst>
        </pc:spChg>
        <pc:spChg chg="add del mod">
          <ac:chgData name="Firnaaz Ahamed" userId="354af85a-496a-464c-a30e-ea50a64145d9" providerId="ADAL" clId="{DC8AA109-8F40-4002-B735-358FE8B850E8}" dt="2021-11-03T22:05:39.155" v="1375" actId="478"/>
          <ac:spMkLst>
            <pc:docMk/>
            <pc:sldMk cId="3335710682" sldId="257"/>
            <ac:spMk id="37" creationId="{15D45518-03DC-4F8F-AF01-80B0A67397F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" creationId="{69F19266-565A-4B4E-B1E1-4EE6AA901385}"/>
          </ac:spMkLst>
        </pc:spChg>
        <pc:spChg chg="add del">
          <ac:chgData name="Firnaaz Ahamed" userId="354af85a-496a-464c-a30e-ea50a64145d9" providerId="ADAL" clId="{DC8AA109-8F40-4002-B735-358FE8B850E8}" dt="2021-11-03T22:07:16.502" v="1391" actId="478"/>
          <ac:spMkLst>
            <pc:docMk/>
            <pc:sldMk cId="3335710682" sldId="257"/>
            <ac:spMk id="40" creationId="{20BF6697-68AA-4C77-9003-1A019A42456A}"/>
          </ac:spMkLst>
        </pc:spChg>
        <pc:spChg chg="add del">
          <ac:chgData name="Firnaaz Ahamed" userId="354af85a-496a-464c-a30e-ea50a64145d9" providerId="ADAL" clId="{DC8AA109-8F40-4002-B735-358FE8B850E8}" dt="2021-11-03T22:07:33.247" v="1395" actId="11529"/>
          <ac:spMkLst>
            <pc:docMk/>
            <pc:sldMk cId="3335710682" sldId="257"/>
            <ac:spMk id="41" creationId="{8926170D-A841-4F41-9C7B-449BBCC4C6A4}"/>
          </ac:spMkLst>
        </pc:spChg>
        <pc:spChg chg="add del mod">
          <ac:chgData name="Firnaaz Ahamed" userId="354af85a-496a-464c-a30e-ea50a64145d9" providerId="ADAL" clId="{DC8AA109-8F40-4002-B735-358FE8B850E8}" dt="2021-11-03T22:08:23.709" v="1413" actId="478"/>
          <ac:spMkLst>
            <pc:docMk/>
            <pc:sldMk cId="3335710682" sldId="257"/>
            <ac:spMk id="42" creationId="{AC7142D2-998C-45BD-9263-3A30EB23CF60}"/>
          </ac:spMkLst>
        </pc:spChg>
        <pc:spChg chg="add del">
          <ac:chgData name="Firnaaz Ahamed" userId="354af85a-496a-464c-a30e-ea50a64145d9" providerId="ADAL" clId="{DC8AA109-8F40-4002-B735-358FE8B850E8}" dt="2021-11-03T22:08:42.346" v="1415" actId="478"/>
          <ac:spMkLst>
            <pc:docMk/>
            <pc:sldMk cId="3335710682" sldId="257"/>
            <ac:spMk id="43" creationId="{C8EF4A08-0D22-4BAD-85E8-8161C4E56CD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" creationId="{AF9D334E-7BCD-447E-89E9-0ED4978F7FC5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7" creationId="{BCF00FD3-4931-4A4A-8390-CF982706A671}"/>
          </ac:spMkLst>
        </pc:spChg>
        <pc:spChg chg="add del mod">
          <ac:chgData name="Firnaaz Ahamed" userId="354af85a-496a-464c-a30e-ea50a64145d9" providerId="ADAL" clId="{DC8AA109-8F40-4002-B735-358FE8B850E8}" dt="2021-11-03T22:29:22.409" v="1860" actId="478"/>
          <ac:spMkLst>
            <pc:docMk/>
            <pc:sldMk cId="3335710682" sldId="257"/>
            <ac:spMk id="55" creationId="{AD83AAF0-1D74-4B28-8370-D9F37B684AA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57" creationId="{A7D985E0-503D-4B3B-BFB5-B50107A68001}"/>
          </ac:spMkLst>
        </pc:spChg>
        <pc:spChg chg="add del mod">
          <ac:chgData name="Firnaaz Ahamed" userId="354af85a-496a-464c-a30e-ea50a64145d9" providerId="ADAL" clId="{DC8AA109-8F40-4002-B735-358FE8B850E8}" dt="2021-11-03T21:00:58.141" v="817" actId="478"/>
          <ac:spMkLst>
            <pc:docMk/>
            <pc:sldMk cId="3335710682" sldId="257"/>
            <ac:spMk id="104" creationId="{7D26BE34-6853-4FF9-864C-6CF81700791F}"/>
          </ac:spMkLst>
        </pc:spChg>
        <pc:spChg chg="del">
          <ac:chgData name="Firnaaz Ahamed" userId="354af85a-496a-464c-a30e-ea50a64145d9" providerId="ADAL" clId="{DC8AA109-8F40-4002-B735-358FE8B850E8}" dt="2021-11-03T20:36:10.728" v="236" actId="478"/>
          <ac:spMkLst>
            <pc:docMk/>
            <pc:sldMk cId="3335710682" sldId="257"/>
            <ac:spMk id="203" creationId="{C1BC8AB0-836B-4D03-8017-315469E4F8C9}"/>
          </ac:spMkLst>
        </pc:spChg>
        <pc:spChg chg="del">
          <ac:chgData name="Firnaaz Ahamed" userId="354af85a-496a-464c-a30e-ea50a64145d9" providerId="ADAL" clId="{DC8AA109-8F40-4002-B735-358FE8B850E8}" dt="2021-11-03T20:36:12.603" v="237" actId="478"/>
          <ac:spMkLst>
            <pc:docMk/>
            <pc:sldMk cId="3335710682" sldId="257"/>
            <ac:spMk id="204" creationId="{CAF1DDD5-DE40-4507-8E3B-ADE43DA3FE08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5" creationId="{03894BCC-8B5F-426A-AAE4-F1BEC96A876D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6" creationId="{CC781117-A883-460C-8F4C-DD773394A43F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7" creationId="{5C59860D-9D80-4DFB-95E8-01CA73E6DF61}"/>
          </ac:spMkLst>
        </pc:spChg>
        <pc:spChg chg="add del mod">
          <ac:chgData name="Firnaaz Ahamed" userId="354af85a-496a-464c-a30e-ea50a64145d9" providerId="ADAL" clId="{DC8AA109-8F40-4002-B735-358FE8B850E8}" dt="2021-11-03T21:01:04.427" v="825" actId="478"/>
          <ac:spMkLst>
            <pc:docMk/>
            <pc:sldMk cId="3335710682" sldId="257"/>
            <ac:spMk id="211" creationId="{02EDB043-F9F1-4482-B49F-CBE7BD3D7968}"/>
          </ac:spMkLst>
        </pc:spChg>
        <pc:spChg chg="add del mod">
          <ac:chgData name="Firnaaz Ahamed" userId="354af85a-496a-464c-a30e-ea50a64145d9" providerId="ADAL" clId="{DC8AA109-8F40-4002-B735-358FE8B850E8}" dt="2021-11-03T21:01:00.628" v="820" actId="478"/>
          <ac:spMkLst>
            <pc:docMk/>
            <pc:sldMk cId="3335710682" sldId="257"/>
            <ac:spMk id="212" creationId="{7AB49D72-7AD1-49EE-8592-CE41936CED74}"/>
          </ac:spMkLst>
        </pc:spChg>
        <pc:spChg chg="add del mod">
          <ac:chgData name="Firnaaz Ahamed" userId="354af85a-496a-464c-a30e-ea50a64145d9" providerId="ADAL" clId="{DC8AA109-8F40-4002-B735-358FE8B850E8}" dt="2021-11-03T21:01:06.243" v="827" actId="478"/>
          <ac:spMkLst>
            <pc:docMk/>
            <pc:sldMk cId="3335710682" sldId="257"/>
            <ac:spMk id="213" creationId="{3163FFB9-7DF1-4EAD-B4F6-80B181424607}"/>
          </ac:spMkLst>
        </pc:spChg>
        <pc:spChg chg="add del mod">
          <ac:chgData name="Firnaaz Ahamed" userId="354af85a-496a-464c-a30e-ea50a64145d9" providerId="ADAL" clId="{DC8AA109-8F40-4002-B735-358FE8B850E8}" dt="2021-11-03T21:01:01.847" v="821" actId="478"/>
          <ac:spMkLst>
            <pc:docMk/>
            <pc:sldMk cId="3335710682" sldId="257"/>
            <ac:spMk id="214" creationId="{96094EAA-ADE2-46C4-87F4-1110DCAE6CBF}"/>
          </ac:spMkLst>
        </pc:spChg>
        <pc:spChg chg="add del mod">
          <ac:chgData name="Firnaaz Ahamed" userId="354af85a-496a-464c-a30e-ea50a64145d9" providerId="ADAL" clId="{DC8AA109-8F40-4002-B735-358FE8B850E8}" dt="2021-11-03T21:00:59.777" v="819" actId="478"/>
          <ac:spMkLst>
            <pc:docMk/>
            <pc:sldMk cId="3335710682" sldId="257"/>
            <ac:spMk id="229" creationId="{7A8ACFE9-68D2-4104-BCBB-04A03BB7ADCF}"/>
          </ac:spMkLst>
        </pc:spChg>
        <pc:spChg chg="add del mod">
          <ac:chgData name="Firnaaz Ahamed" userId="354af85a-496a-464c-a30e-ea50a64145d9" providerId="ADAL" clId="{DC8AA109-8F40-4002-B735-358FE8B850E8}" dt="2021-11-03T21:00:56.140" v="814" actId="478"/>
          <ac:spMkLst>
            <pc:docMk/>
            <pc:sldMk cId="3335710682" sldId="257"/>
            <ac:spMk id="232" creationId="{56864B10-EADD-4091-80A0-3383731E8E2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4" creationId="{EE3CED35-D001-45D9-992C-42D15EB28D6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9" creationId="{814F9ACA-224A-4D29-ACA4-DB882A309A1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0" creationId="{72D045B4-7A33-41A2-9C4B-2FADBD23BD1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1" creationId="{79090674-995F-4EB1-9040-EE69187637E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2" creationId="{B9A68A8C-8437-4A82-9BA3-A8C703B81F9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4" creationId="{DF7B05A0-32EF-4343-AF58-ED86F10FAB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5" creationId="{6610317E-1FE5-4A38-A01D-BE33CA39D3F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6" creationId="{1A56ABEE-1B83-4AAF-A0E4-A4FAEFB9A03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7" creationId="{D2F0716A-1EF4-4B4E-87DA-79457F50588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8" creationId="{6B6C6ABE-2C2A-4B54-9D15-53CD33EFFA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9" creationId="{D5B11380-8187-44D0-B31B-610BEE824A6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1" creationId="{F7AF0B47-6728-4B4B-B334-89626E1E212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2" creationId="{73E6E988-7A0A-47C3-A124-216BD0F4D51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3" creationId="{48D96ACF-64ED-4388-A508-6A9D1BCADA4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4" creationId="{76987454-6E9C-4462-A660-15CF906180B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5" creationId="{F447E012-C76C-46AA-AE91-3A2A6555459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6" creationId="{42D85D9E-DCB5-45E3-AB51-771E382925F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9" creationId="{2294C257-4703-4D58-AA03-724E1729A73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0" creationId="{DD48D55A-02DF-4A83-B6F5-03A8E345FF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1" creationId="{DDCEF26B-C7FD-4E0F-9A0B-EC48108A0C69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2" creationId="{D2CBD842-C775-48FA-9BFB-0DF49C88EBC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3" creationId="{E0D71FC8-3FA5-4482-8F5B-F8306461B4F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4" creationId="{2E0D491F-8D84-4049-A12C-E3A37BE691C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5" creationId="{9D9A1166-2F9E-443E-BC9B-BF63A094E66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6" creationId="{1218A88A-FE45-49F3-8F36-A779AF41A6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7" creationId="{09575BB4-E270-4820-972E-60A3CDA5D2D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8" creationId="{026380C3-B052-4E86-B991-2811FFA535D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9" creationId="{CE2C225F-79B2-4878-9ED3-08A5AEE218B4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0" creationId="{45538B4B-E1AF-4CB0-821E-218FCF8BBA8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1" creationId="{D41AA72B-67AF-430C-AD80-2206F64C0CA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2" creationId="{4363C76E-187C-44B4-86FB-C8424856DBA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3" creationId="{5891F999-EF5F-4A2F-B452-7C103B1A4F2A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4" creationId="{9E710049-08A5-4D80-8E83-13B8E89C3A0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5" creationId="{25163DED-51F6-4BC9-B295-8CB9E0952F01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6" creationId="{B9417E7B-F444-40F6-9826-FE521308EF0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7" creationId="{1724747E-B1F9-446C-AE3E-CD2461D2D83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8" creationId="{649A1A86-9AEB-41DC-9E4E-BD72114BEBA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9" creationId="{B23D082C-F5CE-446C-998D-9FA13CF6B02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80" creationId="{39762C2B-8CA8-4734-9847-823FFBC2EFA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2" creationId="{CCDDBE29-0526-4A85-B4B4-267291BBE4D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7" creationId="{0C002AF1-8B9C-4194-B156-E78324A8ADA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8" creationId="{94CD73C1-D8AB-4913-8847-F4C0A44B3DA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9" creationId="{5FE7CADB-3551-4947-B1B7-0CEB1F5FF73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0" creationId="{E8A932D4-0CCF-419D-A709-3CF396D3ED3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2" creationId="{94D9A845-272E-4058-959D-43BF710929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3" creationId="{094466AB-287E-4F61-AD29-16AAA6F1DA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4" creationId="{E19BEFE7-8A02-4506-A9E7-DA139B15C0D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5" creationId="{AB660EB2-E347-4F90-B4FA-8FD73045795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6" creationId="{9AB4435B-2C14-46FC-AF12-D1859C4141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7" creationId="{DAB60839-2F94-4368-B147-3CA44BFF4FC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9" creationId="{36F27E4E-C448-4788-AF88-864279DCFB30}"/>
          </ac:spMkLst>
        </pc:spChg>
        <pc:spChg chg="del mod">
          <ac:chgData name="Firnaaz Ahamed" userId="354af85a-496a-464c-a30e-ea50a64145d9" providerId="ADAL" clId="{DC8AA109-8F40-4002-B735-358FE8B850E8}" dt="2021-11-03T20:51:38.237" v="410" actId="478"/>
          <ac:spMkLst>
            <pc:docMk/>
            <pc:sldMk cId="3335710682" sldId="257"/>
            <ac:spMk id="300" creationId="{BBCA562B-8210-4059-A743-9852E70BB241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1" creationId="{7E16A1AF-7087-4588-BBC2-53CE6CC0602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2" creationId="{2E14F184-E6F3-4959-ACB3-EC43B9D35EB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3" creationId="{69D769B7-D1E0-427B-9930-1FA19888E3D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4" creationId="{CB85C571-9741-46D7-930F-89960DFE05DD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5" creationId="{EC219CBB-644F-49F9-AED0-83816BC82F5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8" creationId="{478E2E3D-15F6-421B-A8E2-CCF587E29AC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9" creationId="{1560EAE2-066B-4CF5-BBC8-AD95B7B501F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0" creationId="{A53B3400-4384-40E3-A632-246633450B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1" creationId="{C2D50923-1CF7-497F-9609-6561E58B15E9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2" creationId="{FADE2649-F6B8-48F6-8A2B-19D69A658C2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3" creationId="{5B890B31-DBDE-4F8E-9BB4-5A2253DEE8E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4" creationId="{011189CE-A0D6-41D3-88C3-60E4C871B363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5" creationId="{565F3EA9-5989-4E3A-92A7-EE0BFDE151F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6" creationId="{166569E1-52DF-4354-BBA1-1BA8D25CDF7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7" creationId="{B1D4E8A2-F296-4DFE-BE93-6E6DEFB2707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8" creationId="{83AB8431-F4E0-4B3D-9E0F-29026C85AAF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9" creationId="{66B164F2-8481-42FB-B4E4-1A2D81EA4D9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0" creationId="{13BC0851-166E-4973-A909-F5AEB897009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1" creationId="{001E1F71-D189-45F9-B75F-C8DDA915C9F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2" creationId="{80EB96D7-1A37-4706-928D-71979FBE6BA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3" creationId="{35E57AA6-ECC1-4A52-A22B-E2F33F1A70E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4" creationId="{1FC87A4A-79B1-449F-8097-F4C82C91B91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5" creationId="{24775934-978F-4CD6-9998-7D6E0B58CAB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6" creationId="{91471B37-BEA7-4BC6-A5AC-4FA4C9AD6AC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7" creationId="{7FBC77CE-2AC8-48A8-B3F7-0A5F5F86F79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8" creationId="{51344151-22BC-4FD2-9906-917D7878266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9" creationId="{B2C76AC8-6029-4DFE-B812-FBEE7B059BEB}"/>
          </ac:spMkLst>
        </pc:spChg>
        <pc:spChg chg="add del mod">
          <ac:chgData name="Firnaaz Ahamed" userId="354af85a-496a-464c-a30e-ea50a64145d9" providerId="ADAL" clId="{DC8AA109-8F40-4002-B735-358FE8B850E8}" dt="2021-11-03T21:26:49.038" v="853"/>
          <ac:spMkLst>
            <pc:docMk/>
            <pc:sldMk cId="3335710682" sldId="257"/>
            <ac:spMk id="330" creationId="{87A62F02-86DF-4171-A186-558445F126C5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2" creationId="{C63F1F8D-DCC2-4E20-AE2B-5325577236C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3" creationId="{C29B9659-B4A4-4C31-9758-239162C9B8DE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4" creationId="{79890705-6EE6-45A7-85D5-F651E3BCEE97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5" creationId="{F4651F4D-3AB3-4AF9-ABE6-39E2BEE15F6B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337" creationId="{2C11AFF9-47C2-453A-AAE2-7F1BE41A7789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8" creationId="{66C77E62-98C3-4BE8-9D88-16BE5F1B74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9" creationId="{9E9A6C43-8B35-45EB-8296-A3DE9F6462E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5" creationId="{A581DDD7-B073-4C27-A6F8-9C79FD9F10F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59" creationId="{8354AA13-E7F5-47F4-8B15-9C0AA590CA51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0" creationId="{A7329A3B-57CF-4C98-B13C-3DAB0076000B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1" creationId="{20D58F42-3A79-4C1E-8D6C-6D24DC496CB4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2" creationId="{FC59595A-8322-44CE-9610-A0DE888DFDA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3" creationId="{C71216F2-1689-4095-832E-013ED729E85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4" creationId="{6FCF96CA-F456-4400-9F97-8BF9E3D5431A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5" creationId="{2CAFEBF3-61C8-40F7-982C-9D1021C57618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6" creationId="{7DFABB90-9007-4E3D-9E3D-975EC8A503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8" creationId="{F2B1DF8F-0878-42F4-8046-3D2E4544B3E7}"/>
          </ac:spMkLst>
        </pc:spChg>
        <pc:spChg chg="del mod">
          <ac:chgData name="Firnaaz Ahamed" userId="354af85a-496a-464c-a30e-ea50a64145d9" providerId="ADAL" clId="{DC8AA109-8F40-4002-B735-358FE8B850E8}" dt="2021-11-03T21:38:15.815" v="1108" actId="478"/>
          <ac:spMkLst>
            <pc:docMk/>
            <pc:sldMk cId="3335710682" sldId="257"/>
            <ac:spMk id="369" creationId="{B95AA829-EB58-4613-9F37-85EE70E2929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1" creationId="{54CE7C73-26EE-4346-A83E-C6AC5F50B95D}"/>
          </ac:spMkLst>
        </pc:spChg>
        <pc:spChg chg="del mod">
          <ac:chgData name="Firnaaz Ahamed" userId="354af85a-496a-464c-a30e-ea50a64145d9" providerId="ADAL" clId="{DC8AA109-8F40-4002-B735-358FE8B850E8}" dt="2021-11-03T21:38:17.773" v="1109" actId="478"/>
          <ac:spMkLst>
            <pc:docMk/>
            <pc:sldMk cId="3335710682" sldId="257"/>
            <ac:spMk id="372" creationId="{98CF5A99-FAE5-4ACD-839D-25A6CEAAF50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7" creationId="{6A494A31-FAF2-4DD7-AE48-2CEBBB8C027E}"/>
          </ac:spMkLst>
        </pc:spChg>
        <pc:spChg chg="del mod">
          <ac:chgData name="Firnaaz Ahamed" userId="354af85a-496a-464c-a30e-ea50a64145d9" providerId="ADAL" clId="{DC8AA109-8F40-4002-B735-358FE8B850E8}" dt="2021-11-03T21:38:22.048" v="1111" actId="478"/>
          <ac:spMkLst>
            <pc:docMk/>
            <pc:sldMk cId="3335710682" sldId="257"/>
            <ac:spMk id="378" creationId="{D8324987-3234-48A2-AB80-F6F4A0C79A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0" creationId="{72D52AF3-B129-4F7F-981E-8E86064F41DA}"/>
          </ac:spMkLst>
        </pc:spChg>
        <pc:spChg chg="del mod">
          <ac:chgData name="Firnaaz Ahamed" userId="354af85a-496a-464c-a30e-ea50a64145d9" providerId="ADAL" clId="{DC8AA109-8F40-4002-B735-358FE8B850E8}" dt="2021-11-03T21:38:20.042" v="1110" actId="478"/>
          <ac:spMkLst>
            <pc:docMk/>
            <pc:sldMk cId="3335710682" sldId="257"/>
            <ac:spMk id="381" creationId="{4104C635-D182-420B-B832-1D1397532F1F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3" creationId="{04C6725A-B163-4CD4-9761-BF16358EDAC3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90" creationId="{066056E7-37F8-4DCE-81C2-05F820FA273A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3" creationId="{E2E42EAB-169F-46F1-B0E7-64702905170E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4" creationId="{8590D7EC-C364-49CF-829D-B47988EB6D8C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5" creationId="{CDB01428-27DC-4656-8F0A-143C9A45B549}"/>
          </ac:spMkLst>
        </pc:spChg>
        <pc:spChg chg="add mod topLvl">
          <ac:chgData name="Firnaaz Ahamed" userId="354af85a-496a-464c-a30e-ea50a64145d9" providerId="ADAL" clId="{DC8AA109-8F40-4002-B735-358FE8B850E8}" dt="2021-11-03T22:33:06.480" v="1913" actId="164"/>
          <ac:spMkLst>
            <pc:docMk/>
            <pc:sldMk cId="3335710682" sldId="257"/>
            <ac:spMk id="399" creationId="{313C6253-25D2-481E-9B11-5FB27A60750A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5" creationId="{5D7AFC28-033C-4635-89FF-924408E3B789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8" creationId="{D855E67D-5817-4B5C-B27E-89953D7EEBA2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9" creationId="{8EBB0034-69ED-428B-A56E-FBF3E4207D39}"/>
          </ac:spMkLst>
        </pc:spChg>
        <pc:spChg chg="del mod topLvl">
          <ac:chgData name="Firnaaz Ahamed" userId="354af85a-496a-464c-a30e-ea50a64145d9" providerId="ADAL" clId="{DC8AA109-8F40-4002-B735-358FE8B850E8}" dt="2021-11-03T22:04:28.474" v="1331" actId="478"/>
          <ac:spMkLst>
            <pc:docMk/>
            <pc:sldMk cId="3335710682" sldId="257"/>
            <ac:spMk id="412" creationId="{FAFDB7E6-0CF8-4E7C-BD7F-C693AC9E9FB6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6" creationId="{2995C958-3266-4FAD-A2E3-19FBC694D7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7" creationId="{58A20825-6C14-4645-8E6E-CAE1F85AA43A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8" creationId="{571BBC44-F738-4ACC-AE51-DA142B24EB8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9" creationId="{C76D4168-BDD4-4D4B-9402-EBDD9FDF7F4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0" creationId="{D788D8B1-2B43-470B-BF70-AD53E722A1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1" creationId="{764D879A-B10C-439C-9F45-1CD578442E9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2" creationId="{EE732682-F32D-4605-8F07-2044C011090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3" creationId="{56450B3A-5616-4273-88F7-CEB07640DFE8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4" creationId="{773C8004-D8E0-45EF-84DF-255C32101EB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5" creationId="{F2154AFC-80B1-480B-8788-B6F8A5BFAD7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6" creationId="{A97E2E25-63B2-4557-A2ED-DCFB112BC8C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7" creationId="{6CB68509-F253-4EA6-A366-DEE77189601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8" creationId="{53729E0C-351A-46D0-B058-16886460F8A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9" creationId="{C27B015A-27E3-41B8-9AB2-CDEB8CB1D6F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0" creationId="{7500CBE3-EA20-4569-8A8D-93F8C448FF1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1" creationId="{96D54B19-DCFF-416E-9D5A-CCC661617B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2" creationId="{DF0C2CE3-6371-4CAF-B019-BD2D2FB817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3" creationId="{D2A6A9D3-0EA9-401E-ACF9-06018674104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4" creationId="{A6EE14A8-0794-482C-AD4B-F6478CE39D1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5" creationId="{F10ACA49-868A-46F2-BDF2-59A9490850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0" creationId="{9FA234B1-8429-4D20-8CB7-8F8D923F3BB6}"/>
          </ac:spMkLst>
        </pc:spChg>
        <pc:spChg chg="add del mod">
          <ac:chgData name="Firnaaz Ahamed" userId="354af85a-496a-464c-a30e-ea50a64145d9" providerId="ADAL" clId="{DC8AA109-8F40-4002-B735-358FE8B850E8}" dt="2021-11-03T22:09:19.518" v="1421"/>
          <ac:spMkLst>
            <pc:docMk/>
            <pc:sldMk cId="3335710682" sldId="257"/>
            <ac:spMk id="447" creationId="{FD1CC43F-D8BF-456F-A9F2-3FE04A3735D7}"/>
          </ac:spMkLst>
        </pc:spChg>
        <pc:spChg chg="add del mod">
          <ac:chgData name="Firnaaz Ahamed" userId="354af85a-496a-464c-a30e-ea50a64145d9" providerId="ADAL" clId="{DC8AA109-8F40-4002-B735-358FE8B850E8}" dt="2021-11-03T22:10:06.232" v="1437" actId="478"/>
          <ac:spMkLst>
            <pc:docMk/>
            <pc:sldMk cId="3335710682" sldId="257"/>
            <ac:spMk id="449" creationId="{6182F9F2-4BEC-4114-B2C5-183503B04F6B}"/>
          </ac:spMkLst>
        </pc:spChg>
        <pc:spChg chg="add del mod">
          <ac:chgData name="Firnaaz Ahamed" userId="354af85a-496a-464c-a30e-ea50a64145d9" providerId="ADAL" clId="{DC8AA109-8F40-4002-B735-358FE8B850E8}" dt="2021-11-03T22:12:49.901" v="1467" actId="478"/>
          <ac:spMkLst>
            <pc:docMk/>
            <pc:sldMk cId="3335710682" sldId="257"/>
            <ac:spMk id="451" creationId="{CE588371-3A31-4FBE-A550-4C9686E5B5DF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3" creationId="{903B9B44-C3D4-4AC7-A894-42FD2C01FB8A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54" creationId="{2000110A-5781-4FDF-B646-37C2983EE91D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6" creationId="{31ACE671-6983-4E06-B142-062651ABD9B6}"/>
          </ac:spMkLst>
        </pc:spChg>
        <pc:spChg chg="add del mod">
          <ac:chgData name="Firnaaz Ahamed" userId="354af85a-496a-464c-a30e-ea50a64145d9" providerId="ADAL" clId="{DC8AA109-8F40-4002-B735-358FE8B850E8}" dt="2021-11-03T22:17:49.344" v="1606" actId="478"/>
          <ac:spMkLst>
            <pc:docMk/>
            <pc:sldMk cId="3335710682" sldId="257"/>
            <ac:spMk id="457" creationId="{F21166EB-38AB-4008-8215-45F496AAC1F9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64" creationId="{B3EC522F-FBEA-4451-AE10-2D404037A1B5}"/>
          </ac:spMkLst>
        </pc:spChg>
        <pc:spChg chg="add del mod">
          <ac:chgData name="Firnaaz Ahamed" userId="354af85a-496a-464c-a30e-ea50a64145d9" providerId="ADAL" clId="{DC8AA109-8F40-4002-B735-358FE8B850E8}" dt="2021-11-03T22:22:33.243" v="1638" actId="478"/>
          <ac:spMkLst>
            <pc:docMk/>
            <pc:sldMk cId="3335710682" sldId="257"/>
            <ac:spMk id="467" creationId="{E04B3B58-28E3-413D-8996-6D9494893CD8}"/>
          </ac:spMkLst>
        </pc:spChg>
        <pc:spChg chg="add del 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9" creationId="{8354494C-73FA-4F4A-A1D4-058D3C6CBFB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2" creationId="{B77C12FE-4E6B-4CAB-9641-A24BF9036C7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3" creationId="{146EE773-EF86-45A5-8DAC-8EE1D2E08E7D}"/>
          </ac:spMkLst>
        </pc:spChg>
        <pc:spChg chg="add mod">
          <ac:chgData name="Firnaaz Ahamed" userId="354af85a-496a-464c-a30e-ea50a64145d9" providerId="ADAL" clId="{DC8AA109-8F40-4002-B735-358FE8B850E8}" dt="2021-11-03T22:33:52.103" v="1924" actId="1076"/>
          <ac:spMkLst>
            <pc:docMk/>
            <pc:sldMk cId="3335710682" sldId="257"/>
            <ac:spMk id="497" creationId="{40D80CC8-4DD8-4055-8884-A09895841F60}"/>
          </ac:spMkLst>
        </pc:s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22" creationId="{8C2DCC4A-3013-441D-977F-AD3139BE6C75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28" creationId="{3BCA9BD0-C81E-4971-8C75-82A8FFA31F9C}"/>
          </ac:grpSpMkLst>
        </pc:grpChg>
        <pc:grpChg chg="add mod topLvl">
          <ac:chgData name="Firnaaz Ahamed" userId="354af85a-496a-464c-a30e-ea50a64145d9" providerId="ADAL" clId="{DC8AA109-8F40-4002-B735-358FE8B850E8}" dt="2021-11-03T22:33:06.480" v="1913" actId="164"/>
          <ac:grpSpMkLst>
            <pc:docMk/>
            <pc:sldMk cId="3335710682" sldId="257"/>
            <ac:grpSpMk id="32" creationId="{F30F14DA-7529-40B5-87EA-915FBB58DB0A}"/>
          </ac:grpSpMkLst>
        </pc:grpChg>
        <pc:grpChg chg="add del mod">
          <ac:chgData name="Firnaaz Ahamed" userId="354af85a-496a-464c-a30e-ea50a64145d9" providerId="ADAL" clId="{DC8AA109-8F40-4002-B735-358FE8B850E8}" dt="2021-11-03T22:30:28.510" v="1884" actId="478"/>
          <ac:grpSpMkLst>
            <pc:docMk/>
            <pc:sldMk cId="3335710682" sldId="257"/>
            <ac:grpSpMk id="33" creationId="{3E3A7A72-A5D0-4BAB-B1D2-C7CEE5B3A311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34" creationId="{6E4C3CC8-2249-40EE-89FE-33BD613D4F11}"/>
          </ac:grpSpMkLst>
        </pc:grpChg>
        <pc:grpChg chg="add del mod topLvl">
          <ac:chgData name="Firnaaz Ahamed" userId="354af85a-496a-464c-a30e-ea50a64145d9" providerId="ADAL" clId="{DC8AA109-8F40-4002-B735-358FE8B850E8}" dt="2021-11-03T22:32:53.616" v="1909" actId="165"/>
          <ac:grpSpMkLst>
            <pc:docMk/>
            <pc:sldMk cId="3335710682" sldId="257"/>
            <ac:grpSpMk id="39" creationId="{D5CACD33-A747-4B35-A333-D202E5DB0ACA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" creationId="{413E4E41-9909-49FC-859C-D0AAEE3A477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8" creationId="{1199C9EE-D42A-454A-96A9-6D3041C3AFDB}"/>
          </ac:grpSpMkLst>
        </pc:grpChg>
        <pc:grpChg chg="add del mod">
          <ac:chgData name="Firnaaz Ahamed" userId="354af85a-496a-464c-a30e-ea50a64145d9" providerId="ADAL" clId="{DC8AA109-8F40-4002-B735-358FE8B850E8}" dt="2021-11-03T22:30:29.562" v="1885" actId="478"/>
          <ac:grpSpMkLst>
            <pc:docMk/>
            <pc:sldMk cId="3335710682" sldId="257"/>
            <ac:grpSpMk id="56" creationId="{3B22A79A-7E63-49CE-882F-78384C93B4BB}"/>
          </ac:grpSpMkLst>
        </pc:grpChg>
        <pc:grpChg chg="add del mod">
          <ac:chgData name="Firnaaz Ahamed" userId="354af85a-496a-464c-a30e-ea50a64145d9" providerId="ADAL" clId="{DC8AA109-8F40-4002-B735-358FE8B850E8}" dt="2021-11-03T21:25:37.031" v="837"/>
          <ac:grpSpMkLst>
            <pc:docMk/>
            <pc:sldMk cId="3335710682" sldId="257"/>
            <ac:grpSpMk id="233" creationId="{05157AD4-9AD6-414B-A1ED-5C9C2BADDAB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5" creationId="{2C315006-537B-430B-AB84-EBD7485A97BE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6" creationId="{1CC7C4C3-857F-4331-80F4-1BC1D720610B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7" creationId="{E8FCE178-84FA-4D6A-91EF-DAA239F607A9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7" creationId="{A2AD2087-F033-460C-A6B0-3A544BE5862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8" creationId="{D569327C-B584-4B5D-BD91-BCD144BEAA00}"/>
          </ac:grpSpMkLst>
        </pc:grpChg>
        <pc:grpChg chg="add del mod">
          <ac:chgData name="Firnaaz Ahamed" userId="354af85a-496a-464c-a30e-ea50a64145d9" providerId="ADAL" clId="{DC8AA109-8F40-4002-B735-358FE8B850E8}" dt="2021-11-03T21:26:21.333" v="847" actId="478"/>
          <ac:grpSpMkLst>
            <pc:docMk/>
            <pc:sldMk cId="3335710682" sldId="257"/>
            <ac:grpSpMk id="281" creationId="{21C9A750-EF07-4D8B-A7DD-726A0DFD477F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3" creationId="{27B7951E-8C35-416F-A872-CF9BB72E2F3E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4" creationId="{6B50CB86-DC4F-4BC7-AB5C-A74FC9C897C8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5" creationId="{34A7B70A-47ED-4FBE-B1A3-6E8CA66F2E35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6" creationId="{479AD52D-4782-4D12-99F1-4CC04495061A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7" creationId="{751F0514-FFAB-4271-AD1E-6C66F7CCF500}"/>
          </ac:grpSpMkLst>
        </pc:grpChg>
        <pc:grpChg chg="add del mod">
          <ac:chgData name="Firnaaz Ahamed" userId="354af85a-496a-464c-a30e-ea50a64145d9" providerId="ADAL" clId="{DC8AA109-8F40-4002-B735-358FE8B850E8}" dt="2021-11-03T21:37:46.399" v="1099" actId="165"/>
          <ac:grpSpMkLst>
            <pc:docMk/>
            <pc:sldMk cId="3335710682" sldId="257"/>
            <ac:grpSpMk id="347" creationId="{33023DCC-92C5-4450-8874-B6C68AE9DBB2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48" creationId="{D870C7E6-6506-40D8-8819-FE2FA871E9A3}"/>
          </ac:grpSpMkLst>
        </pc:grpChg>
        <pc:grpChg chg="del mod topLvl">
          <ac:chgData name="Firnaaz Ahamed" userId="354af85a-496a-464c-a30e-ea50a64145d9" providerId="ADAL" clId="{DC8AA109-8F40-4002-B735-358FE8B850E8}" dt="2021-11-03T21:37:48.811" v="1100" actId="478"/>
          <ac:grpSpMkLst>
            <pc:docMk/>
            <pc:sldMk cId="3335710682" sldId="257"/>
            <ac:grpSpMk id="349" creationId="{F79995FF-FD4F-48B7-A646-CBB7115298A9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50" creationId="{4A8BDA3E-0831-4DAE-95A7-D09D4291DB87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75" creationId="{6925F28A-706E-41B7-B4BF-20DA89795902}"/>
          </ac:grpSpMkLst>
        </pc:grpChg>
        <pc:grpChg chg="add del 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04" creationId="{54695A7F-852D-4BCA-831F-3C67BB5E307A}"/>
          </ac:grpSpMkLst>
        </pc:grpChg>
        <pc:grpChg chg="del mod topLvl">
          <ac:chgData name="Firnaaz Ahamed" userId="354af85a-496a-464c-a30e-ea50a64145d9" providerId="ADAL" clId="{DC8AA109-8F40-4002-B735-358FE8B850E8}" dt="2021-11-03T22:04:32.073" v="1333" actId="478"/>
          <ac:grpSpMkLst>
            <pc:docMk/>
            <pc:sldMk cId="3335710682" sldId="257"/>
            <ac:grpSpMk id="410" creationId="{5C72740A-87A3-42C4-B8DB-18D792670E53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3" creationId="{C01BF1A9-2762-4010-B4E8-543E60481072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4" creationId="{E5BEC9DB-52B4-452D-829F-1AD03351C25A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5" creationId="{00052A24-4903-43BE-9E72-11B21D639C6D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5" creationId="{246497D9-05FC-4927-BBB0-DC4BB211DDE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58" creationId="{E872025C-6592-4676-AC52-AF5251B10B11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9" creationId="{DC1554F3-FF4D-4722-B3B7-0E65C946C40E}"/>
          </ac:grpSpMkLst>
        </pc:grpChg>
        <pc:grpChg chg="add mod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60" creationId="{4157406A-8930-4CBB-9F11-F0A74AFD4AA7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70" creationId="{5DA37AB7-36EB-432B-809F-34D90E5A56C0}"/>
          </ac:grpSpMkLst>
        </pc:grpChg>
        <pc:grpChg chg="add del mod">
          <ac:chgData name="Firnaaz Ahamed" userId="354af85a-496a-464c-a30e-ea50a64145d9" providerId="ADAL" clId="{DC8AA109-8F40-4002-B735-358FE8B850E8}" dt="2021-11-03T21:00:56.964" v="815" actId="478"/>
          <ac:grpSpMkLst>
            <pc:docMk/>
            <pc:sldMk cId="3335710682" sldId="257"/>
            <ac:grpSpMk id="499" creationId="{871A2E7E-2A3D-46B3-8C76-3A218E15B1BA}"/>
          </ac:grpSpMkLst>
        </pc:grpChg>
        <pc:grpChg chg="add del mod">
          <ac:chgData name="Firnaaz Ahamed" userId="354af85a-496a-464c-a30e-ea50a64145d9" providerId="ADAL" clId="{DC8AA109-8F40-4002-B735-358FE8B850E8}" dt="2021-11-03T21:01:07.342" v="829" actId="478"/>
          <ac:grpSpMkLst>
            <pc:docMk/>
            <pc:sldMk cId="3335710682" sldId="257"/>
            <ac:grpSpMk id="596" creationId="{72749531-BBB6-40DE-A011-8A82D0BE561A}"/>
          </ac:grpSpMkLst>
        </pc:grp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38" creationId="{220575DD-F868-44D9-B022-1F14D5AD3A53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50" creationId="{1EF58403-2ED2-4118-AD78-3F9604B81C8F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86" creationId="{525C73A1-CDBB-4D3A-84CB-F8CCFAE9096D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98" creationId="{86EF0E71-2C5E-4948-9502-749DB42C836C}"/>
          </ac:graphicFrameMkLst>
        </pc:graphicFrameChg>
        <pc:picChg chg="add del mod modCrop">
          <ac:chgData name="Firnaaz Ahamed" userId="354af85a-496a-464c-a30e-ea50a64145d9" providerId="ADAL" clId="{DC8AA109-8F40-4002-B735-358FE8B850E8}" dt="2021-11-03T22:09:32.148" v="1425" actId="478"/>
          <ac:picMkLst>
            <pc:docMk/>
            <pc:sldMk cId="3335710682" sldId="257"/>
            <ac:picMk id="45" creationId="{F9D1DE04-8648-42C8-BF39-3FBB007E34BF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0" creationId="{875E2A40-0695-4781-8232-113D2810C0FC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1" creationId="{2BDB6285-D825-4985-9841-8E1185A71DF0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5" creationId="{82FFBD14-3561-4277-92A1-A667F0B9F837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6" creationId="{A5C49511-C705-477A-A1BA-38F8F90E32BC}"/>
          </ac:picMkLst>
        </pc:pic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0" creationId="{0483BE55-134D-4646-B5C0-6CEEE7FCF093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4" creationId="{99908E6F-99F2-48D4-A212-5541577E073A}"/>
          </ac:cxnSpMkLst>
        </pc:cxnChg>
        <pc:cxnChg chg="add del mod">
          <ac:chgData name="Firnaaz Ahamed" userId="354af85a-496a-464c-a30e-ea50a64145d9" providerId="ADAL" clId="{DC8AA109-8F40-4002-B735-358FE8B850E8}" dt="2021-11-03T22:17:59.359" v="1608" actId="11529"/>
          <ac:cxnSpMkLst>
            <pc:docMk/>
            <pc:sldMk cId="3335710682" sldId="257"/>
            <ac:cxnSpMk id="50" creationId="{CD806062-3742-46BD-BA84-2F78B5D1A83D}"/>
          </ac:cxnSpMkLst>
        </pc:cxnChg>
        <pc:cxnChg chg="add mod topLvl">
          <ac:chgData name="Firnaaz Ahamed" userId="354af85a-496a-464c-a30e-ea50a64145d9" providerId="ADAL" clId="{DC8AA109-8F40-4002-B735-358FE8B850E8}" dt="2021-11-03T23:06:28.409" v="1926" actId="1076"/>
          <ac:cxnSpMkLst>
            <pc:docMk/>
            <pc:sldMk cId="3335710682" sldId="257"/>
            <ac:cxnSpMk id="52" creationId="{1E6813EE-45A4-43A5-8A83-76A984363AF8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59" creationId="{8DAF043E-4901-427F-950F-622BBDB0504D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8" creationId="{9947A6FA-FEF7-4E8E-8CCA-45968021DB20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9" creationId="{49716F00-09D2-4D39-B0C7-AED5E09535B7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10" creationId="{26FDABA7-7671-4558-AEDE-CDF07A652219}"/>
          </ac:cxnSpMkLst>
        </pc:cxnChg>
        <pc:cxnChg chg="add del mod">
          <ac:chgData name="Firnaaz Ahamed" userId="354af85a-496a-464c-a30e-ea50a64145d9" providerId="ADAL" clId="{DC8AA109-8F40-4002-B735-358FE8B850E8}" dt="2021-11-03T21:01:05.266" v="826" actId="478"/>
          <ac:cxnSpMkLst>
            <pc:docMk/>
            <pc:sldMk cId="3335710682" sldId="257"/>
            <ac:cxnSpMk id="215" creationId="{0172BB11-D0E0-4383-AF5D-845DF1591639}"/>
          </ac:cxnSpMkLst>
        </pc:cxnChg>
        <pc:cxnChg chg="add del mod">
          <ac:chgData name="Firnaaz Ahamed" userId="354af85a-496a-464c-a30e-ea50a64145d9" providerId="ADAL" clId="{DC8AA109-8F40-4002-B735-358FE8B850E8}" dt="2021-11-03T21:01:03.839" v="824" actId="478"/>
          <ac:cxnSpMkLst>
            <pc:docMk/>
            <pc:sldMk cId="3335710682" sldId="257"/>
            <ac:cxnSpMk id="216" creationId="{4E63B183-C492-4571-A47E-8BB978CBF283}"/>
          </ac:cxnSpMkLst>
        </pc:cxnChg>
        <pc:cxnChg chg="add del mod">
          <ac:chgData name="Firnaaz Ahamed" userId="354af85a-496a-464c-a30e-ea50a64145d9" providerId="ADAL" clId="{DC8AA109-8F40-4002-B735-358FE8B850E8}" dt="2021-11-03T21:01:03.062" v="823" actId="478"/>
          <ac:cxnSpMkLst>
            <pc:docMk/>
            <pc:sldMk cId="3335710682" sldId="257"/>
            <ac:cxnSpMk id="217" creationId="{D5639D36-B23F-46E8-8514-F61528F77C96}"/>
          </ac:cxnSpMkLst>
        </pc:cxnChg>
        <pc:cxnChg chg="add del mod">
          <ac:chgData name="Firnaaz Ahamed" userId="354af85a-496a-464c-a30e-ea50a64145d9" providerId="ADAL" clId="{DC8AA109-8F40-4002-B735-358FE8B850E8}" dt="2021-11-03T20:37:44.088" v="345" actId="478"/>
          <ac:cxnSpMkLst>
            <pc:docMk/>
            <pc:sldMk cId="3335710682" sldId="257"/>
            <ac:cxnSpMk id="218" creationId="{40F43DC1-9097-4A08-85F6-130CB932B7C6}"/>
          </ac:cxnSpMkLst>
        </pc:cxnChg>
        <pc:cxnChg chg="add del mod">
          <ac:chgData name="Firnaaz Ahamed" userId="354af85a-496a-464c-a30e-ea50a64145d9" providerId="ADAL" clId="{DC8AA109-8F40-4002-B735-358FE8B850E8}" dt="2021-11-03T21:01:06.878" v="828" actId="478"/>
          <ac:cxnSpMkLst>
            <pc:docMk/>
            <pc:sldMk cId="3335710682" sldId="257"/>
            <ac:cxnSpMk id="221" creationId="{2E0A7A7F-B054-476F-B690-BE36BB143496}"/>
          </ac:cxnSpMkLst>
        </pc:cxnChg>
        <pc:cxnChg chg="add del mod">
          <ac:chgData name="Firnaaz Ahamed" userId="354af85a-496a-464c-a30e-ea50a64145d9" providerId="ADAL" clId="{DC8AA109-8F40-4002-B735-358FE8B850E8}" dt="2021-11-03T21:01:02.357" v="822" actId="478"/>
          <ac:cxnSpMkLst>
            <pc:docMk/>
            <pc:sldMk cId="3335710682" sldId="257"/>
            <ac:cxnSpMk id="223" creationId="{B4905998-5733-43E0-A332-116A40F3F087}"/>
          </ac:cxnSpMkLst>
        </pc:cxnChg>
        <pc:cxnChg chg="mod">
          <ac:chgData name="Firnaaz Ahamed" userId="354af85a-496a-464c-a30e-ea50a64145d9" providerId="ADAL" clId="{DC8AA109-8F40-4002-B735-358FE8B850E8}" dt="2021-11-03T21:25:27.567" v="836"/>
          <ac:cxnSpMkLst>
            <pc:docMk/>
            <pc:sldMk cId="3335710682" sldId="257"/>
            <ac:cxnSpMk id="243" creationId="{CB1E3A76-5BB3-4EEC-BF7D-A95FA8E5859D}"/>
          </ac:cxnSpMkLst>
        </pc:cxnChg>
        <pc:cxnChg chg="mod">
          <ac:chgData name="Firnaaz Ahamed" userId="354af85a-496a-464c-a30e-ea50a64145d9" providerId="ADAL" clId="{DC8AA109-8F40-4002-B735-358FE8B850E8}" dt="2021-11-03T21:25:46.840" v="838"/>
          <ac:cxnSpMkLst>
            <pc:docMk/>
            <pc:sldMk cId="3335710682" sldId="257"/>
            <ac:cxnSpMk id="291" creationId="{2222FDDC-6112-48CE-A8E9-B3FF8BAACD09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7" creationId="{A9E625F7-DA34-499D-BC8D-D0AB903FD987}"/>
          </ac:cxnSpMkLst>
        </pc:cxnChg>
        <pc:cxnChg chg="del mod topLvl">
          <ac:chgData name="Firnaaz Ahamed" userId="354af85a-496a-464c-a30e-ea50a64145d9" providerId="ADAL" clId="{DC8AA109-8F40-4002-B735-358FE8B850E8}" dt="2021-11-03T22:04:29.338" v="1332" actId="478"/>
          <ac:cxnSpMkLst>
            <pc:docMk/>
            <pc:sldMk cId="3335710682" sldId="257"/>
            <ac:cxnSpMk id="411" creationId="{90AC9A4E-2372-42BB-8B09-7CDA27F512C7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4" creationId="{E49AE504-ED4C-4EAD-B33C-CA36CF8C8C2D}"/>
          </ac:cxnSpMkLst>
        </pc:cxnChg>
        <pc:cxnChg chg="add del mod">
          <ac:chgData name="Firnaaz Ahamed" userId="354af85a-496a-464c-a30e-ea50a64145d9" providerId="ADAL" clId="{DC8AA109-8F40-4002-B735-358FE8B850E8}" dt="2021-11-03T22:25:33.414" v="1708" actId="478"/>
          <ac:cxnSpMkLst>
            <pc:docMk/>
            <pc:sldMk cId="3335710682" sldId="257"/>
            <ac:cxnSpMk id="487" creationId="{236EFD8C-2D40-454C-B364-818813195064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1" creationId="{AC296707-0798-4109-B560-3E4774E3E6AB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Sp modSp add">
        <pc:chgData name="Firnaaz Ahamed" userId="354af85a-496a-464c-a30e-ea50a64145d9" providerId="ADAL" clId="{DC8AA109-8F40-4002-B735-358FE8B850E8}" dt="2021-11-03T21:37:20.453" v="1092" actId="165"/>
        <pc:sldMkLst>
          <pc:docMk/>
          <pc:sldMk cId="1839068203" sldId="258"/>
        </pc:sldMkLst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0" creationId="{12DCDD03-6FBB-4427-8DBD-459289A73FBA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1" creationId="{1E05919A-14D0-4A6C-96B5-C3B136AEC239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2" creationId="{8FC0AB3F-499E-4115-9468-DC98001C680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8" creationId="{6A1DDEB1-DCB1-414D-9F1C-4355CBD6D74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9" creationId="{7B691338-2317-4EAE-84ED-FE2856FDD7F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0" creationId="{86717E68-A039-4B71-97F6-082FEFB87EA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1" creationId="{AFA87D4F-3CFD-4D5A-9E3F-E611AA9488D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2" creationId="{D1FF4AE4-051C-4D86-A57C-EF905E1CC7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3" creationId="{35CB49D3-2EA0-4980-A28F-50EE96AB16D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4" creationId="{9242940B-D717-4EFB-B62D-77DFFF14D71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5" creationId="{CAACC889-760F-4439-BC8B-517FCD227BF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8" creationId="{0413BF0B-3F32-441F-913C-3224882C78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9" creationId="{D57D4C4E-E043-4E0F-A307-84909A8319A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0" creationId="{FA1DFE2B-72C5-4AEE-9C4D-1093B05AEF3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1" creationId="{EE2B61EC-B9AD-4D72-9174-71D6E6ECA6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2" creationId="{1AA64EE3-AD5A-43C8-A2E8-5F7183A7B2D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3" creationId="{86BAFC05-AF69-4657-BE0E-68C78623920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4" creationId="{8C002CC0-8EDC-44CF-8EFD-8CE33DCF2BD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5" creationId="{5A33EBF9-2AC5-41F6-AB21-4744AF1FCC7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6" creationId="{717CD9E4-FB17-479A-AC1B-2C5659C8AB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7" creationId="{388118F7-F9F0-43CC-9B2D-7D028608A0B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8" creationId="{F2E05AAD-4A1A-472C-B806-91AEB415B9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9" creationId="{8FC0F7EA-06BE-4738-B1E4-EE429DB34D6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0" creationId="{0C916680-6394-4306-85D0-CDC3067B22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1" creationId="{E2540BA0-9164-4ED3-90C0-E23D7DEB594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2" creationId="{7D1D05A6-7326-42AE-8BE1-CB0DD2D721E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3" creationId="{4EFC0310-A38E-44B3-997B-EB0255FCCC4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7" creationId="{364C3BDD-6274-42BC-9322-F3856EEAD48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8" creationId="{A843E1BA-BA91-4B32-B22F-23988A1B072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9" creationId="{BDCEEE8A-A6D5-40F8-8E44-438C47E8B3D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0" creationId="{EFE1890D-F9CC-4D66-BBBD-BC74CE6A91A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1" creationId="{2BB5F128-14A1-4D80-B4C4-6A4E7919740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2" creationId="{5D59CB5B-BB24-49E3-BCF4-5778E24B83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3" creationId="{14852395-9B96-4FF8-8E62-198E8364BD4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4" creationId="{744FB2B7-1D11-49D1-B2EE-1ED4049EF22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5" creationId="{97CCEC7F-87AA-492A-9061-F495E61ACF8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6" creationId="{4AFD0BEE-E40C-43C4-AE79-2EBF5FA29B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7" creationId="{33AE0E40-6642-4231-9B82-635D26DE88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8" creationId="{8059D51C-F6AB-496C-B7B6-D265B1D876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9" creationId="{DE18419E-1B71-4E19-9F57-3679F57766F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0" creationId="{298E653D-89AE-4109-9B00-76CA160A8E1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1" creationId="{03FD67CE-AC87-4FF1-B48B-109DA9147BA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2" creationId="{576BD2DA-CC4C-48F5-AC34-83653510347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3" creationId="{D9F8B179-E15F-4110-ABA5-866A80D68AB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4" creationId="{439FCC4E-6DD6-43DF-864C-236F1F9267A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5" creationId="{8A8C57E6-F2E2-47EC-A751-CFD96C4BAAA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6" creationId="{24F475CB-9D36-406E-9B60-E7307365F82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7" creationId="{5D35E1EB-7886-4973-B7BF-5835E67A80E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8" creationId="{250EE0B7-51C2-4DA6-B55E-D9C49B711FB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9" creationId="{98B9675F-AA69-4D6E-BADB-0B01E59C89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0" creationId="{8398D6CE-DA0C-43AF-87A7-6AE93856445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4" creationId="{F0B8D448-7421-49DC-8121-D9307589A78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5" creationId="{F763D32C-F4AC-4A51-875D-CF0E94E3773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6" creationId="{A7DCAE35-D489-4978-9A6F-48DB2903C1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7" creationId="{B56004B6-77C3-4DB4-8A61-FA0772F1C5B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8" creationId="{AAC7766A-6BCC-49D5-A9CF-0D44E4BDA2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9" creationId="{7FE22443-952F-44BA-8443-D53FD91CE25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0" creationId="{AD70D055-A1C8-4CCD-8E01-249328C6E00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1" creationId="{4972F155-F1D8-4759-8926-3C4D884FDB9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2" creationId="{0812B580-652C-467D-8162-8D38BE9F95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3" creationId="{EDEF9BBA-E71A-4546-BD63-8FDBA4572FE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4" creationId="{4D7CA60E-50DE-4211-9213-71C3D65F94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5" creationId="{D5A8069E-1A0C-4FA3-B726-0687D82EE98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6" creationId="{B391938A-DD28-4B97-8229-86B3087506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7" creationId="{BF8A6D7C-C884-47CF-9FBC-DEEE2AA0DE1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8" creationId="{55447FFB-66AF-43A1-A71F-4E356B4C5F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9" creationId="{5A1EE4C6-5837-48EF-BF69-739594042E9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0" creationId="{2ABAC115-1CE4-4767-A3CC-EDE380AA59D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1" creationId="{0FD37EAF-5FA5-435B-B107-9D34BFD71CA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2" creationId="{A268070F-3A98-4A8A-A894-3E132033906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3" creationId="{521CC09A-9F5B-490F-B4EA-3CC79A19124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4" creationId="{45BB202C-6380-41E3-939F-38BB31422A7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5" creationId="{28C9CBBB-9948-430D-8B81-60AB10CB516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6" creationId="{48EB7E8C-2B5F-4736-A7A4-DCA6900089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7" creationId="{31AE22F1-0962-4D9D-98F5-83305488400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8" creationId="{BE722DD4-08F6-49DF-9DB7-AF9418F4653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9" creationId="{71D826BD-FD84-429D-AD88-5D6799E6D8E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0" creationId="{92F8ABC9-9D09-4EB9-B879-361B4507EE4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1" creationId="{72406883-88BC-42F0-BF5F-F07F77F285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2" creationId="{51A7BA7B-C9A3-4C05-97B1-B8BEF6A51D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3" creationId="{8ED76F77-D532-45AE-A396-B202743D8C3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4" creationId="{6C4AF08D-62AB-410A-A6FC-875A2ED93C4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5" creationId="{D8F6C133-062C-4057-BC23-6B943598F817}"/>
          </ac:spMkLst>
        </pc:spChg>
        <pc:grpChg chg="de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499" creationId="{871A2E7E-2A3D-46B3-8C76-3A218E15B1BA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3" creationId="{C944A240-155B-463F-9340-04574DFC07B5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4" creationId="{F7AD3DAD-6211-4B06-987C-FD5FB712C36B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5" creationId="{DF112720-1EBA-4E05-A545-C71104983D60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6" creationId="{A2F0A2D1-EDF4-4B5A-8226-2A3EE6737928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3" creationId="{0E2D24FA-9896-4391-B6C5-E63CBAA80F47}"/>
          </ac:grpSpMkLst>
        </pc:grpChg>
      </pc:sldChg>
      <pc:sldChg chg="add del">
        <pc:chgData name="Firnaaz Ahamed" userId="354af85a-496a-464c-a30e-ea50a64145d9" providerId="ADAL" clId="{DC8AA109-8F40-4002-B735-358FE8B850E8}" dt="2021-11-03T21:00:48.974" v="810"/>
        <pc:sldMkLst>
          <pc:docMk/>
          <pc:sldMk cId="34621755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00906"/>
            <a:ext cx="2601595" cy="1065577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607576"/>
            <a:ext cx="2295525" cy="738960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62954"/>
            <a:ext cx="659963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62954"/>
            <a:ext cx="194163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763050"/>
            <a:ext cx="2639854" cy="1273166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048261"/>
            <a:ext cx="2639854" cy="66952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62955"/>
            <a:ext cx="2639854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750297"/>
            <a:ext cx="1294819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118006"/>
            <a:ext cx="1294819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750297"/>
            <a:ext cx="1301196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118006"/>
            <a:ext cx="1301196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440685"/>
            <a:ext cx="1549479" cy="2175081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440685"/>
            <a:ext cx="1549479" cy="2175081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62955"/>
            <a:ext cx="2639854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814770"/>
            <a:ext cx="2639854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A0A9-505F-40E5-A04F-4DDBF8554F2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836816"/>
            <a:ext cx="10329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4A75A26-3040-4AA0-9AD8-7F2DA94310A6}"/>
              </a:ext>
            </a:extLst>
          </p:cNvPr>
          <p:cNvGrpSpPr/>
          <p:nvPr/>
        </p:nvGrpSpPr>
        <p:grpSpPr>
          <a:xfrm>
            <a:off x="189016" y="314512"/>
            <a:ext cx="2623328" cy="2614555"/>
            <a:chOff x="27472" y="284032"/>
            <a:chExt cx="2623328" cy="261455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270767C-769A-41BF-B74E-0CC5F8820CA6}"/>
                </a:ext>
              </a:extLst>
            </p:cNvPr>
            <p:cNvGrpSpPr/>
            <p:nvPr/>
          </p:nvGrpSpPr>
          <p:grpSpPr>
            <a:xfrm>
              <a:off x="1503219" y="992341"/>
              <a:ext cx="1147581" cy="1006072"/>
              <a:chOff x="852717" y="1509826"/>
              <a:chExt cx="840446" cy="73681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6B5BD0-FA93-45E7-9366-07FBB1438711}"/>
                  </a:ext>
                </a:extLst>
              </p:cNvPr>
              <p:cNvSpPr/>
              <p:nvPr/>
            </p:nvSpPr>
            <p:spPr>
              <a:xfrm>
                <a:off x="1035831" y="1551779"/>
                <a:ext cx="589215" cy="56235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419966C-E5D0-4BEE-9D39-B5C7556F7EDA}"/>
                  </a:ext>
                </a:extLst>
              </p:cNvPr>
              <p:cNvGrpSpPr/>
              <p:nvPr/>
            </p:nvGrpSpPr>
            <p:grpSpPr>
              <a:xfrm>
                <a:off x="1092598" y="1667029"/>
                <a:ext cx="403100" cy="397098"/>
                <a:chOff x="1020332" y="2408089"/>
                <a:chExt cx="403100" cy="397098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0C9A818-BC39-4750-900E-4C4FA2269165}"/>
                    </a:ext>
                  </a:extLst>
                </p:cNvPr>
                <p:cNvGrpSpPr/>
                <p:nvPr/>
              </p:nvGrpSpPr>
              <p:grpSpPr>
                <a:xfrm rot="3310578">
                  <a:off x="1081576" y="2415513"/>
                  <a:ext cx="312914" cy="370798"/>
                  <a:chOff x="1987152" y="1570823"/>
                  <a:chExt cx="312914" cy="370798"/>
                </a:xfrm>
                <a:solidFill>
                  <a:schemeClr val="tx1"/>
                </a:solidFill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A9D0DAF6-2544-4B2F-8A57-2B3A0847DBEC}"/>
                      </a:ext>
                    </a:extLst>
                  </p:cNvPr>
                  <p:cNvGrpSpPr/>
                  <p:nvPr/>
                </p:nvGrpSpPr>
                <p:grpSpPr>
                  <a:xfrm rot="1734796">
                    <a:off x="1987152" y="1792683"/>
                    <a:ext cx="93042" cy="148938"/>
                    <a:chOff x="988332" y="1820177"/>
                    <a:chExt cx="93042" cy="148938"/>
                  </a:xfrm>
                  <a:grpFill/>
                </p:grpSpPr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43955396-156A-46CE-8E4E-456106AAFD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52FBDEA7-B873-4ED0-B000-9CE170638F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9F36DDE6-01BA-4A09-BE4E-83AB7693D3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68309E07-2130-4643-9C3A-0A37EA9D6F3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F369E580-F6AC-4488-BEEC-91F9773ED3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8DA07497-F1B2-4C78-BB90-E5D1B2972C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3E9AA3C0-8052-4A0C-9EC3-040F0B47DBDC}"/>
                      </a:ext>
                    </a:extLst>
                  </p:cNvPr>
                  <p:cNvGrpSpPr/>
                  <p:nvPr/>
                </p:nvGrpSpPr>
                <p:grpSpPr>
                  <a:xfrm rot="14275821">
                    <a:off x="2047882" y="1658479"/>
                    <a:ext cx="131339" cy="148938"/>
                    <a:chOff x="972825" y="1820177"/>
                    <a:chExt cx="131339" cy="148938"/>
                  </a:xfrm>
                  <a:grpFill/>
                </p:grpSpPr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34CF0E43-EF02-4148-B08A-51685D9DF5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E467E1F3-1726-48D6-87BF-CC8A99EEB1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00A97B14-A92A-4F42-96E7-AE296F12E8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2825" y="1871675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FDBD2132-82AA-4D17-B280-E89222BF20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34E86F36-DC01-4B43-AAAF-FEF16BCE2F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B573F1D1-B0BA-40D5-8A40-EE72928E53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73150" y="1847661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D6D84724-150E-4252-BCF8-304CD01A12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B05E59C1-7428-460A-B498-C84ED6D2EE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E0F57ECD-B5F4-4B63-B989-77E5E422604E}"/>
                      </a:ext>
                    </a:extLst>
                  </p:cNvPr>
                  <p:cNvGrpSpPr/>
                  <p:nvPr/>
                </p:nvGrpSpPr>
                <p:grpSpPr>
                  <a:xfrm rot="3407543">
                    <a:off x="2179076" y="1542875"/>
                    <a:ext cx="93042" cy="148938"/>
                    <a:chOff x="988332" y="1820177"/>
                    <a:chExt cx="93042" cy="148938"/>
                  </a:xfrm>
                  <a:grpFill/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697CFF53-A8B4-43E4-8C41-30B1AEA93B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73A204AF-ACC5-424E-B295-392304411B1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0559EA9C-6DD5-44B2-AF78-DC7F5CEA4A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3488FCD3-0707-4268-BB05-C178BCDFCF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394F0339-D79B-473F-B28A-ABBA1A0F926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677A2ABD-7B45-4276-ACC8-6879F6C97B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ECC08F3-3C25-4ED9-9C2A-5C352D9DDD22}"/>
                    </a:ext>
                  </a:extLst>
                </p:cNvPr>
                <p:cNvGrpSpPr/>
                <p:nvPr/>
              </p:nvGrpSpPr>
              <p:grpSpPr>
                <a:xfrm rot="12451218">
                  <a:off x="1095996" y="2408089"/>
                  <a:ext cx="312914" cy="370798"/>
                  <a:chOff x="1987152" y="1570823"/>
                  <a:chExt cx="312914" cy="370798"/>
                </a:xfrm>
                <a:solidFill>
                  <a:schemeClr val="tx1"/>
                </a:solidFill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51ACCF94-6352-402F-912A-5BA9CE0B66D3}"/>
                      </a:ext>
                    </a:extLst>
                  </p:cNvPr>
                  <p:cNvGrpSpPr/>
                  <p:nvPr/>
                </p:nvGrpSpPr>
                <p:grpSpPr>
                  <a:xfrm rot="1734796">
                    <a:off x="1987152" y="1792683"/>
                    <a:ext cx="93042" cy="148938"/>
                    <a:chOff x="988332" y="1820177"/>
                    <a:chExt cx="93042" cy="148938"/>
                  </a:xfrm>
                  <a:grpFill/>
                </p:grpSpPr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C759B11B-CEA1-4908-9495-8773E20021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EEE3999B-58BA-4072-A326-A800F88751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310206B-AB1C-4463-89DD-16BFFDD514D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2C757917-4A3B-427D-AF4A-698FECDD830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EE072A35-68F6-4878-8191-FDAE9C519B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AF468335-0BA3-437B-BE96-E4D8CAD557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E94564CF-6B10-4F09-A02F-410D83C84687}"/>
                      </a:ext>
                    </a:extLst>
                  </p:cNvPr>
                  <p:cNvGrpSpPr/>
                  <p:nvPr/>
                </p:nvGrpSpPr>
                <p:grpSpPr>
                  <a:xfrm rot="14275821">
                    <a:off x="2047882" y="1658479"/>
                    <a:ext cx="131339" cy="148938"/>
                    <a:chOff x="972825" y="1820177"/>
                    <a:chExt cx="131339" cy="148938"/>
                  </a:xfrm>
                  <a:grpFill/>
                </p:grpSpPr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B31D6C44-7CE9-4134-8F35-BCAD803F031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D5B11E86-D0C6-4BED-8715-67C6D8130E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05CE2A6F-68D4-408F-8221-064930C74B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2825" y="1871675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9ADDFBF3-6E9D-49CA-84F9-FDEEB9CADE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BDDFD624-3C4C-412B-B64B-F9E7AE4C35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FDEC7323-0E06-48FA-99A2-7E1A6AFE702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73150" y="1847661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A96A0118-F107-4818-B6EC-28C68287B3C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B0165AC6-E891-4BCE-9E7B-D4ADAF3F79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3B97CD5-2DFA-4ED7-B559-7FFE2FA428FD}"/>
                      </a:ext>
                    </a:extLst>
                  </p:cNvPr>
                  <p:cNvGrpSpPr/>
                  <p:nvPr/>
                </p:nvGrpSpPr>
                <p:grpSpPr>
                  <a:xfrm rot="3407543">
                    <a:off x="2179076" y="1542875"/>
                    <a:ext cx="93042" cy="148938"/>
                    <a:chOff x="988332" y="1820177"/>
                    <a:chExt cx="93042" cy="148938"/>
                  </a:xfrm>
                  <a:grpFill/>
                </p:grpSpPr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4D5681C1-DECE-4110-8B6C-6608BA2655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9A1487F4-2F37-43A2-A6DD-A28B7FCF36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C6F4D60A-D95B-452B-8A87-0F1510F3DC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672E3432-EF0D-4DF5-BAD0-588A4A7FD3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3BE8319A-8ACA-441E-838C-F5E01DC2D9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1ABF5490-84E8-4EA1-B90A-6FC61EA234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A01359C6-96FD-4CA1-B053-81F0943918AA}"/>
                    </a:ext>
                  </a:extLst>
                </p:cNvPr>
                <p:cNvGrpSpPr/>
                <p:nvPr/>
              </p:nvGrpSpPr>
              <p:grpSpPr>
                <a:xfrm rot="15318766">
                  <a:off x="1049274" y="2463331"/>
                  <a:ext cx="312914" cy="370798"/>
                  <a:chOff x="1987152" y="1570823"/>
                  <a:chExt cx="312914" cy="370798"/>
                </a:xfrm>
                <a:solidFill>
                  <a:schemeClr val="tx1"/>
                </a:solidFill>
              </p:grpSpPr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DAB562AB-CCE9-4EC3-BE1F-AD4949A5DD82}"/>
                      </a:ext>
                    </a:extLst>
                  </p:cNvPr>
                  <p:cNvGrpSpPr/>
                  <p:nvPr/>
                </p:nvGrpSpPr>
                <p:grpSpPr>
                  <a:xfrm rot="1734796">
                    <a:off x="1987152" y="1792683"/>
                    <a:ext cx="93042" cy="148938"/>
                    <a:chOff x="988332" y="1820177"/>
                    <a:chExt cx="93042" cy="148938"/>
                  </a:xfrm>
                  <a:grpFill/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FE268D13-1D22-484E-8FA3-F626063D2A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FD0FC640-26D2-4359-9B02-D424CE9E29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526597A1-9A3D-44F6-8E0C-1BF309CE7F5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1ADF9AAD-89E8-484B-B2E7-FF055AE149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EA7D8A6E-1C58-45DD-8CAE-04FCBDF155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B2D7B3C4-1FCD-472F-BAA8-5C7DC61CE8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510C23B0-4C05-4E6E-8DE4-3C3A07AC693E}"/>
                      </a:ext>
                    </a:extLst>
                  </p:cNvPr>
                  <p:cNvGrpSpPr/>
                  <p:nvPr/>
                </p:nvGrpSpPr>
                <p:grpSpPr>
                  <a:xfrm rot="14275821">
                    <a:off x="2047882" y="1658479"/>
                    <a:ext cx="131339" cy="148938"/>
                    <a:chOff x="972825" y="1820177"/>
                    <a:chExt cx="131339" cy="148938"/>
                  </a:xfrm>
                  <a:grpFill/>
                </p:grpSpPr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E999A28C-AEE9-4CF1-BF8B-6EDC244CE80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6ACD6B55-4AF8-403C-8D4B-7823FC8311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7B2062CA-BECC-46C4-BB84-93FB9AE2B0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2825" y="1871675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97D3E8B6-F5FB-44DE-A3D1-6903574EA07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06B57FC4-3D84-48F7-ACC7-74C65E1AE9D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8266E8EE-5005-4AE3-9E43-82A89F8FF0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73150" y="1847661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052271E8-A36E-442C-B2BD-8E6A93CCCC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909CC245-3B7D-43F7-8007-B1F1C904B95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513D8C5A-3FC9-4060-A983-A10046E705E6}"/>
                      </a:ext>
                    </a:extLst>
                  </p:cNvPr>
                  <p:cNvGrpSpPr/>
                  <p:nvPr/>
                </p:nvGrpSpPr>
                <p:grpSpPr>
                  <a:xfrm rot="3407543">
                    <a:off x="2179076" y="1542875"/>
                    <a:ext cx="93042" cy="148938"/>
                    <a:chOff x="988332" y="1820177"/>
                    <a:chExt cx="93042" cy="148938"/>
                  </a:xfrm>
                  <a:grpFill/>
                </p:grpSpPr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B966E105-39D8-4CD9-A561-70326B39DAE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1118" y="1906242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71ED40E4-AE66-4D2D-875D-70773A188F7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853" y="1939606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D9555808-3AFE-4F12-B8C4-16E02303FD5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0360" y="1901184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1DDED9F8-E928-421A-B64B-118BA678B3C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7100" y="186513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F0F14420-E5BF-404C-A4A3-17C1312E00B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8332" y="1840978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996CBD08-8FDD-42B9-9095-64C943A6D5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4382" y="1820177"/>
                      <a:ext cx="31014" cy="2950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EF1A1AB-86FA-44EF-B765-AD734EC638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5831" y="1551779"/>
                <a:ext cx="0" cy="5623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14279D-0F76-4CB9-9120-C8341CB155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279" y="2111648"/>
                <a:ext cx="590919" cy="49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0E0B047-CB50-47CC-A7F6-AFB7D4FAC1C9}"/>
                  </a:ext>
                </a:extLst>
              </p:cNvPr>
              <p:cNvSpPr/>
              <p:nvPr/>
            </p:nvSpPr>
            <p:spPr>
              <a:xfrm>
                <a:off x="925175" y="2128680"/>
                <a:ext cx="699021" cy="786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% Occupancy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30CC81B-939A-4236-9082-74439EE1F1F2}"/>
                  </a:ext>
                </a:extLst>
              </p:cNvPr>
              <p:cNvSpPr/>
              <p:nvPr/>
            </p:nvSpPr>
            <p:spPr>
              <a:xfrm rot="16200000">
                <a:off x="592505" y="1770038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F924444-8F0C-47CE-9068-2595905B1F9B}"/>
                  </a:ext>
                </a:extLst>
              </p:cNvPr>
              <p:cNvGrpSpPr/>
              <p:nvPr/>
            </p:nvGrpSpPr>
            <p:grpSpPr>
              <a:xfrm rot="6086126">
                <a:off x="1129982" y="1700541"/>
                <a:ext cx="312914" cy="370798"/>
                <a:chOff x="1987152" y="1570823"/>
                <a:chExt cx="312914" cy="370798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5A57678F-23AF-41DD-ACA6-58F732F2D78C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solidFill>
                  <a:schemeClr val="accent2"/>
                </a:solidFill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B3EA47D6-E8E5-422F-AE83-E1AEA51AD094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319191C7-44D8-491A-84EA-897536187A2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4238C17F-790E-40DE-B51C-46F5BB4BC58D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10B786E6-F49C-444B-B709-1E405AC4D07F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7C033A7C-4F8C-4FAF-91E2-6DA769EB2B7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D133162F-81FB-481C-B4B5-6BB7EDEE7C44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06511D5E-F043-4A60-8229-C20558F96523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solidFill>
                  <a:schemeClr val="accent2"/>
                </a:solidFill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75B3F919-BA39-45D4-BD5B-A314637FE6A3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950A1D12-BEBC-4F89-A527-2FF59C3550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86CFC9E4-0BC9-4AD6-A733-443FD5096923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45A14A6E-F2F2-42F5-878E-D267CF0A4FFE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188E143A-058C-4C56-888B-3C2BE89EA489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8A63179C-3BB8-4B4E-A4C3-89B6AEAB614D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E81132D0-C01D-4035-8738-B3699E5C08EF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82FF2311-5F59-4AAC-A890-EE0FD850E56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61FAABA-2D8D-4586-97C3-0DCB5CFEB817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solidFill>
                  <a:schemeClr val="accent2"/>
                </a:solidFill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1BB44949-E8D4-4291-A04D-33263DDC2B83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975B210C-FF43-4A51-80E8-A27C7A9B6F3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877363A7-6983-4DC0-8BA1-B4CA928309D9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935CABEB-BC50-4EF7-AE5C-A1D4DC66619F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8EE7C62D-0C7B-4CF4-8D99-5C6112FBF1CE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C9615464-916B-4AAD-AB9D-182296F4A3A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C5FFB72-59B9-4EE3-A29B-04E0447540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705" y="1702964"/>
                <a:ext cx="409115" cy="351990"/>
              </a:xfrm>
              <a:prstGeom prst="lin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F7F67460-9FF1-4EC1-8643-3B2028310080}"/>
                  </a:ext>
                </a:extLst>
              </p:cNvPr>
              <p:cNvSpPr/>
              <p:nvPr/>
            </p:nvSpPr>
            <p:spPr>
              <a:xfrm>
                <a:off x="1018793" y="1543616"/>
                <a:ext cx="674370" cy="1752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accent2"/>
                    </a:solidFill>
                  </a:rPr>
                  <a:t>Colored: condition-specific OM molecular signatures</a:t>
                </a:r>
                <a:endParaRPr lang="en-MY" sz="5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492A5222-80AD-40A6-8FFA-187691221677}"/>
                  </a:ext>
                </a:extLst>
              </p:cNvPr>
              <p:cNvSpPr/>
              <p:nvPr/>
            </p:nvSpPr>
            <p:spPr>
              <a:xfrm>
                <a:off x="972271" y="2007027"/>
                <a:ext cx="480823" cy="1001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Black: all species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4C3CC8-2249-40EE-89FE-33BD613D4F11}"/>
                </a:ext>
              </a:extLst>
            </p:cNvPr>
            <p:cNvGrpSpPr/>
            <p:nvPr/>
          </p:nvGrpSpPr>
          <p:grpSpPr>
            <a:xfrm>
              <a:off x="27472" y="284032"/>
              <a:ext cx="1616755" cy="588256"/>
              <a:chOff x="-300398" y="405062"/>
              <a:chExt cx="1616755" cy="58825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AB7B647-D7C0-4E95-9EB6-D4F63F9CB540}"/>
                  </a:ext>
                </a:extLst>
              </p:cNvPr>
              <p:cNvSpPr/>
              <p:nvPr/>
            </p:nvSpPr>
            <p:spPr>
              <a:xfrm>
                <a:off x="252663" y="405062"/>
                <a:ext cx="413084" cy="4010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AF798-6FD6-4E26-9E34-DD5CC8776914}"/>
                  </a:ext>
                </a:extLst>
              </p:cNvPr>
              <p:cNvSpPr txBox="1"/>
              <p:nvPr/>
            </p:nvSpPr>
            <p:spPr>
              <a:xfrm>
                <a:off x="283208" y="405062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1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63F1F8D-DCC2-4E20-AE2B-5325577236C6}"/>
                  </a:ext>
                </a:extLst>
              </p:cNvPr>
              <p:cNvSpPr txBox="1"/>
              <p:nvPr/>
            </p:nvSpPr>
            <p:spPr>
              <a:xfrm>
                <a:off x="209716" y="522518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err="1">
                    <a:solidFill>
                      <a:schemeClr val="bg1"/>
                    </a:solidFill>
                  </a:rPr>
                  <a:t>OM</a:t>
                </a:r>
                <a:r>
                  <a:rPr lang="en-US" sz="600" i="1" baseline="-25000" dirty="0" err="1">
                    <a:solidFill>
                      <a:schemeClr val="bg1"/>
                    </a:solidFill>
                  </a:rPr>
                  <a:t>i</a:t>
                </a:r>
                <a:endParaRPr lang="en-MY" sz="600" i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C29B9659-B4A4-4C31-9758-239162C9B8DE}"/>
                  </a:ext>
                </a:extLst>
              </p:cNvPr>
              <p:cNvSpPr txBox="1"/>
              <p:nvPr/>
            </p:nvSpPr>
            <p:spPr>
              <a:xfrm>
                <a:off x="324318" y="621449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3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9890705-6EE6-45A7-85D5-F651E3BCEE97}"/>
                  </a:ext>
                </a:extLst>
              </p:cNvPr>
              <p:cNvSpPr txBox="1"/>
              <p:nvPr/>
            </p:nvSpPr>
            <p:spPr>
              <a:xfrm>
                <a:off x="414411" y="503994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2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4651F4D-3AB3-4AF9-ABE6-39E2BEE15F6B}"/>
                  </a:ext>
                </a:extLst>
              </p:cNvPr>
              <p:cNvSpPr txBox="1"/>
              <p:nvPr/>
            </p:nvSpPr>
            <p:spPr>
              <a:xfrm>
                <a:off x="143429" y="808652"/>
                <a:ext cx="6063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/>
                  <a:t>C</a:t>
                </a:r>
                <a:r>
                  <a:rPr lang="en-US" sz="600" baseline="-25000" dirty="0" err="1"/>
                  <a:t>a</a:t>
                </a:r>
                <a:r>
                  <a:rPr lang="en-US" sz="600" dirty="0" err="1"/>
                  <a:t>H</a:t>
                </a:r>
                <a:r>
                  <a:rPr lang="en-US" sz="600" baseline="-25000" dirty="0" err="1"/>
                  <a:t>b</a:t>
                </a:r>
                <a:r>
                  <a:rPr lang="en-US" sz="600" dirty="0" err="1"/>
                  <a:t>N</a:t>
                </a:r>
                <a:r>
                  <a:rPr lang="en-US" sz="600" baseline="-25000" dirty="0" err="1"/>
                  <a:t>c</a:t>
                </a:r>
                <a:r>
                  <a:rPr lang="en-US" sz="600" dirty="0" err="1"/>
                  <a:t>O</a:t>
                </a:r>
                <a:r>
                  <a:rPr lang="en-US" sz="600" baseline="-25000" dirty="0" err="1"/>
                  <a:t>d</a:t>
                </a:r>
                <a:r>
                  <a:rPr lang="en-US" sz="600" dirty="0" err="1"/>
                  <a:t>P</a:t>
                </a:r>
                <a:r>
                  <a:rPr lang="en-US" sz="600" baseline="-25000" dirty="0" err="1"/>
                  <a:t>e</a:t>
                </a:r>
                <a:r>
                  <a:rPr lang="en-US" sz="600" dirty="0" err="1"/>
                  <a:t>S</a:t>
                </a:r>
                <a:r>
                  <a:rPr lang="en-US" sz="600" baseline="-25000" dirty="0" err="1"/>
                  <a:t>f</a:t>
                </a:r>
                <a:endParaRPr lang="en-MY" sz="600" baseline="-25000" dirty="0"/>
              </a:p>
            </p:txBody>
          </p:sp>
          <p:sp>
            <p:nvSpPr>
              <p:cNvPr id="17" name="Arrow: Curved Down 16">
                <a:extLst>
                  <a:ext uri="{FF2B5EF4-FFF2-40B4-BE49-F238E27FC236}">
                    <a16:creationId xmlns:a16="http://schemas.microsoft.com/office/drawing/2014/main" id="{F83B2A11-4C38-4506-BDAA-0871D8867DFA}"/>
                  </a:ext>
                </a:extLst>
              </p:cNvPr>
              <p:cNvSpPr/>
              <p:nvPr/>
            </p:nvSpPr>
            <p:spPr>
              <a:xfrm rot="17078536" flipH="1">
                <a:off x="1563" y="665288"/>
                <a:ext cx="321196" cy="184666"/>
              </a:xfrm>
              <a:prstGeom prst="curvedDownArrow">
                <a:avLst>
                  <a:gd name="adj1" fmla="val 28507"/>
                  <a:gd name="adj2" fmla="val 66159"/>
                  <a:gd name="adj3" fmla="val 25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66C77E62-98C3-4BE8-9D88-16BE5F1B7442}"/>
                  </a:ext>
                </a:extLst>
              </p:cNvPr>
              <p:cNvSpPr/>
              <p:nvPr/>
            </p:nvSpPr>
            <p:spPr>
              <a:xfrm>
                <a:off x="590028" y="492625"/>
                <a:ext cx="726329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tx1"/>
                    </a:solidFill>
                  </a:rPr>
                  <a:t>WHONDRS 2019 FTICR-MS data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Rectangle: Rounded Corners 338">
                <a:extLst>
                  <a:ext uri="{FF2B5EF4-FFF2-40B4-BE49-F238E27FC236}">
                    <a16:creationId xmlns:a16="http://schemas.microsoft.com/office/drawing/2014/main" id="{9E9A6C43-8B35-45EB-8296-A3DE9F6462E0}"/>
                  </a:ext>
                </a:extLst>
              </p:cNvPr>
              <p:cNvSpPr/>
              <p:nvPr/>
            </p:nvSpPr>
            <p:spPr>
              <a:xfrm>
                <a:off x="-300398" y="723411"/>
                <a:ext cx="561995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 err="1">
                    <a:solidFill>
                      <a:schemeClr val="tx1"/>
                    </a:solidFill>
                  </a:rPr>
                  <a:t>OMs’</a:t>
                </a:r>
                <a:r>
                  <a:rPr lang="en-US" sz="500" dirty="0">
                    <a:solidFill>
                      <a:schemeClr val="tx1"/>
                    </a:solidFill>
                  </a:rPr>
                  <a:t> elemental compositions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99C9EE-D42A-454A-96A9-6D3041C3AFDB}"/>
                </a:ext>
              </a:extLst>
            </p:cNvPr>
            <p:cNvGrpSpPr/>
            <p:nvPr/>
          </p:nvGrpSpPr>
          <p:grpSpPr>
            <a:xfrm>
              <a:off x="285771" y="1027557"/>
              <a:ext cx="996366" cy="748505"/>
              <a:chOff x="2001238" y="539402"/>
              <a:chExt cx="996366" cy="74850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13E4E41-9909-49FC-859C-D0AAEE3A477F}"/>
                  </a:ext>
                </a:extLst>
              </p:cNvPr>
              <p:cNvGrpSpPr/>
              <p:nvPr/>
            </p:nvGrpSpPr>
            <p:grpSpPr>
              <a:xfrm>
                <a:off x="2001238" y="539402"/>
                <a:ext cx="908800" cy="748505"/>
                <a:chOff x="2075032" y="248610"/>
                <a:chExt cx="908800" cy="748505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7AFC28-033C-4635-89FF-924408E3B789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0103ECBA-C565-484E-9B87-F4B2207BA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A9E625F7-DA34-499D-BC8D-D0AB903FD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Rectangle: Rounded Corners 407">
                  <a:extLst>
                    <a:ext uri="{FF2B5EF4-FFF2-40B4-BE49-F238E27FC236}">
                      <a16:creationId xmlns:a16="http://schemas.microsoft.com/office/drawing/2014/main" id="{D855E67D-5817-4B5C-B27E-89953D7EEBA2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: Rounded Corners 408">
                  <a:extLst>
                    <a:ext uri="{FF2B5EF4-FFF2-40B4-BE49-F238E27FC236}">
                      <a16:creationId xmlns:a16="http://schemas.microsoft.com/office/drawing/2014/main" id="{8EBB0034-69ED-428B-A56E-FBF3E4207D39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9F19266-565A-4B4E-B1E1-4EE6AA901385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9FA234B1-8429-4D20-8CB7-8F8D923F3BB6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F9D334E-7BCD-447E-89E9-0ED4978F7FC5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454" name="Rectangle: Rounded Corners 453">
                <a:extLst>
                  <a:ext uri="{FF2B5EF4-FFF2-40B4-BE49-F238E27FC236}">
                    <a16:creationId xmlns:a16="http://schemas.microsoft.com/office/drawing/2014/main" id="{2000110A-5781-4FDF-B646-37C2983EE91D}"/>
                  </a:ext>
                </a:extLst>
              </p:cNvPr>
              <p:cNvSpPr/>
              <p:nvPr/>
            </p:nvSpPr>
            <p:spPr>
              <a:xfrm>
                <a:off x="2282770" y="719252"/>
                <a:ext cx="714834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tx1"/>
                    </a:solidFill>
                  </a:rPr>
                  <a:t>Distributed sample properties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956D468-02D5-4FA0-928D-03F0D6BB102F}"/>
                </a:ext>
              </a:extLst>
            </p:cNvPr>
            <p:cNvCxnSpPr>
              <a:cxnSpLocks/>
            </p:cNvCxnSpPr>
            <p:nvPr/>
          </p:nvCxnSpPr>
          <p:spPr>
            <a:xfrm>
              <a:off x="792125" y="890738"/>
              <a:ext cx="0" cy="27363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9A329E5-45A1-401B-BE17-ADB03718EA2E}"/>
                </a:ext>
              </a:extLst>
            </p:cNvPr>
            <p:cNvCxnSpPr>
              <a:cxnSpLocks/>
            </p:cNvCxnSpPr>
            <p:nvPr/>
          </p:nvCxnSpPr>
          <p:spPr>
            <a:xfrm>
              <a:off x="792125" y="1776062"/>
              <a:ext cx="0" cy="27363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CB7B696-DABC-499F-8BBF-B10BE41F5D46}"/>
                    </a:ext>
                  </a:extLst>
                </p:cNvPr>
                <p:cNvSpPr/>
                <p:nvPr/>
              </p:nvSpPr>
              <p:spPr>
                <a:xfrm>
                  <a:off x="742281" y="884148"/>
                  <a:ext cx="726329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solidFill>
                        <a:schemeClr val="accent2"/>
                      </a:solidFill>
                    </a:rPr>
                    <a:t>Thermodynamic “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MY" sz="600" dirty="0">
                      <a:solidFill>
                        <a:schemeClr val="accent2"/>
                      </a:solidFill>
                    </a:rPr>
                    <a:t>” model</a:t>
                  </a:r>
                </a:p>
              </p:txBody>
            </p:sp>
          </mc:Choice>
          <mc:Fallback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CB7B696-DABC-499F-8BBF-B10BE41F5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81" y="884148"/>
                  <a:ext cx="726329" cy="216387"/>
                </a:xfrm>
                <a:prstGeom prst="roundRect">
                  <a:avLst/>
                </a:prstGeom>
                <a:blipFill>
                  <a:blip r:embed="rId2"/>
                  <a:stretch>
                    <a:fillRect t="-8333" b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431D85C-7999-41E1-B680-2D9568C88614}"/>
                </a:ext>
              </a:extLst>
            </p:cNvPr>
            <p:cNvSpPr/>
            <p:nvPr/>
          </p:nvSpPr>
          <p:spPr>
            <a:xfrm>
              <a:off x="742281" y="1786225"/>
              <a:ext cx="726329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2"/>
                  </a:solidFill>
                </a:rPr>
                <a:t>Data-driven modeling</a:t>
              </a:r>
              <a:endParaRPr lang="en-MY" sz="600" dirty="0">
                <a:solidFill>
                  <a:schemeClr val="accent2"/>
                </a:solidFill>
              </a:endParaRP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46497D9-05FC-4927-BBB0-DC4BB211DDEF}"/>
                </a:ext>
              </a:extLst>
            </p:cNvPr>
            <p:cNvGrpSpPr/>
            <p:nvPr/>
          </p:nvGrpSpPr>
          <p:grpSpPr>
            <a:xfrm>
              <a:off x="299627" y="2150082"/>
              <a:ext cx="908800" cy="748505"/>
              <a:chOff x="1067561" y="2071651"/>
              <a:chExt cx="908800" cy="748505"/>
            </a:xfrm>
          </p:grpSpPr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5DA37AB7-36EB-432B-809F-34D90E5A56C0}"/>
                  </a:ext>
                </a:extLst>
              </p:cNvPr>
              <p:cNvGrpSpPr/>
              <p:nvPr/>
            </p:nvGrpSpPr>
            <p:grpSpPr>
              <a:xfrm>
                <a:off x="1067561" y="2071651"/>
                <a:ext cx="908800" cy="748505"/>
                <a:chOff x="2075032" y="248610"/>
                <a:chExt cx="908800" cy="748505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9EE55F46-55F1-45BD-8FE1-D66437F25DF2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473" name="Straight Arrow Connector 472">
                  <a:extLst>
                    <a:ext uri="{FF2B5EF4-FFF2-40B4-BE49-F238E27FC236}">
                      <a16:creationId xmlns:a16="http://schemas.microsoft.com/office/drawing/2014/main" id="{075C941B-9FAB-4EF4-A427-176799347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Arrow Connector 473">
                  <a:extLst>
                    <a:ext uri="{FF2B5EF4-FFF2-40B4-BE49-F238E27FC236}">
                      <a16:creationId xmlns:a16="http://schemas.microsoft.com/office/drawing/2014/main" id="{E49AE504-ED4C-4EAD-B33C-CA36CF8C8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Rectangle: Rounded Corners 474">
                  <a:extLst>
                    <a:ext uri="{FF2B5EF4-FFF2-40B4-BE49-F238E27FC236}">
                      <a16:creationId xmlns:a16="http://schemas.microsoft.com/office/drawing/2014/main" id="{E719F99C-CAEC-4269-9F6B-61B061B7B40D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: Rounded Corners 475">
                  <a:extLst>
                    <a:ext uri="{FF2B5EF4-FFF2-40B4-BE49-F238E27FC236}">
                      <a16:creationId xmlns:a16="http://schemas.microsoft.com/office/drawing/2014/main" id="{7890D5D6-B629-48D0-B980-FE2ADE93EDBD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A8F82308-967D-4ADE-8F7D-04B21F154D9E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A3D2D62B-044E-42FD-B45C-8D35E7A49CE7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8354494C-73FA-4F4A-A1D4-058D3C6CBFBD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7D985E0-503D-4B3B-BFB5-B50107A68001}"/>
                  </a:ext>
                </a:extLst>
              </p:cNvPr>
              <p:cNvSpPr/>
              <p:nvPr/>
            </p:nvSpPr>
            <p:spPr>
              <a:xfrm>
                <a:off x="1354346" y="2249109"/>
                <a:ext cx="45719" cy="351974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B77C12FE-4E6B-4CAB-9641-A24BF9036C7D}"/>
                  </a:ext>
                </a:extLst>
              </p:cNvPr>
              <p:cNvSpPr/>
              <p:nvPr/>
            </p:nvSpPr>
            <p:spPr>
              <a:xfrm>
                <a:off x="1565368" y="2251399"/>
                <a:ext cx="45719" cy="351974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146EE773-EF86-45A5-8DAC-8EE1D2E08E7D}"/>
                  </a:ext>
                </a:extLst>
              </p:cNvPr>
              <p:cNvSpPr/>
              <p:nvPr/>
            </p:nvSpPr>
            <p:spPr>
              <a:xfrm>
                <a:off x="1754194" y="2251501"/>
                <a:ext cx="45719" cy="35197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CBD9BC47-DD22-4B58-9F6D-9C53E156AFDD}"/>
                </a:ext>
              </a:extLst>
            </p:cNvPr>
            <p:cNvSpPr/>
            <p:nvPr/>
          </p:nvSpPr>
          <p:spPr>
            <a:xfrm>
              <a:off x="370039" y="2056724"/>
              <a:ext cx="89650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Condition-specific OM molecular signatures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0C3715-9183-4E84-BD77-78C932D82D77}"/>
                </a:ext>
              </a:extLst>
            </p:cNvPr>
            <p:cNvCxnSpPr>
              <a:stCxn id="119" idx="2"/>
              <a:endCxn id="57" idx="0"/>
            </p:cNvCxnSpPr>
            <p:nvPr/>
          </p:nvCxnSpPr>
          <p:spPr>
            <a:xfrm flipH="1">
              <a:off x="609272" y="2273111"/>
              <a:ext cx="209021" cy="544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1724676-4995-43BF-9E65-70E89E27B224}"/>
                </a:ext>
              </a:extLst>
            </p:cNvPr>
            <p:cNvCxnSpPr>
              <a:cxnSpLocks/>
              <a:stCxn id="119" idx="2"/>
              <a:endCxn id="482" idx="0"/>
            </p:cNvCxnSpPr>
            <p:nvPr/>
          </p:nvCxnSpPr>
          <p:spPr>
            <a:xfrm>
              <a:off x="818293" y="2273111"/>
              <a:ext cx="2001" cy="567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7108ECF-F926-4CCB-A028-4339C8026924}"/>
                </a:ext>
              </a:extLst>
            </p:cNvPr>
            <p:cNvCxnSpPr>
              <a:cxnSpLocks/>
              <a:stCxn id="119" idx="2"/>
              <a:endCxn id="483" idx="0"/>
            </p:cNvCxnSpPr>
            <p:nvPr/>
          </p:nvCxnSpPr>
          <p:spPr>
            <a:xfrm>
              <a:off x="818293" y="2273111"/>
              <a:ext cx="190827" cy="5682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D71FE086-BCE9-45F6-B193-770EDA281AED}"/>
                </a:ext>
              </a:extLst>
            </p:cNvPr>
            <p:cNvCxnSpPr>
              <a:cxnSpLocks/>
              <a:stCxn id="119" idx="3"/>
              <a:endCxn id="109" idx="7"/>
            </p:cNvCxnSpPr>
            <p:nvPr/>
          </p:nvCxnSpPr>
          <p:spPr>
            <a:xfrm flipV="1">
              <a:off x="1266547" y="1294275"/>
              <a:ext cx="613795" cy="870643"/>
            </a:xfrm>
            <a:prstGeom prst="curvedConnector3">
              <a:avLst>
                <a:gd name="adj1" fmla="val 78305"/>
              </a:avLst>
            </a:prstGeom>
            <a:ln w="12700">
              <a:solidFill>
                <a:schemeClr val="accent2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9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28743-000B-4879-BAAD-0D9C1D878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9958" r="10959" b="4808"/>
          <a:stretch/>
        </p:blipFill>
        <p:spPr>
          <a:xfrm>
            <a:off x="114417" y="29307"/>
            <a:ext cx="2831865" cy="30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03264-D3A6-4796-BC91-D7C0F4135A10}"/>
              </a:ext>
            </a:extLst>
          </p:cNvPr>
          <p:cNvSpPr txBox="1"/>
          <p:nvPr/>
        </p:nvSpPr>
        <p:spPr>
          <a:xfrm>
            <a:off x="921252" y="721993"/>
            <a:ext cx="126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Hypothesis:</a:t>
            </a:r>
          </a:p>
          <a:p>
            <a:pPr algn="ctr"/>
            <a:r>
              <a:rPr lang="en-US" sz="800" dirty="0"/>
              <a:t>OM metabolomics data contain </a:t>
            </a:r>
            <a:r>
              <a:rPr lang="en-US" sz="800" dirty="0">
                <a:solidFill>
                  <a:schemeClr val="accent2"/>
                </a:solidFill>
              </a:rPr>
              <a:t>molecular-level signatures </a:t>
            </a:r>
            <a:r>
              <a:rPr lang="en-US" sz="800" dirty="0"/>
              <a:t>of condition-specific biogeochemistry that are identifiable through </a:t>
            </a:r>
            <a:r>
              <a:rPr lang="en-US" sz="800" dirty="0">
                <a:solidFill>
                  <a:schemeClr val="accent2"/>
                </a:solidFill>
              </a:rPr>
              <a:t>advanced data-driven modeling</a:t>
            </a:r>
            <a:r>
              <a:rPr lang="en-US" sz="800" dirty="0"/>
              <a:t> techniques.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2C11AFF9-47C2-453A-AAE2-7F1BE41A7789}"/>
                  </a:ext>
                </a:extLst>
              </p:cNvPr>
              <p:cNvSpPr/>
              <p:nvPr/>
            </p:nvSpPr>
            <p:spPr>
              <a:xfrm>
                <a:off x="1264771" y="242787"/>
                <a:ext cx="726328" cy="22856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Thermodynamic </a:t>
                </a:r>
                <a:endParaRPr lang="en-US" sz="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600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MY" sz="600" dirty="0"/>
                  <a:t>” model</a:t>
                </a:r>
              </a:p>
            </p:txBody>
          </p:sp>
        </mc:Choice>
        <mc:Fallback xmlns=""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2C11AFF9-47C2-453A-AAE2-7F1BE41A7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71" y="242787"/>
                <a:ext cx="726328" cy="228560"/>
              </a:xfrm>
              <a:prstGeom prst="roundRect">
                <a:avLst/>
              </a:prstGeom>
              <a:blipFill>
                <a:blip r:embed="rId2"/>
                <a:stretch>
                  <a:fillRect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E4C3CC8-2249-40EE-89FE-33BD613D4F11}"/>
              </a:ext>
            </a:extLst>
          </p:cNvPr>
          <p:cNvGrpSpPr/>
          <p:nvPr/>
        </p:nvGrpSpPr>
        <p:grpSpPr>
          <a:xfrm>
            <a:off x="28001" y="262005"/>
            <a:ext cx="1188154" cy="873108"/>
            <a:chOff x="96040" y="153280"/>
            <a:chExt cx="1188154" cy="87310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7B647-D7C0-4E95-9EB6-D4F63F9CB540}"/>
                </a:ext>
              </a:extLst>
            </p:cNvPr>
            <p:cNvSpPr/>
            <p:nvPr/>
          </p:nvSpPr>
          <p:spPr>
            <a:xfrm>
              <a:off x="252663" y="405062"/>
              <a:ext cx="413084" cy="4010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AF798-6FD6-4E26-9E34-DD5CC8776914}"/>
                </a:ext>
              </a:extLst>
            </p:cNvPr>
            <p:cNvSpPr txBox="1"/>
            <p:nvPr/>
          </p:nvSpPr>
          <p:spPr>
            <a:xfrm>
              <a:off x="283208" y="405062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1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63F1F8D-DCC2-4E20-AE2B-5325577236C6}"/>
                </a:ext>
              </a:extLst>
            </p:cNvPr>
            <p:cNvSpPr txBox="1"/>
            <p:nvPr/>
          </p:nvSpPr>
          <p:spPr>
            <a:xfrm>
              <a:off x="209716" y="522518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2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29B9659-B4A4-4C31-9758-239162C9B8DE}"/>
                </a:ext>
              </a:extLst>
            </p:cNvPr>
            <p:cNvSpPr txBox="1"/>
            <p:nvPr/>
          </p:nvSpPr>
          <p:spPr>
            <a:xfrm>
              <a:off x="324318" y="621449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OM</a:t>
              </a:r>
              <a:r>
                <a:rPr lang="en-US" sz="600" baseline="-25000" dirty="0">
                  <a:solidFill>
                    <a:schemeClr val="bg1"/>
                  </a:solidFill>
                </a:rPr>
                <a:t>3</a:t>
              </a:r>
              <a:endParaRPr lang="en-MY" sz="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9890705-6EE6-45A7-85D5-F651E3BCEE97}"/>
                </a:ext>
              </a:extLst>
            </p:cNvPr>
            <p:cNvSpPr txBox="1"/>
            <p:nvPr/>
          </p:nvSpPr>
          <p:spPr>
            <a:xfrm>
              <a:off x="414411" y="503994"/>
              <a:ext cx="332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bg1"/>
                  </a:solidFill>
                </a:rPr>
                <a:t>OM</a:t>
              </a:r>
              <a:r>
                <a:rPr lang="en-US" sz="600" i="1" baseline="-25000" dirty="0" err="1">
                  <a:solidFill>
                    <a:schemeClr val="bg1"/>
                  </a:solidFill>
                </a:rPr>
                <a:t>i</a:t>
              </a:r>
              <a:endParaRPr lang="en-MY" sz="600" i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4651F4D-3AB3-4AF9-ABE6-39E2BEE15F6B}"/>
                </a:ext>
              </a:extLst>
            </p:cNvPr>
            <p:cNvSpPr txBox="1"/>
            <p:nvPr/>
          </p:nvSpPr>
          <p:spPr>
            <a:xfrm>
              <a:off x="677894" y="442051"/>
              <a:ext cx="6063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err="1"/>
                <a:t>C</a:t>
              </a:r>
              <a:r>
                <a:rPr lang="en-US" sz="600" baseline="-25000" dirty="0" err="1"/>
                <a:t>a</a:t>
              </a:r>
              <a:r>
                <a:rPr lang="en-US" sz="600" dirty="0" err="1"/>
                <a:t>H</a:t>
              </a:r>
              <a:r>
                <a:rPr lang="en-US" sz="600" baseline="-25000" dirty="0" err="1"/>
                <a:t>b</a:t>
              </a:r>
              <a:r>
                <a:rPr lang="en-US" sz="600" dirty="0" err="1"/>
                <a:t>N</a:t>
              </a:r>
              <a:r>
                <a:rPr lang="en-US" sz="600" baseline="-25000" dirty="0" err="1"/>
                <a:t>c</a:t>
              </a:r>
              <a:r>
                <a:rPr lang="en-US" sz="600" dirty="0" err="1"/>
                <a:t>O</a:t>
              </a:r>
              <a:r>
                <a:rPr lang="en-US" sz="600" baseline="-25000" dirty="0" err="1"/>
                <a:t>d</a:t>
              </a:r>
              <a:r>
                <a:rPr lang="en-US" sz="600" dirty="0" err="1"/>
                <a:t>P</a:t>
              </a:r>
              <a:r>
                <a:rPr lang="en-US" sz="600" baseline="-25000" dirty="0" err="1"/>
                <a:t>e</a:t>
              </a:r>
              <a:r>
                <a:rPr lang="en-US" sz="600" dirty="0" err="1"/>
                <a:t>S</a:t>
              </a:r>
              <a:r>
                <a:rPr lang="en-US" sz="600" baseline="-25000" dirty="0" err="1"/>
                <a:t>f</a:t>
              </a:r>
              <a:endParaRPr lang="en-MY" sz="600" baseline="-25000" dirty="0"/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F83B2A11-4C38-4506-BDAA-0871D8867DFA}"/>
                </a:ext>
              </a:extLst>
            </p:cNvPr>
            <p:cNvSpPr/>
            <p:nvPr/>
          </p:nvSpPr>
          <p:spPr>
            <a:xfrm rot="20721464">
              <a:off x="536400" y="345469"/>
              <a:ext cx="281546" cy="184666"/>
            </a:xfrm>
            <a:prstGeom prst="curvedDownArrow">
              <a:avLst>
                <a:gd name="adj1" fmla="val 28507"/>
                <a:gd name="adj2" fmla="val 66159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6C77E62-98C3-4BE8-9D88-16BE5F1B7442}"/>
                </a:ext>
              </a:extLst>
            </p:cNvPr>
            <p:cNvSpPr/>
            <p:nvPr/>
          </p:nvSpPr>
          <p:spPr>
            <a:xfrm>
              <a:off x="96040" y="810001"/>
              <a:ext cx="726329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WHONDRS 2019 FTICR-MS data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9E9A6C43-8B35-45EB-8296-A3DE9F6462E0}"/>
                </a:ext>
              </a:extLst>
            </p:cNvPr>
            <p:cNvSpPr/>
            <p:nvPr/>
          </p:nvSpPr>
          <p:spPr>
            <a:xfrm>
              <a:off x="324318" y="153280"/>
              <a:ext cx="701140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OMs’</a:t>
              </a:r>
              <a:r>
                <a:rPr lang="en-US" sz="500" dirty="0">
                  <a:solidFill>
                    <a:schemeClr val="tx1"/>
                  </a:solidFill>
                </a:rPr>
                <a:t> elemental compositions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CA9BD0-C81E-4971-8C75-82A8FFA31F9C}"/>
              </a:ext>
            </a:extLst>
          </p:cNvPr>
          <p:cNvGrpSpPr/>
          <p:nvPr/>
        </p:nvGrpSpPr>
        <p:grpSpPr>
          <a:xfrm>
            <a:off x="80094" y="1252077"/>
            <a:ext cx="841527" cy="838384"/>
            <a:chOff x="714175" y="1315584"/>
            <a:chExt cx="841527" cy="8383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F1953-D008-4B46-9F84-6157EA9A07ED}"/>
                </a:ext>
              </a:extLst>
            </p:cNvPr>
            <p:cNvSpPr/>
            <p:nvPr/>
          </p:nvSpPr>
          <p:spPr>
            <a:xfrm>
              <a:off x="951170" y="1434095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83BE55-134D-4646-B5C0-6CEEE7FCF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70" y="1410667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623E09CD-4286-4E97-BB8E-8B6402959F9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10228" y="1674732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A581DDD7-B073-4C27-A6F8-9C79FD9F10FD}"/>
                </a:ext>
              </a:extLst>
            </p:cNvPr>
            <p:cNvSpPr/>
            <p:nvPr/>
          </p:nvSpPr>
          <p:spPr>
            <a:xfrm>
              <a:off x="856681" y="1937581"/>
              <a:ext cx="6990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Biogeochemical 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conditions 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0736E469-6E0C-4647-8F03-B6BFFBFC39D2}"/>
                </a:ext>
              </a:extLst>
            </p:cNvPr>
            <p:cNvSpPr/>
            <p:nvPr/>
          </p:nvSpPr>
          <p:spPr>
            <a:xfrm rot="16200000">
              <a:off x="453963" y="1575796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2DCC4A-3013-441D-977F-AD3139BE6C75}"/>
                </a:ext>
              </a:extLst>
            </p:cNvPr>
            <p:cNvGrpSpPr/>
            <p:nvPr/>
          </p:nvGrpSpPr>
          <p:grpSpPr>
            <a:xfrm rot="686126">
              <a:off x="1045321" y="1520297"/>
              <a:ext cx="312914" cy="370798"/>
              <a:chOff x="1987152" y="1570823"/>
              <a:chExt cx="312914" cy="370798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870C7E6-6506-40D8-8819-FE2FA871E9A3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E25DFFB-1CD1-4950-A371-8694E74C9B6C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2B1DF8F-0878-42F4-8046-3D2E4544B3E7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45F12AD3-1EAF-484F-81A6-010E8A1ED327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54CE7C73-26EE-4346-A83E-C6AC5F50B95D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17290DAA-1A37-4F4B-9FC6-1F8060D39905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0170734D-EDC6-4AAD-9EA1-11D1A95DD688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8BDA3E-0831-4DAE-95A7-D09D4291DB87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8E7E1FD3-D865-460D-AE13-DFA5EC4E378A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3CC19F20-9D8A-4239-950E-B25572AF17A8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A59096AD-453E-4298-B56F-78E6B98799A6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E2CD7BC4-8977-4BDF-8448-EF82E470736D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0318CCF-D57D-4249-ADBB-6AABC49D8267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DFF557FA-D0AD-483C-9CB0-864B6F6BD653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C299A544-C28A-4639-996C-BC685572728B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8A0184C9-85F8-4C97-A7CD-CAA7120F12EC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6925F28A-706E-41B7-B4BF-20DA89795902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99DC5C48-8E0A-4E80-B99F-8331F83AB398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6A494A31-FAF2-4DD7-AE48-2CEBBB8C027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6C11731C-9BC3-4DFA-A2CB-62368AF14CF4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72D52AF3-B129-4F7F-981E-8E86064F41DA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80EFD730-8BF0-4FA6-A5D1-D6D01B32B83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04C6725A-B163-4CD4-9761-BF16358EDAC3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908E6F-99F2-48D4-A212-5541577E0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44" y="1522720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066056E7-37F8-4DCE-81C2-05F820FA273A}"/>
                </a:ext>
              </a:extLst>
            </p:cNvPr>
            <p:cNvSpPr/>
            <p:nvPr/>
          </p:nvSpPr>
          <p:spPr>
            <a:xfrm>
              <a:off x="1073922" y="1682736"/>
              <a:ext cx="48082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accent2"/>
                  </a:solidFill>
                </a:rPr>
                <a:t>OM molecular signatures</a:t>
              </a:r>
              <a:endParaRPr lang="en-MY" sz="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157406A-8930-4CBB-9F11-F0A74AFD4AA7}"/>
              </a:ext>
            </a:extLst>
          </p:cNvPr>
          <p:cNvGrpSpPr/>
          <p:nvPr/>
        </p:nvGrpSpPr>
        <p:grpSpPr>
          <a:xfrm>
            <a:off x="2154263" y="1526798"/>
            <a:ext cx="811573" cy="698607"/>
            <a:chOff x="3470188" y="1444969"/>
            <a:chExt cx="811573" cy="6986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0F14DA-7529-40B5-87EA-915FBB58DB0A}"/>
                </a:ext>
              </a:extLst>
            </p:cNvPr>
            <p:cNvGrpSpPr/>
            <p:nvPr/>
          </p:nvGrpSpPr>
          <p:grpSpPr>
            <a:xfrm>
              <a:off x="3652308" y="1676320"/>
              <a:ext cx="447334" cy="467256"/>
              <a:chOff x="2067265" y="647974"/>
              <a:chExt cx="447334" cy="46725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0D5B05-56B0-4773-A47C-BB78BC2480E8}"/>
                  </a:ext>
                </a:extLst>
              </p:cNvPr>
              <p:cNvSpPr/>
              <p:nvPr/>
            </p:nvSpPr>
            <p:spPr>
              <a:xfrm>
                <a:off x="2124828" y="688660"/>
                <a:ext cx="332211" cy="1128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500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2E42EAB-169F-46F1-B0E7-64702905170E}"/>
                  </a:ext>
                </a:extLst>
              </p:cNvPr>
              <p:cNvSpPr/>
              <p:nvPr/>
            </p:nvSpPr>
            <p:spPr>
              <a:xfrm>
                <a:off x="2124827" y="810001"/>
                <a:ext cx="332211" cy="1128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500" dirty="0"/>
              </a:p>
            </p:txBody>
          </p:sp>
          <p:sp>
            <p:nvSpPr>
              <p:cNvPr id="394" name="Rectangle: Rounded Corners 393">
                <a:extLst>
                  <a:ext uri="{FF2B5EF4-FFF2-40B4-BE49-F238E27FC236}">
                    <a16:creationId xmlns:a16="http://schemas.microsoft.com/office/drawing/2014/main" id="{8590D7EC-C364-49CF-829D-B47988EB6D8C}"/>
                  </a:ext>
                </a:extLst>
              </p:cNvPr>
              <p:cNvSpPr/>
              <p:nvPr/>
            </p:nvSpPr>
            <p:spPr>
              <a:xfrm>
                <a:off x="2087917" y="700437"/>
                <a:ext cx="406030" cy="8933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Surface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CDB01428-27DC-4656-8F0A-143C9A45B549}"/>
                  </a:ext>
                </a:extLst>
              </p:cNvPr>
              <p:cNvSpPr/>
              <p:nvPr/>
            </p:nvSpPr>
            <p:spPr>
              <a:xfrm>
                <a:off x="2067265" y="821778"/>
                <a:ext cx="447334" cy="8933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</a:rPr>
                  <a:t>Sediment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E59D-D1D8-4AD2-9E7D-7EEDB328D672}"/>
                  </a:ext>
                </a:extLst>
              </p:cNvPr>
              <p:cNvSpPr txBox="1"/>
              <p:nvPr/>
            </p:nvSpPr>
            <p:spPr>
              <a:xfrm rot="5400000">
                <a:off x="2186001" y="890809"/>
                <a:ext cx="2487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dirty="0"/>
                  <a:t>…</a:t>
                </a:r>
                <a:endParaRPr lang="en-MY" sz="700" b="1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5D32E0A-2EB9-457D-A026-A9F30127B8C1}"/>
                  </a:ext>
                </a:extLst>
              </p:cNvPr>
              <p:cNvSpPr/>
              <p:nvPr/>
            </p:nvSpPr>
            <p:spPr>
              <a:xfrm>
                <a:off x="2087917" y="647974"/>
                <a:ext cx="406030" cy="401053"/>
              </a:xfrm>
              <a:prstGeom prst="roundRect">
                <a:avLst/>
              </a:prstGeom>
              <a:noFill/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13C6253-25D2-481E-9B11-5FB27A60750A}"/>
                </a:ext>
              </a:extLst>
            </p:cNvPr>
            <p:cNvSpPr/>
            <p:nvPr/>
          </p:nvSpPr>
          <p:spPr>
            <a:xfrm>
              <a:off x="3470188" y="1444969"/>
              <a:ext cx="81157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Condition-specific data classification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CF00FD3-4931-4A4A-8390-CF982706A671}"/>
              </a:ext>
            </a:extLst>
          </p:cNvPr>
          <p:cNvSpPr/>
          <p:nvPr/>
        </p:nvSpPr>
        <p:spPr>
          <a:xfrm>
            <a:off x="2017399" y="352069"/>
            <a:ext cx="367785" cy="316792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3" name="Freeform: Shape 452">
            <a:extLst>
              <a:ext uri="{FF2B5EF4-FFF2-40B4-BE49-F238E27FC236}">
                <a16:creationId xmlns:a16="http://schemas.microsoft.com/office/drawing/2014/main" id="{903B9B44-C3D4-4AC7-A894-42FD2C01FB8A}"/>
              </a:ext>
            </a:extLst>
          </p:cNvPr>
          <p:cNvSpPr/>
          <p:nvPr/>
        </p:nvSpPr>
        <p:spPr>
          <a:xfrm rot="16200000">
            <a:off x="946815" y="312026"/>
            <a:ext cx="249839" cy="337941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99C9EE-D42A-454A-96A9-6D3041C3AFDB}"/>
              </a:ext>
            </a:extLst>
          </p:cNvPr>
          <p:cNvGrpSpPr/>
          <p:nvPr/>
        </p:nvGrpSpPr>
        <p:grpSpPr>
          <a:xfrm>
            <a:off x="2064334" y="538545"/>
            <a:ext cx="996366" cy="748505"/>
            <a:chOff x="2001238" y="539402"/>
            <a:chExt cx="996366" cy="7485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3E4E41-9909-49FC-859C-D0AAEE3A477F}"/>
                </a:ext>
              </a:extLst>
            </p:cNvPr>
            <p:cNvGrpSpPr/>
            <p:nvPr/>
          </p:nvGrpSpPr>
          <p:grpSpPr>
            <a:xfrm>
              <a:off x="2001238" y="539402"/>
              <a:ext cx="908800" cy="748505"/>
              <a:chOff x="2075032" y="248610"/>
              <a:chExt cx="908800" cy="748505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5D7AFC28-033C-4635-89FF-924408E3B789}"/>
                  </a:ext>
                </a:extLst>
              </p:cNvPr>
              <p:cNvSpPr/>
              <p:nvPr/>
            </p:nvSpPr>
            <p:spPr>
              <a:xfrm>
                <a:off x="2269000" y="425752"/>
                <a:ext cx="714832" cy="3512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0103ECBA-C565-484E-9B87-F4B2207BA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9000" y="407228"/>
                <a:ext cx="0" cy="369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A9E625F7-DA34-499D-BC8D-D0AB903FD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448" y="777035"/>
                <a:ext cx="714834" cy="2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D855E67D-5817-4B5C-B27E-89953D7EEBA2}"/>
                  </a:ext>
                </a:extLst>
              </p:cNvPr>
              <p:cNvSpPr/>
              <p:nvPr/>
            </p:nvSpPr>
            <p:spPr>
              <a:xfrm>
                <a:off x="2174511" y="780728"/>
                <a:ext cx="8093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8EBB0034-69ED-428B-A56E-FBF3E4207D39}"/>
                  </a:ext>
                </a:extLst>
              </p:cNvPr>
              <p:cNvSpPr/>
              <p:nvPr/>
            </p:nvSpPr>
            <p:spPr>
              <a:xfrm rot="16200000">
                <a:off x="1814820" y="508822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Frequency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9F19266-565A-4B4E-B1E1-4EE6AA901385}"/>
                  </a:ext>
                </a:extLst>
              </p:cNvPr>
              <p:cNvSpPr/>
              <p:nvPr/>
            </p:nvSpPr>
            <p:spPr>
              <a:xfrm>
                <a:off x="2281990" y="652511"/>
                <a:ext cx="577516" cy="121521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9FA234B1-8429-4D20-8CB7-8F8D923F3BB6}"/>
                  </a:ext>
                </a:extLst>
              </p:cNvPr>
              <p:cNvSpPr/>
              <p:nvPr/>
            </p:nvSpPr>
            <p:spPr>
              <a:xfrm>
                <a:off x="2347592" y="560646"/>
                <a:ext cx="351492" cy="216387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F9D334E-7BCD-447E-89E9-0ED4978F7FC5}"/>
                  </a:ext>
                </a:extLst>
              </p:cNvPr>
              <p:cNvSpPr/>
              <p:nvPr/>
            </p:nvSpPr>
            <p:spPr>
              <a:xfrm>
                <a:off x="2457363" y="637249"/>
                <a:ext cx="433137" cy="139796"/>
              </a:xfrm>
              <a:custGeom>
                <a:avLst/>
                <a:gdLst>
                  <a:gd name="connsiteX0" fmla="*/ 0 w 433137"/>
                  <a:gd name="connsiteY0" fmla="*/ 132900 h 139796"/>
                  <a:gd name="connsiteX1" fmla="*/ 136358 w 433137"/>
                  <a:gd name="connsiteY1" fmla="*/ 124879 h 139796"/>
                  <a:gd name="connsiteX2" fmla="*/ 236621 w 433137"/>
                  <a:gd name="connsiteY2" fmla="*/ 552 h 139796"/>
                  <a:gd name="connsiteX3" fmla="*/ 324853 w 433137"/>
                  <a:gd name="connsiteY3" fmla="*/ 80763 h 139796"/>
                  <a:gd name="connsiteX4" fmla="*/ 376990 w 433137"/>
                  <a:gd name="connsiteY4" fmla="*/ 116857 h 139796"/>
                  <a:gd name="connsiteX5" fmla="*/ 433137 w 433137"/>
                  <a:gd name="connsiteY5" fmla="*/ 136910 h 1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137" h="139796">
                    <a:moveTo>
                      <a:pt x="0" y="132900"/>
                    </a:moveTo>
                    <a:cubicBezTo>
                      <a:pt x="48460" y="139918"/>
                      <a:pt x="96921" y="146937"/>
                      <a:pt x="136358" y="124879"/>
                    </a:cubicBezTo>
                    <a:cubicBezTo>
                      <a:pt x="175795" y="102821"/>
                      <a:pt x="205205" y="7905"/>
                      <a:pt x="236621" y="552"/>
                    </a:cubicBezTo>
                    <a:cubicBezTo>
                      <a:pt x="268037" y="-6801"/>
                      <a:pt x="301458" y="61379"/>
                      <a:pt x="324853" y="80763"/>
                    </a:cubicBezTo>
                    <a:cubicBezTo>
                      <a:pt x="348248" y="100147"/>
                      <a:pt x="358943" y="107499"/>
                      <a:pt x="376990" y="116857"/>
                    </a:cubicBezTo>
                    <a:cubicBezTo>
                      <a:pt x="395037" y="126215"/>
                      <a:pt x="414087" y="131562"/>
                      <a:pt x="433137" y="13691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2000110A-5781-4FDF-B646-37C2983EE91D}"/>
                </a:ext>
              </a:extLst>
            </p:cNvPr>
            <p:cNvSpPr/>
            <p:nvPr/>
          </p:nvSpPr>
          <p:spPr>
            <a:xfrm>
              <a:off x="2282770" y="719252"/>
              <a:ext cx="714834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tx1"/>
                  </a:solidFill>
                </a:rPr>
                <a:t>Distributed sample properties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31ACE671-6983-4E06-B142-062651ABD9B6}"/>
              </a:ext>
            </a:extLst>
          </p:cNvPr>
          <p:cNvSpPr/>
          <p:nvPr/>
        </p:nvSpPr>
        <p:spPr>
          <a:xfrm rot="5400000">
            <a:off x="2171395" y="2008594"/>
            <a:ext cx="172898" cy="525470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6813EE-45A4-43A5-8A83-76A984363AF8}"/>
              </a:ext>
            </a:extLst>
          </p:cNvPr>
          <p:cNvCxnSpPr>
            <a:cxnSpLocks/>
            <a:stCxn id="408" idx="2"/>
          </p:cNvCxnSpPr>
          <p:nvPr/>
        </p:nvCxnSpPr>
        <p:spPr>
          <a:xfrm>
            <a:off x="2568474" y="1287050"/>
            <a:ext cx="0" cy="273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B3EC522F-FBEA-4451-AE10-2D404037A1B5}"/>
              </a:ext>
            </a:extLst>
          </p:cNvPr>
          <p:cNvSpPr/>
          <p:nvPr/>
        </p:nvSpPr>
        <p:spPr>
          <a:xfrm rot="10800000">
            <a:off x="619160" y="2084256"/>
            <a:ext cx="510599" cy="267863"/>
          </a:xfrm>
          <a:custGeom>
            <a:avLst/>
            <a:gdLst>
              <a:gd name="connsiteX0" fmla="*/ 0 w 336884"/>
              <a:gd name="connsiteY0" fmla="*/ 0 h 312821"/>
              <a:gd name="connsiteX1" fmla="*/ 232610 w 336884"/>
              <a:gd name="connsiteY1" fmla="*/ 64168 h 312821"/>
              <a:gd name="connsiteX2" fmla="*/ 336884 w 336884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4" h="312821">
                <a:moveTo>
                  <a:pt x="0" y="0"/>
                </a:moveTo>
                <a:cubicBezTo>
                  <a:pt x="88231" y="6015"/>
                  <a:pt x="176463" y="12031"/>
                  <a:pt x="232610" y="64168"/>
                </a:cubicBezTo>
                <a:cubicBezTo>
                  <a:pt x="288757" y="116305"/>
                  <a:pt x="312820" y="214563"/>
                  <a:pt x="336884" y="31282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E872025C-6592-4676-AC52-AF5251B10B11}"/>
              </a:ext>
            </a:extLst>
          </p:cNvPr>
          <p:cNvGrpSpPr/>
          <p:nvPr/>
        </p:nvGrpSpPr>
        <p:grpSpPr>
          <a:xfrm>
            <a:off x="995422" y="1885578"/>
            <a:ext cx="1209135" cy="990233"/>
            <a:chOff x="1011542" y="2006754"/>
            <a:chExt cx="1209135" cy="990233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46497D9-05FC-4927-BBB0-DC4BB211DDEF}"/>
                </a:ext>
              </a:extLst>
            </p:cNvPr>
            <p:cNvGrpSpPr/>
            <p:nvPr/>
          </p:nvGrpSpPr>
          <p:grpSpPr>
            <a:xfrm>
              <a:off x="1088620" y="2006754"/>
              <a:ext cx="908800" cy="785540"/>
              <a:chOff x="1067561" y="2034616"/>
              <a:chExt cx="908800" cy="785540"/>
            </a:xfrm>
          </p:grpSpPr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013ACD37-8AA7-4182-95FC-72AE68023471}"/>
                  </a:ext>
                </a:extLst>
              </p:cNvPr>
              <p:cNvGrpSpPr/>
              <p:nvPr/>
            </p:nvGrpSpPr>
            <p:grpSpPr>
              <a:xfrm>
                <a:off x="1067561" y="2034616"/>
                <a:ext cx="908800" cy="785540"/>
                <a:chOff x="2001238" y="502367"/>
                <a:chExt cx="908800" cy="785540"/>
              </a:xfrm>
            </p:grpSpPr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5DA37AB7-36EB-432B-809F-34D90E5A56C0}"/>
                    </a:ext>
                  </a:extLst>
                </p:cNvPr>
                <p:cNvGrpSpPr/>
                <p:nvPr/>
              </p:nvGrpSpPr>
              <p:grpSpPr>
                <a:xfrm>
                  <a:off x="2001238" y="539402"/>
                  <a:ext cx="908800" cy="748505"/>
                  <a:chOff x="2075032" y="248610"/>
                  <a:chExt cx="908800" cy="748505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9EE55F46-55F1-45BD-8FE1-D66437F25DF2}"/>
                      </a:ext>
                    </a:extLst>
                  </p:cNvPr>
                  <p:cNvSpPr/>
                  <p:nvPr/>
                </p:nvSpPr>
                <p:spPr>
                  <a:xfrm>
                    <a:off x="2269000" y="425752"/>
                    <a:ext cx="714832" cy="35128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473" name="Straight Arrow Connector 472">
                    <a:extLst>
                      <a:ext uri="{FF2B5EF4-FFF2-40B4-BE49-F238E27FC236}">
                        <a16:creationId xmlns:a16="http://schemas.microsoft.com/office/drawing/2014/main" id="{075C941B-9FAB-4EF4-A427-176799347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9000" y="407228"/>
                    <a:ext cx="0" cy="3698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Arrow Connector 473">
                    <a:extLst>
                      <a:ext uri="{FF2B5EF4-FFF2-40B4-BE49-F238E27FC236}">
                        <a16:creationId xmlns:a16="http://schemas.microsoft.com/office/drawing/2014/main" id="{E49AE504-ED4C-4EAD-B33C-CA36CF8C8C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448" y="777035"/>
                    <a:ext cx="714834" cy="24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5" name="Rectangle: Rounded Corners 474">
                    <a:extLst>
                      <a:ext uri="{FF2B5EF4-FFF2-40B4-BE49-F238E27FC236}">
                        <a16:creationId xmlns:a16="http://schemas.microsoft.com/office/drawing/2014/main" id="{E719F99C-CAEC-4269-9F6B-61B061B7B40D}"/>
                      </a:ext>
                    </a:extLst>
                  </p:cNvPr>
                  <p:cNvSpPr/>
                  <p:nvPr/>
                </p:nvSpPr>
                <p:spPr>
                  <a:xfrm>
                    <a:off x="2174511" y="780728"/>
                    <a:ext cx="80932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Thermodynamic properties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6" name="Rectangle: Rounded Corners 475">
                    <a:extLst>
                      <a:ext uri="{FF2B5EF4-FFF2-40B4-BE49-F238E27FC236}">
                        <a16:creationId xmlns:a16="http://schemas.microsoft.com/office/drawing/2014/main" id="{7890D5D6-B629-48D0-B980-FE2ADE93ED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14820" y="508822"/>
                    <a:ext cx="73681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Frequency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7" name="Freeform: Shape 476">
                    <a:extLst>
                      <a:ext uri="{FF2B5EF4-FFF2-40B4-BE49-F238E27FC236}">
                        <a16:creationId xmlns:a16="http://schemas.microsoft.com/office/drawing/2014/main" id="{A8F82308-967D-4ADE-8F7D-04B21F154D9E}"/>
                      </a:ext>
                    </a:extLst>
                  </p:cNvPr>
                  <p:cNvSpPr/>
                  <p:nvPr/>
                </p:nvSpPr>
                <p:spPr>
                  <a:xfrm>
                    <a:off x="2281990" y="652511"/>
                    <a:ext cx="577516" cy="121521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78" name="Freeform: Shape 477">
                    <a:extLst>
                      <a:ext uri="{FF2B5EF4-FFF2-40B4-BE49-F238E27FC236}">
                        <a16:creationId xmlns:a16="http://schemas.microsoft.com/office/drawing/2014/main" id="{A3D2D62B-044E-42FD-B45C-8D35E7A49CE7}"/>
                      </a:ext>
                    </a:extLst>
                  </p:cNvPr>
                  <p:cNvSpPr/>
                  <p:nvPr/>
                </p:nvSpPr>
                <p:spPr>
                  <a:xfrm>
                    <a:off x="2347592" y="560646"/>
                    <a:ext cx="351492" cy="216387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79" name="Freeform: Shape 478">
                    <a:extLst>
                      <a:ext uri="{FF2B5EF4-FFF2-40B4-BE49-F238E27FC236}">
                        <a16:creationId xmlns:a16="http://schemas.microsoft.com/office/drawing/2014/main" id="{8354494C-73FA-4F4A-A1D4-058D3C6CBFBD}"/>
                      </a:ext>
                    </a:extLst>
                  </p:cNvPr>
                  <p:cNvSpPr/>
                  <p:nvPr/>
                </p:nvSpPr>
                <p:spPr>
                  <a:xfrm>
                    <a:off x="2457363" y="637249"/>
                    <a:ext cx="433137" cy="139796"/>
                  </a:xfrm>
                  <a:custGeom>
                    <a:avLst/>
                    <a:gdLst>
                      <a:gd name="connsiteX0" fmla="*/ 0 w 433137"/>
                      <a:gd name="connsiteY0" fmla="*/ 132900 h 139796"/>
                      <a:gd name="connsiteX1" fmla="*/ 136358 w 433137"/>
                      <a:gd name="connsiteY1" fmla="*/ 124879 h 139796"/>
                      <a:gd name="connsiteX2" fmla="*/ 236621 w 433137"/>
                      <a:gd name="connsiteY2" fmla="*/ 552 h 139796"/>
                      <a:gd name="connsiteX3" fmla="*/ 324853 w 433137"/>
                      <a:gd name="connsiteY3" fmla="*/ 80763 h 139796"/>
                      <a:gd name="connsiteX4" fmla="*/ 376990 w 433137"/>
                      <a:gd name="connsiteY4" fmla="*/ 116857 h 139796"/>
                      <a:gd name="connsiteX5" fmla="*/ 433137 w 433137"/>
                      <a:gd name="connsiteY5" fmla="*/ 136910 h 139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3137" h="139796">
                        <a:moveTo>
                          <a:pt x="0" y="132900"/>
                        </a:moveTo>
                        <a:cubicBezTo>
                          <a:pt x="48460" y="139918"/>
                          <a:pt x="96921" y="146937"/>
                          <a:pt x="136358" y="124879"/>
                        </a:cubicBezTo>
                        <a:cubicBezTo>
                          <a:pt x="175795" y="102821"/>
                          <a:pt x="205205" y="7905"/>
                          <a:pt x="236621" y="552"/>
                        </a:cubicBezTo>
                        <a:cubicBezTo>
                          <a:pt x="268037" y="-6801"/>
                          <a:pt x="301458" y="61379"/>
                          <a:pt x="324853" y="80763"/>
                        </a:cubicBezTo>
                        <a:cubicBezTo>
                          <a:pt x="348248" y="100147"/>
                          <a:pt x="358943" y="107499"/>
                          <a:pt x="376990" y="116857"/>
                        </a:cubicBezTo>
                        <a:cubicBezTo>
                          <a:pt x="395037" y="126215"/>
                          <a:pt x="414087" y="131562"/>
                          <a:pt x="433137" y="136910"/>
                        </a:cubicBez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471" name="Rectangle: Rounded Corners 470">
                  <a:extLst>
                    <a:ext uri="{FF2B5EF4-FFF2-40B4-BE49-F238E27FC236}">
                      <a16:creationId xmlns:a16="http://schemas.microsoft.com/office/drawing/2014/main" id="{0A798509-E113-4025-A540-80036EDF895A}"/>
                    </a:ext>
                  </a:extLst>
                </p:cNvPr>
                <p:cNvSpPr/>
                <p:nvPr/>
              </p:nvSpPr>
              <p:spPr>
                <a:xfrm>
                  <a:off x="2124195" y="502367"/>
                  <a:ext cx="714834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500" dirty="0">
                      <a:solidFill>
                        <a:schemeClr val="tx1"/>
                      </a:solidFill>
                    </a:rPr>
                    <a:t>Data signatures</a:t>
                  </a:r>
                  <a:endParaRPr lang="en-MY" sz="5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7D985E0-503D-4B3B-BFB5-B50107A68001}"/>
                  </a:ext>
                </a:extLst>
              </p:cNvPr>
              <p:cNvSpPr/>
              <p:nvPr/>
            </p:nvSpPr>
            <p:spPr>
              <a:xfrm>
                <a:off x="1354346" y="2249109"/>
                <a:ext cx="45719" cy="351974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B77C12FE-4E6B-4CAB-9641-A24BF9036C7D}"/>
                  </a:ext>
                </a:extLst>
              </p:cNvPr>
              <p:cNvSpPr/>
              <p:nvPr/>
            </p:nvSpPr>
            <p:spPr>
              <a:xfrm>
                <a:off x="1565368" y="2251399"/>
                <a:ext cx="45719" cy="351974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146EE773-EF86-45A5-8DAC-8EE1D2E08E7D}"/>
                  </a:ext>
                </a:extLst>
              </p:cNvPr>
              <p:cNvSpPr/>
              <p:nvPr/>
            </p:nvSpPr>
            <p:spPr>
              <a:xfrm>
                <a:off x="1754194" y="2251501"/>
                <a:ext cx="45719" cy="35197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AF043E-4901-427F-950F-622BBDB050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6042" y="2176586"/>
                <a:ext cx="160969" cy="62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AC296707-0798-4109-B560-3E4774E3E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11128" y="2175928"/>
                <a:ext cx="160969" cy="62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C961151-3ED9-49DD-8976-2562630F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7252" y="2176586"/>
                <a:ext cx="16653" cy="63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7" name="Rectangle: Rounded Corners 496">
              <a:extLst>
                <a:ext uri="{FF2B5EF4-FFF2-40B4-BE49-F238E27FC236}">
                  <a16:creationId xmlns:a16="http://schemas.microsoft.com/office/drawing/2014/main" id="{40D80CC8-4DD8-4055-8884-A09895841F60}"/>
                </a:ext>
              </a:extLst>
            </p:cNvPr>
            <p:cNvSpPr/>
            <p:nvPr/>
          </p:nvSpPr>
          <p:spPr>
            <a:xfrm>
              <a:off x="1011542" y="2780600"/>
              <a:ext cx="1209135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accent2"/>
                  </a:solidFill>
                </a:rPr>
                <a:t>Data-driven technique </a:t>
              </a:r>
              <a:r>
                <a:rPr lang="en-US" sz="600" dirty="0">
                  <a:solidFill>
                    <a:schemeClr val="tx1"/>
                  </a:solidFill>
                </a:rPr>
                <a:t>identifies </a:t>
              </a:r>
              <a:r>
                <a:rPr lang="en-US" sz="600" dirty="0">
                  <a:solidFill>
                    <a:schemeClr val="accent2"/>
                  </a:solidFill>
                </a:rPr>
                <a:t>signatures</a:t>
              </a:r>
              <a:r>
                <a:rPr lang="en-US" sz="600" dirty="0">
                  <a:solidFill>
                    <a:schemeClr val="tx1"/>
                  </a:solidFill>
                </a:rPr>
                <a:t> that govern the data.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3969-1ECF-4FD6-B969-507CA50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CD859B-5792-4C71-AFE5-6A29DDB007FF}"/>
              </a:ext>
            </a:extLst>
          </p:cNvPr>
          <p:cNvGrpSpPr/>
          <p:nvPr/>
        </p:nvGrpSpPr>
        <p:grpSpPr>
          <a:xfrm>
            <a:off x="2064334" y="538545"/>
            <a:ext cx="996366" cy="748505"/>
            <a:chOff x="2001238" y="539402"/>
            <a:chExt cx="996366" cy="7485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C2A7CA-297A-4DD7-AE9E-22C904A5DDA8}"/>
                </a:ext>
              </a:extLst>
            </p:cNvPr>
            <p:cNvGrpSpPr/>
            <p:nvPr/>
          </p:nvGrpSpPr>
          <p:grpSpPr>
            <a:xfrm>
              <a:off x="2001238" y="539402"/>
              <a:ext cx="908800" cy="748505"/>
              <a:chOff x="2075032" y="248610"/>
              <a:chExt cx="908800" cy="7485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611445-DC98-4DE6-B8D6-A8D7A1CCA5C5}"/>
                  </a:ext>
                </a:extLst>
              </p:cNvPr>
              <p:cNvSpPr/>
              <p:nvPr/>
            </p:nvSpPr>
            <p:spPr>
              <a:xfrm>
                <a:off x="2269000" y="425752"/>
                <a:ext cx="714832" cy="3512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3781D0C-9BF7-4FFB-9140-DEBEBBB80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9000" y="407228"/>
                <a:ext cx="0" cy="369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B5CCF-C54B-4C1F-BC37-750DD65EF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448" y="777035"/>
                <a:ext cx="714834" cy="2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7C8EABA-28E6-45F6-8EE8-D0851961EB69}"/>
                  </a:ext>
                </a:extLst>
              </p:cNvPr>
              <p:cNvSpPr/>
              <p:nvPr/>
            </p:nvSpPr>
            <p:spPr>
              <a:xfrm>
                <a:off x="2174511" y="780728"/>
                <a:ext cx="8093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3D64EC-3C40-42FD-814D-DE7BFAB30C27}"/>
                  </a:ext>
                </a:extLst>
              </p:cNvPr>
              <p:cNvSpPr/>
              <p:nvPr/>
            </p:nvSpPr>
            <p:spPr>
              <a:xfrm rot="16200000">
                <a:off x="1814820" y="508822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Frequency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FBD5690-1200-44C8-8113-B1267CF8346B}"/>
                  </a:ext>
                </a:extLst>
              </p:cNvPr>
              <p:cNvSpPr/>
              <p:nvPr/>
            </p:nvSpPr>
            <p:spPr>
              <a:xfrm>
                <a:off x="2281990" y="652511"/>
                <a:ext cx="577516" cy="121521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415F705-BB88-429B-A3F1-4B673D374C43}"/>
                  </a:ext>
                </a:extLst>
              </p:cNvPr>
              <p:cNvSpPr/>
              <p:nvPr/>
            </p:nvSpPr>
            <p:spPr>
              <a:xfrm>
                <a:off x="2347592" y="560646"/>
                <a:ext cx="351492" cy="216387"/>
              </a:xfrm>
              <a:custGeom>
                <a:avLst/>
                <a:gdLst>
                  <a:gd name="connsiteX0" fmla="*/ 0 w 577516"/>
                  <a:gd name="connsiteY0" fmla="*/ 117511 h 121521"/>
                  <a:gd name="connsiteX1" fmla="*/ 120316 w 577516"/>
                  <a:gd name="connsiteY1" fmla="*/ 1205 h 121521"/>
                  <a:gd name="connsiteX2" fmla="*/ 236621 w 577516"/>
                  <a:gd name="connsiteY2" fmla="*/ 57353 h 121521"/>
                  <a:gd name="connsiteX3" fmla="*/ 352927 w 577516"/>
                  <a:gd name="connsiteY3" fmla="*/ 65374 h 121521"/>
                  <a:gd name="connsiteX4" fmla="*/ 485274 w 577516"/>
                  <a:gd name="connsiteY4" fmla="*/ 101468 h 121521"/>
                  <a:gd name="connsiteX5" fmla="*/ 577516 w 577516"/>
                  <a:gd name="connsiteY5" fmla="*/ 121521 h 12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516" h="121521">
                    <a:moveTo>
                      <a:pt x="0" y="117511"/>
                    </a:moveTo>
                    <a:cubicBezTo>
                      <a:pt x="40439" y="64371"/>
                      <a:pt x="80879" y="11231"/>
                      <a:pt x="120316" y="1205"/>
                    </a:cubicBezTo>
                    <a:cubicBezTo>
                      <a:pt x="159753" y="-8821"/>
                      <a:pt x="197853" y="46658"/>
                      <a:pt x="236621" y="57353"/>
                    </a:cubicBezTo>
                    <a:cubicBezTo>
                      <a:pt x="275389" y="68048"/>
                      <a:pt x="311485" y="58022"/>
                      <a:pt x="352927" y="65374"/>
                    </a:cubicBezTo>
                    <a:cubicBezTo>
                      <a:pt x="394369" y="72726"/>
                      <a:pt x="447843" y="92110"/>
                      <a:pt x="485274" y="101468"/>
                    </a:cubicBezTo>
                    <a:cubicBezTo>
                      <a:pt x="522705" y="110826"/>
                      <a:pt x="550110" y="116173"/>
                      <a:pt x="577516" y="12152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5442ABF-4304-4668-9AF9-92BA1C4D173F}"/>
                  </a:ext>
                </a:extLst>
              </p:cNvPr>
              <p:cNvSpPr/>
              <p:nvPr/>
            </p:nvSpPr>
            <p:spPr>
              <a:xfrm>
                <a:off x="2457363" y="637249"/>
                <a:ext cx="433137" cy="139796"/>
              </a:xfrm>
              <a:custGeom>
                <a:avLst/>
                <a:gdLst>
                  <a:gd name="connsiteX0" fmla="*/ 0 w 433137"/>
                  <a:gd name="connsiteY0" fmla="*/ 132900 h 139796"/>
                  <a:gd name="connsiteX1" fmla="*/ 136358 w 433137"/>
                  <a:gd name="connsiteY1" fmla="*/ 124879 h 139796"/>
                  <a:gd name="connsiteX2" fmla="*/ 236621 w 433137"/>
                  <a:gd name="connsiteY2" fmla="*/ 552 h 139796"/>
                  <a:gd name="connsiteX3" fmla="*/ 324853 w 433137"/>
                  <a:gd name="connsiteY3" fmla="*/ 80763 h 139796"/>
                  <a:gd name="connsiteX4" fmla="*/ 376990 w 433137"/>
                  <a:gd name="connsiteY4" fmla="*/ 116857 h 139796"/>
                  <a:gd name="connsiteX5" fmla="*/ 433137 w 433137"/>
                  <a:gd name="connsiteY5" fmla="*/ 136910 h 1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137" h="139796">
                    <a:moveTo>
                      <a:pt x="0" y="132900"/>
                    </a:moveTo>
                    <a:cubicBezTo>
                      <a:pt x="48460" y="139918"/>
                      <a:pt x="96921" y="146937"/>
                      <a:pt x="136358" y="124879"/>
                    </a:cubicBezTo>
                    <a:cubicBezTo>
                      <a:pt x="175795" y="102821"/>
                      <a:pt x="205205" y="7905"/>
                      <a:pt x="236621" y="552"/>
                    </a:cubicBezTo>
                    <a:cubicBezTo>
                      <a:pt x="268037" y="-6801"/>
                      <a:pt x="301458" y="61379"/>
                      <a:pt x="324853" y="80763"/>
                    </a:cubicBezTo>
                    <a:cubicBezTo>
                      <a:pt x="348248" y="100147"/>
                      <a:pt x="358943" y="107499"/>
                      <a:pt x="376990" y="116857"/>
                    </a:cubicBezTo>
                    <a:cubicBezTo>
                      <a:pt x="395037" y="126215"/>
                      <a:pt x="414087" y="131562"/>
                      <a:pt x="433137" y="13691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26AA0B-0498-4AFA-A7A9-1AB33F1FD264}"/>
                </a:ext>
              </a:extLst>
            </p:cNvPr>
            <p:cNvSpPr/>
            <p:nvPr/>
          </p:nvSpPr>
          <p:spPr>
            <a:xfrm>
              <a:off x="2282770" y="719252"/>
              <a:ext cx="714834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tx1"/>
                  </a:solidFill>
                </a:rPr>
                <a:t>Distributed sample properties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7F96E-9544-42E9-B2AD-E36AA336EA8A}"/>
              </a:ext>
            </a:extLst>
          </p:cNvPr>
          <p:cNvGrpSpPr/>
          <p:nvPr/>
        </p:nvGrpSpPr>
        <p:grpSpPr>
          <a:xfrm>
            <a:off x="541165" y="658773"/>
            <a:ext cx="776486" cy="824386"/>
            <a:chOff x="779216" y="1329582"/>
            <a:chExt cx="776486" cy="8243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FEEAB-14A0-477C-87B8-347D532C4B38}"/>
                </a:ext>
              </a:extLst>
            </p:cNvPr>
            <p:cNvSpPr/>
            <p:nvPr/>
          </p:nvSpPr>
          <p:spPr>
            <a:xfrm>
              <a:off x="951170" y="1434095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DA2215-9E47-40E3-94D4-B568EA460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70" y="1410667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3C520B-BA1C-4D2B-9B09-A8DF87866F0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10228" y="1674732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EAC889-3832-4BE9-8FA3-12ADB806EC09}"/>
                </a:ext>
              </a:extLst>
            </p:cNvPr>
            <p:cNvSpPr/>
            <p:nvPr/>
          </p:nvSpPr>
          <p:spPr>
            <a:xfrm>
              <a:off x="856681" y="1937581"/>
              <a:ext cx="6990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Experimental ER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3FCF5DF-11CF-45F3-A9B9-D34F7F172AB0}"/>
                </a:ext>
              </a:extLst>
            </p:cNvPr>
            <p:cNvSpPr/>
            <p:nvPr/>
          </p:nvSpPr>
          <p:spPr>
            <a:xfrm rot="16200000">
              <a:off x="519004" y="1589794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Predicted ER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9AE694-9295-4CE7-9A2A-B321AD2981A8}"/>
                </a:ext>
              </a:extLst>
            </p:cNvPr>
            <p:cNvGrpSpPr/>
            <p:nvPr/>
          </p:nvGrpSpPr>
          <p:grpSpPr>
            <a:xfrm rot="686126">
              <a:off x="1045321" y="1520297"/>
              <a:ext cx="312914" cy="370798"/>
              <a:chOff x="1987152" y="1570823"/>
              <a:chExt cx="312914" cy="37079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4A50F8D-D6BD-4907-ACD6-D3F116B60775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8A4A0B9-9845-4B5D-A098-837F31977292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443588-8F46-49D8-B925-2E515D891CE2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559EC43-8643-4D13-B3A4-28278F9A8B51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A08C7EC-1698-41AD-9CC2-7945988E7153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161150A-CA82-45E2-B8D1-B58BD4246D0C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E230125-7DE5-4CED-AC2D-54417B9288A6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EEF6F9F-CA28-4C55-8E01-1CD571B839C6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1F5909F-BA52-4764-9FCD-A042E8B4B311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73F875E-5F3A-4FF4-A9B2-06A755780B7C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6EB227A-40D7-4759-B208-80923B05EC7E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00C2C89-5B8D-4252-91BE-90C74456B030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38449CE-7D7C-4491-B5FE-36A3614C19C6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7794135-E22F-43DD-906A-51792AAA0935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E7B83CF-F787-46A0-AEB3-E834EF77BCE9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7AF72D6-D1EF-4CAC-AAF8-20F2FBA0F215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08C0AF8-671B-4991-AF35-629AF438463B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8907036-E4D8-4AC1-AC64-A2102DDF1736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EBF505-BCE9-4AE9-B7E2-7B3B99C7179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0C2E249-A333-4F03-BB29-AB0DFB252433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8A4C9F9-36F7-4717-8D80-F752AC82C39F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6B967DA-4E43-43BD-81D6-C229E70E83B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507C1F1-2EDA-40EC-B499-945973B38F01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2AF2B0F-3D5E-4B10-A667-29FE09E89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044" y="1522720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D77BA41-DBC9-440B-8DE5-74ECBA670801}"/>
                </a:ext>
              </a:extLst>
            </p:cNvPr>
            <p:cNvSpPr/>
            <p:nvPr/>
          </p:nvSpPr>
          <p:spPr>
            <a:xfrm>
              <a:off x="1073922" y="1682736"/>
              <a:ext cx="480823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00" dirty="0">
                  <a:solidFill>
                    <a:schemeClr val="accent2"/>
                  </a:solidFill>
                </a:rPr>
                <a:t>OM molecular signatures</a:t>
              </a:r>
              <a:endParaRPr lang="en-MY" sz="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4F51C-B49A-4574-8C10-D476B1CDBDD2}"/>
              </a:ext>
            </a:extLst>
          </p:cNvPr>
          <p:cNvGrpSpPr/>
          <p:nvPr/>
        </p:nvGrpSpPr>
        <p:grpSpPr>
          <a:xfrm>
            <a:off x="402529" y="1652488"/>
            <a:ext cx="934607" cy="781424"/>
            <a:chOff x="402529" y="1652488"/>
            <a:chExt cx="934607" cy="7814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097033-CE14-42B7-8A0B-6E387856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0811" y="1768938"/>
              <a:ext cx="545463" cy="506032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3A9FEF-7BCA-40D7-A946-69DF2841FD46}"/>
                </a:ext>
              </a:extLst>
            </p:cNvPr>
            <p:cNvGrpSpPr/>
            <p:nvPr/>
          </p:nvGrpSpPr>
          <p:grpSpPr>
            <a:xfrm>
              <a:off x="402529" y="1652488"/>
              <a:ext cx="934607" cy="781424"/>
              <a:chOff x="1603880" y="1483159"/>
              <a:chExt cx="934607" cy="781424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CD71B71-75FE-4D3A-8336-AFF11011A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7345" y="1549294"/>
                <a:ext cx="0" cy="5521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415FC67-62DE-441A-8CDB-E07368D2A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793" y="2103917"/>
                <a:ext cx="6518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89B073-5B27-4665-BCE9-ECDF1196FEFC}"/>
                  </a:ext>
                </a:extLst>
              </p:cNvPr>
              <p:cNvSpPr/>
              <p:nvPr/>
            </p:nvSpPr>
            <p:spPr>
              <a:xfrm>
                <a:off x="1737120" y="2048196"/>
                <a:ext cx="6990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O:C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F52C82B-DC50-4015-8E3A-30AEF2C1159A}"/>
                  </a:ext>
                </a:extLst>
              </p:cNvPr>
              <p:cNvSpPr/>
              <p:nvPr/>
            </p:nvSpPr>
            <p:spPr>
              <a:xfrm rot="16200000">
                <a:off x="1343668" y="1743371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H:C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41BE5F-3A9F-42B0-840D-A7D91496E7DC}"/>
                  </a:ext>
                </a:extLst>
              </p:cNvPr>
              <p:cNvGrpSpPr/>
              <p:nvPr/>
            </p:nvGrpSpPr>
            <p:grpSpPr>
              <a:xfrm rot="8014391">
                <a:off x="1853421" y="1890655"/>
                <a:ext cx="93042" cy="148938"/>
                <a:chOff x="988332" y="1820177"/>
                <a:chExt cx="93042" cy="148938"/>
              </a:xfrm>
              <a:solidFill>
                <a:schemeClr val="accent1"/>
              </a:solidFill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C507537-4CA1-487F-B554-0455ECE1DD08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AE75DA7-0536-4EB7-A5DC-77582720C6D3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8FDEA00-2419-4B74-881F-6B20266DEA27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F043297-809B-487F-ABEA-94DFF92F59DB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EB41A44-1F01-4A77-991A-02B82A5C6680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E56E51-80A1-4B85-9F98-766F5D809A3B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F9C94D-8F9D-4DE9-B29A-49A4878AF773}"/>
                  </a:ext>
                </a:extLst>
              </p:cNvPr>
              <p:cNvGrpSpPr/>
              <p:nvPr/>
            </p:nvGrpSpPr>
            <p:grpSpPr>
              <a:xfrm rot="14961947">
                <a:off x="2088715" y="1880276"/>
                <a:ext cx="131339" cy="148938"/>
                <a:chOff x="972825" y="1820177"/>
                <a:chExt cx="131339" cy="148938"/>
              </a:xfrm>
              <a:solidFill>
                <a:srgbClr val="00B05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69C3C55-85AC-4F2B-AAB2-6B998480244A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3CE499B-1C8F-45F0-9B27-5FF152771F2A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8F44CFE-B5D4-4FA5-8D60-89901F519A9B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140CB536-1BDF-4576-888C-0A9D305FB8BD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5BE1DFE-2440-4C7B-B2EB-6B515398B9A4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4C3D4AB-93E8-4A98-A04C-6208E0744073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E9389D6-3BF7-482B-82FC-235C8A4CC35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7412891-3EF1-425E-ACAE-4ECF8DC29196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4541885-41C0-4602-AEE2-1BC6D0196C30}"/>
                  </a:ext>
                </a:extLst>
              </p:cNvPr>
              <p:cNvGrpSpPr/>
              <p:nvPr/>
            </p:nvGrpSpPr>
            <p:grpSpPr>
              <a:xfrm rot="4093669">
                <a:off x="1862597" y="1632589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32C7DEB-2BDC-4FBC-B0F0-6431C6D064E3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9B425FE6-E083-4C37-A9DA-A213BF98ECB7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6665E98-4C81-497D-B200-BC4D43A35B1E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93D35B9-E836-403C-9C40-F03D272E6A92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729A92A-275E-4C9F-84F8-AB85034E3823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283AB7E-FDCE-48E5-8D44-3DACE9A1F037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CD51FC2-666A-4BB2-8F5C-AB5121D4CF28}"/>
                  </a:ext>
                </a:extLst>
              </p:cNvPr>
              <p:cNvSpPr/>
              <p:nvPr/>
            </p:nvSpPr>
            <p:spPr>
              <a:xfrm>
                <a:off x="1922188" y="1540798"/>
                <a:ext cx="616299" cy="19242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" dirty="0">
                    <a:solidFill>
                      <a:schemeClr val="tx1"/>
                    </a:solidFill>
                  </a:rPr>
                  <a:t>OM molecular signatures across various conditions</a:t>
                </a:r>
                <a:endParaRPr lang="en-MY" sz="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AEBFE1-FD3B-4DB5-B584-A74BB840AEEA}"/>
              </a:ext>
            </a:extLst>
          </p:cNvPr>
          <p:cNvGrpSpPr/>
          <p:nvPr/>
        </p:nvGrpSpPr>
        <p:grpSpPr>
          <a:xfrm>
            <a:off x="1541766" y="1483159"/>
            <a:ext cx="1345722" cy="889333"/>
            <a:chOff x="1541766" y="1483159"/>
            <a:chExt cx="1345722" cy="889333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E6A726C-370E-45A9-A667-C2CED9858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1" t="1" r="-1" b="2460"/>
            <a:stretch/>
          </p:blipFill>
          <p:spPr>
            <a:xfrm>
              <a:off x="1769512" y="1502115"/>
              <a:ext cx="1022418" cy="794958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71D5EF3-81BC-45ED-8C10-A297C7AAE92B}"/>
                </a:ext>
              </a:extLst>
            </p:cNvPr>
            <p:cNvSpPr/>
            <p:nvPr/>
          </p:nvSpPr>
          <p:spPr>
            <a:xfrm>
              <a:off x="1740174" y="2278944"/>
              <a:ext cx="1081093" cy="935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Environmental conditions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54859C2-44D1-4CD9-B8CA-79D1725A9F4A}"/>
                </a:ext>
              </a:extLst>
            </p:cNvPr>
            <p:cNvSpPr/>
            <p:nvPr/>
          </p:nvSpPr>
          <p:spPr>
            <a:xfrm rot="16200000">
              <a:off x="1245299" y="1779626"/>
              <a:ext cx="8093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666A483-9D7C-45E0-859D-6813B8CF721B}"/>
                </a:ext>
              </a:extLst>
            </p:cNvPr>
            <p:cNvSpPr/>
            <p:nvPr/>
          </p:nvSpPr>
          <p:spPr>
            <a:xfrm>
              <a:off x="2280720" y="1544294"/>
              <a:ext cx="60676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9CFDC44-0C57-4065-A065-518A0E9D6FC7}"/>
              </a:ext>
            </a:extLst>
          </p:cNvPr>
          <p:cNvGrpSpPr/>
          <p:nvPr/>
        </p:nvGrpSpPr>
        <p:grpSpPr>
          <a:xfrm>
            <a:off x="1158872" y="-27947"/>
            <a:ext cx="908800" cy="785540"/>
            <a:chOff x="1067561" y="2034616"/>
            <a:chExt cx="908800" cy="78554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6F49CD-496F-4DB6-BEC9-A9D249CB2534}"/>
                </a:ext>
              </a:extLst>
            </p:cNvPr>
            <p:cNvGrpSpPr/>
            <p:nvPr/>
          </p:nvGrpSpPr>
          <p:grpSpPr>
            <a:xfrm>
              <a:off x="1067561" y="2034616"/>
              <a:ext cx="908800" cy="785540"/>
              <a:chOff x="2001238" y="502367"/>
              <a:chExt cx="908800" cy="78554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10928F4-9E39-46E9-92D5-3B95B334DF90}"/>
                  </a:ext>
                </a:extLst>
              </p:cNvPr>
              <p:cNvGrpSpPr/>
              <p:nvPr/>
            </p:nvGrpSpPr>
            <p:grpSpPr>
              <a:xfrm>
                <a:off x="2001238" y="539402"/>
                <a:ext cx="908800" cy="748505"/>
                <a:chOff x="2075032" y="248610"/>
                <a:chExt cx="908800" cy="74850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5498DBC-2016-4977-9ED9-77598F2003FC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D734B991-6869-4C7E-870E-D325D8BE6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7B8070FE-1333-48F0-9B2F-9C8E7C87C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61216FBC-108D-4663-8DAE-A79B1CDBC8A0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830BA32F-16B3-4DE7-A902-2EE7729E3FC5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2349A88-B47C-41A0-B522-3D6305B6A499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8C354E5-2737-473F-BD38-0EF45F464770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4C5A1BA3-983F-4407-BAF0-E5DA1DDC0646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3DCA449-001F-42D5-884A-56C3FC21999A}"/>
                  </a:ext>
                </a:extLst>
              </p:cNvPr>
              <p:cNvSpPr/>
              <p:nvPr/>
            </p:nvSpPr>
            <p:spPr>
              <a:xfrm>
                <a:off x="2124195" y="502367"/>
                <a:ext cx="714834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tx1"/>
                    </a:solidFill>
                  </a:rPr>
                  <a:t>Data signatures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04246CB-806B-488C-9024-9B497A615959}"/>
                </a:ext>
              </a:extLst>
            </p:cNvPr>
            <p:cNvSpPr/>
            <p:nvPr/>
          </p:nvSpPr>
          <p:spPr>
            <a:xfrm>
              <a:off x="1354346" y="2249109"/>
              <a:ext cx="45719" cy="351974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BE9344-8F17-4D99-A2CF-A535787E8D04}"/>
                </a:ext>
              </a:extLst>
            </p:cNvPr>
            <p:cNvSpPr/>
            <p:nvPr/>
          </p:nvSpPr>
          <p:spPr>
            <a:xfrm>
              <a:off x="1565368" y="2251399"/>
              <a:ext cx="45719" cy="351974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8CD2437-61EA-4431-9932-A4C89A4325A1}"/>
                </a:ext>
              </a:extLst>
            </p:cNvPr>
            <p:cNvSpPr/>
            <p:nvPr/>
          </p:nvSpPr>
          <p:spPr>
            <a:xfrm>
              <a:off x="1754194" y="2251501"/>
              <a:ext cx="45719" cy="351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3985BA-7357-46FE-BE77-7AFE86A09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42" y="2176586"/>
              <a:ext cx="160969" cy="62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674F30D-5ED2-401C-8439-0768680BB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1128" y="2175928"/>
              <a:ext cx="160969" cy="62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087FE6-BD28-45F9-A7E5-76F5228A1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7252" y="2176586"/>
              <a:ext cx="16653" cy="63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91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426E13-ACC8-4969-AADD-16BEB23BA1BC}"/>
              </a:ext>
            </a:extLst>
          </p:cNvPr>
          <p:cNvGrpSpPr/>
          <p:nvPr/>
        </p:nvGrpSpPr>
        <p:grpSpPr>
          <a:xfrm>
            <a:off x="105395" y="39374"/>
            <a:ext cx="1250645" cy="867576"/>
            <a:chOff x="381760" y="830087"/>
            <a:chExt cx="1250645" cy="867576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E6A726C-370E-45A9-A667-C2CED9858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1" t="1" r="-1" b="2460"/>
            <a:stretch/>
          </p:blipFill>
          <p:spPr>
            <a:xfrm>
              <a:off x="609987" y="830087"/>
              <a:ext cx="1022418" cy="794958"/>
            </a:xfrm>
            <a:prstGeom prst="rect">
              <a:avLst/>
            </a:prstGeom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54859C2-44D1-4CD9-B8CA-79D1725A9F4A}"/>
                </a:ext>
              </a:extLst>
            </p:cNvPr>
            <p:cNvSpPr/>
            <p:nvPr/>
          </p:nvSpPr>
          <p:spPr>
            <a:xfrm rot="16200000">
              <a:off x="85293" y="1126554"/>
              <a:ext cx="80932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Thermodynamic properties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8773C7-8638-46B0-A997-E808809349B9}"/>
                </a:ext>
              </a:extLst>
            </p:cNvPr>
            <p:cNvSpPr/>
            <p:nvPr/>
          </p:nvSpPr>
          <p:spPr>
            <a:xfrm>
              <a:off x="649995" y="864824"/>
              <a:ext cx="928171" cy="724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F8FD561-8EA6-4B03-8106-BD2860B9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43" t="37381" r="51579" b="43357"/>
            <a:stretch/>
          </p:blipFill>
          <p:spPr>
            <a:xfrm flipH="1" flipV="1">
              <a:off x="889078" y="1373361"/>
              <a:ext cx="68287" cy="156989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9D8BF53-9D04-4508-BFD1-071C5B6EB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574" t="14401" r="68222" b="6861"/>
            <a:stretch/>
          </p:blipFill>
          <p:spPr>
            <a:xfrm flipH="1">
              <a:off x="1277449" y="864824"/>
              <a:ext cx="45719" cy="641732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666A483-9D7C-45E0-859D-6813B8CF721B}"/>
                </a:ext>
              </a:extLst>
            </p:cNvPr>
            <p:cNvSpPr/>
            <p:nvPr/>
          </p:nvSpPr>
          <p:spPr>
            <a:xfrm>
              <a:off x="585694" y="902705"/>
              <a:ext cx="606768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E5CB0AC-D268-4451-B902-C416489AAE0F}"/>
                </a:ext>
              </a:extLst>
            </p:cNvPr>
            <p:cNvSpPr/>
            <p:nvPr/>
          </p:nvSpPr>
          <p:spPr>
            <a:xfrm>
              <a:off x="749532" y="1620896"/>
              <a:ext cx="347378" cy="767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Core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AA2F876-8769-4497-A239-A96F632D494B}"/>
                </a:ext>
              </a:extLst>
            </p:cNvPr>
            <p:cNvSpPr/>
            <p:nvPr/>
          </p:nvSpPr>
          <p:spPr>
            <a:xfrm>
              <a:off x="1108750" y="1620895"/>
              <a:ext cx="403731" cy="767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Satellite</a:t>
              </a:r>
              <a:endParaRPr lang="en-MY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463CA0-218C-4D06-8E44-BEA3CC8F70F9}"/>
              </a:ext>
            </a:extLst>
          </p:cNvPr>
          <p:cNvGrpSpPr/>
          <p:nvPr/>
        </p:nvGrpSpPr>
        <p:grpSpPr>
          <a:xfrm>
            <a:off x="1540884" y="-34852"/>
            <a:ext cx="995494" cy="748505"/>
            <a:chOff x="681000" y="1607181"/>
            <a:chExt cx="995494" cy="74850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606154-2258-4294-B175-AA1A006A2FAA}"/>
                </a:ext>
              </a:extLst>
            </p:cNvPr>
            <p:cNvGrpSpPr/>
            <p:nvPr/>
          </p:nvGrpSpPr>
          <p:grpSpPr>
            <a:xfrm>
              <a:off x="681000" y="1607181"/>
              <a:ext cx="908800" cy="748505"/>
              <a:chOff x="681000" y="1607181"/>
              <a:chExt cx="908800" cy="74850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F03A22D-1206-4D12-B047-AD696AE17715}"/>
                  </a:ext>
                </a:extLst>
              </p:cNvPr>
              <p:cNvGrpSpPr/>
              <p:nvPr/>
            </p:nvGrpSpPr>
            <p:grpSpPr>
              <a:xfrm>
                <a:off x="681000" y="1607181"/>
                <a:ext cx="908800" cy="748505"/>
                <a:chOff x="2001238" y="539402"/>
                <a:chExt cx="908800" cy="748505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A1B3FF3-1A6C-408F-A3FC-E7AE571F3FBA}"/>
                    </a:ext>
                  </a:extLst>
                </p:cNvPr>
                <p:cNvGrpSpPr/>
                <p:nvPr/>
              </p:nvGrpSpPr>
              <p:grpSpPr>
                <a:xfrm>
                  <a:off x="2001238" y="539402"/>
                  <a:ext cx="908800" cy="748505"/>
                  <a:chOff x="2075032" y="248610"/>
                  <a:chExt cx="908800" cy="748505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3CA309D-285A-470B-83BD-EB014D95C67B}"/>
                      </a:ext>
                    </a:extLst>
                  </p:cNvPr>
                  <p:cNvSpPr/>
                  <p:nvPr/>
                </p:nvSpPr>
                <p:spPr>
                  <a:xfrm>
                    <a:off x="2269000" y="425752"/>
                    <a:ext cx="714832" cy="35128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AB9B6039-2E64-421C-BE4B-7B48432D12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9000" y="407228"/>
                    <a:ext cx="0" cy="3698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CDF907C0-16B8-4B02-BAD8-385279F5F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448" y="777035"/>
                    <a:ext cx="714834" cy="24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B1ABB297-EBB3-4511-B90E-AAE25D6A6903}"/>
                      </a:ext>
                    </a:extLst>
                  </p:cNvPr>
                  <p:cNvSpPr/>
                  <p:nvPr/>
                </p:nvSpPr>
                <p:spPr>
                  <a:xfrm>
                    <a:off x="2174511" y="780728"/>
                    <a:ext cx="80932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Thermodynamic properties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E26AB9CE-B03C-42A5-A10C-787FCF2B85C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14820" y="508822"/>
                    <a:ext cx="736811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</a:rPr>
                      <a:t>Frequency</a:t>
                    </a:r>
                    <a:endParaRPr lang="en-MY" sz="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93A31F9D-6587-4D4E-94EA-0D0FE9C8C32E}"/>
                      </a:ext>
                    </a:extLst>
                  </p:cNvPr>
                  <p:cNvSpPr/>
                  <p:nvPr/>
                </p:nvSpPr>
                <p:spPr>
                  <a:xfrm>
                    <a:off x="2347592" y="467476"/>
                    <a:ext cx="135244" cy="309558"/>
                  </a:xfrm>
                  <a:custGeom>
                    <a:avLst/>
                    <a:gdLst>
                      <a:gd name="connsiteX0" fmla="*/ 0 w 577516"/>
                      <a:gd name="connsiteY0" fmla="*/ 117511 h 121521"/>
                      <a:gd name="connsiteX1" fmla="*/ 120316 w 577516"/>
                      <a:gd name="connsiteY1" fmla="*/ 1205 h 121521"/>
                      <a:gd name="connsiteX2" fmla="*/ 236621 w 577516"/>
                      <a:gd name="connsiteY2" fmla="*/ 57353 h 121521"/>
                      <a:gd name="connsiteX3" fmla="*/ 352927 w 577516"/>
                      <a:gd name="connsiteY3" fmla="*/ 65374 h 121521"/>
                      <a:gd name="connsiteX4" fmla="*/ 485274 w 577516"/>
                      <a:gd name="connsiteY4" fmla="*/ 101468 h 121521"/>
                      <a:gd name="connsiteX5" fmla="*/ 577516 w 577516"/>
                      <a:gd name="connsiteY5" fmla="*/ 121521 h 121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77516" h="121521">
                        <a:moveTo>
                          <a:pt x="0" y="117511"/>
                        </a:moveTo>
                        <a:cubicBezTo>
                          <a:pt x="40439" y="64371"/>
                          <a:pt x="80879" y="11231"/>
                          <a:pt x="120316" y="1205"/>
                        </a:cubicBezTo>
                        <a:cubicBezTo>
                          <a:pt x="159753" y="-8821"/>
                          <a:pt x="197853" y="46658"/>
                          <a:pt x="236621" y="57353"/>
                        </a:cubicBezTo>
                        <a:cubicBezTo>
                          <a:pt x="275389" y="68048"/>
                          <a:pt x="311485" y="58022"/>
                          <a:pt x="352927" y="65374"/>
                        </a:cubicBezTo>
                        <a:cubicBezTo>
                          <a:pt x="394369" y="72726"/>
                          <a:pt x="447843" y="92110"/>
                          <a:pt x="485274" y="101468"/>
                        </a:cubicBezTo>
                        <a:cubicBezTo>
                          <a:pt x="522705" y="110826"/>
                          <a:pt x="550110" y="116173"/>
                          <a:pt x="577516" y="121521"/>
                        </a:cubicBezTo>
                      </a:path>
                    </a:pathLst>
                  </a:cu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908FE89-A3C9-4D4C-9D0F-D7E6FC00B717}"/>
                      </a:ext>
                    </a:extLst>
                  </p:cNvPr>
                  <p:cNvSpPr/>
                  <p:nvPr/>
                </p:nvSpPr>
                <p:spPr>
                  <a:xfrm>
                    <a:off x="2271553" y="637249"/>
                    <a:ext cx="618947" cy="139796"/>
                  </a:xfrm>
                  <a:custGeom>
                    <a:avLst/>
                    <a:gdLst>
                      <a:gd name="connsiteX0" fmla="*/ 0 w 433137"/>
                      <a:gd name="connsiteY0" fmla="*/ 132900 h 139796"/>
                      <a:gd name="connsiteX1" fmla="*/ 136358 w 433137"/>
                      <a:gd name="connsiteY1" fmla="*/ 124879 h 139796"/>
                      <a:gd name="connsiteX2" fmla="*/ 236621 w 433137"/>
                      <a:gd name="connsiteY2" fmla="*/ 552 h 139796"/>
                      <a:gd name="connsiteX3" fmla="*/ 324853 w 433137"/>
                      <a:gd name="connsiteY3" fmla="*/ 80763 h 139796"/>
                      <a:gd name="connsiteX4" fmla="*/ 376990 w 433137"/>
                      <a:gd name="connsiteY4" fmla="*/ 116857 h 139796"/>
                      <a:gd name="connsiteX5" fmla="*/ 433137 w 433137"/>
                      <a:gd name="connsiteY5" fmla="*/ 136910 h 139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3137" h="139796">
                        <a:moveTo>
                          <a:pt x="0" y="132900"/>
                        </a:moveTo>
                        <a:cubicBezTo>
                          <a:pt x="48460" y="139918"/>
                          <a:pt x="96921" y="146937"/>
                          <a:pt x="136358" y="124879"/>
                        </a:cubicBezTo>
                        <a:cubicBezTo>
                          <a:pt x="175795" y="102821"/>
                          <a:pt x="205205" y="7905"/>
                          <a:pt x="236621" y="552"/>
                        </a:cubicBezTo>
                        <a:cubicBezTo>
                          <a:pt x="268037" y="-6801"/>
                          <a:pt x="301458" y="61379"/>
                          <a:pt x="324853" y="80763"/>
                        </a:cubicBezTo>
                        <a:cubicBezTo>
                          <a:pt x="348248" y="100147"/>
                          <a:pt x="358943" y="107499"/>
                          <a:pt x="376990" y="116857"/>
                        </a:cubicBezTo>
                        <a:cubicBezTo>
                          <a:pt x="395037" y="126215"/>
                          <a:pt x="414087" y="131562"/>
                          <a:pt x="433137" y="136910"/>
                        </a:cubicBezTo>
                      </a:path>
                    </a:pathLst>
                  </a:cu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95887949-5AAB-41D2-9B3A-07C7672B6F1B}"/>
                    </a:ext>
                  </a:extLst>
                </p:cNvPr>
                <p:cNvSpPr/>
                <p:nvPr/>
              </p:nvSpPr>
              <p:spPr>
                <a:xfrm>
                  <a:off x="2260695" y="848825"/>
                  <a:ext cx="321326" cy="10236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500" dirty="0">
                      <a:solidFill>
                        <a:srgbClr val="00B050"/>
                      </a:solidFill>
                    </a:rPr>
                    <a:t>Core</a:t>
                  </a:r>
                  <a:endParaRPr lang="en-MY" sz="5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9223DAE-94DC-420D-8E5A-16991B66DFDB}"/>
                  </a:ext>
                </a:extLst>
              </p:cNvPr>
              <p:cNvSpPr/>
              <p:nvPr/>
            </p:nvSpPr>
            <p:spPr>
              <a:xfrm>
                <a:off x="1147470" y="1912170"/>
                <a:ext cx="417140" cy="10236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rgbClr val="7030A0"/>
                    </a:solidFill>
                  </a:rPr>
                  <a:t>Satellite</a:t>
                </a:r>
                <a:endParaRPr lang="en-MY" sz="5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4C2F4F5-BF1C-4D48-BF63-9F75F4F5434F}"/>
                </a:ext>
              </a:extLst>
            </p:cNvPr>
            <p:cNvSpPr/>
            <p:nvPr/>
          </p:nvSpPr>
          <p:spPr>
            <a:xfrm>
              <a:off x="1001084" y="1797804"/>
              <a:ext cx="675410" cy="1094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00" dirty="0">
                  <a:solidFill>
                    <a:schemeClr val="tx1"/>
                  </a:solidFill>
                </a:rPr>
                <a:t>Distribution of OM molecular signatures</a:t>
              </a:r>
              <a:endParaRPr lang="en-MY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FB5E40E-AC30-4398-81F3-C0356762EE9E}"/>
              </a:ext>
            </a:extLst>
          </p:cNvPr>
          <p:cNvGrpSpPr/>
          <p:nvPr/>
        </p:nvGrpSpPr>
        <p:grpSpPr>
          <a:xfrm>
            <a:off x="863877" y="1509826"/>
            <a:ext cx="784518" cy="736811"/>
            <a:chOff x="863877" y="1509826"/>
            <a:chExt cx="784518" cy="73681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BE70DD-DE05-42E4-B8E2-05E1079E5AA4}"/>
                </a:ext>
              </a:extLst>
            </p:cNvPr>
            <p:cNvSpPr/>
            <p:nvPr/>
          </p:nvSpPr>
          <p:spPr>
            <a:xfrm>
              <a:off x="1035831" y="1614339"/>
              <a:ext cx="519106" cy="499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C02A95-7E08-47F9-A67A-6D1490FAFF0C}"/>
                </a:ext>
              </a:extLst>
            </p:cNvPr>
            <p:cNvGrpSpPr/>
            <p:nvPr/>
          </p:nvGrpSpPr>
          <p:grpSpPr>
            <a:xfrm>
              <a:off x="1092598" y="1667029"/>
              <a:ext cx="403100" cy="397098"/>
              <a:chOff x="1020332" y="2408089"/>
              <a:chExt cx="403100" cy="397098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99FFBD1-0A3B-412A-BAF1-5AF67414EA18}"/>
                  </a:ext>
                </a:extLst>
              </p:cNvPr>
              <p:cNvGrpSpPr/>
              <p:nvPr/>
            </p:nvGrpSpPr>
            <p:grpSpPr>
              <a:xfrm rot="3310578">
                <a:off x="1081576" y="2415513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C66CAC22-A502-4B47-B763-5BD6248D2A2C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11AD14A0-C6F9-46ED-8607-E3C8AE568966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14EED7FF-DA1C-48B8-B65D-571993F7BF2F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216B1A5E-4ABE-432D-9987-A65239238724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76DE1F11-79B3-4ECE-B72E-14C89045B71D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B210A8EF-587A-42F1-B331-91890FEB9930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D2F23200-0075-4E33-B22B-D418DAF749C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3F3C62BE-CC74-459B-919D-3C537B7CC723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E9F1D4B3-9C25-4919-88C3-DCEC8F09885E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6BCE8A7-5D4A-4635-86F1-D754FF4CFDA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D67208CF-A8EA-4E33-9D24-4E75631C0089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DEEFD750-9AF3-4403-9937-B8C3DCB4AE4F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7B189E65-5D26-444D-AD72-5309B883B26B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350B5884-D1C9-4273-9DCC-4B95334CBB35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476FCC1-3B18-4A9E-955D-40963288E8C8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75FCE2F9-ADC4-4E43-9EF3-0EC6D2B14B95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81B5BD3-705A-4080-9A06-B728C83A2890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54A838C8-F719-4AD7-9F7D-496AD2DA5A6F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418C8FF9-7571-4E98-B9A4-A7174ADA0BDD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B10E41B5-8D48-49A2-B166-F316DFC1AA07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FB071771-91FA-4689-8020-AAF5C12D2505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B398E647-4C4F-4606-AE06-C936858FF23F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F331595-D5D0-49A2-937A-785F2E75A7D9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FD3A36C-A2A1-4B06-B544-79A8C9453FDF}"/>
                  </a:ext>
                </a:extLst>
              </p:cNvPr>
              <p:cNvGrpSpPr/>
              <p:nvPr/>
            </p:nvGrpSpPr>
            <p:grpSpPr>
              <a:xfrm rot="12451218">
                <a:off x="1095996" y="2408089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5B5A40C3-521E-42E1-9F4A-976909045A02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D381219-E69C-4346-96BF-349D102283F0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91779A77-9746-4678-A64E-C4A3947D1615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D4CF4FC-2D37-4350-8788-884A91B08C72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E9F1E419-D668-4936-8059-AA06DEB50EE2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A83D7255-D94F-42BA-9538-BBB128E86062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00DAB8CF-C7C0-480B-89F7-B8686A70780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F8E8D34-B447-40C6-ADDA-5CE5317D9EDA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AB8C40FE-69A3-4FAC-818F-257A998915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706869F7-7F84-4A56-BC63-80E6941CA51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78708261-8C57-44DC-8849-6836C07D782B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20C5F072-2344-45B1-AF79-8F18C471888E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7083CDDA-735B-4F63-ACD4-D736287ACE48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B1F83571-B34D-450D-852D-6D8C1C717836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8BD9C74A-F3B9-42FE-B44B-5C6C8FCD3D5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D2BC7C6-600A-4E33-BBDA-0DF5AD93545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9BE216EC-A17D-4E74-A2DA-B6FC916665A1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774CF1BB-80F4-4766-96AA-049EA4031217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2FA5A76D-C2F0-4455-A84F-8A092CF126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5D022B2B-F892-4262-A7F4-BEFAD21B8621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42EBDD08-EBB9-449D-BBF1-40DFE94169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26562EA8-2E86-4BE6-909C-36DCF0B67A64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D93F4CE-8E43-4472-82E5-01D37E137584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E38EA99-63C3-4BFB-AC1E-26E7E3B95F7E}"/>
                  </a:ext>
                </a:extLst>
              </p:cNvPr>
              <p:cNvGrpSpPr/>
              <p:nvPr/>
            </p:nvGrpSpPr>
            <p:grpSpPr>
              <a:xfrm rot="15318766">
                <a:off x="1049274" y="2463331"/>
                <a:ext cx="312914" cy="370798"/>
                <a:chOff x="1987152" y="1570823"/>
                <a:chExt cx="312914" cy="370798"/>
              </a:xfrm>
              <a:solidFill>
                <a:schemeClr val="tx1"/>
              </a:solidFill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86021CAF-AB89-408B-9A43-C9AE13F66497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EFD5CE7D-F5EB-45F0-8D0D-BB60BEC5D9B2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E926231C-BCD6-4EA5-BD57-B8E7FCDC494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A4CF3055-060C-4A4E-BDB7-1CBE1301BE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EED63DBC-B7DA-45E5-BAE0-F90DEA238303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7B630ED-9163-44BE-93A9-49566A461581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0396DA18-5B59-4178-AE35-452FE97A86F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D996A0E1-BAB0-43EA-8D38-F1CAC431FFDF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grpFill/>
              </p:grpSpPr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15E4C77A-93DE-4B1D-9459-2FA0D9249F76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22511B40-FA31-4D1F-9C19-4C54ABD85D22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01C7D134-314D-4BE5-94A2-6DA2A209123D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71669C0C-3291-43DD-BA90-F1ADA8539002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17167741-9DDA-436A-9ECE-E454567A2B7A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A9D0FE40-D28B-45EA-A941-731E579E78B9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3FBA9EA9-6977-4DC1-B957-45E7184E117E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1E6D760C-979E-4CFE-9E4F-45B1E7E9CCE6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CCFB0287-9A5E-4755-959D-23A223093C5E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grpFill/>
              </p:grpSpPr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1F54997D-95EE-4906-A21C-F9E246C323E3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9159B0F1-A786-4B1A-829C-31069EA34152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270275D-89A0-4809-BA02-D53211DE2259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671317A7-E958-4763-AE90-3D1EE7E01E97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07306947-BB37-4501-A27A-FF559D4B9F47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B43518A3-3182-48F9-823B-7D04C3178021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5CC2D70-C907-4A31-B372-7DF64D2F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31" y="1590911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71C9CF-BB21-403B-9E60-D51325AEE14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94889" y="1854976"/>
              <a:ext cx="0" cy="523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27E9E17-1B96-4C9E-A5D2-4A6365B79452}"/>
                </a:ext>
              </a:extLst>
            </p:cNvPr>
            <p:cNvSpPr/>
            <p:nvPr/>
          </p:nvSpPr>
          <p:spPr>
            <a:xfrm>
              <a:off x="925175" y="2128680"/>
              <a:ext cx="699021" cy="786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% Occupancy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99F0F72-2603-4D23-9A37-37511D728164}"/>
                </a:ext>
              </a:extLst>
            </p:cNvPr>
            <p:cNvSpPr/>
            <p:nvPr/>
          </p:nvSpPr>
          <p:spPr>
            <a:xfrm rot="16200000">
              <a:off x="603665" y="1770038"/>
              <a:ext cx="736811" cy="2163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Thermo prop</a:t>
              </a:r>
              <a:endParaRPr lang="en-MY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5E74820-6278-4060-B05A-930D6B5405E2}"/>
                </a:ext>
              </a:extLst>
            </p:cNvPr>
            <p:cNvGrpSpPr/>
            <p:nvPr/>
          </p:nvGrpSpPr>
          <p:grpSpPr>
            <a:xfrm rot="6086126">
              <a:off x="1129982" y="1700541"/>
              <a:ext cx="312914" cy="370798"/>
              <a:chOff x="1987152" y="1570823"/>
              <a:chExt cx="312914" cy="37079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21E3125-4129-45C4-B1CD-D752E3738402}"/>
                  </a:ext>
                </a:extLst>
              </p:cNvPr>
              <p:cNvGrpSpPr/>
              <p:nvPr/>
            </p:nvGrpSpPr>
            <p:grpSpPr>
              <a:xfrm rot="1734796">
                <a:off x="1987152" y="1792683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A789B32A-1C9C-457F-9282-AC7899FCFE41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DB83205-6563-426F-9417-BED7B2AC9D3D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CDE301C4-81BE-4924-AB98-893AB6EFECAE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D599067-4860-4754-BB9A-DC469274C482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F6024F30-BF8E-473F-9451-631DA6377032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804B76E3-5BF7-4D95-89F9-EB24679D743F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9F71CAA-C69E-4A2E-8FF8-B25A99C22122}"/>
                  </a:ext>
                </a:extLst>
              </p:cNvPr>
              <p:cNvGrpSpPr/>
              <p:nvPr/>
            </p:nvGrpSpPr>
            <p:grpSpPr>
              <a:xfrm rot="14275821">
                <a:off x="2047882" y="1658479"/>
                <a:ext cx="131339" cy="148938"/>
                <a:chOff x="972825" y="1820177"/>
                <a:chExt cx="131339" cy="148938"/>
              </a:xfrm>
              <a:solidFill>
                <a:schemeClr val="accent2"/>
              </a:solidFill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539E881-EFC8-4083-A005-4B593AEB154C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18253F9-3650-4F39-BE91-81827D2A5EAE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0C8C01A-2570-423B-9649-6A419F6E0111}"/>
                    </a:ext>
                  </a:extLst>
                </p:cNvPr>
                <p:cNvSpPr/>
                <p:nvPr/>
              </p:nvSpPr>
              <p:spPr>
                <a:xfrm flipV="1">
                  <a:off x="972825" y="1871675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5F0626B-E857-4F96-98D6-2E603682770B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BAF0C8D-0497-439F-BD21-EFB6ADE04C63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8BC8A00-858B-4F5D-862F-35A7087D4ECD}"/>
                    </a:ext>
                  </a:extLst>
                </p:cNvPr>
                <p:cNvSpPr/>
                <p:nvPr/>
              </p:nvSpPr>
              <p:spPr>
                <a:xfrm flipV="1">
                  <a:off x="1073150" y="1847661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DFDE65C-EBC2-437F-BD6F-2B77C7099320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E7F79EC-F0C2-455C-9542-1B4ADBE80651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EA68541-C6D0-412B-9DFA-A2BFAA273D12}"/>
                  </a:ext>
                </a:extLst>
              </p:cNvPr>
              <p:cNvGrpSpPr/>
              <p:nvPr/>
            </p:nvGrpSpPr>
            <p:grpSpPr>
              <a:xfrm rot="3407543">
                <a:off x="2179076" y="1542875"/>
                <a:ext cx="93042" cy="148938"/>
                <a:chOff x="988332" y="1820177"/>
                <a:chExt cx="93042" cy="148938"/>
              </a:xfrm>
              <a:solidFill>
                <a:schemeClr val="accent2"/>
              </a:solidFill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406B0A31-4A30-49E3-B3EE-CE7C4741C93D}"/>
                    </a:ext>
                  </a:extLst>
                </p:cNvPr>
                <p:cNvSpPr/>
                <p:nvPr/>
              </p:nvSpPr>
              <p:spPr>
                <a:xfrm flipV="1">
                  <a:off x="1001118" y="1906242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EB28CCD-5E00-49B9-98A1-A08A5A981476}"/>
                    </a:ext>
                  </a:extLst>
                </p:cNvPr>
                <p:cNvSpPr/>
                <p:nvPr/>
              </p:nvSpPr>
              <p:spPr>
                <a:xfrm flipV="1">
                  <a:off x="1034853" y="1939606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190D6D2A-C6EB-497F-8DF6-5CC77B2637B6}"/>
                    </a:ext>
                  </a:extLst>
                </p:cNvPr>
                <p:cNvSpPr/>
                <p:nvPr/>
              </p:nvSpPr>
              <p:spPr>
                <a:xfrm flipV="1">
                  <a:off x="1050360" y="1901184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64EA558-1480-4A85-B7AD-0AD3484B02A9}"/>
                    </a:ext>
                  </a:extLst>
                </p:cNvPr>
                <p:cNvSpPr/>
                <p:nvPr/>
              </p:nvSpPr>
              <p:spPr>
                <a:xfrm flipV="1">
                  <a:off x="1027100" y="186513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EC61738-C3D0-4689-9997-A767BFABEE7A}"/>
                    </a:ext>
                  </a:extLst>
                </p:cNvPr>
                <p:cNvSpPr/>
                <p:nvPr/>
              </p:nvSpPr>
              <p:spPr>
                <a:xfrm flipV="1">
                  <a:off x="988332" y="1840978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2D1B110-16DA-4ABC-962A-69FEB22D7339}"/>
                    </a:ext>
                  </a:extLst>
                </p:cNvPr>
                <p:cNvSpPr/>
                <p:nvPr/>
              </p:nvSpPr>
              <p:spPr>
                <a:xfrm flipV="1">
                  <a:off x="1034382" y="1820177"/>
                  <a:ext cx="31014" cy="295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BB518A7-9CF0-4A83-AE01-2DC0FF3DE47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5705" y="1702964"/>
              <a:ext cx="409115" cy="3519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06813C4-ED01-462B-BAC4-BE1A9BDDC421}"/>
                </a:ext>
              </a:extLst>
            </p:cNvPr>
            <p:cNvSpPr/>
            <p:nvPr/>
          </p:nvSpPr>
          <p:spPr>
            <a:xfrm>
              <a:off x="1091127" y="1592922"/>
              <a:ext cx="557268" cy="1752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accent2"/>
                  </a:solidFill>
                </a:rPr>
                <a:t>OM molecular signatures</a:t>
              </a:r>
              <a:endParaRPr lang="en-MY" sz="400" dirty="0">
                <a:solidFill>
                  <a:schemeClr val="accent2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B9AB531-2C26-4AA5-BD2A-B22E3313296B}"/>
                </a:ext>
              </a:extLst>
            </p:cNvPr>
            <p:cNvSpPr/>
            <p:nvPr/>
          </p:nvSpPr>
          <p:spPr>
            <a:xfrm>
              <a:off x="953199" y="1998406"/>
              <a:ext cx="480823" cy="1001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All species</a:t>
              </a:r>
              <a:endParaRPr lang="en-MY" sz="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72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185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2021-11-03T17:54:35Z</dcterms:created>
  <dcterms:modified xsi:type="dcterms:W3CDTF">2021-11-21T17:02:55Z</dcterms:modified>
</cp:coreProperties>
</file>