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C5A0F-AC28-4C16-82D2-252B3D714B86}" v="1" dt="2022-03-18T19:06:09.198"/>
    <p1510:client id="{DC0A64D6-2C76-4C7B-9FD9-5E1DDAF0783A}" v="3" dt="2022-03-18T19:05:0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D6AC5A0F-AC28-4C16-82D2-252B3D714B86}"/>
    <pc:docChg chg="modSld">
      <pc:chgData name="Firnaaz Ahamed" userId="354af85a-496a-464c-a30e-ea50a64145d9" providerId="ADAL" clId="{D6AC5A0F-AC28-4C16-82D2-252B3D714B86}" dt="2022-03-18T19:06:15.997" v="4" actId="1076"/>
      <pc:docMkLst>
        <pc:docMk/>
      </pc:docMkLst>
      <pc:sldChg chg="addSp modSp mod">
        <pc:chgData name="Firnaaz Ahamed" userId="354af85a-496a-464c-a30e-ea50a64145d9" providerId="ADAL" clId="{D6AC5A0F-AC28-4C16-82D2-252B3D714B86}" dt="2022-03-18T19:06:15.997" v="4" actId="1076"/>
        <pc:sldMkLst>
          <pc:docMk/>
          <pc:sldMk cId="1258212438" sldId="256"/>
        </pc:sldMkLst>
        <pc:picChg chg="add mod">
          <ac:chgData name="Firnaaz Ahamed" userId="354af85a-496a-464c-a30e-ea50a64145d9" providerId="ADAL" clId="{D6AC5A0F-AC28-4C16-82D2-252B3D714B86}" dt="2022-03-18T19:06:15.997" v="4" actId="1076"/>
          <ac:picMkLst>
            <pc:docMk/>
            <pc:sldMk cId="1258212438" sldId="256"/>
            <ac:picMk id="3" creationId="{854B92A7-1E1A-446E-A24C-647BB0037F52}"/>
          </ac:picMkLst>
        </pc:picChg>
      </pc:sldChg>
    </pc:docChg>
  </pc:docChgLst>
  <pc:docChgLst>
    <pc:chgData name="Firnaaz Ahamed" userId="354af85a-496a-464c-a30e-ea50a64145d9" providerId="ADAL" clId="{DC0A64D6-2C76-4C7B-9FD9-5E1DDAF0783A}"/>
    <pc:docChg chg="custSel addSld modSld">
      <pc:chgData name="Firnaaz Ahamed" userId="354af85a-496a-464c-a30e-ea50a64145d9" providerId="ADAL" clId="{DC0A64D6-2C76-4C7B-9FD9-5E1DDAF0783A}" dt="2022-03-18T19:05:03.262" v="4" actId="478"/>
      <pc:docMkLst>
        <pc:docMk/>
      </pc:docMkLst>
      <pc:sldChg chg="addSp delSp modSp new mod modClrScheme chgLayout">
        <pc:chgData name="Firnaaz Ahamed" userId="354af85a-496a-464c-a30e-ea50a64145d9" providerId="ADAL" clId="{DC0A64D6-2C76-4C7B-9FD9-5E1DDAF0783A}" dt="2022-03-18T19:05:03.262" v="4" actId="478"/>
        <pc:sldMkLst>
          <pc:docMk/>
          <pc:sldMk cId="1258212438" sldId="256"/>
        </pc:sldMkLst>
        <pc:spChg chg="del">
          <ac:chgData name="Firnaaz Ahamed" userId="354af85a-496a-464c-a30e-ea50a64145d9" providerId="ADAL" clId="{DC0A64D6-2C76-4C7B-9FD9-5E1DDAF0783A}" dt="2022-03-18T19:03:40.748" v="1" actId="700"/>
          <ac:spMkLst>
            <pc:docMk/>
            <pc:sldMk cId="1258212438" sldId="256"/>
            <ac:spMk id="2" creationId="{0361BB76-EE33-47C2-814B-589E23027D2D}"/>
          </ac:spMkLst>
        </pc:spChg>
        <pc:spChg chg="del">
          <ac:chgData name="Firnaaz Ahamed" userId="354af85a-496a-464c-a30e-ea50a64145d9" providerId="ADAL" clId="{DC0A64D6-2C76-4C7B-9FD9-5E1DDAF0783A}" dt="2022-03-18T19:03:40.748" v="1" actId="700"/>
          <ac:spMkLst>
            <pc:docMk/>
            <pc:sldMk cId="1258212438" sldId="256"/>
            <ac:spMk id="3" creationId="{2FF59141-1A94-458F-BFEE-0293A9F8629F}"/>
          </ac:spMkLst>
        </pc:spChg>
        <pc:spChg chg="add del mod">
          <ac:chgData name="Firnaaz Ahamed" userId="354af85a-496a-464c-a30e-ea50a64145d9" providerId="ADAL" clId="{DC0A64D6-2C76-4C7B-9FD9-5E1DDAF0783A}" dt="2022-03-18T19:05:03.262" v="4" actId="478"/>
          <ac:spMkLst>
            <pc:docMk/>
            <pc:sldMk cId="1258212438" sldId="256"/>
            <ac:spMk id="4" creationId="{DF02EE0F-0B86-4E9F-A19B-6B8C0CFD48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205-9293-4DB9-A3DC-0D6F7F68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832C-FA1D-4E50-8927-557D128B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710D-A45A-4C9A-ADF5-F53E74C9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C6C9-63E0-4210-B243-98641D83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9BEB-6180-4538-8350-BDF5F12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397B-6005-4C4C-B238-6714A14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AED60-EF2D-447A-A275-4C062940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7579-8746-4997-BBFB-FC6C2D2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5570-DF2F-42CE-AE7D-47D1F6A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2D7D-49F6-4962-8468-7C2E078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470AB-7132-49FF-9C52-9BDBCE0DC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B404-95E7-4D8B-8CD9-9EF21388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F749-0F20-435F-90B0-D7C6AC8E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1192-B58B-43E0-8F49-0D1BF512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085-E2DA-457B-A2AA-E22060D9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2474-954C-4A1B-8F37-3DDA919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491-FCFA-4153-AC14-A8C25AD6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608-47D4-4B10-B5C5-9A5A123D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62C8-205D-4BD1-A0DB-D82C59D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B3-4213-4DBB-8208-389BCC02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0ED0-2658-4910-ABCB-21DEC8BA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C610-6AA0-4C32-A192-D602C955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4E06-F5BB-460B-AFC0-8A0E35C7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A1B8-F67A-41CD-8BAF-B7A4F974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54D6-3EEA-48CF-9A8E-6E00C958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B5F1-45A6-40A1-80E2-CAA6ED5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B4A-10FF-41BC-AEC2-7E3F163C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D830-54FF-4217-A022-32EC1D58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51237-498F-44AA-ABAC-E5516623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5521-755B-4544-9F55-72823E0C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1E954-9AD3-4ACF-82DC-FC9F23C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9FE-22D5-4855-A557-867EF3B4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8390-1FEB-4119-A849-25BA7EA8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F9A8E-7F62-4983-9892-5EBE951C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F5696-0E10-4359-8576-AF802819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A581F-0F9F-4600-8936-72F538804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F6A1F-E667-4A82-B225-5E8F87D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AF765-4A2A-4C4F-847F-FABCC79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52722-8381-4A6F-919C-EB1E7F20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0CC2-8531-49EC-B7A2-9B5AD1F4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D9F2-C751-4A47-AB3B-D8BB8A8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5533C-E68D-4AF3-B420-9AD4DB6B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755-4744-4A9B-A72D-B2D66FD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DD31D-A43F-4D22-9DA5-8105EE22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61FC6-7281-49E0-BF4E-0761933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0084-71CC-40BA-8011-D82CF98B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A47-9CFF-45A1-BFC0-47FF00CA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CDAD-5214-43E2-A7EB-42F1BA16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00A1F-16FE-43F8-BC2C-E0EC0EE7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695E-6400-464C-BF39-6553E42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2806-FF83-4A2F-A15F-8CC0DF5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67A8-3CBC-4F13-B487-86DC6303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C515-A82E-4DB0-98F5-4B39DAF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0A780-06A0-42B2-8919-BEF20A610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3301-1970-4615-AC2F-CC202939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CF184-8E47-4822-851F-F7A5B12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60AE-FEB9-429B-A996-E2DDFB1D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6B773-C415-4A27-B6A1-1AE6987B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694D8-970E-4229-A673-475642F1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2D27-F3DF-47EC-892E-EE46ECC3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7384-7EF2-4FE4-A6AB-4049D570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10C0-4599-448D-980C-C2D8BCF60C3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D24E-AACF-4A22-AECF-E7976AD43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194-B0FF-4EEF-9784-EEDBFE9B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54B92A7-1E1A-446E-A24C-647BB003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7662"/>
            <a:ext cx="6337300" cy="55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2022-03-18T19:03:36Z</dcterms:created>
  <dcterms:modified xsi:type="dcterms:W3CDTF">2022-03-18T19:06:25Z</dcterms:modified>
</cp:coreProperties>
</file>