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3A3F1-4C1C-48C4-A1DA-EE8A7114DFAF}" v="21" dt="2022-04-13T19:32:12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naaz Ahamed" userId="354af85a-496a-464c-a30e-ea50a64145d9" providerId="ADAL" clId="{D0B3A3F1-4C1C-48C4-A1DA-EE8A7114DFAF}"/>
    <pc:docChg chg="undo custSel addSld modSld">
      <pc:chgData name="Firnaaz Ahamed" userId="354af85a-496a-464c-a30e-ea50a64145d9" providerId="ADAL" clId="{D0B3A3F1-4C1C-48C4-A1DA-EE8A7114DFAF}" dt="2022-04-13T19:51:32.783" v="345" actId="2166"/>
      <pc:docMkLst>
        <pc:docMk/>
      </pc:docMkLst>
      <pc:sldChg chg="addSp delSp modSp mod">
        <pc:chgData name="Firnaaz Ahamed" userId="354af85a-496a-464c-a30e-ea50a64145d9" providerId="ADAL" clId="{D0B3A3F1-4C1C-48C4-A1DA-EE8A7114DFAF}" dt="2022-04-13T16:57:50.825" v="163" actId="1076"/>
        <pc:sldMkLst>
          <pc:docMk/>
          <pc:sldMk cId="1258212438" sldId="256"/>
        </pc:sldMkLst>
        <pc:spChg chg="add mod">
          <ac:chgData name="Firnaaz Ahamed" userId="354af85a-496a-464c-a30e-ea50a64145d9" providerId="ADAL" clId="{D0B3A3F1-4C1C-48C4-A1DA-EE8A7114DFAF}" dt="2022-04-13T16:46:52.404" v="149" actId="1076"/>
          <ac:spMkLst>
            <pc:docMk/>
            <pc:sldMk cId="1258212438" sldId="256"/>
            <ac:spMk id="4" creationId="{0CBE1CC4-09BD-43CB-A4FE-D0963FFCD536}"/>
          </ac:spMkLst>
        </pc:spChg>
        <pc:spChg chg="add del mod">
          <ac:chgData name="Firnaaz Ahamed" userId="354af85a-496a-464c-a30e-ea50a64145d9" providerId="ADAL" clId="{D0B3A3F1-4C1C-48C4-A1DA-EE8A7114DFAF}" dt="2022-04-13T14:32:25.528" v="114" actId="478"/>
          <ac:spMkLst>
            <pc:docMk/>
            <pc:sldMk cId="1258212438" sldId="256"/>
            <ac:spMk id="5" creationId="{AB16D557-012A-4C40-8595-AD9E3B7B0486}"/>
          </ac:spMkLst>
        </pc:spChg>
        <pc:spChg chg="add mod">
          <ac:chgData name="Firnaaz Ahamed" userId="354af85a-496a-464c-a30e-ea50a64145d9" providerId="ADAL" clId="{D0B3A3F1-4C1C-48C4-A1DA-EE8A7114DFAF}" dt="2022-04-13T16:57:40.998" v="160" actId="20577"/>
          <ac:spMkLst>
            <pc:docMk/>
            <pc:sldMk cId="1258212438" sldId="256"/>
            <ac:spMk id="7" creationId="{D558D364-B7B6-413B-A108-862244962CE7}"/>
          </ac:spMkLst>
        </pc:spChg>
        <pc:spChg chg="add del mod">
          <ac:chgData name="Firnaaz Ahamed" userId="354af85a-496a-464c-a30e-ea50a64145d9" providerId="ADAL" clId="{D0B3A3F1-4C1C-48C4-A1DA-EE8A7114DFAF}" dt="2022-04-12T21:42:33.832" v="111" actId="478"/>
          <ac:spMkLst>
            <pc:docMk/>
            <pc:sldMk cId="1258212438" sldId="256"/>
            <ac:spMk id="8" creationId="{6E3A3BA4-6765-4281-8B86-61DBB8899374}"/>
          </ac:spMkLst>
        </pc:spChg>
        <pc:spChg chg="add mod">
          <ac:chgData name="Firnaaz Ahamed" userId="354af85a-496a-464c-a30e-ea50a64145d9" providerId="ADAL" clId="{D0B3A3F1-4C1C-48C4-A1DA-EE8A7114DFAF}" dt="2022-04-13T16:57:44.686" v="161" actId="20577"/>
          <ac:spMkLst>
            <pc:docMk/>
            <pc:sldMk cId="1258212438" sldId="256"/>
            <ac:spMk id="8" creationId="{B5B1E913-809A-4519-93D2-31EF6FEE5918}"/>
          </ac:spMkLst>
        </pc:spChg>
        <pc:spChg chg="add mod">
          <ac:chgData name="Firnaaz Ahamed" userId="354af85a-496a-464c-a30e-ea50a64145d9" providerId="ADAL" clId="{D0B3A3F1-4C1C-48C4-A1DA-EE8A7114DFAF}" dt="2022-04-13T16:57:50.825" v="163" actId="1076"/>
          <ac:spMkLst>
            <pc:docMk/>
            <pc:sldMk cId="1258212438" sldId="256"/>
            <ac:spMk id="9" creationId="{85C91981-72A9-4518-8CA0-98402A8E59F8}"/>
          </ac:spMkLst>
        </pc:spChg>
        <pc:picChg chg="del">
          <ac:chgData name="Firnaaz Ahamed" userId="354af85a-496a-464c-a30e-ea50a64145d9" providerId="ADAL" clId="{D0B3A3F1-4C1C-48C4-A1DA-EE8A7114DFAF}" dt="2022-04-12T20:52:00.096" v="70" actId="478"/>
          <ac:picMkLst>
            <pc:docMk/>
            <pc:sldMk cId="1258212438" sldId="256"/>
            <ac:picMk id="3" creationId="{854B92A7-1E1A-446E-A24C-647BB0037F52}"/>
          </ac:picMkLst>
        </pc:picChg>
        <pc:picChg chg="add mod">
          <ac:chgData name="Firnaaz Ahamed" userId="354af85a-496a-464c-a30e-ea50a64145d9" providerId="ADAL" clId="{D0B3A3F1-4C1C-48C4-A1DA-EE8A7114DFAF}" dt="2022-04-13T16:46:36.469" v="144" actId="1076"/>
          <ac:picMkLst>
            <pc:docMk/>
            <pc:sldMk cId="1258212438" sldId="256"/>
            <ac:picMk id="5" creationId="{F302EABB-32B8-429C-A4D2-D0654BBDB0B6}"/>
          </ac:picMkLst>
        </pc:picChg>
        <pc:picChg chg="add mod ord">
          <ac:chgData name="Firnaaz Ahamed" userId="354af85a-496a-464c-a30e-ea50a64145d9" providerId="ADAL" clId="{D0B3A3F1-4C1C-48C4-A1DA-EE8A7114DFAF}" dt="2022-04-13T16:46:29.139" v="140" actId="1076"/>
          <ac:picMkLst>
            <pc:docMk/>
            <pc:sldMk cId="1258212438" sldId="256"/>
            <ac:picMk id="6" creationId="{3F7C45EF-DDC7-4322-A14E-2CE9BEE1B6A7}"/>
          </ac:picMkLst>
        </pc:picChg>
      </pc:sldChg>
      <pc:sldChg chg="addSp delSp modSp new mod">
        <pc:chgData name="Firnaaz Ahamed" userId="354af85a-496a-464c-a30e-ea50a64145d9" providerId="ADAL" clId="{D0B3A3F1-4C1C-48C4-A1DA-EE8A7114DFAF}" dt="2022-04-12T21:35:43.241" v="85" actId="1076"/>
        <pc:sldMkLst>
          <pc:docMk/>
          <pc:sldMk cId="2989943056" sldId="257"/>
        </pc:sldMkLst>
        <pc:picChg chg="add mod">
          <ac:chgData name="Firnaaz Ahamed" userId="354af85a-496a-464c-a30e-ea50a64145d9" providerId="ADAL" clId="{D0B3A3F1-4C1C-48C4-A1DA-EE8A7114DFAF}" dt="2022-04-12T21:35:43.241" v="85" actId="1076"/>
          <ac:picMkLst>
            <pc:docMk/>
            <pc:sldMk cId="2989943056" sldId="257"/>
            <ac:picMk id="3" creationId="{DA92C271-BD18-4E0C-91E8-0DD8733B095E}"/>
          </ac:picMkLst>
        </pc:picChg>
        <pc:picChg chg="add del mod">
          <ac:chgData name="Firnaaz Ahamed" userId="354af85a-496a-464c-a30e-ea50a64145d9" providerId="ADAL" clId="{D0B3A3F1-4C1C-48C4-A1DA-EE8A7114DFAF}" dt="2022-04-12T21:35:39.721" v="84" actId="478"/>
          <ac:picMkLst>
            <pc:docMk/>
            <pc:sldMk cId="2989943056" sldId="257"/>
            <ac:picMk id="5" creationId="{003ADA69-EB9E-4B24-9C15-E076582A8C00}"/>
          </ac:picMkLst>
        </pc:picChg>
      </pc:sldChg>
      <pc:sldChg chg="delSp modSp add mod">
        <pc:chgData name="Firnaaz Ahamed" userId="354af85a-496a-464c-a30e-ea50a64145d9" providerId="ADAL" clId="{D0B3A3F1-4C1C-48C4-A1DA-EE8A7114DFAF}" dt="2022-04-12T21:35:46.759" v="87" actId="1076"/>
        <pc:sldMkLst>
          <pc:docMk/>
          <pc:sldMk cId="354323073" sldId="258"/>
        </pc:sldMkLst>
        <pc:picChg chg="del">
          <ac:chgData name="Firnaaz Ahamed" userId="354af85a-496a-464c-a30e-ea50a64145d9" providerId="ADAL" clId="{D0B3A3F1-4C1C-48C4-A1DA-EE8A7114DFAF}" dt="2022-04-12T21:35:44.493" v="86" actId="478"/>
          <ac:picMkLst>
            <pc:docMk/>
            <pc:sldMk cId="354323073" sldId="258"/>
            <ac:picMk id="3" creationId="{DA92C271-BD18-4E0C-91E8-0DD8733B095E}"/>
          </ac:picMkLst>
        </pc:picChg>
        <pc:picChg chg="mod">
          <ac:chgData name="Firnaaz Ahamed" userId="354af85a-496a-464c-a30e-ea50a64145d9" providerId="ADAL" clId="{D0B3A3F1-4C1C-48C4-A1DA-EE8A7114DFAF}" dt="2022-04-12T21:35:46.759" v="87" actId="1076"/>
          <ac:picMkLst>
            <pc:docMk/>
            <pc:sldMk cId="354323073" sldId="258"/>
            <ac:picMk id="5" creationId="{003ADA69-EB9E-4B24-9C15-E076582A8C00}"/>
          </ac:picMkLst>
        </pc:picChg>
      </pc:sldChg>
      <pc:sldChg chg="addSp delSp modSp add mod">
        <pc:chgData name="Firnaaz Ahamed" userId="354af85a-496a-464c-a30e-ea50a64145d9" providerId="ADAL" clId="{D0B3A3F1-4C1C-48C4-A1DA-EE8A7114DFAF}" dt="2022-04-13T17:16:26.631" v="198" actId="1076"/>
        <pc:sldMkLst>
          <pc:docMk/>
          <pc:sldMk cId="4230192189" sldId="259"/>
        </pc:sldMkLst>
        <pc:spChg chg="del">
          <ac:chgData name="Firnaaz Ahamed" userId="354af85a-496a-464c-a30e-ea50a64145d9" providerId="ADAL" clId="{D0B3A3F1-4C1C-48C4-A1DA-EE8A7114DFAF}" dt="2022-04-13T16:46:56.698" v="150" actId="478"/>
          <ac:spMkLst>
            <pc:docMk/>
            <pc:sldMk cId="4230192189" sldId="259"/>
            <ac:spMk id="4" creationId="{0CBE1CC4-09BD-43CB-A4FE-D0963FFCD536}"/>
          </ac:spMkLst>
        </pc:spChg>
        <pc:spChg chg="del mod">
          <ac:chgData name="Firnaaz Ahamed" userId="354af85a-496a-464c-a30e-ea50a64145d9" providerId="ADAL" clId="{D0B3A3F1-4C1C-48C4-A1DA-EE8A7114DFAF}" dt="2022-04-13T16:46:41.101" v="146" actId="21"/>
          <ac:spMkLst>
            <pc:docMk/>
            <pc:sldMk cId="4230192189" sldId="259"/>
            <ac:spMk id="7" creationId="{D558D364-B7B6-413B-A108-862244962CE7}"/>
          </ac:spMkLst>
        </pc:spChg>
        <pc:spChg chg="add mod">
          <ac:chgData name="Firnaaz Ahamed" userId="354af85a-496a-464c-a30e-ea50a64145d9" providerId="ADAL" clId="{D0B3A3F1-4C1C-48C4-A1DA-EE8A7114DFAF}" dt="2022-04-13T16:58:04.585" v="189" actId="14100"/>
          <ac:spMkLst>
            <pc:docMk/>
            <pc:sldMk cId="4230192189" sldId="259"/>
            <ac:spMk id="8" creationId="{107494D4-EDD0-41BB-8B40-E84A2E5B83FF}"/>
          </ac:spMkLst>
        </pc:spChg>
        <pc:spChg chg="add mod">
          <ac:chgData name="Firnaaz Ahamed" userId="354af85a-496a-464c-a30e-ea50a64145d9" providerId="ADAL" clId="{D0B3A3F1-4C1C-48C4-A1DA-EE8A7114DFAF}" dt="2022-04-13T16:58:14.011" v="192" actId="1076"/>
          <ac:spMkLst>
            <pc:docMk/>
            <pc:sldMk cId="4230192189" sldId="259"/>
            <ac:spMk id="9" creationId="{E1B332DC-B978-4BEC-B49E-AE4FB991C836}"/>
          </ac:spMkLst>
        </pc:spChg>
        <pc:spChg chg="add mod">
          <ac:chgData name="Firnaaz Ahamed" userId="354af85a-496a-464c-a30e-ea50a64145d9" providerId="ADAL" clId="{D0B3A3F1-4C1C-48C4-A1DA-EE8A7114DFAF}" dt="2022-04-13T16:58:12.362" v="191" actId="1076"/>
          <ac:spMkLst>
            <pc:docMk/>
            <pc:sldMk cId="4230192189" sldId="259"/>
            <ac:spMk id="10" creationId="{E481DD45-42F4-45C9-9E1C-BA4DB9E6C3AB}"/>
          </ac:spMkLst>
        </pc:spChg>
        <pc:picChg chg="add del mod ord">
          <ac:chgData name="Firnaaz Ahamed" userId="354af85a-496a-464c-a30e-ea50a64145d9" providerId="ADAL" clId="{D0B3A3F1-4C1C-48C4-A1DA-EE8A7114DFAF}" dt="2022-04-13T16:46:30.843" v="141" actId="21"/>
          <ac:picMkLst>
            <pc:docMk/>
            <pc:sldMk cId="4230192189" sldId="259"/>
            <ac:picMk id="3" creationId="{F6BF0F04-FFD7-402E-8298-E0992723AE35}"/>
          </ac:picMkLst>
        </pc:picChg>
        <pc:picChg chg="add mod">
          <ac:chgData name="Firnaaz Ahamed" userId="354af85a-496a-464c-a30e-ea50a64145d9" providerId="ADAL" clId="{D0B3A3F1-4C1C-48C4-A1DA-EE8A7114DFAF}" dt="2022-04-13T16:57:32.693" v="156" actId="14100"/>
          <ac:picMkLst>
            <pc:docMk/>
            <pc:sldMk cId="4230192189" sldId="259"/>
            <ac:picMk id="5" creationId="{446B9B14-3049-49AB-804F-689A0AEC5823}"/>
          </ac:picMkLst>
        </pc:picChg>
        <pc:picChg chg="del">
          <ac:chgData name="Firnaaz Ahamed" userId="354af85a-496a-464c-a30e-ea50a64145d9" providerId="ADAL" clId="{D0B3A3F1-4C1C-48C4-A1DA-EE8A7114DFAF}" dt="2022-04-13T14:32:30.447" v="116" actId="478"/>
          <ac:picMkLst>
            <pc:docMk/>
            <pc:sldMk cId="4230192189" sldId="259"/>
            <ac:picMk id="6" creationId="{3F7C45EF-DDC7-4322-A14E-2CE9BEE1B6A7}"/>
          </ac:picMkLst>
        </pc:picChg>
        <pc:picChg chg="add del mod">
          <ac:chgData name="Firnaaz Ahamed" userId="354af85a-496a-464c-a30e-ea50a64145d9" providerId="ADAL" clId="{D0B3A3F1-4C1C-48C4-A1DA-EE8A7114DFAF}" dt="2022-04-13T14:34:34.740" v="136"/>
          <ac:picMkLst>
            <pc:docMk/>
            <pc:sldMk cId="4230192189" sldId="259"/>
            <ac:picMk id="8" creationId="{E7DE7D18-D0BF-4B03-8968-3A5FD886AE11}"/>
          </ac:picMkLst>
        </pc:picChg>
        <pc:picChg chg="add mod">
          <ac:chgData name="Firnaaz Ahamed" userId="354af85a-496a-464c-a30e-ea50a64145d9" providerId="ADAL" clId="{D0B3A3F1-4C1C-48C4-A1DA-EE8A7114DFAF}" dt="2022-04-13T17:16:26.631" v="198" actId="1076"/>
          <ac:picMkLst>
            <pc:docMk/>
            <pc:sldMk cId="4230192189" sldId="259"/>
            <ac:picMk id="11" creationId="{D48B34F2-88F2-4778-BAC8-014D3C1E9446}"/>
          </ac:picMkLst>
        </pc:picChg>
      </pc:sldChg>
      <pc:sldChg chg="addSp delSp modSp new mod">
        <pc:chgData name="Firnaaz Ahamed" userId="354af85a-496a-464c-a30e-ea50a64145d9" providerId="ADAL" clId="{D0B3A3F1-4C1C-48C4-A1DA-EE8A7114DFAF}" dt="2022-04-13T19:51:32.783" v="345" actId="2166"/>
        <pc:sldMkLst>
          <pc:docMk/>
          <pc:sldMk cId="3839747776" sldId="260"/>
        </pc:sldMkLst>
        <pc:spChg chg="add del mod">
          <ac:chgData name="Firnaaz Ahamed" userId="354af85a-496a-464c-a30e-ea50a64145d9" providerId="ADAL" clId="{D0B3A3F1-4C1C-48C4-A1DA-EE8A7114DFAF}" dt="2022-04-13T19:22:39.106" v="214" actId="478"/>
          <ac:spMkLst>
            <pc:docMk/>
            <pc:sldMk cId="3839747776" sldId="260"/>
            <ac:spMk id="4" creationId="{9AF3DFA7-30DA-4492-B745-EEC8524D27D9}"/>
          </ac:spMkLst>
        </pc:spChg>
        <pc:graphicFrameChg chg="add mod modGraphic">
          <ac:chgData name="Firnaaz Ahamed" userId="354af85a-496a-464c-a30e-ea50a64145d9" providerId="ADAL" clId="{D0B3A3F1-4C1C-48C4-A1DA-EE8A7114DFAF}" dt="2022-04-13T19:51:32.783" v="345" actId="2166"/>
          <ac:graphicFrameMkLst>
            <pc:docMk/>
            <pc:sldMk cId="3839747776" sldId="260"/>
            <ac:graphicFrameMk id="5" creationId="{EF8308EB-F605-4FC6-A7E9-09CC22DD105F}"/>
          </ac:graphicFrameMkLst>
        </pc:graphicFrameChg>
        <pc:picChg chg="add del mod">
          <ac:chgData name="Firnaaz Ahamed" userId="354af85a-496a-464c-a30e-ea50a64145d9" providerId="ADAL" clId="{D0B3A3F1-4C1C-48C4-A1DA-EE8A7114DFAF}" dt="2022-04-13T19:31:55.250" v="338" actId="478"/>
          <ac:picMkLst>
            <pc:docMk/>
            <pc:sldMk cId="3839747776" sldId="260"/>
            <ac:picMk id="3" creationId="{37151500-A1B5-4CB4-A57B-3DC53B62AE19}"/>
          </ac:picMkLst>
        </pc:picChg>
        <pc:picChg chg="add mod">
          <ac:chgData name="Firnaaz Ahamed" userId="354af85a-496a-464c-a30e-ea50a64145d9" providerId="ADAL" clId="{D0B3A3F1-4C1C-48C4-A1DA-EE8A7114DFAF}" dt="2022-04-13T19:32:18.041" v="344" actId="1076"/>
          <ac:picMkLst>
            <pc:docMk/>
            <pc:sldMk cId="3839747776" sldId="260"/>
            <ac:picMk id="7" creationId="{7B9D2B40-94B0-44DA-8FA9-E5508204FD4A}"/>
          </ac:picMkLst>
        </pc:picChg>
      </pc:sldChg>
    </pc:docChg>
  </pc:docChgLst>
  <pc:docChgLst>
    <pc:chgData name="Firnaaz Ahamed" userId="354af85a-496a-464c-a30e-ea50a64145d9" providerId="ADAL" clId="{D6AC5A0F-AC28-4C16-82D2-252B3D714B86}"/>
    <pc:docChg chg="modSld">
      <pc:chgData name="Firnaaz Ahamed" userId="354af85a-496a-464c-a30e-ea50a64145d9" providerId="ADAL" clId="{D6AC5A0F-AC28-4C16-82D2-252B3D714B86}" dt="2022-03-18T19:06:15.997" v="4" actId="1076"/>
      <pc:docMkLst>
        <pc:docMk/>
      </pc:docMkLst>
      <pc:sldChg chg="addSp modSp mod">
        <pc:chgData name="Firnaaz Ahamed" userId="354af85a-496a-464c-a30e-ea50a64145d9" providerId="ADAL" clId="{D6AC5A0F-AC28-4C16-82D2-252B3D714B86}" dt="2022-03-18T19:06:15.997" v="4" actId="1076"/>
        <pc:sldMkLst>
          <pc:docMk/>
          <pc:sldMk cId="1258212438" sldId="256"/>
        </pc:sldMkLst>
        <pc:picChg chg="add mod">
          <ac:chgData name="Firnaaz Ahamed" userId="354af85a-496a-464c-a30e-ea50a64145d9" providerId="ADAL" clId="{D6AC5A0F-AC28-4C16-82D2-252B3D714B86}" dt="2022-03-18T19:06:15.997" v="4" actId="1076"/>
          <ac:picMkLst>
            <pc:docMk/>
            <pc:sldMk cId="1258212438" sldId="256"/>
            <ac:picMk id="3" creationId="{854B92A7-1E1A-446E-A24C-647BB0037F52}"/>
          </ac:picMkLst>
        </pc:picChg>
      </pc:sldChg>
    </pc:docChg>
  </pc:docChgLst>
  <pc:docChgLst>
    <pc:chgData name="Firnaaz Ahamed" userId="354af85a-496a-464c-a30e-ea50a64145d9" providerId="ADAL" clId="{DC0A64D6-2C76-4C7B-9FD9-5E1DDAF0783A}"/>
    <pc:docChg chg="custSel addSld modSld">
      <pc:chgData name="Firnaaz Ahamed" userId="354af85a-496a-464c-a30e-ea50a64145d9" providerId="ADAL" clId="{DC0A64D6-2C76-4C7B-9FD9-5E1DDAF0783A}" dt="2022-03-18T19:05:03.262" v="4" actId="478"/>
      <pc:docMkLst>
        <pc:docMk/>
      </pc:docMkLst>
      <pc:sldChg chg="addSp delSp modSp new mod modClrScheme chgLayout">
        <pc:chgData name="Firnaaz Ahamed" userId="354af85a-496a-464c-a30e-ea50a64145d9" providerId="ADAL" clId="{DC0A64D6-2C76-4C7B-9FD9-5E1DDAF0783A}" dt="2022-03-18T19:05:03.262" v="4" actId="478"/>
        <pc:sldMkLst>
          <pc:docMk/>
          <pc:sldMk cId="1258212438" sldId="256"/>
        </pc:sldMkLst>
        <pc:spChg chg="del">
          <ac:chgData name="Firnaaz Ahamed" userId="354af85a-496a-464c-a30e-ea50a64145d9" providerId="ADAL" clId="{DC0A64D6-2C76-4C7B-9FD9-5E1DDAF0783A}" dt="2022-03-18T19:03:40.748" v="1" actId="700"/>
          <ac:spMkLst>
            <pc:docMk/>
            <pc:sldMk cId="1258212438" sldId="256"/>
            <ac:spMk id="2" creationId="{0361BB76-EE33-47C2-814B-589E23027D2D}"/>
          </ac:spMkLst>
        </pc:spChg>
        <pc:spChg chg="del">
          <ac:chgData name="Firnaaz Ahamed" userId="354af85a-496a-464c-a30e-ea50a64145d9" providerId="ADAL" clId="{DC0A64D6-2C76-4C7B-9FD9-5E1DDAF0783A}" dt="2022-03-18T19:03:40.748" v="1" actId="700"/>
          <ac:spMkLst>
            <pc:docMk/>
            <pc:sldMk cId="1258212438" sldId="256"/>
            <ac:spMk id="3" creationId="{2FF59141-1A94-458F-BFEE-0293A9F8629F}"/>
          </ac:spMkLst>
        </pc:spChg>
        <pc:spChg chg="add del mod">
          <ac:chgData name="Firnaaz Ahamed" userId="354af85a-496a-464c-a30e-ea50a64145d9" providerId="ADAL" clId="{DC0A64D6-2C76-4C7B-9FD9-5E1DDAF0783A}" dt="2022-03-18T19:05:03.262" v="4" actId="478"/>
          <ac:spMkLst>
            <pc:docMk/>
            <pc:sldMk cId="1258212438" sldId="256"/>
            <ac:spMk id="4" creationId="{DF02EE0F-0B86-4E9F-A19B-6B8C0CFD48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7205-9293-4DB9-A3DC-0D6F7F682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0832C-FA1D-4E50-8927-557D128B8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710D-A45A-4C9A-ADF5-F53E74C9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C6C9-63E0-4210-B243-98641D83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9BEB-6180-4538-8350-BDF5F12C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397B-6005-4C4C-B238-6714A14F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AED60-EF2D-447A-A275-4C0629404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7579-8746-4997-BBFB-FC6C2D2C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5570-DF2F-42CE-AE7D-47D1F6AC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2D7D-49F6-4962-8468-7C2E0787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470AB-7132-49FF-9C52-9BDBCE0DC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FB404-95E7-4D8B-8CD9-9EF21388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5F749-0F20-435F-90B0-D7C6AC8E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1192-B58B-43E0-8F49-0D1BF512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6085-E2DA-457B-A2AA-E22060D9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1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2474-954C-4A1B-8F37-3DDA919A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A491-FCFA-4153-AC14-A8C25AD6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A608-47D4-4B10-B5C5-9A5A123D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62C8-205D-4BD1-A0DB-D82C59D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35B3-4213-4DBB-8208-389BCC02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0ED0-2658-4910-ABCB-21DEC8BA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EC610-6AA0-4C32-A192-D602C955F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4E06-F5BB-460B-AFC0-8A0E35C7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5A1B8-F67A-41CD-8BAF-B7A4F974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54D6-3EEA-48CF-9A8E-6E00C958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0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B5F1-45A6-40A1-80E2-CAA6ED51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DB4A-10FF-41BC-AEC2-7E3F163CA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CD830-54FF-4217-A022-32EC1D58F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51237-498F-44AA-ABAC-E5516623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B5521-755B-4544-9F55-72823E0C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1E954-9AD3-4ACF-82DC-FC9F23CE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1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B9FE-22D5-4855-A557-867EF3B4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68390-1FEB-4119-A849-25BA7EA8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F9A8E-7F62-4983-9892-5EBE951CC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F5696-0E10-4359-8576-AF8028196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A581F-0F9F-4600-8936-72F538804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F6A1F-E667-4A82-B225-5E8F87D2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AF765-4A2A-4C4F-847F-FABCC792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52722-8381-4A6F-919C-EB1E7F20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0CC2-8531-49EC-B7A2-9B5AD1F4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3D9F2-C751-4A47-AB3B-D8BB8A86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5533C-E68D-4AF3-B420-9AD4DB6B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7C755-4744-4A9B-A72D-B2D66FDF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DD31D-A43F-4D22-9DA5-8105EE22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61FC6-7281-49E0-BF4E-07619337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10084-71CC-40BA-8011-D82CF98B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8A47-9CFF-45A1-BFC0-47FF00CA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CDAD-5214-43E2-A7EB-42F1BA16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00A1F-16FE-43F8-BC2C-E0EC0EE7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F695E-6400-464C-BF39-6553E42F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B2806-FF83-4A2F-A15F-8CC0DF5D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67A8-3CBC-4F13-B487-86DC6303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5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C515-A82E-4DB0-98F5-4B39DAF4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0A780-06A0-42B2-8919-BEF20A610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23301-1970-4615-AC2F-CC202939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CF184-8E47-4822-851F-F7A5B12E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0C0-4599-448D-980C-C2D8BCF60C3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E60AE-FEB9-429B-A996-E2DDFB1D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6B773-C415-4A27-B6A1-1AE6987B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694D8-970E-4229-A673-475642F1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22D27-F3DF-47EC-892E-EE46ECC3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7384-7EF2-4FE4-A6AB-4049D570E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10C0-4599-448D-980C-C2D8BCF60C3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D24E-AACF-4A22-AECF-E7976AD43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E194-B0FF-4EEF-9784-EEDBFE9B8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BF64-B41A-4321-832D-122E28BA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6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F7C45EF-DDC7-4322-A14E-2CE9BEE1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6" y="1115681"/>
            <a:ext cx="4635397" cy="3462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BE1CC4-09BD-43CB-A4FE-D0963FFCD536}"/>
              </a:ext>
            </a:extLst>
          </p:cNvPr>
          <p:cNvSpPr txBox="1"/>
          <p:nvPr/>
        </p:nvSpPr>
        <p:spPr>
          <a:xfrm>
            <a:off x="3333750" y="4952484"/>
            <a:ext cx="3930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“S19S_0079_Sed_Field_ICR_D_p2” was an outlier, excluded in this figure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8D364-B7B6-413B-A108-862244962CE7}"/>
              </a:ext>
            </a:extLst>
          </p:cNvPr>
          <p:cNvSpPr txBox="1"/>
          <p:nvPr/>
        </p:nvSpPr>
        <p:spPr>
          <a:xfrm>
            <a:off x="647700" y="611485"/>
            <a:ext cx="189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Lambda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302EABB-32B8-429C-A4D2-D0654BBDB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68" y="980817"/>
            <a:ext cx="4868347" cy="3553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1E913-809A-4519-93D2-31EF6FEE5918}"/>
              </a:ext>
            </a:extLst>
          </p:cNvPr>
          <p:cNvSpPr txBox="1"/>
          <p:nvPr/>
        </p:nvSpPr>
        <p:spPr>
          <a:xfrm>
            <a:off x="6369050" y="547985"/>
            <a:ext cx="189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delGcox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91981-72A9-4518-8CA0-98402A8E59F8}"/>
              </a:ext>
            </a:extLst>
          </p:cNvPr>
          <p:cNvSpPr txBox="1"/>
          <p:nvPr/>
        </p:nvSpPr>
        <p:spPr>
          <a:xfrm>
            <a:off x="3784600" y="88384"/>
            <a:ext cx="82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 = 7</a:t>
            </a:r>
          </a:p>
        </p:txBody>
      </p:sp>
    </p:spTree>
    <p:extLst>
      <p:ext uri="{BB962C8B-B14F-4D97-AF65-F5344CB8AC3E}">
        <p14:creationId xmlns:p14="http://schemas.microsoft.com/office/powerpoint/2010/main" val="125821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446B9B14-3049-49AB-804F-689A0AEC5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69" y="1963548"/>
            <a:ext cx="4565906" cy="3332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7494D4-EDD0-41BB-8B40-E84A2E5B83FF}"/>
              </a:ext>
            </a:extLst>
          </p:cNvPr>
          <p:cNvSpPr txBox="1"/>
          <p:nvPr/>
        </p:nvSpPr>
        <p:spPr>
          <a:xfrm>
            <a:off x="3784600" y="88384"/>
            <a:ext cx="397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Sample-specific 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332DC-B978-4BEC-B49E-AE4FB991C836}"/>
              </a:ext>
            </a:extLst>
          </p:cNvPr>
          <p:cNvSpPr txBox="1"/>
          <p:nvPr/>
        </p:nvSpPr>
        <p:spPr>
          <a:xfrm>
            <a:off x="654050" y="1192768"/>
            <a:ext cx="189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Lambda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1DD45-42F4-45C9-9E1C-BA4DB9E6C3AB}"/>
              </a:ext>
            </a:extLst>
          </p:cNvPr>
          <p:cNvSpPr txBox="1"/>
          <p:nvPr/>
        </p:nvSpPr>
        <p:spPr>
          <a:xfrm>
            <a:off x="7689850" y="1377434"/>
            <a:ext cx="189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delGcox</a:t>
            </a:r>
            <a:endParaRPr lang="en-US" dirty="0"/>
          </a:p>
        </p:txBody>
      </p:sp>
      <p:pic>
        <p:nvPicPr>
          <p:cNvPr id="11" name="Picture 10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48B34F2-88F2-4778-BAC8-014D3C1E9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22" y="1674578"/>
            <a:ext cx="5665805" cy="41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9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F8308EB-F605-4FC6-A7E9-09CC22DD1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45749"/>
              </p:ext>
            </p:extLst>
          </p:nvPr>
        </p:nvGraphicFramePr>
        <p:xfrm>
          <a:off x="7188200" y="3071564"/>
          <a:ext cx="3286125" cy="829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081658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18604045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26898367"/>
                    </a:ext>
                  </a:extLst>
                </a:gridCol>
              </a:tblGrid>
              <a:tr h="27657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Low 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 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123338"/>
                  </a:ext>
                </a:extLst>
              </a:tr>
              <a:tr h="2765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VhOC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74019"/>
                  </a:ext>
                </a:extLst>
              </a:tr>
              <a:tr h="2765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VhO2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96940"/>
                  </a:ext>
                </a:extLst>
              </a:tr>
            </a:tbl>
          </a:graphicData>
        </a:graphic>
      </p:graphicFrame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7B9D2B40-94B0-44DA-8FA9-E5508204F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3" y="698750"/>
            <a:ext cx="6722200" cy="50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4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A92C271-BD18-4E0C-91E8-0DD8733B0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95" y="1429000"/>
            <a:ext cx="7923809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4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03ADA69-EB9E-4B24-9C15-E076582A8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95" y="1429000"/>
            <a:ext cx="7923809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Firnaaz Ahamed</dc:creator>
  <cp:lastModifiedBy>Firnaaz Ahamed</cp:lastModifiedBy>
  <cp:revision>1</cp:revision>
  <dcterms:created xsi:type="dcterms:W3CDTF">2022-03-18T19:03:36Z</dcterms:created>
  <dcterms:modified xsi:type="dcterms:W3CDTF">2022-04-13T19:51:41Z</dcterms:modified>
</cp:coreProperties>
</file>