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3A7E9-78F3-415E-A586-CC9BC3E4D401}" v="1" dt="2022-03-24T01:47:00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8" d="100"/>
          <a:sy n="98" d="100"/>
        </p:scale>
        <p:origin x="55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ayburu-Caruso, Vanessa A" userId="e129c12f-749a-4310-80b6-042d2c75f741" providerId="ADAL" clId="{7213A7E9-78F3-415E-A586-CC9BC3E4D401}"/>
    <pc:docChg chg="custSel addSld delSld modSld">
      <pc:chgData name="Garayburu-Caruso, Vanessa A" userId="e129c12f-749a-4310-80b6-042d2c75f741" providerId="ADAL" clId="{7213A7E9-78F3-415E-A586-CC9BC3E4D401}" dt="2022-03-24T01:48:44.870" v="83" actId="1076"/>
      <pc:docMkLst>
        <pc:docMk/>
      </pc:docMkLst>
      <pc:sldChg chg="modSp mod">
        <pc:chgData name="Garayburu-Caruso, Vanessa A" userId="e129c12f-749a-4310-80b6-042d2c75f741" providerId="ADAL" clId="{7213A7E9-78F3-415E-A586-CC9BC3E4D401}" dt="2022-03-22T20:15:36.256" v="5" actId="20577"/>
        <pc:sldMkLst>
          <pc:docMk/>
          <pc:sldMk cId="294783719" sldId="256"/>
        </pc:sldMkLst>
        <pc:spChg chg="mod">
          <ac:chgData name="Garayburu-Caruso, Vanessa A" userId="e129c12f-749a-4310-80b6-042d2c75f741" providerId="ADAL" clId="{7213A7E9-78F3-415E-A586-CC9BC3E4D401}" dt="2022-03-22T20:04:07.041" v="3" actId="20577"/>
          <ac:spMkLst>
            <pc:docMk/>
            <pc:sldMk cId="294783719" sldId="256"/>
            <ac:spMk id="14" creationId="{11F55AE2-0C42-4B9B-9BDE-F0EA78F647AA}"/>
          </ac:spMkLst>
        </pc:spChg>
        <pc:spChg chg="mod">
          <ac:chgData name="Garayburu-Caruso, Vanessa A" userId="e129c12f-749a-4310-80b6-042d2c75f741" providerId="ADAL" clId="{7213A7E9-78F3-415E-A586-CC9BC3E4D401}" dt="2022-03-22T20:15:36.256" v="5" actId="20577"/>
          <ac:spMkLst>
            <pc:docMk/>
            <pc:sldMk cId="294783719" sldId="256"/>
            <ac:spMk id="42" creationId="{CEA6A66D-A5FD-4411-900A-165F4849A7B6}"/>
          </ac:spMkLst>
        </pc:spChg>
      </pc:sldChg>
      <pc:sldChg chg="new del">
        <pc:chgData name="Garayburu-Caruso, Vanessa A" userId="e129c12f-749a-4310-80b6-042d2c75f741" providerId="ADAL" clId="{7213A7E9-78F3-415E-A586-CC9BC3E4D401}" dt="2022-03-24T01:47:02.893" v="8" actId="47"/>
        <pc:sldMkLst>
          <pc:docMk/>
          <pc:sldMk cId="481650192" sldId="257"/>
        </pc:sldMkLst>
      </pc:sldChg>
      <pc:sldChg chg="delSp modSp add mod setBg">
        <pc:chgData name="Garayburu-Caruso, Vanessa A" userId="e129c12f-749a-4310-80b6-042d2c75f741" providerId="ADAL" clId="{7213A7E9-78F3-415E-A586-CC9BC3E4D401}" dt="2022-03-24T01:48:44.870" v="83" actId="1076"/>
        <pc:sldMkLst>
          <pc:docMk/>
          <pc:sldMk cId="3760082169" sldId="258"/>
        </pc:sldMkLst>
        <pc:spChg chg="mod">
          <ac:chgData name="Garayburu-Caruso, Vanessa A" userId="e129c12f-749a-4310-80b6-042d2c75f741" providerId="ADAL" clId="{7213A7E9-78F3-415E-A586-CC9BC3E4D401}" dt="2022-03-24T01:48:39.027" v="82" actId="255"/>
          <ac:spMkLst>
            <pc:docMk/>
            <pc:sldMk cId="3760082169" sldId="258"/>
            <ac:spMk id="14" creationId="{11F55AE2-0C42-4B9B-9BDE-F0EA78F647AA}"/>
          </ac:spMkLst>
        </pc:spChg>
        <pc:spChg chg="del">
          <ac:chgData name="Garayburu-Caruso, Vanessa A" userId="e129c12f-749a-4310-80b6-042d2c75f741" providerId="ADAL" clId="{7213A7E9-78F3-415E-A586-CC9BC3E4D401}" dt="2022-03-24T01:47:13.881" v="11" actId="478"/>
          <ac:spMkLst>
            <pc:docMk/>
            <pc:sldMk cId="3760082169" sldId="258"/>
            <ac:spMk id="17" creationId="{F1BFF988-C16A-42C3-AEA6-0BAAFF00D3D0}"/>
          </ac:spMkLst>
        </pc:spChg>
        <pc:spChg chg="del">
          <ac:chgData name="Garayburu-Caruso, Vanessa A" userId="e129c12f-749a-4310-80b6-042d2c75f741" providerId="ADAL" clId="{7213A7E9-78F3-415E-A586-CC9BC3E4D401}" dt="2022-03-24T01:47:06.764" v="9" actId="478"/>
          <ac:spMkLst>
            <pc:docMk/>
            <pc:sldMk cId="3760082169" sldId="258"/>
            <ac:spMk id="23" creationId="{F6CB4DAC-7142-4EB0-B8B4-098EF64474F5}"/>
          </ac:spMkLst>
        </pc:spChg>
        <pc:spChg chg="mod">
          <ac:chgData name="Garayburu-Caruso, Vanessa A" userId="e129c12f-749a-4310-80b6-042d2c75f741" providerId="ADAL" clId="{7213A7E9-78F3-415E-A586-CC9BC3E4D401}" dt="2022-03-24T01:48:44.870" v="83" actId="1076"/>
          <ac:spMkLst>
            <pc:docMk/>
            <pc:sldMk cId="3760082169" sldId="258"/>
            <ac:spMk id="25" creationId="{47094A04-19E3-4665-A89F-DA65598717F6}"/>
          </ac:spMkLst>
        </pc:spChg>
        <pc:spChg chg="mod">
          <ac:chgData name="Garayburu-Caruso, Vanessa A" userId="e129c12f-749a-4310-80b6-042d2c75f741" providerId="ADAL" clId="{7213A7E9-78F3-415E-A586-CC9BC3E4D401}" dt="2022-03-24T01:48:11.393" v="74" actId="1038"/>
          <ac:spMkLst>
            <pc:docMk/>
            <pc:sldMk cId="3760082169" sldId="258"/>
            <ac:spMk id="26" creationId="{2D09AEA7-91FC-4D75-8901-E55B6B5F3253}"/>
          </ac:spMkLst>
        </pc:spChg>
        <pc:spChg chg="mod">
          <ac:chgData name="Garayburu-Caruso, Vanessa A" userId="e129c12f-749a-4310-80b6-042d2c75f741" providerId="ADAL" clId="{7213A7E9-78F3-415E-A586-CC9BC3E4D401}" dt="2022-03-24T01:48:11.393" v="74" actId="1038"/>
          <ac:spMkLst>
            <pc:docMk/>
            <pc:sldMk cId="3760082169" sldId="258"/>
            <ac:spMk id="27" creationId="{16668E57-63E1-470B-BF9B-9B75BC2ADC90}"/>
          </ac:spMkLst>
        </pc:spChg>
        <pc:spChg chg="del">
          <ac:chgData name="Garayburu-Caruso, Vanessa A" userId="e129c12f-749a-4310-80b6-042d2c75f741" providerId="ADAL" clId="{7213A7E9-78F3-415E-A586-CC9BC3E4D401}" dt="2022-03-24T01:47:59.917" v="15" actId="478"/>
          <ac:spMkLst>
            <pc:docMk/>
            <pc:sldMk cId="3760082169" sldId="258"/>
            <ac:spMk id="28" creationId="{A3F611B5-1243-4265-B2E3-34B012FD0C30}"/>
          </ac:spMkLst>
        </pc:spChg>
        <pc:spChg chg="del">
          <ac:chgData name="Garayburu-Caruso, Vanessa A" userId="e129c12f-749a-4310-80b6-042d2c75f741" providerId="ADAL" clId="{7213A7E9-78F3-415E-A586-CC9BC3E4D401}" dt="2022-03-24T01:47:57.139" v="14" actId="478"/>
          <ac:spMkLst>
            <pc:docMk/>
            <pc:sldMk cId="3760082169" sldId="258"/>
            <ac:spMk id="29" creationId="{145F610F-CE2A-4621-A340-6AE92219C7A1}"/>
          </ac:spMkLst>
        </pc:spChg>
        <pc:spChg chg="del">
          <ac:chgData name="Garayburu-Caruso, Vanessa A" userId="e129c12f-749a-4310-80b6-042d2c75f741" providerId="ADAL" clId="{7213A7E9-78F3-415E-A586-CC9BC3E4D401}" dt="2022-03-24T01:47:57.139" v="14" actId="478"/>
          <ac:spMkLst>
            <pc:docMk/>
            <pc:sldMk cId="3760082169" sldId="258"/>
            <ac:spMk id="30" creationId="{25396950-1D90-4ADE-A082-35DF6225C266}"/>
          </ac:spMkLst>
        </pc:spChg>
        <pc:spChg chg="del">
          <ac:chgData name="Garayburu-Caruso, Vanessa A" userId="e129c12f-749a-4310-80b6-042d2c75f741" providerId="ADAL" clId="{7213A7E9-78F3-415E-A586-CC9BC3E4D401}" dt="2022-03-24T01:47:57.139" v="14" actId="478"/>
          <ac:spMkLst>
            <pc:docMk/>
            <pc:sldMk cId="3760082169" sldId="258"/>
            <ac:spMk id="31" creationId="{9385862E-960C-48F9-93F1-49B2E4A73079}"/>
          </ac:spMkLst>
        </pc:spChg>
        <pc:spChg chg="del">
          <ac:chgData name="Garayburu-Caruso, Vanessa A" userId="e129c12f-749a-4310-80b6-042d2c75f741" providerId="ADAL" clId="{7213A7E9-78F3-415E-A586-CC9BC3E4D401}" dt="2022-03-24T01:47:57.139" v="14" actId="478"/>
          <ac:spMkLst>
            <pc:docMk/>
            <pc:sldMk cId="3760082169" sldId="258"/>
            <ac:spMk id="32" creationId="{68569E5D-C3BE-4421-9EA3-DE6D574CD932}"/>
          </ac:spMkLst>
        </pc:spChg>
        <pc:spChg chg="del">
          <ac:chgData name="Garayburu-Caruso, Vanessa A" userId="e129c12f-749a-4310-80b6-042d2c75f741" providerId="ADAL" clId="{7213A7E9-78F3-415E-A586-CC9BC3E4D401}" dt="2022-03-24T01:47:57.139" v="14" actId="478"/>
          <ac:spMkLst>
            <pc:docMk/>
            <pc:sldMk cId="3760082169" sldId="258"/>
            <ac:spMk id="33" creationId="{4E1D7626-E9ED-4F44-9A32-4E88E701901A}"/>
          </ac:spMkLst>
        </pc:spChg>
        <pc:spChg chg="del">
          <ac:chgData name="Garayburu-Caruso, Vanessa A" userId="e129c12f-749a-4310-80b6-042d2c75f741" providerId="ADAL" clId="{7213A7E9-78F3-415E-A586-CC9BC3E4D401}" dt="2022-03-24T01:48:03.681" v="16" actId="478"/>
          <ac:spMkLst>
            <pc:docMk/>
            <pc:sldMk cId="3760082169" sldId="258"/>
            <ac:spMk id="34" creationId="{5862C75B-F0AD-4CFA-BD2A-070106794CDF}"/>
          </ac:spMkLst>
        </pc:spChg>
        <pc:spChg chg="del">
          <ac:chgData name="Garayburu-Caruso, Vanessa A" userId="e129c12f-749a-4310-80b6-042d2c75f741" providerId="ADAL" clId="{7213A7E9-78F3-415E-A586-CC9BC3E4D401}" dt="2022-03-24T01:47:13.881" v="11" actId="478"/>
          <ac:spMkLst>
            <pc:docMk/>
            <pc:sldMk cId="3760082169" sldId="258"/>
            <ac:spMk id="35" creationId="{EFF67847-A7AC-47DF-ACC0-74EC5FA6490E}"/>
          </ac:spMkLst>
        </pc:spChg>
        <pc:spChg chg="del">
          <ac:chgData name="Garayburu-Caruso, Vanessa A" userId="e129c12f-749a-4310-80b6-042d2c75f741" providerId="ADAL" clId="{7213A7E9-78F3-415E-A586-CC9BC3E4D401}" dt="2022-03-24T01:47:13.881" v="11" actId="478"/>
          <ac:spMkLst>
            <pc:docMk/>
            <pc:sldMk cId="3760082169" sldId="258"/>
            <ac:spMk id="36" creationId="{B513E1F2-190E-4712-974F-F56656DDFE2C}"/>
          </ac:spMkLst>
        </pc:spChg>
        <pc:spChg chg="del">
          <ac:chgData name="Garayburu-Caruso, Vanessa A" userId="e129c12f-749a-4310-80b6-042d2c75f741" providerId="ADAL" clId="{7213A7E9-78F3-415E-A586-CC9BC3E4D401}" dt="2022-03-24T01:47:13.881" v="11" actId="478"/>
          <ac:spMkLst>
            <pc:docMk/>
            <pc:sldMk cId="3760082169" sldId="258"/>
            <ac:spMk id="37" creationId="{978367F1-D1C2-47EA-AFD5-5AA7FF3A3E48}"/>
          </ac:spMkLst>
        </pc:spChg>
        <pc:spChg chg="del">
          <ac:chgData name="Garayburu-Caruso, Vanessa A" userId="e129c12f-749a-4310-80b6-042d2c75f741" providerId="ADAL" clId="{7213A7E9-78F3-415E-A586-CC9BC3E4D401}" dt="2022-03-24T01:47:13.881" v="11" actId="478"/>
          <ac:spMkLst>
            <pc:docMk/>
            <pc:sldMk cId="3760082169" sldId="258"/>
            <ac:spMk id="38" creationId="{AF60ED78-BC1B-4795-9BE5-718005BCE9EB}"/>
          </ac:spMkLst>
        </pc:spChg>
        <pc:spChg chg="del">
          <ac:chgData name="Garayburu-Caruso, Vanessa A" userId="e129c12f-749a-4310-80b6-042d2c75f741" providerId="ADAL" clId="{7213A7E9-78F3-415E-A586-CC9BC3E4D401}" dt="2022-03-24T01:47:13.881" v="11" actId="478"/>
          <ac:spMkLst>
            <pc:docMk/>
            <pc:sldMk cId="3760082169" sldId="258"/>
            <ac:spMk id="39" creationId="{28A06B83-CBFB-421B-A4D3-DF3BD90FF94D}"/>
          </ac:spMkLst>
        </pc:spChg>
        <pc:spChg chg="del mod">
          <ac:chgData name="Garayburu-Caruso, Vanessa A" userId="e129c12f-749a-4310-80b6-042d2c75f741" providerId="ADAL" clId="{7213A7E9-78F3-415E-A586-CC9BC3E4D401}" dt="2022-03-24T01:47:54.009" v="13" actId="478"/>
          <ac:spMkLst>
            <pc:docMk/>
            <pc:sldMk cId="3760082169" sldId="258"/>
            <ac:spMk id="42" creationId="{CEA6A66D-A5FD-4411-900A-165F4849A7B6}"/>
          </ac:spMkLst>
        </pc:spChg>
        <pc:picChg chg="del">
          <ac:chgData name="Garayburu-Caruso, Vanessa A" userId="e129c12f-749a-4310-80b6-042d2c75f741" providerId="ADAL" clId="{7213A7E9-78F3-415E-A586-CC9BC3E4D401}" dt="2022-03-24T01:47:08.785" v="10" actId="478"/>
          <ac:picMkLst>
            <pc:docMk/>
            <pc:sldMk cId="3760082169" sldId="258"/>
            <ac:picMk id="16" creationId="{38233736-EEB2-4F37-97CE-32676B7FBF12}"/>
          </ac:picMkLst>
        </pc:picChg>
        <pc:picChg chg="mod">
          <ac:chgData name="Garayburu-Caruso, Vanessa A" userId="e129c12f-749a-4310-80b6-042d2c75f741" providerId="ADAL" clId="{7213A7E9-78F3-415E-A586-CC9BC3E4D401}" dt="2022-03-24T01:48:27.591" v="78" actId="14100"/>
          <ac:picMkLst>
            <pc:docMk/>
            <pc:sldMk cId="3760082169" sldId="258"/>
            <ac:picMk id="22" creationId="{B05717B6-3696-4CCF-8F16-61CA53040915}"/>
          </ac:picMkLst>
        </pc:picChg>
        <pc:picChg chg="del">
          <ac:chgData name="Garayburu-Caruso, Vanessa A" userId="e129c12f-749a-4310-80b6-042d2c75f741" providerId="ADAL" clId="{7213A7E9-78F3-415E-A586-CC9BC3E4D401}" dt="2022-03-24T01:47:13.881" v="11" actId="478"/>
          <ac:picMkLst>
            <pc:docMk/>
            <pc:sldMk cId="3760082169" sldId="258"/>
            <ac:picMk id="41" creationId="{8610C7BB-7CCD-4FA5-BAA4-27EA26071B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6FF2-70E9-4672-8942-28131F5CC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28F20-127D-42FF-8A5B-464871B99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74CED-5CFE-418D-9D71-F7068209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EB34F-E508-4533-AFDD-3EC2BD05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B974-26D3-4A37-925B-91792644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80F6-CC86-4651-8DBE-C9438A82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332B5-2476-41C4-8568-EE8EE9B59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4640E-132B-4D68-809B-68BB8134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28C50-2458-4B14-A9C5-E2A566E3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9DF-05B3-43E4-9F39-3C84CB5E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2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D9040-C8B1-4B77-839B-1E84729D0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D215A-CD00-4659-83F9-ACCAE70FF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79A97-3369-41E6-B39C-FCC3F3A6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BF6D5-634B-4E2E-A492-41A30CE1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E6A21-E028-4FE1-88A1-AFC27525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5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494A-462F-4E09-BDF0-E46E1ED8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FA5EE-7131-4741-9479-4C54BDD9A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2823D-76C1-4166-ACCC-2B8FA917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B22D6-7FFF-44CA-8079-688130C7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D1B3-EED1-4D5D-8601-FA79F484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5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CBDB-E929-43A3-B3DA-9D6F50C8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1752E-EAB1-478E-9B86-0F2313072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50BE-33A9-4518-B2ED-201B55FD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0018-A226-4A6C-BD75-6C67F3FD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BFB2-3611-4A47-9743-27AA99CC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4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5EA6-1E14-41A3-A573-C2561270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733F4-5F9F-4F68-90AE-A733A6571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9097A-3AD9-4F82-86E3-023F76954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750EA-6F92-42F1-8E5F-E8103A59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092FA-E00B-46F1-83A6-55D03ADE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034FA-8714-4579-A376-84419924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73BE-498F-4A5A-91DA-BB976898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D98CF-7E08-4A92-971F-26D2D1EC1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18899-3525-45C3-908F-1AFD06286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A452B-0153-472E-B2A5-2F45DFD41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D095B-E745-4E05-B049-6C3479F12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086B-DC63-4E01-8D2C-70A664E3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91B61-8C10-4DCA-B9C2-292B8B6C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550DA-F3FF-4605-A043-883E447F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E2A2-B447-42E4-AC0A-CFC431FC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AB4CE-E44D-4D1A-BF3E-76ADE59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0D8B9-C4C0-4896-937F-F08C8AF4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D1E30-F985-4B72-AAB2-CFE08C78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92EC3-4A45-4AA3-8279-06A7F4B6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AD1AE-3E29-4DD4-869A-0EE98BD0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84AA8-9C10-40E6-8F2B-0CAC3223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10FD-6041-4347-ACB6-B065FDAD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E268-A509-4FAD-BB69-D801E89B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84628-C0F9-445B-9125-6ECF8E7D0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89461-1070-435C-AA4F-A407C8A6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4D62A-26E3-4F20-80B7-564D5892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E2D0B-349A-4CFC-9F95-B808DDE1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701F-735E-4C54-8380-FA4A45DF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198F0-1D0B-4CA7-BB8C-21DC22C1C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85391-4C2C-4BDA-8405-380DB6B38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C0D64-122A-46BF-8149-FFACA631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0A684-8071-4DCD-B291-F510CE91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0B081-D00F-42CE-8204-F2BEA186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5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135FF-ECB9-4036-859C-1CB344D4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654C1-2ED2-407A-AE4E-4B0937E4B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EE3D-C96C-457F-9AEC-F03DD2B31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9C6A-9697-4BDA-BFDC-0922C08C1E4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88190-A655-4A6B-AC41-554916ECE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C0931-2928-41A7-B933-803964CC1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6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1F55AE2-0C42-4B9B-9BDE-F0EA78F647AA}"/>
              </a:ext>
            </a:extLst>
          </p:cNvPr>
          <p:cNvSpPr txBox="1"/>
          <p:nvPr/>
        </p:nvSpPr>
        <p:spPr>
          <a:xfrm>
            <a:off x="574378" y="6024373"/>
            <a:ext cx="108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Field sites across the YRB that will be sampled in August 2022. The sites have been selected to span a broad range of predicted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values.</a:t>
            </a:r>
          </a:p>
        </p:txBody>
      </p:sp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38233736-EEB2-4F37-97CE-32676B7F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" b="5679"/>
          <a:stretch/>
        </p:blipFill>
        <p:spPr>
          <a:xfrm>
            <a:off x="6156494" y="48975"/>
            <a:ext cx="5345695" cy="52689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BFF988-C16A-42C3-AEA6-0BAAFF00D3D0}"/>
              </a:ext>
            </a:extLst>
          </p:cNvPr>
          <p:cNvSpPr txBox="1"/>
          <p:nvPr/>
        </p:nvSpPr>
        <p:spPr>
          <a:xfrm>
            <a:off x="6368332" y="87741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B05717B6-3696-4CCF-8F16-61CA530409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9"/>
          <a:stretch/>
        </p:blipFill>
        <p:spPr>
          <a:xfrm>
            <a:off x="512648" y="111805"/>
            <a:ext cx="5272254" cy="54106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6CB4DAC-7142-4EB0-B8B4-098EF64474F5}"/>
              </a:ext>
            </a:extLst>
          </p:cNvPr>
          <p:cNvSpPr txBox="1"/>
          <p:nvPr/>
        </p:nvSpPr>
        <p:spPr>
          <a:xfrm>
            <a:off x="512648" y="52409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094A04-19E3-4665-A89F-DA65598717F6}"/>
              </a:ext>
            </a:extLst>
          </p:cNvPr>
          <p:cNvSpPr/>
          <p:nvPr/>
        </p:nvSpPr>
        <p:spPr>
          <a:xfrm>
            <a:off x="2538659" y="240962"/>
            <a:ext cx="1455821" cy="46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9AEA7-91FC-4D75-8901-E55B6B5F3253}"/>
              </a:ext>
            </a:extLst>
          </p:cNvPr>
          <p:cNvSpPr txBox="1"/>
          <p:nvPr/>
        </p:nvSpPr>
        <p:spPr>
          <a:xfrm>
            <a:off x="3608573" y="329408"/>
            <a:ext cx="18047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Sampling Sites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6668E57-63E1-470B-BF9B-9B75BC2ADC90}"/>
              </a:ext>
            </a:extLst>
          </p:cNvPr>
          <p:cNvSpPr/>
          <p:nvPr/>
        </p:nvSpPr>
        <p:spPr>
          <a:xfrm>
            <a:off x="3466490" y="416198"/>
            <a:ext cx="193345" cy="18390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F611B5-1243-4265-B2E3-34B012FD0C30}"/>
              </a:ext>
            </a:extLst>
          </p:cNvPr>
          <p:cNvSpPr txBox="1"/>
          <p:nvPr/>
        </p:nvSpPr>
        <p:spPr>
          <a:xfrm>
            <a:off x="5835411" y="103251"/>
            <a:ext cx="4700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5F610F-CE2A-4621-A340-6AE92219C7A1}"/>
              </a:ext>
            </a:extLst>
          </p:cNvPr>
          <p:cNvSpPr txBox="1"/>
          <p:nvPr/>
        </p:nvSpPr>
        <p:spPr>
          <a:xfrm>
            <a:off x="5992827" y="1011587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396950-1D90-4ADE-A082-35DF6225C266}"/>
              </a:ext>
            </a:extLst>
          </p:cNvPr>
          <p:cNvSpPr txBox="1"/>
          <p:nvPr/>
        </p:nvSpPr>
        <p:spPr>
          <a:xfrm>
            <a:off x="6004288" y="1946497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85862E-960C-48F9-93F1-49B2E4A73079}"/>
              </a:ext>
            </a:extLst>
          </p:cNvPr>
          <p:cNvSpPr txBox="1"/>
          <p:nvPr/>
        </p:nvSpPr>
        <p:spPr>
          <a:xfrm>
            <a:off x="5992827" y="2849319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569E5D-C3BE-4421-9EA3-DE6D574CD932}"/>
              </a:ext>
            </a:extLst>
          </p:cNvPr>
          <p:cNvSpPr txBox="1"/>
          <p:nvPr/>
        </p:nvSpPr>
        <p:spPr>
          <a:xfrm>
            <a:off x="6004288" y="3741899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D7626-E9ED-4F44-9A32-4E88E701901A}"/>
              </a:ext>
            </a:extLst>
          </p:cNvPr>
          <p:cNvSpPr txBox="1"/>
          <p:nvPr/>
        </p:nvSpPr>
        <p:spPr>
          <a:xfrm>
            <a:off x="5978077" y="4644721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62C75B-F0AD-4CFA-BD2A-070106794CDF}"/>
              </a:ext>
            </a:extLst>
          </p:cNvPr>
          <p:cNvSpPr txBox="1"/>
          <p:nvPr/>
        </p:nvSpPr>
        <p:spPr>
          <a:xfrm rot="16200000">
            <a:off x="5469065" y="2491639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F67847-A7AC-47DF-ACC0-74EC5FA6490E}"/>
              </a:ext>
            </a:extLst>
          </p:cNvPr>
          <p:cNvSpPr txBox="1"/>
          <p:nvPr/>
        </p:nvSpPr>
        <p:spPr>
          <a:xfrm>
            <a:off x="6764529" y="5180935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13E1F2-190E-4712-974F-F56656DDFE2C}"/>
              </a:ext>
            </a:extLst>
          </p:cNvPr>
          <p:cNvSpPr txBox="1"/>
          <p:nvPr/>
        </p:nvSpPr>
        <p:spPr>
          <a:xfrm>
            <a:off x="7711930" y="5180935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8367F1-D1C2-47EA-AFD5-5AA7FF3A3E48}"/>
              </a:ext>
            </a:extLst>
          </p:cNvPr>
          <p:cNvSpPr txBox="1"/>
          <p:nvPr/>
        </p:nvSpPr>
        <p:spPr>
          <a:xfrm>
            <a:off x="8676626" y="5161489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60ED78-BC1B-4795-9BE5-718005BCE9EB}"/>
              </a:ext>
            </a:extLst>
          </p:cNvPr>
          <p:cNvSpPr txBox="1"/>
          <p:nvPr/>
        </p:nvSpPr>
        <p:spPr>
          <a:xfrm>
            <a:off x="9641322" y="5161489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A06B83-CBFB-421B-A4D3-DF3BD90FF94D}"/>
              </a:ext>
            </a:extLst>
          </p:cNvPr>
          <p:cNvSpPr txBox="1"/>
          <p:nvPr/>
        </p:nvSpPr>
        <p:spPr>
          <a:xfrm>
            <a:off x="10606018" y="5180935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610C7BB-7CCD-4FA5-BAA4-27EA26071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358" y="166667"/>
            <a:ext cx="1409700" cy="23431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EA6A66D-A5FD-4411-900A-165F4849A7B6}"/>
              </a:ext>
            </a:extLst>
          </p:cNvPr>
          <p:cNvSpPr txBox="1"/>
          <p:nvPr/>
        </p:nvSpPr>
        <p:spPr>
          <a:xfrm>
            <a:off x="6368332" y="5548659"/>
            <a:ext cx="510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ERsed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(log10,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/m2)</a:t>
            </a:r>
          </a:p>
        </p:txBody>
      </p:sp>
    </p:spTree>
    <p:extLst>
      <p:ext uri="{BB962C8B-B14F-4D97-AF65-F5344CB8AC3E}">
        <p14:creationId xmlns:p14="http://schemas.microsoft.com/office/powerpoint/2010/main" val="29478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1F55AE2-0C42-4B9B-9BDE-F0EA78F647AA}"/>
              </a:ext>
            </a:extLst>
          </p:cNvPr>
          <p:cNvSpPr txBox="1"/>
          <p:nvPr/>
        </p:nvSpPr>
        <p:spPr>
          <a:xfrm>
            <a:off x="1649811" y="5425965"/>
            <a:ext cx="5404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Field sites across the YRB that will be sampled in August 2022. The sites have been selected to span a broad range of predicted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values.</a:t>
            </a:r>
          </a:p>
        </p:txBody>
      </p:sp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B05717B6-3696-4CCF-8F16-61CA53040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9"/>
          <a:stretch/>
        </p:blipFill>
        <p:spPr>
          <a:xfrm>
            <a:off x="1695527" y="111806"/>
            <a:ext cx="5133290" cy="52680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7094A04-19E3-4665-A89F-DA65598717F6}"/>
              </a:ext>
            </a:extLst>
          </p:cNvPr>
          <p:cNvSpPr/>
          <p:nvPr/>
        </p:nvSpPr>
        <p:spPr>
          <a:xfrm>
            <a:off x="3577569" y="237076"/>
            <a:ext cx="1455821" cy="46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9AEA7-91FC-4D75-8901-E55B6B5F3253}"/>
              </a:ext>
            </a:extLst>
          </p:cNvPr>
          <p:cNvSpPr txBox="1"/>
          <p:nvPr/>
        </p:nvSpPr>
        <p:spPr>
          <a:xfrm>
            <a:off x="4791452" y="329408"/>
            <a:ext cx="18047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Sampling Sites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6668E57-63E1-470B-BF9B-9B75BC2ADC90}"/>
              </a:ext>
            </a:extLst>
          </p:cNvPr>
          <p:cNvSpPr/>
          <p:nvPr/>
        </p:nvSpPr>
        <p:spPr>
          <a:xfrm>
            <a:off x="4649369" y="416198"/>
            <a:ext cx="193345" cy="18390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8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90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Garayburu-Caruso, Vanessa A</dc:creator>
  <cp:lastModifiedBy>Garayburu-Caruso, Vanessa A</cp:lastModifiedBy>
  <cp:revision>7</cp:revision>
  <dcterms:created xsi:type="dcterms:W3CDTF">2022-03-20T19:47:12Z</dcterms:created>
  <dcterms:modified xsi:type="dcterms:W3CDTF">2022-03-24T01:48:49Z</dcterms:modified>
</cp:coreProperties>
</file>