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B668-E3D3-42EF-A293-C9A1253F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CE900F-0008-4DB5-82AA-34BA47155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916DC-CDB4-4C29-913F-E7C26915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7CE75-F918-4750-803B-E609CA97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1B7D9-44F5-44E4-ABBE-3A418F4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3B600-C705-49E6-B2B0-F7CAB548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B21F5-1F3C-432F-8D0A-1094692F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B3F9-57C9-4B8D-BCCE-B24B07D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8E240-34D2-40DB-90CD-35194FD3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E15FC-5656-4C77-91B6-FC9095EB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A38C3A-A4DC-452C-9A03-3CDB719A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D8C23-6625-48C8-B3F9-CFA1A10D1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EFE78-5710-4FB6-A0ED-BDA03F76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8425F-0549-4737-8A03-BCE4808F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BDB76-B3EB-455B-A3B2-5150F33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0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D7E6D-6FE3-4CE1-AE0F-6DA44479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22710-EE65-4A31-8349-BC54890A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3818C-B551-4E1C-B5CE-DBF08DBF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47FFB-D522-4176-8B69-5C450ED9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21951-D371-4D3B-AF41-9A29A195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CC671-CE81-4A3B-90A1-FD8BABED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39A5F-C29F-43AA-9756-C86716AF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C8717-CB61-4FF6-BD35-493C3906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ACBD-2F83-4CFF-91D0-E3BD6FDA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DFF5A-6F10-4707-B374-C4535A6D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8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C1BDF-2E5E-4BB7-A61E-9F9F7CE9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24D69-E7B7-4AA1-9C7A-881FF0F00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1D8F3-E9B3-4037-83ED-A8BF5910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07588-ADC5-465D-AFBB-364ACFA5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73BB0-1AFE-4226-A081-500FB35C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98289-7B89-416A-B863-5011B26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1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12812-5B3D-41DA-A267-2034C89F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5D684-B43B-4049-A7AE-2D1A9B15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B8A1C-CF34-4075-B25A-1DC58EEE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5D1C16-061C-4A64-8AD0-4AA70363D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1B4F87-9C78-444E-91C8-1EA5AC0AA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A8B710-3CE1-4ABB-84EB-C3EB8B9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A978EF-7EA9-46A7-84D6-2C9EAE2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EB65A9-5E3A-4DC6-84B1-61D4EE44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8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7CE1D-7513-47D2-96FD-50FB3C4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686EAB-503D-4EFB-85EF-A6912212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B62164-1718-4FB1-B5D6-A8C0BA5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2EC739-6A6E-4DA0-AD8C-6FD05FF3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9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892E45-6189-4E4C-B355-A89E5E30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1C5D05-20C9-4985-86F0-03B6CA33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215DB2-E273-4887-9BF0-402A6501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1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41414-6A66-4F2E-8FA7-2230A862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0C87B-DF64-4DC1-9694-B0C79DD1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F859AA-7085-46CB-9BF9-F0402F5B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373035-A40B-4BC4-A40B-94F2806C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5751B-5221-4D45-8BBD-9AA82BE4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72E16-8F1F-4D36-A99B-172D0AC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08C1-ED44-4DF5-A4D7-F789CABB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982EE1-57D5-4265-A58C-042FAE389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0F955-EFC3-4473-8AC9-8925D638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B3D2D-B6AC-48E8-8713-ED7E6615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9452B-79BF-4021-8D80-0EEF05A6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4617E-B034-488E-BEA4-ABBDA282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9B844-A832-4184-9041-303AFFD2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735EC-49AF-43B9-A2D0-2657808F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E5CBE-0596-4099-BEF0-94226F777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993BF-9CD2-4628-B31F-75F229E32AC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68769-D95A-4353-A941-CF554CED0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97EC1-5CBB-48FA-A01A-F5F02539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BD44-160D-4BAF-B5B0-EDB753F4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912334-EF5B-405D-B21A-DF4F66081815}"/>
              </a:ext>
            </a:extLst>
          </p:cNvPr>
          <p:cNvGrpSpPr/>
          <p:nvPr/>
        </p:nvGrpSpPr>
        <p:grpSpPr>
          <a:xfrm>
            <a:off x="2306315" y="109780"/>
            <a:ext cx="4629794" cy="1015663"/>
            <a:chOff x="301303" y="2480708"/>
            <a:chExt cx="4629794" cy="10156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C04F10-FD15-4C37-AE40-83F499B951C5}"/>
                </a:ext>
              </a:extLst>
            </p:cNvPr>
            <p:cNvSpPr txBox="1"/>
            <p:nvPr/>
          </p:nvSpPr>
          <p:spPr>
            <a:xfrm>
              <a:off x="301303" y="2480708"/>
              <a:ext cx="46297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atin typeface="a개구쟁이OL" panose="02020600000000000000" pitchFamily="18" charset="-127"/>
                  <a:ea typeface="a개구쟁이OL" panose="02020600000000000000" pitchFamily="18" charset="-127"/>
                </a:rPr>
                <a:t>WHO RIEND</a:t>
              </a:r>
              <a:endParaRPr lang="ko-KR" altLang="en-US" sz="6000" dirty="0">
                <a:latin typeface="a개구쟁이OL" panose="02020600000000000000" pitchFamily="18" charset="-127"/>
                <a:ea typeface="a개구쟁이OL" panose="02020600000000000000" pitchFamily="18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EE0CFC3-CED6-4476-B16A-A4F73F1BF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119" y="2524920"/>
              <a:ext cx="274785" cy="27478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F66E4A-AA59-4901-8E05-8C560548D8DD}"/>
                </a:ext>
              </a:extLst>
            </p:cNvPr>
            <p:cNvSpPr txBox="1"/>
            <p:nvPr/>
          </p:nvSpPr>
          <p:spPr>
            <a:xfrm>
              <a:off x="2058665" y="302743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개구쟁이" panose="02020600000000000000" pitchFamily="18" charset="-127"/>
                  <a:ea typeface="a개구쟁이" panose="02020600000000000000" pitchFamily="18" charset="-127"/>
                </a:rPr>
                <a:t>F</a:t>
              </a:r>
              <a:endParaRPr lang="ko-KR" altLang="en-US" dirty="0">
                <a:latin typeface="a개구쟁이" panose="02020600000000000000" pitchFamily="18" charset="-127"/>
                <a:ea typeface="a개구쟁이" panose="02020600000000000000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4D957BE-0D98-4324-82FE-E82EA86F929E}"/>
              </a:ext>
            </a:extLst>
          </p:cNvPr>
          <p:cNvSpPr txBox="1"/>
          <p:nvPr/>
        </p:nvSpPr>
        <p:spPr>
          <a:xfrm>
            <a:off x="633413" y="4329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로고</a:t>
            </a:r>
          </a:p>
        </p:txBody>
      </p:sp>
    </p:spTree>
    <p:extLst>
      <p:ext uri="{BB962C8B-B14F-4D97-AF65-F5344CB8AC3E}">
        <p14:creationId xmlns:p14="http://schemas.microsoft.com/office/powerpoint/2010/main" val="126551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a개구쟁이</vt:lpstr>
      <vt:lpstr>a개구쟁이OL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박예진</dc:creator>
  <cp:lastModifiedBy>박예진</cp:lastModifiedBy>
  <cp:revision>2</cp:revision>
  <dcterms:created xsi:type="dcterms:W3CDTF">2021-11-16T05:03:31Z</dcterms:created>
  <dcterms:modified xsi:type="dcterms:W3CDTF">2021-11-16T05:49:11Z</dcterms:modified>
</cp:coreProperties>
</file>