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289"/>
    <a:srgbClr val="EAE8EB"/>
    <a:srgbClr val="97A39D"/>
    <a:srgbClr val="FFFFFF"/>
    <a:srgbClr val="2DB400"/>
    <a:srgbClr val="2EB500"/>
    <a:srgbClr val="04CF5C"/>
    <a:srgbClr val="9B9F9D"/>
    <a:srgbClr val="40DB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20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B668-E3D3-42EF-A293-C9A1253F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CE900F-0008-4DB5-82AA-34BA47155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916DC-CDB4-4C29-913F-E7C26915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7CE75-F918-4750-803B-E609CA97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1B7D9-44F5-44E4-ABBE-3A418F4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3B600-C705-49E6-B2B0-F7CAB548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B21F5-1F3C-432F-8D0A-1094692F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B3F9-57C9-4B8D-BCCE-B24B07D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8E240-34D2-40DB-90CD-35194FD3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E15FC-5656-4C77-91B6-FC9095EB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A38C3A-A4DC-452C-9A03-3CDB719A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D8C23-6625-48C8-B3F9-CFA1A10D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EFE78-5710-4FB6-A0ED-BDA03F76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8425F-0549-4737-8A03-BCE4808F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BDB76-B3EB-455B-A3B2-5150F33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D7E6D-6FE3-4CE1-AE0F-6DA44479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2710-EE65-4A31-8349-BC54890A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3818C-B551-4E1C-B5CE-DBF08DBF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47FFB-D522-4176-8B69-5C450ED9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21951-D371-4D3B-AF41-9A29A195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CC671-CE81-4A3B-90A1-FD8BABED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39A5F-C29F-43AA-9756-C86716AF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C8717-CB61-4FF6-BD35-493C3906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ACBD-2F83-4CFF-91D0-E3BD6FDA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DFF5A-6F10-4707-B374-C4535A6D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8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C1BDF-2E5E-4BB7-A61E-9F9F7CE9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24D69-E7B7-4AA1-9C7A-881FF0F00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1D8F3-E9B3-4037-83ED-A8BF5910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07588-ADC5-465D-AFBB-364ACFA5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73BB0-1AFE-4226-A081-500FB35C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98289-7B89-416A-B863-5011B26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1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2812-5B3D-41DA-A267-2034C89F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5D684-B43B-4049-A7AE-2D1A9B15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B8A1C-CF34-4075-B25A-1DC58EEE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5D1C16-061C-4A64-8AD0-4AA70363D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1B4F87-9C78-444E-91C8-1EA5AC0A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A8B710-3CE1-4ABB-84EB-C3EB8B9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978EF-7EA9-46A7-84D6-2C9EAE2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EB65A9-5E3A-4DC6-84B1-61D4EE44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8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7CE1D-7513-47D2-96FD-50FB3C4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86EAB-503D-4EFB-85EF-A6912212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62164-1718-4FB1-B5D6-A8C0BA5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2EC739-6A6E-4DA0-AD8C-6FD05FF3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9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892E45-6189-4E4C-B355-A89E5E30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1C5D05-20C9-4985-86F0-03B6CA33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15DB2-E273-4887-9BF0-402A6501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1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1414-6A66-4F2E-8FA7-2230A862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0C87B-DF64-4DC1-9694-B0C79DD1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859AA-7085-46CB-9BF9-F0402F5B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373035-A40B-4BC4-A40B-94F2806C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5751B-5221-4D45-8BBD-9AA82BE4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72E16-8F1F-4D36-A99B-172D0AC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08C1-ED44-4DF5-A4D7-F789CABB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982EE1-57D5-4265-A58C-042FAE389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0F955-EFC3-4473-8AC9-8925D638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B3D2D-B6AC-48E8-8713-ED7E6615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9452B-79BF-4021-8D80-0EEF05A6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4617E-B034-488E-BEA4-ABBDA282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9B844-A832-4184-9041-303AFFD2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735EC-49AF-43B9-A2D0-2657808F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E5CBE-0596-4099-BEF0-94226F777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93BF-9CD2-4628-B31F-75F229E32AC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68769-D95A-4353-A941-CF554CED0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97EC1-5CBB-48FA-A01A-F5F02539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8740746-6A49-4C6D-94B3-76C5B2BA3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0" t="28839" r="55168" b="15715"/>
          <a:stretch/>
        </p:blipFill>
        <p:spPr>
          <a:xfrm>
            <a:off x="9204123" y="2080635"/>
            <a:ext cx="2900218" cy="44162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64D689-F255-4F1D-8495-8F885DA5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92" y="3323053"/>
            <a:ext cx="2219090" cy="9100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781C0A4-9356-4637-A6C4-9F3D40209579}"/>
              </a:ext>
            </a:extLst>
          </p:cNvPr>
          <p:cNvGrpSpPr/>
          <p:nvPr/>
        </p:nvGrpSpPr>
        <p:grpSpPr>
          <a:xfrm>
            <a:off x="448792" y="222899"/>
            <a:ext cx="9850775" cy="2504067"/>
            <a:chOff x="448792" y="222899"/>
            <a:chExt cx="9850775" cy="250406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6F524F-4464-407E-B409-18851808E2E0}"/>
                </a:ext>
              </a:extLst>
            </p:cNvPr>
            <p:cNvGrpSpPr/>
            <p:nvPr/>
          </p:nvGrpSpPr>
          <p:grpSpPr>
            <a:xfrm>
              <a:off x="448792" y="222899"/>
              <a:ext cx="9850775" cy="1862048"/>
              <a:chOff x="1039919" y="1358972"/>
              <a:chExt cx="9850775" cy="186204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7F627B8-60C0-424F-BDF7-E096372F8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686" y="1677826"/>
                <a:ext cx="566695" cy="574203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BD8A55-5EA3-49AF-A2C9-F63BF4252A0E}"/>
                  </a:ext>
                </a:extLst>
              </p:cNvPr>
              <p:cNvSpPr txBox="1"/>
              <p:nvPr/>
            </p:nvSpPr>
            <p:spPr>
              <a:xfrm>
                <a:off x="1039919" y="1358972"/>
                <a:ext cx="9850775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5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우유식빵" panose="02020600000000000000" pitchFamily="18" charset="-127"/>
                    <a:ea typeface="a우유식빵" panose="02020600000000000000" pitchFamily="18" charset="-127"/>
                  </a:rPr>
                  <a:t>WHO</a:t>
                </a:r>
                <a:r>
                  <a:rPr lang="en-US" altLang="ko-KR" sz="5400" dirty="0">
                    <a:solidFill>
                      <a:srgbClr val="04CF5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우유식빵" panose="02020600000000000000" pitchFamily="18" charset="-127"/>
                    <a:ea typeface="a우유식빵" panose="02020600000000000000" pitchFamily="18" charset="-127"/>
                  </a:rPr>
                  <a:t>F</a:t>
                </a:r>
                <a:r>
                  <a:rPr lang="en-US" altLang="ko-KR" sz="115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우유식빵" panose="02020600000000000000" pitchFamily="18" charset="-127"/>
                    <a:ea typeface="a우유식빵" panose="02020600000000000000" pitchFamily="18" charset="-127"/>
                  </a:rPr>
                  <a:t>RIEND</a:t>
                </a:r>
                <a:endParaRPr lang="ko-KR" altLang="en-US" sz="1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우유식빵" panose="02020600000000000000" pitchFamily="18" charset="-127"/>
                  <a:ea typeface="a우유식빵" panose="02020600000000000000" pitchFamily="18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5830E9-1AC7-4EA0-8A72-47343611509E}"/>
                </a:ext>
              </a:extLst>
            </p:cNvPr>
            <p:cNvSpPr txBox="1"/>
            <p:nvPr/>
          </p:nvSpPr>
          <p:spPr>
            <a:xfrm>
              <a:off x="1158120" y="2080635"/>
              <a:ext cx="8589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 dirty="0">
                  <a:solidFill>
                    <a:srgbClr val="9B9F9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WHO_</a:t>
              </a:r>
              <a:r>
                <a:rPr lang="ko-KR" altLang="en-US" sz="3600" b="1" spc="300" dirty="0">
                  <a:solidFill>
                    <a:srgbClr val="9B9F9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누구와도</a:t>
              </a:r>
              <a:r>
                <a:rPr lang="en-US" altLang="ko-KR" sz="3600" b="1" spc="300" dirty="0">
                  <a:solidFill>
                    <a:srgbClr val="9B9F9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+ FRIEND_</a:t>
              </a:r>
              <a:r>
                <a:rPr lang="ko-KR" altLang="en-US" sz="3600" b="1" spc="300" dirty="0">
                  <a:solidFill>
                    <a:srgbClr val="9B9F9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친구가 된다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CA31EDF-04ED-48B3-A028-16421EF07B43}"/>
              </a:ext>
            </a:extLst>
          </p:cNvPr>
          <p:cNvSpPr txBox="1"/>
          <p:nvPr/>
        </p:nvSpPr>
        <p:spPr>
          <a:xfrm>
            <a:off x="5540399" y="3138387"/>
            <a:ext cx="1111202" cy="369332"/>
          </a:xfrm>
          <a:prstGeom prst="rect">
            <a:avLst/>
          </a:prstGeom>
          <a:solidFill>
            <a:srgbClr val="04CF5C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#04CF5C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E0075C-0E57-41BA-A82D-81D54256147A}"/>
              </a:ext>
            </a:extLst>
          </p:cNvPr>
          <p:cNvSpPr txBox="1"/>
          <p:nvPr/>
        </p:nvSpPr>
        <p:spPr>
          <a:xfrm>
            <a:off x="5540399" y="3691645"/>
            <a:ext cx="1111202" cy="369332"/>
          </a:xfrm>
          <a:prstGeom prst="rect">
            <a:avLst/>
          </a:prstGeom>
          <a:solidFill>
            <a:srgbClr val="2EB5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#2EB500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6BB9F-CBEF-41D5-A52B-72919A7D96E0}"/>
              </a:ext>
            </a:extLst>
          </p:cNvPr>
          <p:cNvSpPr txBox="1"/>
          <p:nvPr/>
        </p:nvSpPr>
        <p:spPr>
          <a:xfrm>
            <a:off x="5540399" y="4258143"/>
            <a:ext cx="1130438" cy="369332"/>
          </a:xfrm>
          <a:prstGeom prst="rect">
            <a:avLst/>
          </a:prstGeom>
          <a:solidFill>
            <a:srgbClr val="2DB4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#2DB400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08709-8A82-4A02-94FD-A41CCE3CB4EF}"/>
              </a:ext>
            </a:extLst>
          </p:cNvPr>
          <p:cNvSpPr txBox="1"/>
          <p:nvPr/>
        </p:nvSpPr>
        <p:spPr>
          <a:xfrm>
            <a:off x="7123980" y="3691645"/>
            <a:ext cx="1148071" cy="369332"/>
          </a:xfrm>
          <a:prstGeom prst="rect">
            <a:avLst/>
          </a:prstGeom>
          <a:solidFill>
            <a:srgbClr val="97A39D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#97A39D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87785-1D91-4B57-BC91-F7E053B3DDFF}"/>
              </a:ext>
            </a:extLst>
          </p:cNvPr>
          <p:cNvSpPr txBox="1"/>
          <p:nvPr/>
        </p:nvSpPr>
        <p:spPr>
          <a:xfrm>
            <a:off x="7123980" y="3123222"/>
            <a:ext cx="1130438" cy="369332"/>
          </a:xfrm>
          <a:prstGeom prst="rect">
            <a:avLst/>
          </a:prstGeom>
          <a:solidFill>
            <a:srgbClr val="EAE8EB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#EAE8EB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AACC5F-DD06-4847-B010-379C56079150}"/>
              </a:ext>
            </a:extLst>
          </p:cNvPr>
          <p:cNvSpPr txBox="1"/>
          <p:nvPr/>
        </p:nvSpPr>
        <p:spPr>
          <a:xfrm>
            <a:off x="7123980" y="4242587"/>
            <a:ext cx="1083951" cy="369332"/>
          </a:xfrm>
          <a:prstGeom prst="rect">
            <a:avLst/>
          </a:prstGeom>
          <a:solidFill>
            <a:srgbClr val="829289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#829289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1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8471D53-E282-435B-BDE3-E6001280AC1F}"/>
              </a:ext>
            </a:extLst>
          </p:cNvPr>
          <p:cNvGrpSpPr/>
          <p:nvPr/>
        </p:nvGrpSpPr>
        <p:grpSpPr>
          <a:xfrm>
            <a:off x="1039919" y="1358972"/>
            <a:ext cx="9850775" cy="1862048"/>
            <a:chOff x="1039919" y="1358972"/>
            <a:chExt cx="9850775" cy="18620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D448311-78D7-47A3-BA3D-7F293D825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86" y="1677826"/>
              <a:ext cx="566695" cy="5742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CC6EA-333F-4761-8CE2-D801806B4049}"/>
                </a:ext>
              </a:extLst>
            </p:cNvPr>
            <p:cNvSpPr txBox="1"/>
            <p:nvPr/>
          </p:nvSpPr>
          <p:spPr>
            <a:xfrm>
              <a:off x="1039919" y="1358972"/>
              <a:ext cx="985077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우유식빵" panose="02020600000000000000" pitchFamily="18" charset="-127"/>
                  <a:ea typeface="a우유식빵" panose="02020600000000000000" pitchFamily="18" charset="-127"/>
                </a:rPr>
                <a:t>WHO</a:t>
              </a:r>
              <a:r>
                <a:rPr lang="en-US" altLang="ko-KR" sz="5400" dirty="0">
                  <a:solidFill>
                    <a:srgbClr val="04CF5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우유식빵" panose="02020600000000000000" pitchFamily="18" charset="-127"/>
                  <a:ea typeface="a우유식빵" panose="02020600000000000000" pitchFamily="18" charset="-127"/>
                </a:rPr>
                <a:t>F</a:t>
              </a:r>
              <a:r>
                <a:rPr lang="en-US" altLang="ko-KR" sz="1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우유식빵" panose="02020600000000000000" pitchFamily="18" charset="-127"/>
                  <a:ea typeface="a우유식빵" panose="02020600000000000000" pitchFamily="18" charset="-127"/>
                </a:rPr>
                <a:t>RIEND</a:t>
              </a:r>
              <a:endParaRPr lang="ko-KR" altLang="en-US" sz="1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56F5D3-63D6-4014-89E1-9A36FFEE01F5}"/>
              </a:ext>
            </a:extLst>
          </p:cNvPr>
          <p:cNvSpPr txBox="1"/>
          <p:nvPr/>
        </p:nvSpPr>
        <p:spPr>
          <a:xfrm>
            <a:off x="1749247" y="3216708"/>
            <a:ext cx="843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>
                <a:solidFill>
                  <a:srgbClr val="9B9F9D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WHO_</a:t>
            </a:r>
            <a:r>
              <a:rPr lang="ko-KR" altLang="en-US" sz="3600" b="1" spc="300" dirty="0">
                <a:solidFill>
                  <a:srgbClr val="9B9F9D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누구와도</a:t>
            </a:r>
            <a:r>
              <a:rPr lang="en-US" altLang="ko-KR" sz="3600" b="1" spc="300" dirty="0">
                <a:solidFill>
                  <a:srgbClr val="9B9F9D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+ FRIEND_</a:t>
            </a:r>
            <a:r>
              <a:rPr lang="ko-KR" altLang="en-US" sz="3600" b="1" spc="300" dirty="0">
                <a:solidFill>
                  <a:srgbClr val="9B9F9D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친구가 된다</a:t>
            </a:r>
          </a:p>
        </p:txBody>
      </p:sp>
    </p:spTree>
    <p:extLst>
      <p:ext uri="{BB962C8B-B14F-4D97-AF65-F5344CB8AC3E}">
        <p14:creationId xmlns:p14="http://schemas.microsoft.com/office/powerpoint/2010/main" val="189707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391806-14EB-49EE-87BB-1290C277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61" y="551091"/>
            <a:ext cx="2877909" cy="2877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E6D97-50BC-44AA-9954-B65F5E937C93}"/>
              </a:ext>
            </a:extLst>
          </p:cNvPr>
          <p:cNvSpPr/>
          <p:nvPr/>
        </p:nvSpPr>
        <p:spPr>
          <a:xfrm>
            <a:off x="8426904" y="551091"/>
            <a:ext cx="2877908" cy="28779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B7C502-3617-4A2A-A69E-5CEFDC0C59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79" y="1294173"/>
            <a:ext cx="893154" cy="893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0F550B-EAD9-47E3-B5D7-C9FE53A73592}"/>
              </a:ext>
            </a:extLst>
          </p:cNvPr>
          <p:cNvSpPr txBox="1"/>
          <p:nvPr/>
        </p:nvSpPr>
        <p:spPr>
          <a:xfrm>
            <a:off x="6549078" y="3504402"/>
            <a:ext cx="78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BOX</a:t>
            </a:r>
            <a:endParaRPr lang="ko-KR" altLang="en-US" sz="2000" dirty="0">
              <a:solidFill>
                <a:srgbClr val="000000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526327-3AE2-48EE-9CA3-A62C3043AE8D}"/>
              </a:ext>
            </a:extLst>
          </p:cNvPr>
          <p:cNvGrpSpPr/>
          <p:nvPr/>
        </p:nvGrpSpPr>
        <p:grpSpPr>
          <a:xfrm>
            <a:off x="1390715" y="3842274"/>
            <a:ext cx="2877908" cy="2877908"/>
            <a:chOff x="1390715" y="3842274"/>
            <a:chExt cx="2877908" cy="287790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E6C9C91-F608-4EF9-A425-ABE7AB44EA45}"/>
                </a:ext>
              </a:extLst>
            </p:cNvPr>
            <p:cNvSpPr/>
            <p:nvPr/>
          </p:nvSpPr>
          <p:spPr>
            <a:xfrm>
              <a:off x="1390715" y="3842274"/>
              <a:ext cx="2877908" cy="2877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13D96BC-6632-4377-A545-58C7EC96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251" y="4082810"/>
              <a:ext cx="2396836" cy="2396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32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31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a고딕11</vt:lpstr>
      <vt:lpstr>a우유식빵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박예진</dc:creator>
  <cp:lastModifiedBy>박예진</cp:lastModifiedBy>
  <cp:revision>6</cp:revision>
  <dcterms:created xsi:type="dcterms:W3CDTF">2021-11-16T05:03:31Z</dcterms:created>
  <dcterms:modified xsi:type="dcterms:W3CDTF">2022-01-08T17:52:07Z</dcterms:modified>
</cp:coreProperties>
</file>